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comments/comment1.xml" ContentType="application/vnd.openxmlformats-officedocument.presentationml.comments+xml"/>
  <Override PartName="/ppt/slides/slide2.xml" ContentType="application/vnd.openxmlformats-officedocument.presentationml.slide+xml"/>
  <Override PartName="/ppt/slides/slide3.xml" ContentType="application/vnd.openxmlformats-officedocument.presentationml.slide+xml"/>
  <Override PartName="/ppt/comments/comment2.xml" ContentType="application/vnd.openxmlformats-officedocument.presentationml.comments+xml"/>
  <Override PartName="/ppt/slides/slide4.xml" ContentType="application/vnd.openxmlformats-officedocument.presentationml.slide+xml"/>
  <Override PartName="/ppt/comments/comment3.xml" ContentType="application/vnd.openxmlformats-officedocument.presentationml.comments+xml"/>
  <Override PartName="/ppt/slides/slide5.xml" ContentType="application/vnd.openxmlformats-officedocument.presentationml.slide+xml"/>
  <Override PartName="/ppt/comments/comment4.xml" ContentType="application/vnd.openxmlformats-officedocument.presentationml.comments+xml"/>
  <Override PartName="/ppt/slides/slide6.xml" ContentType="application/vnd.openxmlformats-officedocument.presentationml.slide+xml"/>
  <Override PartName="/ppt/comments/comment5.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comments/comment6.xml" ContentType="application/vnd.openxmlformats-officedocument.presentationml.comments+xml"/>
  <Override PartName="/ppt/slides/slide9.xml" ContentType="application/vnd.openxmlformats-officedocument.presentationml.slide+xml"/>
  <Override PartName="/ppt/comments/comment7.xml" ContentType="application/vnd.openxmlformats-officedocument.presentationml.comments+xml"/>
  <Override PartName="/ppt/slides/slide10.xml" ContentType="application/vnd.openxmlformats-officedocument.presentationml.slide+xml"/>
  <Override PartName="/ppt/comments/comment8.xml" ContentType="application/vnd.openxmlformats-officedocument.presentationml.comments+xml"/>
  <Override PartName="/ppt/slides/slide11.xml" ContentType="application/vnd.openxmlformats-officedocument.presentationml.slide+xml"/>
  <Override PartName="/ppt/comments/comment9.xml" ContentType="application/vnd.openxmlformats-officedocument.presentationml.comments+xml"/>
  <Override PartName="/ppt/slides/slide12.xml" ContentType="application/vnd.openxmlformats-officedocument.presentationml.slide+xml"/>
  <Override PartName="/ppt/comments/comment10.xml" ContentType="application/vnd.openxmlformats-officedocument.presentationml.comments+xml"/>
  <Override PartName="/ppt/slides/slide13.xml" ContentType="application/vnd.openxmlformats-officedocument.presentationml.slide+xml"/>
  <Override PartName="/ppt/slides/slide14.xml" ContentType="application/vnd.openxmlformats-officedocument.presentationml.slide+xml"/>
  <Override PartName="/ppt/comments/comment11.xml" ContentType="application/vnd.openxmlformats-officedocument.presentationml.comments+xml"/>
  <Override PartName="/ppt/slides/slide15.xml" ContentType="application/vnd.openxmlformats-officedocument.presentationml.slide+xml"/>
  <Override PartName="/ppt/comments/comment12.xml" ContentType="application/vnd.openxmlformats-officedocument.presentationml.comments+xml"/>
  <Override PartName="/ppt/slides/slide16.xml" ContentType="application/vnd.openxmlformats-officedocument.presentationml.slide+xml"/>
  <Override PartName="/ppt/comments/comment13.xml" ContentType="application/vnd.openxmlformats-officedocument.presentationml.comments+xml"/>
  <Override PartName="/ppt/slides/slide17.xml" ContentType="application/vnd.openxmlformats-officedocument.presentationml.slide+xml"/>
  <Override PartName="/ppt/comments/comment14.xml" ContentType="application/vnd.openxmlformats-officedocument.presentationml.comments+xml"/>
  <Override PartName="/ppt/slides/slide18.xml" ContentType="application/vnd.openxmlformats-officedocument.presentationml.slide+xml"/>
  <Override PartName="/ppt/comments/comment15.xml" ContentType="application/vnd.openxmlformats-officedocument.presentationml.comments+xml"/>
  <Override PartName="/ppt/slides/slide19.xml" ContentType="application/vnd.openxmlformats-officedocument.presentationml.slide+xml"/>
  <Override PartName="/ppt/comments/comment16.xml" ContentType="application/vnd.openxmlformats-officedocument.presentationml.comments+xml"/>
  <Override PartName="/ppt/slides/slide20.xml" ContentType="application/vnd.openxmlformats-officedocument.presentationml.slide+xml"/>
  <Override PartName="/ppt/comments/comment17.xml" ContentType="application/vnd.openxmlformats-officedocument.presentationml.comments+xml"/>
  <Override PartName="/ppt/slides/slide21.xml" ContentType="application/vnd.openxmlformats-officedocument.presentationml.slide+xml"/>
  <Override PartName="/ppt/comments/comment18.xml" ContentType="application/vnd.openxmlformats-officedocument.presentationml.comments+xml"/>
  <Override PartName="/ppt/slides/slide22.xml" ContentType="application/vnd.openxmlformats-officedocument.presentationml.slide+xml"/>
  <Override PartName="/ppt/comments/comment19.xml" ContentType="application/vnd.openxmlformats-officedocument.presentationml.comments+xml"/>
  <Override PartName="/ppt/slides/slide23.xml" ContentType="application/vnd.openxmlformats-officedocument.presentationml.slide+xml"/>
  <Override PartName="/ppt/comments/comment20.xml" ContentType="application/vnd.openxmlformats-officedocument.presentationml.comments+xml"/>
  <Override PartName="/ppt/slides/slide24.xml" ContentType="application/vnd.openxmlformats-officedocument.presentationml.slide+xml"/>
  <Override PartName="/ppt/comments/comment21.xml" ContentType="application/vnd.openxmlformats-officedocument.presentationml.comments+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s/comment22.xml" ContentType="application/vnd.openxmlformats-officedocument.presentationml.comments+xml"/>
  <Override PartName="/ppt/slides/slide33.xml" ContentType="application/vnd.openxmlformats-officedocument.presentationml.slide+xml"/>
  <Override PartName="/ppt/comments/comment23.xml" ContentType="application/vnd.openxmlformats-officedocument.presentationml.comments+xml"/>
  <Override PartName="/ppt/slides/slide34.xml" ContentType="application/vnd.openxmlformats-officedocument.presentationml.slide+xml"/>
  <Override PartName="/ppt/comments/comment24.xml" ContentType="application/vnd.openxmlformats-officedocument.presentationml.comments+xml"/>
  <Override PartName="/ppt/slides/slide35.xml" ContentType="application/vnd.openxmlformats-officedocument.presentationml.slide+xml"/>
  <Override PartName="/ppt/comments/comment25.xml" ContentType="application/vnd.openxmlformats-officedocument.presentationml.comments+xml"/>
  <Override PartName="/ppt/slides/slide36.xml" ContentType="application/vnd.openxmlformats-officedocument.presentationml.slide+xml"/>
  <Override PartName="/ppt/comments/comment26.xml" ContentType="application/vnd.openxmlformats-officedocument.presentationml.comments+xml"/>
  <Override PartName="/ppt/slides/slide37.xml" ContentType="application/vnd.openxmlformats-officedocument.presentationml.slide+xml"/>
  <Override PartName="/ppt/slides/slide38.xml" ContentType="application/vnd.openxmlformats-officedocument.presentationml.slide+xml"/>
  <Override PartName="/ppt/comments/comment27.xml" ContentType="application/vnd.openxmlformats-officedocument.presentationml.comments+xml"/>
  <Override PartName="/ppt/slides/slide39.xml" ContentType="application/vnd.openxmlformats-officedocument.presentationml.slide+xml"/>
  <Override PartName="/ppt/comments/comment28.xml" ContentType="application/vnd.openxmlformats-officedocument.presentationml.comments+xml"/>
  <Override PartName="/ppt/slides/slide40.xml" ContentType="application/vnd.openxmlformats-officedocument.presentationml.slide+xml"/>
  <Override PartName="/ppt/slides/slide41.xml" ContentType="application/vnd.openxmlformats-officedocument.presentationml.slide+xml"/>
  <Override PartName="/ppt/comments/comment29.xml" ContentType="application/vnd.openxmlformats-officedocument.presentationml.comments+xml"/>
  <Override PartName="/ppt/slides/slide42.xml" ContentType="application/vnd.openxmlformats-officedocument.presentationml.slide+xml"/>
  <Override PartName="/ppt/comments/comment30.xml" ContentType="application/vnd.openxmlformats-officedocument.presentationml.comments+xml"/>
  <Override PartName="/ppt/slides/slide43.xml" ContentType="application/vnd.openxmlformats-officedocument.presentationml.slide+xml"/>
  <Override PartName="/ppt/comments/comment31.xml" ContentType="application/vnd.openxmlformats-officedocument.presentationml.comments+xml"/>
  <Override PartName="/ppt/slides/slide44.xml" ContentType="application/vnd.openxmlformats-officedocument.presentationml.slide+xml"/>
  <Override PartName="/ppt/comments/comment32.xml" ContentType="application/vnd.openxmlformats-officedocument.presentationml.comments+xml"/>
  <Override PartName="/ppt/slides/slide45.xml" ContentType="application/vnd.openxmlformats-officedocument.presentationml.slide+xml"/>
  <Override PartName="/ppt/slides/slide46.xml" ContentType="application/vnd.openxmlformats-officedocument.presentationml.slide+xml"/>
  <Override PartName="/ppt/comments/comment33.xml" ContentType="application/vnd.openxmlformats-officedocument.presentationml.comments+xml"/>
  <Override PartName="/ppt/slides/slide47.xml" ContentType="application/vnd.openxmlformats-officedocument.presentationml.slide+xml"/>
  <Override PartName="/ppt/comments/comment34.xml" ContentType="application/vnd.openxmlformats-officedocument.presentationml.comments+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comments/comment35.xml" ContentType="application/vnd.openxmlformats-officedocument.presentationml.comments+xml"/>
  <Override PartName="/ppt/slides/slide52.xml" ContentType="application/vnd.openxmlformats-officedocument.presentationml.slide+xml"/>
  <Override PartName="/ppt/comments/comment36.xml" ContentType="application/vnd.openxmlformats-officedocument.presentationml.comments+xml"/>
  <Override PartName="/ppt/slides/slide53.xml" ContentType="application/vnd.openxmlformats-officedocument.presentationml.slide+xml"/>
  <Override PartName="/ppt/comments/comment37.xml" ContentType="application/vnd.openxmlformats-officedocument.presentationml.comments+xml"/>
  <Override PartName="/ppt/slides/slide54.xml" ContentType="application/vnd.openxmlformats-officedocument.presentationml.slide+xml"/>
  <Override PartName="/ppt/comments/comment38.xml" ContentType="application/vnd.openxmlformats-officedocument.presentationml.comments+xml"/>
  <Override PartName="/ppt/slides/slide55.xml" ContentType="application/vnd.openxmlformats-officedocument.presentationml.slide+xml"/>
  <Override PartName="/ppt/comments/comment39.xml" ContentType="application/vnd.openxmlformats-officedocument.presentationml.comments+xml"/>
  <Override PartName="/ppt/slides/slide56.xml" ContentType="application/vnd.openxmlformats-officedocument.presentationml.slide+xml"/>
  <Override PartName="/ppt/slides/slide57.xml" ContentType="application/vnd.openxmlformats-officedocument.presentationml.slide+xml"/>
  <Override PartName="/ppt/comments/comment40.xml" ContentType="application/vnd.openxmlformats-officedocument.presentationml.comments+xml"/>
  <Override PartName="/ppt/slides/slide58.xml" ContentType="application/vnd.openxmlformats-officedocument.presentationml.slide+xml"/>
  <Override PartName="/ppt/comments/comment41.xml" ContentType="application/vnd.openxmlformats-officedocument.presentationml.comments+xml"/>
  <Override PartName="/ppt/slides/slide59.xml" ContentType="application/vnd.openxmlformats-officedocument.presentationml.slide+xml"/>
  <Override PartName="/ppt/comments/comment42.xml" ContentType="application/vnd.openxmlformats-officedocument.presentationml.comments+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comments/comment43.xml" ContentType="application/vnd.openxmlformats-officedocument.presentationml.comments+xml"/>
  <Override PartName="/ppt/slides/slide64.xml" ContentType="application/vnd.openxmlformats-officedocument.presentationml.slide+xml"/>
  <Override PartName="/ppt/comments/comment44.xml" ContentType="application/vnd.openxmlformats-officedocument.presentationml.comments+xml"/>
  <Override PartName="/ppt/slides/slide65.xml" ContentType="application/vnd.openxmlformats-officedocument.presentationml.slide+xml"/>
  <Override PartName="/ppt/comments/comment45.xml" ContentType="application/vnd.openxmlformats-officedocument.presentationml.comments+xml"/>
  <Override PartName="/ppt/slides/slide66.xml" ContentType="application/vnd.openxmlformats-officedocument.presentationml.slide+xml"/>
  <Override PartName="/ppt/comments/comment46.xml" ContentType="application/vnd.openxmlformats-officedocument.presentationml.comments+xml"/>
  <Override PartName="/ppt/slides/slide67.xml" ContentType="application/vnd.openxmlformats-officedocument.presentationml.slide+xml"/>
  <Override PartName="/ppt/comments/comment47.xml" ContentType="application/vnd.openxmlformats-officedocument.presentationml.comments+xml"/>
  <Override PartName="/ppt/slides/slide68.xml" ContentType="application/vnd.openxmlformats-officedocument.presentationml.slide+xml"/>
  <Override PartName="/ppt/slides/slide69.xml" ContentType="application/vnd.openxmlformats-officedocument.presentationml.slide+xml"/>
  <Override PartName="/ppt/comments/comment48.xml" ContentType="application/vnd.openxmlformats-officedocument.presentationml.comments+xml"/>
  <Override PartName="/ppt/slides/slide70.xml" ContentType="application/vnd.openxmlformats-officedocument.presentationml.slide+xml"/>
  <Override PartName="/ppt/comments/comment49.xml" ContentType="application/vnd.openxmlformats-officedocument.presentationml.comments+xml"/>
  <Override PartName="/ppt/slides/slide71.xml" ContentType="application/vnd.openxmlformats-officedocument.presentationml.slide+xml"/>
  <Override PartName="/ppt/comments/comment50.xml" ContentType="application/vnd.openxmlformats-officedocument.presentationml.comments+xml"/>
  <Override PartName="/ppt/slides/slide72.xml" ContentType="application/vnd.openxmlformats-officedocument.presentationml.slide+xml"/>
  <Override PartName="/ppt/comments/comment51.xml" ContentType="application/vnd.openxmlformats-officedocument.presentationml.comments+xml"/>
  <Override PartName="/ppt/slides/slide73.xml" ContentType="application/vnd.openxmlformats-officedocument.presentationml.slide+xml"/>
  <Override PartName="/ppt/comments/comment52.xml" ContentType="application/vnd.openxmlformats-officedocument.presentationml.comment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10"/>
    <p:sldId id="258" r:id="rId11"/>
    <p:sldId id="259" r:id="rId13"/>
    <p:sldId id="260" r:id="rId15"/>
    <p:sldId id="261" r:id="rId17"/>
    <p:sldId id="262" r:id="rId19"/>
    <p:sldId id="263" r:id="rId20"/>
    <p:sldId id="264" r:id="rId22"/>
    <p:sldId id="265" r:id="rId24"/>
    <p:sldId id="266" r:id="rId26"/>
    <p:sldId id="267" r:id="rId28"/>
    <p:sldId id="268" r:id="rId30"/>
    <p:sldId id="269" r:id="rId31"/>
    <p:sldId id="270" r:id="rId33"/>
    <p:sldId id="271" r:id="rId35"/>
    <p:sldId id="272" r:id="rId37"/>
    <p:sldId id="273" r:id="rId39"/>
    <p:sldId id="274" r:id="rId41"/>
    <p:sldId id="275" r:id="rId43"/>
    <p:sldId id="276" r:id="rId45"/>
    <p:sldId id="277" r:id="rId47"/>
    <p:sldId id="278" r:id="rId49"/>
    <p:sldId id="279" r:id="rId51"/>
    <p:sldId id="280" r:id="rId53"/>
    <p:sldId id="281" r:id="rId54"/>
    <p:sldId id="282" r:id="rId55"/>
    <p:sldId id="283" r:id="rId56"/>
    <p:sldId id="284" r:id="rId57"/>
    <p:sldId id="285" r:id="rId58"/>
    <p:sldId id="286" r:id="rId59"/>
    <p:sldId id="287" r:id="rId60"/>
    <p:sldId id="288" r:id="rId62"/>
    <p:sldId id="289" r:id="rId64"/>
    <p:sldId id="290" r:id="rId66"/>
    <p:sldId id="291" r:id="rId68"/>
    <p:sldId id="292" r:id="rId70"/>
    <p:sldId id="293" r:id="rId71"/>
    <p:sldId id="294" r:id="rId73"/>
    <p:sldId id="295" r:id="rId75"/>
    <p:sldId id="296" r:id="rId76"/>
    <p:sldId id="297" r:id="rId78"/>
    <p:sldId id="298" r:id="rId80"/>
    <p:sldId id="299" r:id="rId82"/>
    <p:sldId id="300" r:id="rId84"/>
    <p:sldId id="301" r:id="rId85"/>
    <p:sldId id="302" r:id="rId87"/>
    <p:sldId id="303" r:id="rId89"/>
    <p:sldId id="304" r:id="rId90"/>
    <p:sldId id="305" r:id="rId91"/>
    <p:sldId id="306" r:id="rId92"/>
    <p:sldId id="307" r:id="rId94"/>
    <p:sldId id="308" r:id="rId96"/>
    <p:sldId id="309" r:id="rId98"/>
    <p:sldId id="310" r:id="rId100"/>
    <p:sldId id="311" r:id="rId102"/>
    <p:sldId id="312" r:id="rId103"/>
    <p:sldId id="313" r:id="rId105"/>
    <p:sldId id="314" r:id="rId107"/>
    <p:sldId id="315" r:id="rId109"/>
    <p:sldId id="316" r:id="rId110"/>
    <p:sldId id="317" r:id="rId111"/>
    <p:sldId id="318" r:id="rId112"/>
    <p:sldId id="319" r:id="rId114"/>
    <p:sldId id="320" r:id="rId116"/>
    <p:sldId id="321" r:id="rId118"/>
    <p:sldId id="322" r:id="rId120"/>
    <p:sldId id="323" r:id="rId122"/>
    <p:sldId id="324" r:id="rId123"/>
    <p:sldId id="325" r:id="rId125"/>
    <p:sldId id="326" r:id="rId127"/>
    <p:sldId id="327" r:id="rId129"/>
    <p:sldId id="328" r:id="rId1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1pPr>
    <a:lvl2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2pPr>
    <a:lvl3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3pPr>
    <a:lvl4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4pPr>
    <a:lvl5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5pPr>
    <a:lvl6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6pPr>
    <a:lvl7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7pPr>
    <a:lvl8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8pPr>
    <a:lvl9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Steve Hook" initials="SH" lastIdx="59"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comments" Target="comments/comment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comments" Target="comments/comment2.xml"/><Relationship Id="rId13" Type="http://schemas.openxmlformats.org/officeDocument/2006/relationships/slide" Target="slides/slide4.xml"/><Relationship Id="rId14" Type="http://schemas.openxmlformats.org/officeDocument/2006/relationships/comments" Target="comments/comment3.xml"/><Relationship Id="rId15" Type="http://schemas.openxmlformats.org/officeDocument/2006/relationships/slide" Target="slides/slide5.xml"/><Relationship Id="rId16" Type="http://schemas.openxmlformats.org/officeDocument/2006/relationships/comments" Target="comments/comment4.xml"/><Relationship Id="rId17" Type="http://schemas.openxmlformats.org/officeDocument/2006/relationships/slide" Target="slides/slide6.xml"/><Relationship Id="rId18" Type="http://schemas.openxmlformats.org/officeDocument/2006/relationships/comments" Target="comments/comment5.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comments" Target="comments/comment6.xml"/><Relationship Id="rId22" Type="http://schemas.openxmlformats.org/officeDocument/2006/relationships/slide" Target="slides/slide9.xml"/><Relationship Id="rId23" Type="http://schemas.openxmlformats.org/officeDocument/2006/relationships/comments" Target="comments/comment7.xml"/><Relationship Id="rId24" Type="http://schemas.openxmlformats.org/officeDocument/2006/relationships/slide" Target="slides/slide10.xml"/><Relationship Id="rId25" Type="http://schemas.openxmlformats.org/officeDocument/2006/relationships/comments" Target="comments/comment8.xml"/><Relationship Id="rId26" Type="http://schemas.openxmlformats.org/officeDocument/2006/relationships/slide" Target="slides/slide11.xml"/><Relationship Id="rId27" Type="http://schemas.openxmlformats.org/officeDocument/2006/relationships/comments" Target="comments/comment9.xml"/><Relationship Id="rId28" Type="http://schemas.openxmlformats.org/officeDocument/2006/relationships/slide" Target="slides/slide12.xml"/><Relationship Id="rId29" Type="http://schemas.openxmlformats.org/officeDocument/2006/relationships/comments" Target="comments/comment10.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comments" Target="comments/comment11.xml"/><Relationship Id="rId33" Type="http://schemas.openxmlformats.org/officeDocument/2006/relationships/slide" Target="slides/slide15.xml"/><Relationship Id="rId34" Type="http://schemas.openxmlformats.org/officeDocument/2006/relationships/comments" Target="comments/comment12.xml"/><Relationship Id="rId35" Type="http://schemas.openxmlformats.org/officeDocument/2006/relationships/slide" Target="slides/slide16.xml"/><Relationship Id="rId36" Type="http://schemas.openxmlformats.org/officeDocument/2006/relationships/comments" Target="comments/comment13.xml"/><Relationship Id="rId37" Type="http://schemas.openxmlformats.org/officeDocument/2006/relationships/slide" Target="slides/slide17.xml"/><Relationship Id="rId38" Type="http://schemas.openxmlformats.org/officeDocument/2006/relationships/comments" Target="comments/comment14.xml"/><Relationship Id="rId39" Type="http://schemas.openxmlformats.org/officeDocument/2006/relationships/slide" Target="slides/slide18.xml"/><Relationship Id="rId40" Type="http://schemas.openxmlformats.org/officeDocument/2006/relationships/comments" Target="comments/comment15.xml"/><Relationship Id="rId41" Type="http://schemas.openxmlformats.org/officeDocument/2006/relationships/slide" Target="slides/slide19.xml"/><Relationship Id="rId42" Type="http://schemas.openxmlformats.org/officeDocument/2006/relationships/comments" Target="comments/comment16.xml"/><Relationship Id="rId43" Type="http://schemas.openxmlformats.org/officeDocument/2006/relationships/slide" Target="slides/slide20.xml"/><Relationship Id="rId44" Type="http://schemas.openxmlformats.org/officeDocument/2006/relationships/comments" Target="comments/comment17.xml"/><Relationship Id="rId45" Type="http://schemas.openxmlformats.org/officeDocument/2006/relationships/slide" Target="slides/slide21.xml"/><Relationship Id="rId46" Type="http://schemas.openxmlformats.org/officeDocument/2006/relationships/comments" Target="comments/comment18.xml"/><Relationship Id="rId47" Type="http://schemas.openxmlformats.org/officeDocument/2006/relationships/slide" Target="slides/slide22.xml"/><Relationship Id="rId48" Type="http://schemas.openxmlformats.org/officeDocument/2006/relationships/comments" Target="comments/comment19.xml"/><Relationship Id="rId49" Type="http://schemas.openxmlformats.org/officeDocument/2006/relationships/slide" Target="slides/slide23.xml"/><Relationship Id="rId50" Type="http://schemas.openxmlformats.org/officeDocument/2006/relationships/comments" Target="comments/comment20.xml"/><Relationship Id="rId51" Type="http://schemas.openxmlformats.org/officeDocument/2006/relationships/slide" Target="slides/slide24.xml"/><Relationship Id="rId52" Type="http://schemas.openxmlformats.org/officeDocument/2006/relationships/comments" Target="comments/comment21.xml"/><Relationship Id="rId53" Type="http://schemas.openxmlformats.org/officeDocument/2006/relationships/slide" Target="slides/slide25.xml"/><Relationship Id="rId54" Type="http://schemas.openxmlformats.org/officeDocument/2006/relationships/slide" Target="slides/slide26.xml"/><Relationship Id="rId55" Type="http://schemas.openxmlformats.org/officeDocument/2006/relationships/slide" Target="slides/slide27.xml"/><Relationship Id="rId56" Type="http://schemas.openxmlformats.org/officeDocument/2006/relationships/slide" Target="slides/slide28.xml"/><Relationship Id="rId57" Type="http://schemas.openxmlformats.org/officeDocument/2006/relationships/slide" Target="slides/slide29.xml"/><Relationship Id="rId58" Type="http://schemas.openxmlformats.org/officeDocument/2006/relationships/slide" Target="slides/slide30.xml"/><Relationship Id="rId59" Type="http://schemas.openxmlformats.org/officeDocument/2006/relationships/slide" Target="slides/slide31.xml"/><Relationship Id="rId60" Type="http://schemas.openxmlformats.org/officeDocument/2006/relationships/slide" Target="slides/slide32.xml"/><Relationship Id="rId61" Type="http://schemas.openxmlformats.org/officeDocument/2006/relationships/comments" Target="comments/comment22.xml"/><Relationship Id="rId62" Type="http://schemas.openxmlformats.org/officeDocument/2006/relationships/slide" Target="slides/slide33.xml"/><Relationship Id="rId63" Type="http://schemas.openxmlformats.org/officeDocument/2006/relationships/comments" Target="comments/comment23.xml"/><Relationship Id="rId64" Type="http://schemas.openxmlformats.org/officeDocument/2006/relationships/slide" Target="slides/slide34.xml"/><Relationship Id="rId65" Type="http://schemas.openxmlformats.org/officeDocument/2006/relationships/comments" Target="comments/comment24.xml"/><Relationship Id="rId66" Type="http://schemas.openxmlformats.org/officeDocument/2006/relationships/slide" Target="slides/slide35.xml"/><Relationship Id="rId67" Type="http://schemas.openxmlformats.org/officeDocument/2006/relationships/comments" Target="comments/comment25.xml"/><Relationship Id="rId68" Type="http://schemas.openxmlformats.org/officeDocument/2006/relationships/slide" Target="slides/slide36.xml"/><Relationship Id="rId69" Type="http://schemas.openxmlformats.org/officeDocument/2006/relationships/comments" Target="comments/comment26.xml"/><Relationship Id="rId70" Type="http://schemas.openxmlformats.org/officeDocument/2006/relationships/slide" Target="slides/slide37.xml"/><Relationship Id="rId71" Type="http://schemas.openxmlformats.org/officeDocument/2006/relationships/slide" Target="slides/slide38.xml"/><Relationship Id="rId72" Type="http://schemas.openxmlformats.org/officeDocument/2006/relationships/comments" Target="comments/comment27.xml"/><Relationship Id="rId73" Type="http://schemas.openxmlformats.org/officeDocument/2006/relationships/slide" Target="slides/slide39.xml"/><Relationship Id="rId74" Type="http://schemas.openxmlformats.org/officeDocument/2006/relationships/comments" Target="comments/comment28.xml"/><Relationship Id="rId75" Type="http://schemas.openxmlformats.org/officeDocument/2006/relationships/slide" Target="slides/slide40.xml"/><Relationship Id="rId76" Type="http://schemas.openxmlformats.org/officeDocument/2006/relationships/slide" Target="slides/slide41.xml"/><Relationship Id="rId77" Type="http://schemas.openxmlformats.org/officeDocument/2006/relationships/comments" Target="comments/comment29.xml"/><Relationship Id="rId78" Type="http://schemas.openxmlformats.org/officeDocument/2006/relationships/slide" Target="slides/slide42.xml"/><Relationship Id="rId79" Type="http://schemas.openxmlformats.org/officeDocument/2006/relationships/comments" Target="comments/comment30.xml"/><Relationship Id="rId80" Type="http://schemas.openxmlformats.org/officeDocument/2006/relationships/slide" Target="slides/slide43.xml"/><Relationship Id="rId81" Type="http://schemas.openxmlformats.org/officeDocument/2006/relationships/comments" Target="comments/comment31.xml"/><Relationship Id="rId82" Type="http://schemas.openxmlformats.org/officeDocument/2006/relationships/slide" Target="slides/slide44.xml"/><Relationship Id="rId83" Type="http://schemas.openxmlformats.org/officeDocument/2006/relationships/comments" Target="comments/comment32.xml"/><Relationship Id="rId84" Type="http://schemas.openxmlformats.org/officeDocument/2006/relationships/slide" Target="slides/slide45.xml"/><Relationship Id="rId85" Type="http://schemas.openxmlformats.org/officeDocument/2006/relationships/slide" Target="slides/slide46.xml"/><Relationship Id="rId86" Type="http://schemas.openxmlformats.org/officeDocument/2006/relationships/comments" Target="comments/comment33.xml"/><Relationship Id="rId87" Type="http://schemas.openxmlformats.org/officeDocument/2006/relationships/slide" Target="slides/slide47.xml"/><Relationship Id="rId88" Type="http://schemas.openxmlformats.org/officeDocument/2006/relationships/comments" Target="comments/comment34.xml"/><Relationship Id="rId89" Type="http://schemas.openxmlformats.org/officeDocument/2006/relationships/slide" Target="slides/slide48.xml"/><Relationship Id="rId90" Type="http://schemas.openxmlformats.org/officeDocument/2006/relationships/slide" Target="slides/slide49.xml"/><Relationship Id="rId91" Type="http://schemas.openxmlformats.org/officeDocument/2006/relationships/slide" Target="slides/slide50.xml"/><Relationship Id="rId92" Type="http://schemas.openxmlformats.org/officeDocument/2006/relationships/slide" Target="slides/slide51.xml"/><Relationship Id="rId93" Type="http://schemas.openxmlformats.org/officeDocument/2006/relationships/comments" Target="comments/comment35.xml"/><Relationship Id="rId94" Type="http://schemas.openxmlformats.org/officeDocument/2006/relationships/slide" Target="slides/slide52.xml"/><Relationship Id="rId95" Type="http://schemas.openxmlformats.org/officeDocument/2006/relationships/comments" Target="comments/comment36.xml"/><Relationship Id="rId96" Type="http://schemas.openxmlformats.org/officeDocument/2006/relationships/slide" Target="slides/slide53.xml"/><Relationship Id="rId97" Type="http://schemas.openxmlformats.org/officeDocument/2006/relationships/comments" Target="comments/comment37.xml"/><Relationship Id="rId98" Type="http://schemas.openxmlformats.org/officeDocument/2006/relationships/slide" Target="slides/slide54.xml"/><Relationship Id="rId99" Type="http://schemas.openxmlformats.org/officeDocument/2006/relationships/comments" Target="comments/comment38.xml"/><Relationship Id="rId100" Type="http://schemas.openxmlformats.org/officeDocument/2006/relationships/slide" Target="slides/slide55.xml"/><Relationship Id="rId101" Type="http://schemas.openxmlformats.org/officeDocument/2006/relationships/comments" Target="comments/comment39.xml"/><Relationship Id="rId102" Type="http://schemas.openxmlformats.org/officeDocument/2006/relationships/slide" Target="slides/slide56.xml"/><Relationship Id="rId103" Type="http://schemas.openxmlformats.org/officeDocument/2006/relationships/slide" Target="slides/slide57.xml"/><Relationship Id="rId104" Type="http://schemas.openxmlformats.org/officeDocument/2006/relationships/comments" Target="comments/comment40.xml"/><Relationship Id="rId105" Type="http://schemas.openxmlformats.org/officeDocument/2006/relationships/slide" Target="slides/slide58.xml"/><Relationship Id="rId106" Type="http://schemas.openxmlformats.org/officeDocument/2006/relationships/comments" Target="comments/comment41.xml"/><Relationship Id="rId107" Type="http://schemas.openxmlformats.org/officeDocument/2006/relationships/slide" Target="slides/slide59.xml"/><Relationship Id="rId108" Type="http://schemas.openxmlformats.org/officeDocument/2006/relationships/comments" Target="comments/comment42.xml"/><Relationship Id="rId109" Type="http://schemas.openxmlformats.org/officeDocument/2006/relationships/slide" Target="slides/slide60.xml"/><Relationship Id="rId110" Type="http://schemas.openxmlformats.org/officeDocument/2006/relationships/slide" Target="slides/slide61.xml"/><Relationship Id="rId111" Type="http://schemas.openxmlformats.org/officeDocument/2006/relationships/slide" Target="slides/slide62.xml"/><Relationship Id="rId112" Type="http://schemas.openxmlformats.org/officeDocument/2006/relationships/slide" Target="slides/slide63.xml"/><Relationship Id="rId113" Type="http://schemas.openxmlformats.org/officeDocument/2006/relationships/comments" Target="comments/comment43.xml"/><Relationship Id="rId114" Type="http://schemas.openxmlformats.org/officeDocument/2006/relationships/slide" Target="slides/slide64.xml"/><Relationship Id="rId115" Type="http://schemas.openxmlformats.org/officeDocument/2006/relationships/comments" Target="comments/comment44.xml"/><Relationship Id="rId116" Type="http://schemas.openxmlformats.org/officeDocument/2006/relationships/slide" Target="slides/slide65.xml"/><Relationship Id="rId117" Type="http://schemas.openxmlformats.org/officeDocument/2006/relationships/comments" Target="comments/comment45.xml"/><Relationship Id="rId118" Type="http://schemas.openxmlformats.org/officeDocument/2006/relationships/slide" Target="slides/slide66.xml"/><Relationship Id="rId119" Type="http://schemas.openxmlformats.org/officeDocument/2006/relationships/comments" Target="comments/comment46.xml"/><Relationship Id="rId120" Type="http://schemas.openxmlformats.org/officeDocument/2006/relationships/slide" Target="slides/slide67.xml"/><Relationship Id="rId121" Type="http://schemas.openxmlformats.org/officeDocument/2006/relationships/comments" Target="comments/comment47.xml"/><Relationship Id="rId122" Type="http://schemas.openxmlformats.org/officeDocument/2006/relationships/slide" Target="slides/slide68.xml"/><Relationship Id="rId123" Type="http://schemas.openxmlformats.org/officeDocument/2006/relationships/slide" Target="slides/slide69.xml"/><Relationship Id="rId124" Type="http://schemas.openxmlformats.org/officeDocument/2006/relationships/comments" Target="comments/comment48.xml"/><Relationship Id="rId125" Type="http://schemas.openxmlformats.org/officeDocument/2006/relationships/slide" Target="slides/slide70.xml"/><Relationship Id="rId126" Type="http://schemas.openxmlformats.org/officeDocument/2006/relationships/comments" Target="comments/comment49.xml"/><Relationship Id="rId127" Type="http://schemas.openxmlformats.org/officeDocument/2006/relationships/slide" Target="slides/slide71.xml"/><Relationship Id="rId128" Type="http://schemas.openxmlformats.org/officeDocument/2006/relationships/comments" Target="comments/comment50.xml"/><Relationship Id="rId129" Type="http://schemas.openxmlformats.org/officeDocument/2006/relationships/slide" Target="slides/slide72.xml"/><Relationship Id="rId130" Type="http://schemas.openxmlformats.org/officeDocument/2006/relationships/comments" Target="comments/comment51.xml"/><Relationship Id="rId131" Type="http://schemas.openxmlformats.org/officeDocument/2006/relationships/slide" Target="slides/slide73.xml"/><Relationship Id="rId132" Type="http://schemas.openxmlformats.org/officeDocument/2006/relationships/comments" Target="comments/comment52.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2T16:47:01.121" idx="1">
    <p:pos x="14850" y="-207"/>
    <p:text>1. No two neighbours may be eating simultaneously
2. A philosopher can only eat spaghetti when they have both left and right forks.
Each philosopher must alternately think and eat. However, a philosopher can only eat spaghetti when they have both left and right forks. Each fork can be held by only one philosopher at a time and so a philosopher can use the fork only if it is not being used by another philosopher. After an individual philosopher finishes eating, they need to put down both forks so that the forks become available to others. A philosopher can only take the fork on their right or the one on their left as they become available and they cannot start eating before getting both forks
The problem is how to design a discipline of behavior (a concurrent algorithm) such that no philosopher will starve; i.e., each can forever continue to alternate between eating and thinking, assuming that no philosopher can know when others may want to eat or think.</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19:47:44.287" idx="10">
    <p:pos x="11371" y="570"/>
    <p:text>An example which does not guard the processes against using the variable i as the critical section, thus resulting in a chaotic inconsistent state</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05:16.835" idx="11">
    <p:pos x="333" y="165"/>
    <p:text>No Mutual Exclusion vs Mutual Exclusion</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15T23:11:51.958" idx="12">
    <p:pos x="10992" y="661"/>
    <p:text>Most operations are not Atomic, it very much depends on context</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07:18.773" idx="13">
    <p:pos x="10949" y="423"/>
    <p:text>In this example we define a context in which after every single operation we acquire and release the lock, while the final result is not as we want it to be, the state of the variable i considered to be correct, because this is the context we defined. While every operation is atomic, all the operations taken together are not atomic, causing an inconsistent state</p:text>
    <p:extLst>
      <p:ext uri="{C676402C-5697-4E1C-873F-D02D1690AC5C}">
        <p15:threadingInfo xmlns:p15="http://schemas.microsoft.com/office/powerpoint/2012/main" timeZoneBias="-120"/>
      </p:ext>
    </p:extLst>
  </p:cm>
</p:cmLst>
</file>

<file path=ppt/comments/comment14.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09:45.476" idx="14">
    <p:pos x="11390" y="386"/>
    <p:text>Because there’s only 1 go routine, there’s no need for a mutex to preserve correctness, thus the read and write operations in conjunction are Atomic</p:text>
    <p:extLst>
      <p:ext uri="{C676402C-5697-4E1C-873F-D02D1690AC5C}">
        <p15:threadingInfo xmlns:p15="http://schemas.microsoft.com/office/powerpoint/2012/main" timeZoneBias="-120"/>
      </p:ext>
    </p:extLst>
  </p:cm>
</p:cmLst>
</file>

<file path=ppt/comments/comment15.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17T14:16:37.581" idx="15">
    <p:pos x="11297" y="696"/>
    <p:text>If there’s at least 1 concurrent write present, we need to synchronise the data</p:text>
    <p:extLst>
      <p:ext uri="{C676402C-5697-4E1C-873F-D02D1690AC5C}">
        <p15:threadingInfo xmlns:p15="http://schemas.microsoft.com/office/powerpoint/2012/main"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12:14.102" idx="16">
    <p:pos x="11408" y="349"/>
    <p:text>In this example, we do have multiple go routines aka processes, but since they’re all just reading, there’s way this can result in an inconsistent/wrong state, thus this is also considered to be a concurrently correct context</p:text>
    <p:extLst>
      <p:ext uri="{C676402C-5697-4E1C-873F-D02D1690AC5C}">
        <p15:threadingInfo xmlns:p15="http://schemas.microsoft.com/office/powerpoint/2012/main" timeZoneBias="-120"/>
      </p:ext>
    </p:extLst>
  </p:cm>
</p:cmLst>
</file>

<file path=ppt/comments/comment17.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14:46.972" idx="17">
    <p:pos x="10875" y="790"/>
    <p:text>In this example we have multiple go routines and read and write operations involved, thus in order to preserve correctness we need some kind of mutex to synchronise the processes and data access</p:text>
    <p:extLst>
      <p:ext uri="{C676402C-5697-4E1C-873F-D02D1690AC5C}">
        <p15:threadingInfo xmlns:p15="http://schemas.microsoft.com/office/powerpoint/2012/main"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21:53.375" idx="18">
    <p:pos x="81" y="87"/>
    <p:text>A single generic mutex, that block on either read or write -&gt; Mutex in Go</p:text>
    <p:extLst>
      <p:ext uri="{C676402C-5697-4E1C-873F-D02D1690AC5C}">
        <p15:threadingInfo xmlns:p15="http://schemas.microsoft.com/office/powerpoint/2012/main" timeZoneBias="-120"/>
      </p:ext>
    </p:extLst>
  </p:cm>
  <p:cm authorId="0" dt="2022-01-24T20:22:36.440" idx="19">
    <p:pos x="12014" y="-93"/>
    <p:text>2 Mutexes, 1 for reads and another one for writes, usually a RWMutex, but it can also be a Mutex grouping several operations, again depending on the context we want to define</p:text>
    <p:extLst>
      <p:ext uri="{C676402C-5697-4E1C-873F-D02D1690AC5C}">
        <p15:threadingInfo xmlns:p15="http://schemas.microsoft.com/office/powerpoint/2012/main" timeZoneBias="-120"/>
      </p:ext>
    </p:extLst>
  </p:cm>
</p:cmLst>
</file>

<file path=ppt/comments/comment19.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25:55.583" idx="20">
    <p:pos x="5867" y="6096"/>
    <p:text>In this example while every individual process in the OS is atomic and executes correctly inside its context, in the broader OS context adding a shared location they all write to requires locking and coordination for providing correctness &amp; Atomicity</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26T16:35:40.510" idx="2">
    <p:pos x="12020" y="163"/>
    <p:text>Program execution cycles through these four states in order
NON-CRITICAL:
Operation is outside the critical section; the process is not using or requesting the shared resource.
TRYING:
The process attempts to enter the critical section.
CRITICAL:
The process is allowed to access the shared resource in this section.
EXIT:
The process leaves the critical section and makes the shared resource available to other processes.
</p:text>
    <p:extLst>
      <p:ext uri="{C676402C-5697-4E1C-873F-D02D1690AC5C}">
        <p15:threadingInfo xmlns:p15="http://schemas.microsoft.com/office/powerpoint/2012/main" timeZoneBias="-120"/>
      </p:ext>
    </p:extLst>
  </p:cm>
</p:cmLst>
</file>

<file path=ppt/comments/comment20.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27:41.568" idx="21">
    <p:pos x="542" y="518"/>
    <p:text>Deadlock Example</p:text>
    <p:extLst>
      <p:ext uri="{C676402C-5697-4E1C-873F-D02D1690AC5C}">
        <p15:threadingInfo xmlns:p15="http://schemas.microsoft.com/office/powerpoint/2012/main" timeZoneBias="-120"/>
      </p:ext>
    </p:extLst>
  </p:cm>
</p:cmLst>
</file>

<file path=ppt/comments/comment2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39:14.450" idx="22">
    <p:pos x="346" y="584"/>
    <p:text>Deadlock Example with go routines, the second go routine G2 fails to acquire lock, because it has never been unlocked</p:text>
    <p:extLst>
      <p:ext uri="{C676402C-5697-4E1C-873F-D02D1690AC5C}">
        <p15:threadingInfo xmlns:p15="http://schemas.microsoft.com/office/powerpoint/2012/main" timeZoneBias="-120"/>
      </p:ext>
    </p:extLst>
  </p:cm>
</p:cmLst>
</file>

<file path=ppt/comments/comment2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0:44:22.361" idx="23">
    <p:pos x="11454" y="123"/>
    <p:text>This is how the Go runtime checks for deadlock cases. It checks if all threads are idle using a monitor thread</p:text>
    <p:extLst>
      <p:ext uri="{C676402C-5697-4E1C-873F-D02D1690AC5C}">
        <p15:threadingInfo xmlns:p15="http://schemas.microsoft.com/office/powerpoint/2012/main" timeZoneBias="-120"/>
      </p:ext>
    </p:extLst>
  </p:cm>
</p:cmLst>
</file>

<file path=ppt/comments/comment2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08:19:18.666" idx="24">
    <p:pos x="437" y="243"/>
    <p:text>Lock Contention Example</p:text>
    <p:extLst>
      <p:ext uri="{C676402C-5697-4E1C-873F-D02D1690AC5C}">
        <p15:threadingInfo xmlns:p15="http://schemas.microsoft.com/office/powerpoint/2012/main" timeZoneBias="-120"/>
      </p:ext>
    </p:extLst>
  </p:cm>
</p:cmLst>
</file>

<file path=ppt/comments/comment24.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10T18:17:18.534" idx="25">
    <p:pos x="10918" y="656"/>
    <p:text>MUTEX LOCK CONTENTION
G1 holds the lock way more than G2, thus allow for lock contention and inefficient use of mutex, and too much waiting</p:text>
    <p:extLst>
      <p:ext uri="{C676402C-5697-4E1C-873F-D02D1690AC5C}">
        <p15:threadingInfo xmlns:p15="http://schemas.microsoft.com/office/powerpoint/2012/main" timeZoneBias="-120"/>
      </p:ext>
    </p:extLst>
  </p:cm>
</p:cmLst>
</file>

<file path=ppt/comments/comment25.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08:19:50.652" idx="26">
    <p:pos x="640" y="497"/>
    <p:text>Starvation</p:text>
    <p:extLst>
      <p:ext uri="{C676402C-5697-4E1C-873F-D02D1690AC5C}">
        <p15:threadingInfo xmlns:p15="http://schemas.microsoft.com/office/powerpoint/2012/main" timeZoneBias="-120"/>
      </p:ext>
    </p:extLst>
  </p:cm>
</p:cmLst>
</file>

<file path=ppt/comments/comment26.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10T18:12:37.785" idx="27">
    <p:pos x="11950" y="42"/>
    <p:text>STARVATION
G1 acquires lock more often, thus being the greedy process
Notice the sleep, because of that the lock is held for a longer period.
So by the time G2 wakes up, the lock gets acquired again, thus G1 acquiring the lock more often causing timing issues which are part of the Starvation process</p:text>
    <p:extLst>
      <p:ext uri="{C676402C-5697-4E1C-873F-D02D1690AC5C}">
        <p15:threadingInfo xmlns:p15="http://schemas.microsoft.com/office/powerpoint/2012/main" timeZoneBias="-120"/>
      </p:ext>
    </p:extLst>
  </p:cm>
</p:cmLst>
</file>

<file path=ppt/comments/comment27.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08:20:06.743" idx="28">
    <p:pos x="348" y="307"/>
    <p:text>Livelock - Walk in the Hallway example</p:text>
    <p:extLst>
      <p:ext uri="{C676402C-5697-4E1C-873F-D02D1690AC5C}">
        <p15:threadingInfo xmlns:p15="http://schemas.microsoft.com/office/powerpoint/2012/main" timeZoneBias="-120"/>
      </p:ext>
    </p:extLst>
  </p:cm>
</p:cmLst>
</file>

<file path=ppt/comments/comment28.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08:20:22.269" idx="29">
    <p:pos x="437" y="218"/>
    <p:text>Livelock Example</p:text>
    <p:extLst>
      <p:ext uri="{C676402C-5697-4E1C-873F-D02D1690AC5C}">
        <p15:threadingInfo xmlns:p15="http://schemas.microsoft.com/office/powerpoint/2012/main" timeZoneBias="-120"/>
      </p:ext>
    </p:extLst>
  </p:cm>
</p:cmLst>
</file>

<file path=ppt/comments/comment29.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17T11:32:52.015" idx="30">
    <p:pos x="12074" y="-405"/>
    <p:text>ADVANTAGES:
No synchronisation or pause/wake of go routines needed, everything happens at the CPU level
DISADVANTAGES:
Works with simple data types, and we have to do type assertion for atomic Values</p:text>
    <p:extLst>
      <p:ext uri="{C676402C-5697-4E1C-873F-D02D1690AC5C}">
        <p15:threadingInfo xmlns:p15="http://schemas.microsoft.com/office/powerpoint/2012/main" timeZoneBias="-120"/>
      </p:ext>
    </p:extLst>
  </p:cm>
  <p:cm authorId="0" dt="2022-01-24T08:21:08.672" idx="31">
    <p:pos x="376" y="312"/>
    <p:text>Atomics vs Mutexes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19:31:24.570" idx="3">
    <p:pos x="11702" y="221"/>
    <p:text>Solutions to achieve Mutual Exclusion and Concurrency Correctness</p:text>
    <p:extLst>
      <p:ext uri="{C676402C-5697-4E1C-873F-D02D1690AC5C}">
        <p15:threadingInfo xmlns:p15="http://schemas.microsoft.com/office/powerpoint/2012/main" timeZoneBias="-120"/>
      </p:ext>
    </p:extLst>
  </p:cm>
</p:cmLst>
</file>

<file path=ppt/comments/comment30.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08:21:42.406" idx="32">
    <p:pos x="534" y="268"/>
    <p:text>Atomics vs Mutexes</p:text>
    <p:extLst>
      <p:ext uri="{C676402C-5697-4E1C-873F-D02D1690AC5C}">
        <p15:threadingInfo xmlns:p15="http://schemas.microsoft.com/office/powerpoint/2012/main" timeZoneBias="-120"/>
      </p:ext>
    </p:extLst>
  </p:cm>
  <p:cm authorId="0" dt="2021-12-17T13:05:53.735" idx="33">
    <p:pos x="11395" y="247"/>
    <p:text>ADVANTAGES
Compile time checking
Possibility to have a fine grained context with minimum overhead
DISADVANTAGES
Involves pausing/waking up go routines and the scheduler overhead
Prone to all kinds of mutexes issues</p:text>
    <p:extLst>
      <p:ext uri="{C676402C-5697-4E1C-873F-D02D1690AC5C}">
        <p15:threadingInfo xmlns:p15="http://schemas.microsoft.com/office/powerpoint/2012/main" timeZoneBias="-120"/>
      </p:ext>
    </p:extLst>
  </p:cm>
</p:cmLst>
</file>

<file path=ppt/comments/comment3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08:22:12.877" idx="34">
    <p:pos x="508" y="347"/>
    <p:text>Semaphore</p:text>
    <p:extLst>
      <p:ext uri="{C676402C-5697-4E1C-873F-D02D1690AC5C}">
        <p15:threadingInfo xmlns:p15="http://schemas.microsoft.com/office/powerpoint/2012/main" timeZoneBias="-120"/>
      </p:ext>
    </p:extLst>
  </p:cm>
</p:cmLst>
</file>

<file path=ppt/comments/comment3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08T01:01:31.348" idx="35">
    <p:pos x="11396" y="155"/>
    <p:text>test-and-set instruction is an instruction used to write (set) 1 to a memory location and return its old value as a single atomic (i.e., non-interruptible) operation.
The caller can then "test" the result to see if the state was changed by the call</p:text>
    <p:extLst>
      <p:ext uri="{C676402C-5697-4E1C-873F-D02D1690AC5C}">
        <p15:threadingInfo xmlns:p15="http://schemas.microsoft.com/office/powerpoint/2012/main" timeZoneBias="-120"/>
      </p:ext>
    </p:extLst>
  </p:cm>
  <p:cm authorId="0" dt="2022-01-24T08:22:12.877" idx="36">
    <p:pos x="508" y="347"/>
    <p:text>Mutex Implementation</p:text>
    <p:extLst>
      <p:ext uri="{C676402C-5697-4E1C-873F-D02D1690AC5C}">
        <p15:threadingInfo xmlns:p15="http://schemas.microsoft.com/office/powerpoint/2012/main" timeZoneBias="-120"/>
      </p:ext>
    </p:extLst>
  </p:cm>
</p:cmLst>
</file>

<file path=ppt/comments/comment3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09T23:00:50.099" idx="37">
    <p:pos x="11825" y="-52"/>
    <p:text>A failure in concurrency control can result in data corruption from torn read or write operations.</p:text>
    <p:extLst>
      <p:ext uri="{C676402C-5697-4E1C-873F-D02D1690AC5C}">
        <p15:threadingInfo xmlns:p15="http://schemas.microsoft.com/office/powerpoint/2012/main" timeZoneBias="-120"/>
      </p:ext>
    </p:extLst>
  </p:cm>
</p:cmLst>
</file>

<file path=ppt/comments/comment34.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01T23:04:57.584" idx="38">
    <p:pos x="409" y="1643"/>
    <p:text>ATOMICITY: Either the effects of all or none of its operations remain ("all or nothing" semantics) when a transaction is completed (committed or aborted respectively)
Either all the operations are done or none of them are</p:text>
    <p:extLst>
      <p:ext uri="{C676402C-5697-4E1C-873F-D02D1690AC5C}">
        <p15:threadingInfo xmlns:p15="http://schemas.microsoft.com/office/powerpoint/2012/main" timeZoneBias="-120"/>
      </p:ext>
    </p:extLst>
  </p:cm>
  <p:cm authorId="0" dt="2022-01-01T23:11:25.522" idx="39">
    <p:pos x="393" y="5531"/>
    <p:text>ISOLATION:
Transactions cannot interfere with each other. The effects of an incomplete transaction are not even visible to another transaction</p:text>
    <p:extLst>
      <p:ext uri="{C676402C-5697-4E1C-873F-D02D1690AC5C}">
        <p15:threadingInfo xmlns:p15="http://schemas.microsoft.com/office/powerpoint/2012/main" timeZoneBias="-120"/>
      </p:ext>
    </p:extLst>
  </p:cm>
  <p:cm authorId="0" dt="2022-01-01T23:05:35.352" idx="40">
    <p:pos x="11341" y="1138"/>
    <p:text>CONSISTENCY:
Every transaction must leave the database in a consistent (correct) state, maintain the predetermined integrity rules of the database. A transaction must transform a database from one consistent state to another consistent state</p:text>
    <p:extLst>
      <p:ext uri="{C676402C-5697-4E1C-873F-D02D1690AC5C}">
        <p15:threadingInfo xmlns:p15="http://schemas.microsoft.com/office/powerpoint/2012/main" timeZoneBias="-120"/>
      </p:ext>
    </p:extLst>
  </p:cm>
  <p:cm authorId="0" dt="2022-01-01T23:14:02.912" idx="41">
    <p:pos x="11345" y="5385"/>
    <p:text>DURABILITY:
Effects of successful (committed) transactions must persist through crashes. (typically by recording the transaction's effects and its commit event in a non-volatile memory)</p:text>
    <p:extLst>
      <p:ext uri="{C676402C-5697-4E1C-873F-D02D1690AC5C}">
        <p15:threadingInfo xmlns:p15="http://schemas.microsoft.com/office/powerpoint/2012/main" timeZoneBias="-120"/>
      </p:ext>
    </p:extLst>
  </p:cm>
</p:cmLst>
</file>

<file path=ppt/comments/comment35.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0T03:31:54.263" idx="42">
    <p:pos x="11284" y="342"/>
    <p:text>Concurrent Example</p:text>
    <p:extLst>
      <p:ext uri="{C676402C-5697-4E1C-873F-D02D1690AC5C}">
        <p15:threadingInfo xmlns:p15="http://schemas.microsoft.com/office/powerpoint/2012/main" timeZoneBias="-120"/>
      </p:ext>
    </p:extLst>
  </p:cm>
</p:cmLst>
</file>

<file path=ppt/comments/comment36.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0T03:31:54.263" idx="43">
    <p:pos x="11284" y="342"/>
    <p:text>Serializable but Slow Example</p:text>
    <p:extLst>
      <p:ext uri="{C676402C-5697-4E1C-873F-D02D1690AC5C}">
        <p15:threadingInfo xmlns:p15="http://schemas.microsoft.com/office/powerpoint/2012/main" timeZoneBias="-120"/>
      </p:ext>
    </p:extLst>
  </p:cm>
</p:cmLst>
</file>

<file path=ppt/comments/comment37.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0T03:31:54.263" idx="44">
    <p:pos x="11284" y="342"/>
    <p:text>Serializable and Fast Example</p:text>
    <p:extLst>
      <p:ext uri="{C676402C-5697-4E1C-873F-D02D1690AC5C}">
        <p15:threadingInfo xmlns:p15="http://schemas.microsoft.com/office/powerpoint/2012/main" timeZoneBias="-120"/>
      </p:ext>
    </p:extLst>
  </p:cm>
</p:cmLst>
</file>

<file path=ppt/comments/comment38.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08T02:42:13.698" idx="45">
    <p:pos x="13136" y="-112"/>
    <p:text>Serializability —&gt; ISOLATION (ACID)
Serializability of a schedule means equivalence (in the outcome, the database state, data values) to a serial schedule (i.e., sequential with no transaction overlap in time) with the same transactions
"Serial" means that transactions do not overlap in time and cannot interfere with each other, i.e, complete isolation between each other exists
As a result, a schedule that comprises any execution (not necessarily serial) that is equivalent (in its outcome) to any serial execution of these transactions, is correct</p:text>
    <p:extLst>
      <p:ext uri="{C676402C-5697-4E1C-873F-D02D1690AC5C}">
        <p15:threadingInfo xmlns:p15="http://schemas.microsoft.com/office/powerpoint/2012/main" timeZoneBias="-120"/>
      </p:ext>
    </p:extLst>
  </p:cm>
</p:cmLst>
</file>

<file path=ppt/comments/comment39.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2T21:15:07.283" idx="46">
    <p:pos x="12482" y="165"/>
    <p:text>Scheduling in DBMS is majorly classified into Serial and Non-Serial Schedules.
A collection of transactions
becomes a schedule</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19:32:45.344" idx="4">
    <p:pos x="11261" y="514"/>
    <p:text>In this example we’re trying to solve a multi stage exercise, so students need to continue each other’s work as opposed to all starting from different places or all starting from the beginning</p:text>
    <p:extLst>
      <p:ext uri="{C676402C-5697-4E1C-873F-D02D1690AC5C}">
        <p15:threadingInfo xmlns:p15="http://schemas.microsoft.com/office/powerpoint/2012/main" timeZoneBias="-120"/>
      </p:ext>
    </p:extLst>
  </p:cm>
</p:cmLst>
</file>

<file path=ppt/comments/comment40.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6T03:21:57.960" idx="47">
    <p:pos x="12077" y="-2578"/>
    <p:text>Result Serializability in DBMS :
It is also known as Result Equivalent Schedule.
Two schedules S1 and S2 are said to be result equivalent if they produce the same final database state, in other words, they must produce the same result after execution. This type of equivalence is given the least importance as two schedules may produce the same result for some set of operations and different results for other sets</p:text>
    <p:extLst>
      <p:ext uri="{C676402C-5697-4E1C-873F-D02D1690AC5C}">
        <p15:threadingInfo xmlns:p15="http://schemas.microsoft.com/office/powerpoint/2012/main" timeZoneBias="-120"/>
      </p:ext>
    </p:extLst>
  </p:cm>
</p:cmLst>
</file>

<file path=ppt/comments/comment4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6T04:59:41.311" idx="48">
    <p:pos x="12550" y="-1889"/>
    <p:text>1. The conflict operations are to be implemented on the same data item.
2. The conflict operations (RW, WR, WW) must take place within different transactions.
3. At least one of the conflict operations must be the write operation.
4. Two Read operations will not create any conflict.
S2 (non-serial) is considered to be conflict serializable when its conflict operations are the same as that of S1 (serial)</p:text>
    <p:extLst>
      <p:ext uri="{C676402C-5697-4E1C-873F-D02D1690AC5C}">
        <p15:threadingInfo xmlns:p15="http://schemas.microsoft.com/office/powerpoint/2012/main" timeZoneBias="-120"/>
      </p:ext>
    </p:extLst>
  </p:cm>
</p:cmLst>
</file>

<file path=ppt/comments/comment4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6T04:59:41.311" idx="49">
    <p:pos x="12003" y="-2074"/>
    <p:text>1. Initial values of the data items involved within a schedule must be the same.
2. Final values of the data items involved within a schedule must be the same.
3. The number of WR operations performed must be equivalent for the schedules involved
The (non-serial) S2 is considered as a view equivalent of the (serial) S1, when the 3 rules of view serializability are satisfied</p:text>
    <p:extLst>
      <p:ext uri="{C676402C-5697-4E1C-873F-D02D1690AC5C}">
        <p15:threadingInfo xmlns:p15="http://schemas.microsoft.com/office/powerpoint/2012/main" timeZoneBias="-120"/>
      </p:ext>
    </p:extLst>
  </p:cm>
</p:cmLst>
</file>

<file path=ppt/comments/comment4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3:40:07.300" idx="50">
    <p:pos x="11441" y="1279"/>
    <p:text>The problem with basic locking is the fact that we lock the data, access it, then release the lock. When things execute in an interleaved manner, we can get a different state than expected. In a non-serial schedule, both transactions may read the same initial data before the final write, resulting in an incorrect state</p:text>
    <p:extLst>
      <p:ext uri="{C676402C-5697-4E1C-873F-D02D1690AC5C}">
        <p15:threadingInfo xmlns:p15="http://schemas.microsoft.com/office/powerpoint/2012/main" timeZoneBias="-120"/>
      </p:ext>
    </p:extLst>
  </p:cm>
</p:cmLst>
</file>

<file path=ppt/comments/comment44.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9T23:03:31.742" idx="51">
    <p:pos x="11535" y="164"/>
    <p:text>The two phase locking rules can be summarized as: never acquire a lock after a lock has been released</p:text>
    <p:extLst>
      <p:ext uri="{C676402C-5697-4E1C-873F-D02D1690AC5C}">
        <p15:threadingInfo xmlns:p15="http://schemas.microsoft.com/office/powerpoint/2012/main" timeZoneBias="-120"/>
      </p:ext>
    </p:extLst>
  </p:cm>
</p:cmLst>
</file>

<file path=ppt/comments/comment45.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3:54:54.025" idx="52">
    <p:pos x="11443" y="436"/>
    <p:text>Conservative 2 Phase Locking</p:text>
    <p:extLst>
      <p:ext uri="{C676402C-5697-4E1C-873F-D02D1690AC5C}">
        <p15:threadingInfo xmlns:p15="http://schemas.microsoft.com/office/powerpoint/2012/main" timeZoneBias="-120"/>
      </p:ext>
    </p:extLst>
  </p:cm>
</p:cmLst>
</file>

<file path=ppt/comments/comment46.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3:55:21.003" idx="53">
    <p:pos x="11293" y="123"/>
    <p:text>Strict 2 Phase Locking</p:text>
    <p:extLst>
      <p:ext uri="{C676402C-5697-4E1C-873F-D02D1690AC5C}">
        <p15:threadingInfo xmlns:p15="http://schemas.microsoft.com/office/powerpoint/2012/main" timeZoneBias="-120"/>
      </p:ext>
    </p:extLst>
  </p:cm>
</p:cmLst>
</file>

<file path=ppt/comments/comment47.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23:55:35.549" idx="54">
    <p:pos x="12099" y="421"/>
    <p:text>Rigorous 2 Phase Locking
Strong Strict 2 Phase Locking</p:text>
    <p:extLst>
      <p:ext uri="{C676402C-5697-4E1C-873F-D02D1690AC5C}">
        <p15:threadingInfo xmlns:p15="http://schemas.microsoft.com/office/powerpoint/2012/main" timeZoneBias="-120"/>
      </p:ext>
    </p:extLst>
  </p:cm>
</p:cmLst>
</file>

<file path=ppt/comments/comment48.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5T00:09:40.541" idx="55">
    <p:pos x="11488" y="803"/>
    <p:text>The lost update problem: A second transaction writes a second value of a data-item (datum) on top of a first value written by a first concurrent transaction, and the first value is lost to other transactions running concurrently which need, by their precedence, to read the first value. The transactions that have read the wrong value end with incorrect results</p:text>
    <p:extLst>
      <p:ext uri="{C676402C-5697-4E1C-873F-D02D1690AC5C}">
        <p15:threadingInfo xmlns:p15="http://schemas.microsoft.com/office/powerpoint/2012/main" timeZoneBias="-120"/>
      </p:ext>
    </p:extLst>
  </p:cm>
</p:cmLst>
</file>

<file path=ppt/comments/comment49.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10T06:30:09.748" idx="56">
    <p:pos x="11624" y="338"/>
    <p:text>OPTIMISTIC
Delay the checking of whether a transaction meets the isolation and other integrity rules (e.g., serializability and recoverability) until its end, without blocking any of its (read, write) operations and then abort a transaction to prevent the violation, if the desired rules are to be violated upon its commit. An aborted transaction is immediately restarted and re-executed, which incurs an obvious overhead. If not too many transactions are aborted, then being optimistic is usually a good strategy.
PESSIMISTIC
Block an operation of a transaction, if it may cause violation of the rules, until the possibility of violation disappears. Blocking operations is typically involved with performance reduction.
SEMI-OPTIMISTIC
Block operations in some situations, if they may cause violation of some rules, and do not block in other situations while delaying rules checking to transaction's end, as done with optimistic</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19:33:38.442" idx="5">
    <p:pos x="11224" y="165"/>
    <p:text>In this example the order in which the vehicles will travel does not matter to achieve correctness, what we are trying to avoid is accidents, which will in a concurrent world result in an incorrect/corrupt data state</p:text>
    <p:extLst>
      <p:ext uri="{C676402C-5697-4E1C-873F-D02D1690AC5C}">
        <p15:threadingInfo xmlns:p15="http://schemas.microsoft.com/office/powerpoint/2012/main" timeZoneBias="-120"/>
      </p:ext>
    </p:extLst>
  </p:cm>
</p:cmLst>
</file>

<file path=ppt/comments/comment50.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29T00:13:49.141" idx="57">
    <p:pos x="11638" y="55"/>
    <p:text>No locking at all, which results in a conflict and as a result we get incorrect/invalid results</p:text>
    <p:extLst>
      <p:ext uri="{C676402C-5697-4E1C-873F-D02D1690AC5C}">
        <p15:threadingInfo xmlns:p15="http://schemas.microsoft.com/office/powerpoint/2012/main" timeZoneBias="-120"/>
      </p:ext>
    </p:extLst>
  </p:cm>
</p:cmLst>
</file>

<file path=ppt/comments/comment5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29T00:11:32.219" idx="58">
    <p:pos x="9945" y="85"/>
    <p:text>Pessimistic Locking simply does not allow the conflict to happen. It acts like a RWMutex, allowing multiple connections to acquire a read lock and required exclusive write lock, meaning no write will happen at the same time, unless the read lock was released</p:text>
    <p:extLst>
      <p:ext uri="{C676402C-5697-4E1C-873F-D02D1690AC5C}">
        <p15:threadingInfo xmlns:p15="http://schemas.microsoft.com/office/powerpoint/2012/main" timeZoneBias="-120"/>
      </p:ext>
    </p:extLst>
  </p:cm>
</p:cmLst>
</file>

<file path=ppt/comments/comment5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1-12-29T00:10:03.256" idx="59">
    <p:pos x="12202" y="-333"/>
    <p:text>Optimistic Locking allows the conflict to happen, but it resolves it upon committing
It’s usually a bad solution in a scenario where there are too many conflicts, causing bloat and contention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19:35:13.830" idx="6">
    <p:pos x="553" y="202"/>
    <p:text>A race condition happens when at least 2 processes try to access the same data and there’s at least 1 write involved</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24T19:36:34.151" idx="7">
    <p:pos x="11132" y="349"/>
    <p:text>The most common solutions to race conditions are mutexes, in Go we have 2 type available</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09T22:02:28.130" idx="8">
    <p:pos x="11364" y="371"/>
    <p:text>MUTEX
Or also known as an exclusive mutex, meaning only 1 go routine can access it at a time</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1-09T22:03:00.034" idx="9">
    <p:pos x="11395" y="308"/>
    <p:text>RWMutex
Or also referred to as 2PL Lock or aka Mixed lock consisting of a write lock (exclusive) and a read lock (shared)
Using either of these locks blocks the other from being used</p:text>
    <p:extLst>
      <p:ext uri="{C676402C-5697-4E1C-873F-D02D1690AC5C}">
        <p15:threadingInfo xmlns:p15="http://schemas.microsoft.com/office/powerpoint/2012/main" timeZoneBias="-12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1" name="Shape 171"/>
          <p:cNvSpPr/>
          <p:nvPr>
            <p:ph type="sldImg"/>
          </p:nvPr>
        </p:nvSpPr>
        <p:spPr>
          <a:xfrm>
            <a:off x="1143000" y="685800"/>
            <a:ext cx="4572000" cy="3429000"/>
          </a:xfrm>
          <a:prstGeom prst="rect">
            <a:avLst/>
          </a:prstGeom>
        </p:spPr>
        <p:txBody>
          <a:bodyPr/>
          <a:lstStyle/>
          <a:p>
            <a:pPr/>
          </a:p>
        </p:txBody>
      </p:sp>
      <p:sp>
        <p:nvSpPr>
          <p:cNvPr id="172" name="Shape 17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b="0" sz="1200">
                <a:solidFill>
                  <a:srgbClr val="000000"/>
                </a:solidFill>
                <a:latin typeface="Helvetica"/>
                <a:ea typeface="Helvetica"/>
                <a:cs typeface="Helvetica"/>
                <a:sym typeface="Helvetica"/>
              </a:defRPr>
            </a:pPr>
          </a:p>
        </p:txBody>
      </p:sp>
      <p:sp>
        <p:nvSpPr>
          <p:cNvPr id="13"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14"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21"/>
          </p:nvPr>
        </p:nvSpPr>
        <p:spPr>
          <a:xfrm>
            <a:off x="12192000" y="-177800"/>
            <a:ext cx="12192000" cy="7162800"/>
          </a:xfrm>
          <a:prstGeom prst="rect">
            <a:avLst/>
          </a:prstGeom>
        </p:spPr>
        <p:txBody>
          <a:bodyPr lIns="91439" tIns="45719" rIns="91439" bIns="45719">
            <a:noAutofit/>
          </a:bodyPr>
          <a:lstStyle/>
          <a:p>
            <a:pPr/>
          </a:p>
        </p:txBody>
      </p:sp>
      <p:sp>
        <p:nvSpPr>
          <p:cNvPr id="112" name="Image"/>
          <p:cNvSpPr/>
          <p:nvPr>
            <p:ph type="pic" sz="half" idx="22"/>
          </p:nvPr>
        </p:nvSpPr>
        <p:spPr>
          <a:xfrm>
            <a:off x="12192000" y="6451600"/>
            <a:ext cx="12192000" cy="8297334"/>
          </a:xfrm>
          <a:prstGeom prst="rect">
            <a:avLst/>
          </a:prstGeom>
        </p:spPr>
        <p:txBody>
          <a:bodyPr lIns="91439" tIns="45719" rIns="91439" bIns="45719">
            <a:noAutofit/>
          </a:bodyPr>
          <a:lstStyle/>
          <a:p>
            <a:pPr/>
          </a:p>
        </p:txBody>
      </p:sp>
      <p:sp>
        <p:nvSpPr>
          <p:cNvPr id="113" name="Image"/>
          <p:cNvSpPr/>
          <p:nvPr>
            <p:ph type="pic" idx="23"/>
          </p:nvPr>
        </p:nvSpPr>
        <p:spPr>
          <a:xfrm>
            <a:off x="-190500" y="0"/>
            <a:ext cx="12428272" cy="13716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2" name="Type a quote here."/>
          <p:cNvSpPr txBox="1"/>
          <p:nvPr>
            <p:ph type="body" sz="quarter" idx="21"/>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23" name="Johnny Appleseed"/>
          <p:cNvSpPr txBox="1"/>
          <p:nvPr>
            <p:ph type="body" sz="quarter" idx="22"/>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Bold"/>
              </a:defRPr>
            </a:lvl1pPr>
          </a:lstStyle>
          <a:p>
            <a:pPr/>
            <a:r>
              <a:t>Johnny Appleseed</a:t>
            </a:r>
          </a:p>
        </p:txBody>
      </p:sp>
      <p:sp>
        <p:nvSpPr>
          <p:cNvPr id="124" name="Text"/>
          <p:cNvSpPr txBox="1"/>
          <p:nvPr>
            <p:ph type="body" sz="quarter" idx="2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21"/>
          </p:nvPr>
        </p:nvSpPr>
        <p:spPr>
          <a:xfrm>
            <a:off x="11049000" y="3721100"/>
            <a:ext cx="125730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33" name="Image"/>
          <p:cNvSpPr/>
          <p:nvPr>
            <p:ph type="pic" idx="22"/>
          </p:nvPr>
        </p:nvSpPr>
        <p:spPr>
          <a:xfrm>
            <a:off x="-190500" y="0"/>
            <a:ext cx="12428272" cy="13716000"/>
          </a:xfrm>
          <a:prstGeom prst="rect">
            <a:avLst/>
          </a:prstGeom>
        </p:spPr>
        <p:txBody>
          <a:bodyPr lIns="91439" tIns="45719" rIns="91439" bIns="45719">
            <a:noAutofit/>
          </a:bodyPr>
          <a:lstStyle/>
          <a:p>
            <a:pPr/>
          </a:p>
        </p:txBody>
      </p:sp>
      <p:sp>
        <p:nvSpPr>
          <p:cNvPr id="134" name="Johnny Appleseed"/>
          <p:cNvSpPr txBox="1"/>
          <p:nvPr>
            <p:ph type="body" sz="quarter" idx="23"/>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Bol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bg>
      <p:bgPr>
        <a:solidFill>
          <a:srgbClr val="222222"/>
        </a:solidFill>
      </p:bgPr>
    </p:bg>
    <p:spTree>
      <p:nvGrpSpPr>
        <p:cNvPr id="1" name=""/>
        <p:cNvGrpSpPr/>
        <p:nvPr/>
      </p:nvGrpSpPr>
      <p:grpSpPr>
        <a:xfrm>
          <a:off x="0" y="0"/>
          <a:ext cx="0" cy="0"/>
          <a:chOff x="0" y="0"/>
          <a:chExt cx="0" cy="0"/>
        </a:xfrm>
      </p:grpSpPr>
      <p:sp>
        <p:nvSpPr>
          <p:cNvPr id="164" name="Title Text"/>
          <p:cNvSpPr txBox="1"/>
          <p:nvPr>
            <p:ph type="title"/>
          </p:nvPr>
        </p:nvSpPr>
        <p:spPr>
          <a:xfrm>
            <a:off x="5762625" y="6193631"/>
            <a:ext cx="12858750" cy="3571876"/>
          </a:xfrm>
          <a:prstGeom prst="rect">
            <a:avLst/>
          </a:prstGeom>
        </p:spPr>
        <p:txBody>
          <a:bodyPr lIns="28575" tIns="28575" rIns="28575" bIns="28575"/>
          <a:lstStyle>
            <a:lvl1pPr>
              <a:spcBef>
                <a:spcPts val="0"/>
              </a:spcBef>
              <a:defRPr sz="30200"/>
            </a:lvl1pPr>
          </a:lstStyle>
          <a:p>
            <a:pPr/>
            <a:r>
              <a:t>Title Text</a:t>
            </a:r>
          </a:p>
        </p:txBody>
      </p:sp>
      <p:sp>
        <p:nvSpPr>
          <p:cNvPr id="165" name="Slide Number"/>
          <p:cNvSpPr txBox="1"/>
          <p:nvPr>
            <p:ph type="sldNum" sz="quarter" idx="2"/>
          </p:nvPr>
        </p:nvSpPr>
        <p:spPr>
          <a:xfrm>
            <a:off x="18133860" y="3343275"/>
            <a:ext cx="484362" cy="565150"/>
          </a:xfrm>
          <a:prstGeom prst="rect">
            <a:avLst/>
          </a:prstGeom>
        </p:spPr>
        <p:txBody>
          <a:bodyPr lIns="28575" tIns="28575" rIns="28575" bIns="28575"/>
          <a:lstStyle>
            <a:lvl1pPr>
              <a:defRPr sz="3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2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b="0" sz="1200">
                <a:solidFill>
                  <a:srgbClr val="000000"/>
                </a:solidFill>
                <a:latin typeface="Helvetica"/>
                <a:ea typeface="Helvetica"/>
                <a:cs typeface="Helvetica"/>
                <a:sym typeface="Helvetica"/>
              </a:defRPr>
            </a:pPr>
          </a:p>
        </p:txBody>
      </p:sp>
      <p:sp>
        <p:nvSpPr>
          <p:cNvPr id="2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2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b="0" sz="1200">
                <a:solidFill>
                  <a:srgbClr val="000000"/>
                </a:solidFill>
                <a:latin typeface="Helvetica"/>
                <a:ea typeface="Helvetica"/>
                <a:cs typeface="Helvetica"/>
                <a:sym typeface="Helvetica"/>
              </a:defRPr>
            </a:pPr>
          </a:p>
        </p:txBody>
      </p:sp>
      <p:sp>
        <p:nvSpPr>
          <p:cNvPr id="3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3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23013221"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762000" y="5676900"/>
            <a:ext cx="22860000" cy="6350000"/>
          </a:xfrm>
          <a:prstGeom prst="rect">
            <a:avLst/>
          </a:prstGeom>
        </p:spPr>
        <p:txBody>
          <a:bodyPr/>
          <a:lstStyle>
            <a:lvl1pPr>
              <a:spcBef>
                <a:spcPts val="0"/>
              </a:spcBef>
              <a:defRPr sz="30300"/>
            </a:lvl1pPr>
          </a:lstStyle>
          <a:p>
            <a:pPr/>
            <a:r>
              <a:t>Title Text</a:t>
            </a:r>
          </a:p>
        </p:txBody>
      </p:sp>
      <p:sp>
        <p:nvSpPr>
          <p:cNvPr id="44"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b="0" sz="1200">
                <a:solidFill>
                  <a:srgbClr val="000000"/>
                </a:solidFill>
                <a:latin typeface="Helvetica"/>
                <a:ea typeface="Helvetica"/>
                <a:cs typeface="Helvetica"/>
                <a:sym typeface="Helvetica"/>
              </a:defRPr>
            </a:pPr>
          </a:p>
        </p:txBody>
      </p:sp>
      <p:sp>
        <p:nvSpPr>
          <p:cNvPr id="52" name="Image"/>
          <p:cNvSpPr/>
          <p:nvPr>
            <p:ph type="pic" idx="21"/>
          </p:nvPr>
        </p:nvSpPr>
        <p:spPr>
          <a:xfrm>
            <a:off x="-190500" y="0"/>
            <a:ext cx="12428272" cy="13716000"/>
          </a:xfrm>
          <a:prstGeom prst="rect">
            <a:avLst/>
          </a:prstGeom>
        </p:spPr>
        <p:txBody>
          <a:bodyPr lIns="91439" tIns="45719" rIns="91439" bIns="45719">
            <a:noAutofit/>
          </a:bodyPr>
          <a:lstStyle/>
          <a:p>
            <a:pPr/>
          </a:p>
        </p:txBody>
      </p:sp>
      <p:sp>
        <p:nvSpPr>
          <p:cNvPr id="53" name="Title Text"/>
          <p:cNvSpPr txBox="1"/>
          <p:nvPr>
            <p:ph type="title"/>
          </p:nvPr>
        </p:nvSpPr>
        <p:spPr>
          <a:xfrm>
            <a:off x="11049000" y="9042400"/>
            <a:ext cx="12573000" cy="3810000"/>
          </a:xfrm>
          <a:prstGeom prst="rect">
            <a:avLst/>
          </a:prstGeom>
        </p:spPr>
        <p:txBody>
          <a:bodyPr/>
          <a:lstStyle>
            <a:lvl1pPr>
              <a:spcBef>
                <a:spcPts val="0"/>
              </a:spcBef>
              <a:defRPr sz="30300"/>
            </a:lvl1pPr>
          </a:lstStyle>
          <a:p>
            <a:pPr/>
            <a:r>
              <a:t>Title Text</a:t>
            </a:r>
          </a:p>
        </p:txBody>
      </p:sp>
      <p:sp>
        <p:nvSpPr>
          <p:cNvPr id="54" name="Body Level One…"/>
          <p:cNvSpPr txBox="1"/>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92" name="Image"/>
          <p:cNvSpPr/>
          <p:nvPr>
            <p:ph type="pic" idx="22"/>
          </p:nvPr>
        </p:nvSpPr>
        <p:spPr>
          <a:xfrm>
            <a:off x="13258800" y="0"/>
            <a:ext cx="12428272" cy="13716000"/>
          </a:xfrm>
          <a:prstGeom prst="rect">
            <a:avLst/>
          </a:prstGeom>
        </p:spPr>
        <p:txBody>
          <a:bodyPr lIns="91439" tIns="45719" rIns="91439" bIns="45719">
            <a:noAutofit/>
          </a:bodyPr>
          <a:lstStyle/>
          <a:p>
            <a:pPr/>
          </a:p>
        </p:txBody>
      </p:sp>
      <p:sp>
        <p:nvSpPr>
          <p:cNvPr id="93" name="Title Text"/>
          <p:cNvSpPr txBox="1"/>
          <p:nvPr>
            <p:ph type="title"/>
          </p:nvPr>
        </p:nvSpPr>
        <p:spPr>
          <a:xfrm>
            <a:off x="762000" y="2159000"/>
            <a:ext cx="11811000" cy="1016000"/>
          </a:xfrm>
          <a:prstGeom prst="rect">
            <a:avLst/>
          </a:prstGeom>
        </p:spPr>
        <p:txBody>
          <a:bodyPr/>
          <a:lstStyle/>
          <a:p>
            <a:pPr/>
            <a:r>
              <a:t>Title Text</a:t>
            </a:r>
          </a:p>
        </p:txBody>
      </p:sp>
      <p:sp>
        <p:nvSpPr>
          <p:cNvPr id="94" name="Body Level One…"/>
          <p:cNvSpPr txBox="1"/>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b="0" sz="1200">
                <a:solidFill>
                  <a:srgbClr val="000000"/>
                </a:solidFill>
                <a:latin typeface="Helvetica"/>
                <a:ea typeface="Helvetica"/>
                <a:cs typeface="Helvetica"/>
                <a:sym typeface="Helvetica"/>
              </a:defRPr>
            </a:pPr>
          </a:p>
        </p:txBody>
      </p:sp>
      <p:sp>
        <p:nvSpPr>
          <p:cNvPr id="3" name="Title Text"/>
          <p:cNvSpPr txBox="1"/>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b="0" sz="36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1pPr>
      <a:lvl2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2pPr>
      <a:lvl3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3pPr>
      <a:lvl4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4pPr>
      <a:lvl5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5pPr>
      <a:lvl6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6pPr>
      <a:lvl7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7pPr>
      <a:lvl8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8pPr>
      <a:lvl9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9pPr>
    </p:titleStyle>
    <p:bodyStyle>
      <a:lvl1pPr marL="63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1pPr>
      <a:lvl2pPr marL="0" marR="0" indent="228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2pPr>
      <a:lvl3pPr marL="0" marR="0" indent="457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3pPr>
      <a:lvl4pPr marL="0" marR="0" indent="685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4pPr>
      <a:lvl5pPr marL="0" marR="0" indent="9144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5pPr>
      <a:lvl6pPr marL="0" marR="0" indent="11430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6pPr>
      <a:lvl7pPr marL="0" marR="0" indent="1371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7pPr>
      <a:lvl8pPr marL="0" marR="0" indent="1600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8pPr>
      <a:lvl9pPr marL="0" marR="0" indent="1828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8.xml"/><Relationship Id="rId3" Type="http://schemas.openxmlformats.org/officeDocument/2006/relationships/image" Target="../media/image2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9.xml"/><Relationship Id="rId3" Type="http://schemas.openxmlformats.org/officeDocument/2006/relationships/image" Target="../media/image2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1.xml"/><Relationship Id="rId3" Type="http://schemas.openxmlformats.org/officeDocument/2006/relationships/image" Target="../media/image2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4.xml"/><Relationship Id="rId3" Type="http://schemas.openxmlformats.org/officeDocument/2006/relationships/image" Target="../media/image2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5.xml"/><Relationship Id="rId3" Type="http://schemas.openxmlformats.org/officeDocument/2006/relationships/image" Target="../media/image2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6.xml"/><Relationship Id="rId3" Type="http://schemas.openxmlformats.org/officeDocument/2006/relationships/image" Target="../media/image2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7.xml"/><Relationship Id="rId3" Type="http://schemas.openxmlformats.org/officeDocument/2006/relationships/image" Target="../media/image2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8.xml"/><Relationship Id="rId3" Type="http://schemas.openxmlformats.org/officeDocument/2006/relationships/image" Target="../media/image2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9.xml"/><Relationship Id="rId3" Type="http://schemas.openxmlformats.org/officeDocument/2006/relationships/image" Target="../media/image2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0.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1.xml"/><Relationship Id="rId3" Type="http://schemas.openxmlformats.org/officeDocument/2006/relationships/image" Target="../media/image23.png"/><Relationship Id="rId4" Type="http://schemas.openxmlformats.org/officeDocument/2006/relationships/image" Target="../media/image2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8.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0.png"/><Relationship Id="rId3" Type="http://schemas.openxmlformats.org/officeDocument/2006/relationships/image" Target="../media/image29.png"/><Relationship Id="rId4" Type="http://schemas.openxmlformats.org/officeDocument/2006/relationships/image" Target="../media/image3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0.png"/><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3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8.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3.png"/><Relationship Id="rId3" Type="http://schemas.openxmlformats.org/officeDocument/2006/relationships/image" Target="../media/image30.png"/><Relationship Id="rId4" Type="http://schemas.openxmlformats.org/officeDocument/2006/relationships/image" Target="../media/image3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2.xml"/><Relationship Id="rId3" Type="http://schemas.openxmlformats.org/officeDocument/2006/relationships/image" Target="../media/image33.png"/><Relationship Id="rId4" Type="http://schemas.openxmlformats.org/officeDocument/2006/relationships/image" Target="../media/image30.png"/><Relationship Id="rId5" Type="http://schemas.openxmlformats.org/officeDocument/2006/relationships/image" Target="../media/image32.png"/><Relationship Id="rId6" Type="http://schemas.openxmlformats.org/officeDocument/2006/relationships/image" Target="../media/image29.png"/><Relationship Id="rId7" Type="http://schemas.openxmlformats.org/officeDocument/2006/relationships/image" Target="../media/image34.png"/><Relationship Id="rId8" Type="http://schemas.openxmlformats.org/officeDocument/2006/relationships/image" Target="../media/image35.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3.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 Id="rId9" Type="http://schemas.openxmlformats.org/officeDocument/2006/relationships/image" Target="../media/image42.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4.xml"/><Relationship Id="rId3" Type="http://schemas.openxmlformats.org/officeDocument/2006/relationships/image" Target="../media/image41.png"/><Relationship Id="rId4" Type="http://schemas.openxmlformats.org/officeDocument/2006/relationships/image" Target="../media/image42.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5.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6.xml"/><Relationship Id="rId3" Type="http://schemas.openxmlformats.org/officeDocument/2006/relationships/image" Target="../media/image35.png"/><Relationship Id="rId4" Type="http://schemas.openxmlformats.org/officeDocument/2006/relationships/image" Target="../media/image23.png"/><Relationship Id="rId5" Type="http://schemas.openxmlformats.org/officeDocument/2006/relationships/image" Target="../media/image7.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30.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7.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8.xml"/><Relationship Id="rId3" Type="http://schemas.openxmlformats.org/officeDocument/2006/relationships/image" Target="../media/image23.png"/><Relationship Id="rId4" Type="http://schemas.openxmlformats.org/officeDocument/2006/relationships/image" Target="../media/image50.png"/><Relationship Id="rId5" Type="http://schemas.openxmlformats.org/officeDocument/2006/relationships/image" Target="../media/image41.png"/><Relationship Id="rId6" Type="http://schemas.openxmlformats.org/officeDocument/2006/relationships/image" Target="../media/image5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29.xml"/><Relationship Id="rId3" Type="http://schemas.openxmlformats.org/officeDocument/2006/relationships/image" Target="../media/image52.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0.xml"/><Relationship Id="rId3" Type="http://schemas.openxmlformats.org/officeDocument/2006/relationships/image" Target="../media/image35.png"/><Relationship Id="rId4" Type="http://schemas.openxmlformats.org/officeDocument/2006/relationships/image" Target="../media/image7.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1.xml"/><Relationship Id="rId3" Type="http://schemas.openxmlformats.org/officeDocument/2006/relationships/image" Target="../media/image53.png"/><Relationship Id="rId4" Type="http://schemas.openxmlformats.org/officeDocument/2006/relationships/image" Target="../media/image54.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2.xml"/><Relationship Id="rId3" Type="http://schemas.openxmlformats.org/officeDocument/2006/relationships/image" Target="../media/image30.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3.xml"/><Relationship Id="rId3" Type="http://schemas.openxmlformats.org/officeDocument/2006/relationships/image" Target="../media/image8.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4.xml"/><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58.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9.png"/><Relationship Id="rId3" Type="http://schemas.openxmlformats.org/officeDocument/2006/relationships/image" Target="../media/image58.pn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image" Target="../media/image62.png"/><Relationship Id="rId7" Type="http://schemas.openxmlformats.org/officeDocument/2006/relationships/image" Target="../media/image63.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9.png"/><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9.png"/><Relationship Id="rId3" Type="http://schemas.openxmlformats.org/officeDocument/2006/relationships/image" Target="../media/image38.png"/><Relationship Id="rId4" Type="http://schemas.openxmlformats.org/officeDocument/2006/relationships/image" Target="../media/image68.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5.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65.png"/><Relationship Id="rId6" Type="http://schemas.openxmlformats.org/officeDocument/2006/relationships/image" Target="../media/image69.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6.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65.png"/><Relationship Id="rId6" Type="http://schemas.openxmlformats.org/officeDocument/2006/relationships/image" Target="../media/image69.png"/><Relationship Id="rId7" Type="http://schemas.openxmlformats.org/officeDocument/2006/relationships/image" Target="../media/image41.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7.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65.png"/><Relationship Id="rId6" Type="http://schemas.openxmlformats.org/officeDocument/2006/relationships/image" Target="../media/image69.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8.xml"/><Relationship Id="rId3" Type="http://schemas.openxmlformats.org/officeDocument/2006/relationships/image" Target="../media/image8.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39.xml"/><Relationship Id="rId3" Type="http://schemas.openxmlformats.org/officeDocument/2006/relationships/image" Target="../media/image70.png"/><Relationship Id="rId4" Type="http://schemas.openxmlformats.org/officeDocument/2006/relationships/image" Target="../media/image71.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0.xml"/><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70.png"/><Relationship Id="rId7" Type="http://schemas.openxmlformats.org/officeDocument/2006/relationships/image" Target="../media/image71.png"/><Relationship Id="rId8" Type="http://schemas.openxmlformats.org/officeDocument/2006/relationships/image" Target="../media/image77.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1.xml"/><Relationship Id="rId3" Type="http://schemas.openxmlformats.org/officeDocument/2006/relationships/image" Target="../media/image70.png"/><Relationship Id="rId4" Type="http://schemas.openxmlformats.org/officeDocument/2006/relationships/image" Target="../media/image71.png"/><Relationship Id="rId5" Type="http://schemas.openxmlformats.org/officeDocument/2006/relationships/image" Target="../media/image73.png"/><Relationship Id="rId6" Type="http://schemas.openxmlformats.org/officeDocument/2006/relationships/image" Target="../media/image72.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2.xml"/><Relationship Id="rId3" Type="http://schemas.openxmlformats.org/officeDocument/2006/relationships/image" Target="../media/image70.png"/><Relationship Id="rId4" Type="http://schemas.openxmlformats.org/officeDocument/2006/relationships/image" Target="../media/image71.png"/><Relationship Id="rId5" Type="http://schemas.openxmlformats.org/officeDocument/2006/relationships/image" Target="../media/image72.png"/><Relationship Id="rId6" Type="http://schemas.openxmlformats.org/officeDocument/2006/relationships/image" Target="../media/image78.png"/><Relationship Id="rId7" Type="http://schemas.openxmlformats.org/officeDocument/2006/relationships/image" Target="../media/image79.png"/><Relationship Id="rId8" Type="http://schemas.openxmlformats.org/officeDocument/2006/relationships/image" Target="../media/image7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5.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0.png"/><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image" Target="../media/image83.png"/><Relationship Id="rId6" Type="http://schemas.openxmlformats.org/officeDocument/2006/relationships/image" Target="../media/image84.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3.xml"/><Relationship Id="rId3" Type="http://schemas.openxmlformats.org/officeDocument/2006/relationships/image" Target="../media/image70.png"/><Relationship Id="rId4" Type="http://schemas.openxmlformats.org/officeDocument/2006/relationships/image" Target="../media/image71.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4.xml"/><Relationship Id="rId3" Type="http://schemas.openxmlformats.org/officeDocument/2006/relationships/image" Target="../media/image85.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5.xml"/><Relationship Id="rId3" Type="http://schemas.openxmlformats.org/officeDocument/2006/relationships/image" Target="../media/image30.png"/><Relationship Id="rId4" Type="http://schemas.openxmlformats.org/officeDocument/2006/relationships/image" Target="../media/image86.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6.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7.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7.png"/><Relationship Id="rId3" Type="http://schemas.openxmlformats.org/officeDocument/2006/relationships/image" Target="../media/image88.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9.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50.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29.png"/><Relationship Id="rId6" Type="http://schemas.openxmlformats.org/officeDocument/2006/relationships/image" Target="../media/image89.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51.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30.png"/><Relationship Id="rId6" Type="http://schemas.openxmlformats.org/officeDocument/2006/relationships/image" Target="../media/image29.png"/><Relationship Id="rId7" Type="http://schemas.openxmlformats.org/officeDocument/2006/relationships/image" Target="../media/image90.png"/><Relationship Id="rId8" Type="http://schemas.openxmlformats.org/officeDocument/2006/relationships/image" Target="../media/image91.png"/></Relationships>

</file>

<file path=ppt/slides/_rels/slide7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52.xml"/><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2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6.xml"/><Relationship Id="rId3" Type="http://schemas.openxmlformats.org/officeDocument/2006/relationships/image" Target="../media/image2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7.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grpSp>
        <p:nvGrpSpPr>
          <p:cNvPr id="176" name="Group"/>
          <p:cNvGrpSpPr/>
          <p:nvPr/>
        </p:nvGrpSpPr>
        <p:grpSpPr>
          <a:xfrm>
            <a:off x="3028595" y="2298100"/>
            <a:ext cx="8558114" cy="8558114"/>
            <a:chOff x="0" y="0"/>
            <a:chExt cx="8558112" cy="8558112"/>
          </a:xfrm>
        </p:grpSpPr>
        <p:sp>
          <p:nvSpPr>
            <p:cNvPr id="174" name="Circle"/>
            <p:cNvSpPr/>
            <p:nvPr/>
          </p:nvSpPr>
          <p:spPr>
            <a:xfrm>
              <a:off x="0" y="0"/>
              <a:ext cx="8558113" cy="8558113"/>
            </a:xfrm>
            <a:prstGeom prst="ellipse">
              <a:avLst/>
            </a:prstGeom>
            <a:solidFill>
              <a:srgbClr val="3E2723"/>
            </a:solidFill>
            <a:ln w="12700" cap="flat">
              <a:noFill/>
              <a:miter lim="400000"/>
            </a:ln>
            <a:effectLst/>
          </p:spPr>
          <p:txBody>
            <a:bodyPr wrap="square" lIns="50800" tIns="50800" rIns="50800" bIns="50800" numCol="1" anchor="ctr">
              <a:noAutofit/>
            </a:bodyPr>
            <a:lstStyle/>
            <a:p>
              <a:pPr algn="ctr">
                <a:lnSpc>
                  <a:spcPct val="80000"/>
                </a:lnSpc>
                <a:spcBef>
                  <a:spcPts val="0"/>
                </a:spcBef>
                <a:defRPr b="0" cap="all" sz="4000">
                  <a:latin typeface="+mn-lt"/>
                  <a:ea typeface="+mn-ea"/>
                  <a:cs typeface="+mn-cs"/>
                  <a:sym typeface="DIN Condensed Bold"/>
                </a:defRPr>
              </a:pPr>
            </a:p>
          </p:txBody>
        </p:sp>
        <p:sp>
          <p:nvSpPr>
            <p:cNvPr id="175" name="Square"/>
            <p:cNvSpPr/>
            <p:nvPr/>
          </p:nvSpPr>
          <p:spPr>
            <a:xfrm>
              <a:off x="4124955" y="4124955"/>
              <a:ext cx="308203" cy="308203"/>
            </a:xfrm>
            <a:prstGeom prst="rect">
              <a:avLst/>
            </a:prstGeom>
            <a:solidFill>
              <a:srgbClr val="4E342E"/>
            </a:solidFill>
            <a:ln w="12700" cap="flat">
              <a:noFill/>
              <a:miter lim="400000"/>
            </a:ln>
            <a:effectLst/>
          </p:spPr>
          <p:txBody>
            <a:bodyPr wrap="square" lIns="50800" tIns="50800" rIns="50800" bIns="50800" numCol="1" anchor="ctr">
              <a:noAutofit/>
            </a:bodyPr>
            <a:lstStyle/>
            <a:p>
              <a:pPr algn="ctr">
                <a:lnSpc>
                  <a:spcPct val="80000"/>
                </a:lnSpc>
                <a:spcBef>
                  <a:spcPts val="0"/>
                </a:spcBef>
                <a:defRPr b="0" cap="all" sz="4000">
                  <a:latin typeface="+mn-lt"/>
                  <a:ea typeface="+mn-ea"/>
                  <a:cs typeface="+mn-cs"/>
                  <a:sym typeface="DIN Condensed Bold"/>
                </a:defRPr>
              </a:pPr>
            </a:p>
          </p:txBody>
        </p:sp>
      </p:grpSp>
      <p:pic>
        <p:nvPicPr>
          <p:cNvPr id="177" name="pasta (1).png" descr="pasta (1).png"/>
          <p:cNvPicPr>
            <a:picLocks noChangeAspect="1"/>
          </p:cNvPicPr>
          <p:nvPr/>
        </p:nvPicPr>
        <p:blipFill>
          <a:blip r:embed="rId3">
            <a:extLst/>
          </a:blip>
          <a:stretch>
            <a:fillRect/>
          </a:stretch>
        </p:blipFill>
        <p:spPr>
          <a:xfrm>
            <a:off x="3847865" y="3706800"/>
            <a:ext cx="1839705" cy="1839706"/>
          </a:xfrm>
          <a:prstGeom prst="rect">
            <a:avLst/>
          </a:prstGeom>
          <a:ln w="12700">
            <a:miter lim="400000"/>
          </a:ln>
        </p:spPr>
      </p:pic>
      <p:pic>
        <p:nvPicPr>
          <p:cNvPr id="178" name="pasta (1).png" descr="pasta (1).png"/>
          <p:cNvPicPr>
            <a:picLocks noChangeAspect="1"/>
          </p:cNvPicPr>
          <p:nvPr/>
        </p:nvPicPr>
        <p:blipFill>
          <a:blip r:embed="rId3">
            <a:extLst/>
          </a:blip>
          <a:stretch>
            <a:fillRect/>
          </a:stretch>
        </p:blipFill>
        <p:spPr>
          <a:xfrm>
            <a:off x="7312138" y="8715970"/>
            <a:ext cx="1839705" cy="1839706"/>
          </a:xfrm>
          <a:prstGeom prst="rect">
            <a:avLst/>
          </a:prstGeom>
          <a:ln w="12700">
            <a:miter lim="400000"/>
          </a:ln>
        </p:spPr>
      </p:pic>
      <p:pic>
        <p:nvPicPr>
          <p:cNvPr id="179" name="pasta (1).png" descr="pasta (1).png"/>
          <p:cNvPicPr>
            <a:picLocks noChangeAspect="1"/>
          </p:cNvPicPr>
          <p:nvPr/>
        </p:nvPicPr>
        <p:blipFill>
          <a:blip r:embed="rId3">
            <a:extLst/>
          </a:blip>
          <a:stretch>
            <a:fillRect/>
          </a:stretch>
        </p:blipFill>
        <p:spPr>
          <a:xfrm>
            <a:off x="3699150" y="7349531"/>
            <a:ext cx="1839705" cy="1839705"/>
          </a:xfrm>
          <a:prstGeom prst="rect">
            <a:avLst/>
          </a:prstGeom>
          <a:ln w="12700">
            <a:miter lim="400000"/>
          </a:ln>
        </p:spPr>
      </p:pic>
      <p:pic>
        <p:nvPicPr>
          <p:cNvPr id="180" name="pasta (1).png" descr="pasta (1).png"/>
          <p:cNvPicPr>
            <a:picLocks noChangeAspect="1"/>
          </p:cNvPicPr>
          <p:nvPr/>
        </p:nvPicPr>
        <p:blipFill>
          <a:blip r:embed="rId3">
            <a:extLst/>
          </a:blip>
          <a:stretch>
            <a:fillRect/>
          </a:stretch>
        </p:blipFill>
        <p:spPr>
          <a:xfrm>
            <a:off x="9584590" y="5843608"/>
            <a:ext cx="1839705" cy="1839706"/>
          </a:xfrm>
          <a:prstGeom prst="rect">
            <a:avLst/>
          </a:prstGeom>
          <a:ln w="12700">
            <a:miter lim="400000"/>
          </a:ln>
        </p:spPr>
      </p:pic>
      <p:pic>
        <p:nvPicPr>
          <p:cNvPr id="181" name="pasta (1).png" descr="pasta (1).png"/>
          <p:cNvPicPr>
            <a:picLocks noChangeAspect="1"/>
          </p:cNvPicPr>
          <p:nvPr/>
        </p:nvPicPr>
        <p:blipFill>
          <a:blip r:embed="rId3">
            <a:extLst/>
          </a:blip>
          <a:stretch>
            <a:fillRect/>
          </a:stretch>
        </p:blipFill>
        <p:spPr>
          <a:xfrm>
            <a:off x="7573753" y="2648016"/>
            <a:ext cx="1839706" cy="1839705"/>
          </a:xfrm>
          <a:prstGeom prst="rect">
            <a:avLst/>
          </a:prstGeom>
          <a:ln w="12700">
            <a:miter lim="400000"/>
          </a:ln>
        </p:spPr>
      </p:pic>
      <p:sp>
        <p:nvSpPr>
          <p:cNvPr id="182" name="Oval"/>
          <p:cNvSpPr/>
          <p:nvPr/>
        </p:nvSpPr>
        <p:spPr>
          <a:xfrm>
            <a:off x="8157978" y="10773881"/>
            <a:ext cx="2159001" cy="2667001"/>
          </a:xfrm>
          <a:prstGeom prst="ellipse">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3" name="Oval"/>
          <p:cNvSpPr/>
          <p:nvPr/>
        </p:nvSpPr>
        <p:spPr>
          <a:xfrm>
            <a:off x="1528466" y="1993068"/>
            <a:ext cx="2159001" cy="2667001"/>
          </a:xfrm>
          <a:prstGeom prst="ellipse">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4" name="Oval"/>
          <p:cNvSpPr/>
          <p:nvPr/>
        </p:nvSpPr>
        <p:spPr>
          <a:xfrm>
            <a:off x="9145203" y="275118"/>
            <a:ext cx="2159001" cy="2667001"/>
          </a:xfrm>
          <a:prstGeom prst="ellipse">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5" name="Oval"/>
          <p:cNvSpPr/>
          <p:nvPr/>
        </p:nvSpPr>
        <p:spPr>
          <a:xfrm>
            <a:off x="11787120" y="5575285"/>
            <a:ext cx="2159001" cy="2667001"/>
          </a:xfrm>
          <a:prstGeom prst="ellipse">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6" name="Oval"/>
          <p:cNvSpPr/>
          <p:nvPr/>
        </p:nvSpPr>
        <p:spPr>
          <a:xfrm>
            <a:off x="1630066" y="8569022"/>
            <a:ext cx="2159001" cy="2667001"/>
          </a:xfrm>
          <a:prstGeom prst="ellipse">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7" name="Fork"/>
          <p:cNvSpPr/>
          <p:nvPr/>
        </p:nvSpPr>
        <p:spPr>
          <a:xfrm rot="1500000">
            <a:off x="6012887" y="8627478"/>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8" name="Fork"/>
          <p:cNvSpPr/>
          <p:nvPr/>
        </p:nvSpPr>
        <p:spPr>
          <a:xfrm rot="18540000">
            <a:off x="9595611" y="7692039"/>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9" name="Fork"/>
          <p:cNvSpPr/>
          <p:nvPr/>
        </p:nvSpPr>
        <p:spPr>
          <a:xfrm rot="14040000">
            <a:off x="9730716" y="3997475"/>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0" name="Fork"/>
          <p:cNvSpPr/>
          <p:nvPr/>
        </p:nvSpPr>
        <p:spPr>
          <a:xfrm rot="9720000">
            <a:off x="6330413" y="2732722"/>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1" name="Fork"/>
          <p:cNvSpPr/>
          <p:nvPr/>
        </p:nvSpPr>
        <p:spPr>
          <a:xfrm rot="5460000">
            <a:off x="4086330" y="5645569"/>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2" name="Rounded Rectangle"/>
          <p:cNvSpPr/>
          <p:nvPr/>
        </p:nvSpPr>
        <p:spPr>
          <a:xfrm>
            <a:off x="16813069" y="4342031"/>
            <a:ext cx="5080001" cy="1519394"/>
          </a:xfrm>
          <a:prstGeom prst="roundRect">
            <a:avLst>
              <a:gd name="adj" fmla="val 1369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3" name="DEADLOCK"/>
          <p:cNvSpPr txBox="1"/>
          <p:nvPr/>
        </p:nvSpPr>
        <p:spPr>
          <a:xfrm>
            <a:off x="18193305" y="4790577"/>
            <a:ext cx="23195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DEADLOCK</a:t>
            </a:r>
          </a:p>
        </p:txBody>
      </p:sp>
      <p:sp>
        <p:nvSpPr>
          <p:cNvPr id="194" name="Rounded Rectangle"/>
          <p:cNvSpPr/>
          <p:nvPr/>
        </p:nvSpPr>
        <p:spPr>
          <a:xfrm>
            <a:off x="16813069" y="6103191"/>
            <a:ext cx="5080001" cy="1519395"/>
          </a:xfrm>
          <a:prstGeom prst="roundRect">
            <a:avLst>
              <a:gd name="adj" fmla="val 1369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5" name="STARVATION"/>
          <p:cNvSpPr txBox="1"/>
          <p:nvPr/>
        </p:nvSpPr>
        <p:spPr>
          <a:xfrm>
            <a:off x="18026046" y="6551738"/>
            <a:ext cx="26540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STARVATION</a:t>
            </a:r>
          </a:p>
        </p:txBody>
      </p:sp>
      <p:sp>
        <p:nvSpPr>
          <p:cNvPr id="196" name="Rounded Rectangle"/>
          <p:cNvSpPr/>
          <p:nvPr/>
        </p:nvSpPr>
        <p:spPr>
          <a:xfrm>
            <a:off x="16813069" y="7865636"/>
            <a:ext cx="5080001" cy="1519395"/>
          </a:xfrm>
          <a:prstGeom prst="roundRect">
            <a:avLst>
              <a:gd name="adj" fmla="val 1369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7" name="LIVELOCK"/>
          <p:cNvSpPr txBox="1"/>
          <p:nvPr/>
        </p:nvSpPr>
        <p:spPr>
          <a:xfrm>
            <a:off x="18325131" y="8314183"/>
            <a:ext cx="2055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LIVELOCK</a:t>
            </a:r>
          </a:p>
        </p:txBody>
      </p:sp>
      <p:sp>
        <p:nvSpPr>
          <p:cNvPr id="198" name="Think till left fork is available; when it is → Pick it up"/>
          <p:cNvSpPr txBox="1"/>
          <p:nvPr/>
        </p:nvSpPr>
        <p:spPr>
          <a:xfrm>
            <a:off x="15417338" y="859187"/>
            <a:ext cx="764508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Think</a:t>
            </a:r>
            <a:r>
              <a:t> till </a:t>
            </a:r>
            <a:r>
              <a:rPr b="1"/>
              <a:t>left fork</a:t>
            </a:r>
            <a:r>
              <a:t> is available; when it is </a:t>
            </a:r>
            <a:r>
              <a:rPr b="1"/>
              <a:t>→</a:t>
            </a:r>
            <a:r>
              <a:t> </a:t>
            </a:r>
            <a:r>
              <a:rPr b="1"/>
              <a:t>Pick it up</a:t>
            </a:r>
          </a:p>
        </p:txBody>
      </p:sp>
      <p:sp>
        <p:nvSpPr>
          <p:cNvPr id="199" name="Think till right fork is available; when it is → Pick it up"/>
          <p:cNvSpPr txBox="1"/>
          <p:nvPr/>
        </p:nvSpPr>
        <p:spPr>
          <a:xfrm>
            <a:off x="15417339" y="1474572"/>
            <a:ext cx="787146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Think</a:t>
            </a:r>
            <a:r>
              <a:t> till </a:t>
            </a:r>
            <a:r>
              <a:rPr b="1"/>
              <a:t>right fork</a:t>
            </a:r>
            <a:r>
              <a:t> is available; when it is </a:t>
            </a:r>
            <a:r>
              <a:rPr b="1"/>
              <a:t>→</a:t>
            </a:r>
            <a:r>
              <a:t> </a:t>
            </a:r>
            <a:r>
              <a:rPr b="1"/>
              <a:t>Pick it up</a:t>
            </a:r>
          </a:p>
        </p:txBody>
      </p:sp>
      <p:sp>
        <p:nvSpPr>
          <p:cNvPr id="200" name="Eat for a fixed amount of time when both forks are held"/>
          <p:cNvSpPr txBox="1"/>
          <p:nvPr/>
        </p:nvSpPr>
        <p:spPr>
          <a:xfrm>
            <a:off x="15417339" y="2089958"/>
            <a:ext cx="8060374"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Eat</a:t>
            </a:r>
            <a:r>
              <a:t> for a fixed amount of time when </a:t>
            </a:r>
            <a:r>
              <a:rPr b="1"/>
              <a:t>both forks</a:t>
            </a:r>
            <a:r>
              <a:t> are held</a:t>
            </a:r>
          </a:p>
        </p:txBody>
      </p:sp>
      <p:sp>
        <p:nvSpPr>
          <p:cNvPr id="201" name="Put the right fork down → Put the left fork down"/>
          <p:cNvSpPr txBox="1"/>
          <p:nvPr/>
        </p:nvSpPr>
        <p:spPr>
          <a:xfrm>
            <a:off x="15417339" y="2705343"/>
            <a:ext cx="7314884"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Put</a:t>
            </a:r>
            <a:r>
              <a:t> the </a:t>
            </a:r>
            <a:r>
              <a:rPr b="1"/>
              <a:t>right fork down</a:t>
            </a:r>
            <a:r>
              <a:t> </a:t>
            </a:r>
            <a:r>
              <a:rPr b="1"/>
              <a:t>→ Put</a:t>
            </a:r>
            <a:r>
              <a:t> the </a:t>
            </a:r>
            <a:r>
              <a:rPr b="1"/>
              <a:t>left fork down</a:t>
            </a:r>
          </a:p>
        </p:txBody>
      </p:sp>
      <p:sp>
        <p:nvSpPr>
          <p:cNvPr id="202" name="Repeat the process"/>
          <p:cNvSpPr txBox="1"/>
          <p:nvPr/>
        </p:nvSpPr>
        <p:spPr>
          <a:xfrm>
            <a:off x="15417339" y="3316882"/>
            <a:ext cx="287845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Repeat</a:t>
            </a:r>
            <a:r>
              <a:t> the process</a:t>
            </a:r>
          </a:p>
        </p:txBody>
      </p:sp>
      <p:sp>
        <p:nvSpPr>
          <p:cNvPr id="203" name="Square"/>
          <p:cNvSpPr/>
          <p:nvPr/>
        </p:nvSpPr>
        <p:spPr>
          <a:xfrm>
            <a:off x="14968230" y="954516"/>
            <a:ext cx="298293" cy="298293"/>
          </a:xfrm>
          <a:prstGeom prst="rect">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4" name="Square"/>
          <p:cNvSpPr/>
          <p:nvPr/>
        </p:nvSpPr>
        <p:spPr>
          <a:xfrm>
            <a:off x="14968230" y="1569902"/>
            <a:ext cx="298293" cy="298292"/>
          </a:xfrm>
          <a:prstGeom prst="rect">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5" name="Square"/>
          <p:cNvSpPr/>
          <p:nvPr/>
        </p:nvSpPr>
        <p:spPr>
          <a:xfrm>
            <a:off x="14968230" y="2185287"/>
            <a:ext cx="298293" cy="298292"/>
          </a:xfrm>
          <a:prstGeom prst="rect">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6" name="Square"/>
          <p:cNvSpPr/>
          <p:nvPr/>
        </p:nvSpPr>
        <p:spPr>
          <a:xfrm>
            <a:off x="14968230" y="2800672"/>
            <a:ext cx="298293" cy="298292"/>
          </a:xfrm>
          <a:prstGeom prst="rect">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7" name="Square"/>
          <p:cNvSpPr/>
          <p:nvPr/>
        </p:nvSpPr>
        <p:spPr>
          <a:xfrm>
            <a:off x="14968230" y="3412212"/>
            <a:ext cx="298293" cy="298292"/>
          </a:xfrm>
          <a:prstGeom prst="rect">
            <a:avLst/>
          </a:prstGeom>
          <a:solidFill>
            <a:srgbClr val="3B282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8" name="Oval"/>
          <p:cNvSpPr/>
          <p:nvPr/>
        </p:nvSpPr>
        <p:spPr>
          <a:xfrm>
            <a:off x="9148821" y="279696"/>
            <a:ext cx="2159001" cy="2667001"/>
          </a:xfrm>
          <a:prstGeom prst="ellipse">
            <a:avLst/>
          </a:prstGeom>
          <a:solidFill>
            <a:srgbClr val="BCAAA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9" name="Oval"/>
          <p:cNvSpPr/>
          <p:nvPr/>
        </p:nvSpPr>
        <p:spPr>
          <a:xfrm>
            <a:off x="11787120" y="5575285"/>
            <a:ext cx="2159001" cy="2667001"/>
          </a:xfrm>
          <a:prstGeom prst="ellipse">
            <a:avLst/>
          </a:prstGeom>
          <a:solidFill>
            <a:srgbClr val="BCAAA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0" name="Oval"/>
          <p:cNvSpPr/>
          <p:nvPr/>
        </p:nvSpPr>
        <p:spPr>
          <a:xfrm>
            <a:off x="8157978" y="10778460"/>
            <a:ext cx="2159001" cy="2667001"/>
          </a:xfrm>
          <a:prstGeom prst="ellipse">
            <a:avLst/>
          </a:prstGeom>
          <a:solidFill>
            <a:srgbClr val="BCAAA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1" name="Oval"/>
          <p:cNvSpPr/>
          <p:nvPr/>
        </p:nvSpPr>
        <p:spPr>
          <a:xfrm>
            <a:off x="1630066" y="8569022"/>
            <a:ext cx="2159001" cy="2667001"/>
          </a:xfrm>
          <a:prstGeom prst="ellipse">
            <a:avLst/>
          </a:prstGeom>
          <a:solidFill>
            <a:srgbClr val="BCAAA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2" name="Oval"/>
          <p:cNvSpPr/>
          <p:nvPr/>
        </p:nvSpPr>
        <p:spPr>
          <a:xfrm>
            <a:off x="1528466" y="1993068"/>
            <a:ext cx="2159001" cy="2667001"/>
          </a:xfrm>
          <a:prstGeom prst="ellipse">
            <a:avLst/>
          </a:prstGeom>
          <a:solidFill>
            <a:srgbClr val="BCAAA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13" name="philosopher (4).png" descr="philosopher (4).png"/>
          <p:cNvPicPr>
            <a:picLocks noChangeAspect="1"/>
          </p:cNvPicPr>
          <p:nvPr/>
        </p:nvPicPr>
        <p:blipFill>
          <a:blip r:embed="rId4">
            <a:extLst/>
          </a:blip>
          <a:stretch>
            <a:fillRect/>
          </a:stretch>
        </p:blipFill>
        <p:spPr>
          <a:xfrm>
            <a:off x="8483395" y="11349960"/>
            <a:ext cx="1524001" cy="1524001"/>
          </a:xfrm>
          <a:prstGeom prst="rect">
            <a:avLst/>
          </a:prstGeom>
          <a:ln w="12700">
            <a:miter lim="400000"/>
          </a:ln>
        </p:spPr>
      </p:pic>
      <p:pic>
        <p:nvPicPr>
          <p:cNvPr id="214" name="philosopher (2).png" descr="philosopher (2).png"/>
          <p:cNvPicPr>
            <a:picLocks noChangeAspect="1"/>
          </p:cNvPicPr>
          <p:nvPr/>
        </p:nvPicPr>
        <p:blipFill>
          <a:blip r:embed="rId5">
            <a:extLst/>
          </a:blip>
          <a:stretch>
            <a:fillRect/>
          </a:stretch>
        </p:blipFill>
        <p:spPr>
          <a:xfrm>
            <a:off x="1845966" y="2564568"/>
            <a:ext cx="1524001" cy="1524001"/>
          </a:xfrm>
          <a:prstGeom prst="rect">
            <a:avLst/>
          </a:prstGeom>
          <a:ln w="12700">
            <a:miter lim="400000"/>
          </a:ln>
        </p:spPr>
      </p:pic>
      <p:pic>
        <p:nvPicPr>
          <p:cNvPr id="215" name="old-man (1).png" descr="old-man (1).png"/>
          <p:cNvPicPr>
            <a:picLocks noChangeAspect="1"/>
          </p:cNvPicPr>
          <p:nvPr/>
        </p:nvPicPr>
        <p:blipFill>
          <a:blip r:embed="rId6">
            <a:extLst/>
          </a:blip>
          <a:stretch>
            <a:fillRect/>
          </a:stretch>
        </p:blipFill>
        <p:spPr>
          <a:xfrm>
            <a:off x="9462703" y="846618"/>
            <a:ext cx="1524001" cy="1524001"/>
          </a:xfrm>
          <a:prstGeom prst="rect">
            <a:avLst/>
          </a:prstGeom>
          <a:ln w="12700">
            <a:miter lim="400000"/>
          </a:ln>
        </p:spPr>
      </p:pic>
      <p:pic>
        <p:nvPicPr>
          <p:cNvPr id="216" name="plato.png" descr="plato.png"/>
          <p:cNvPicPr>
            <a:picLocks noChangeAspect="1"/>
          </p:cNvPicPr>
          <p:nvPr/>
        </p:nvPicPr>
        <p:blipFill>
          <a:blip r:embed="rId7">
            <a:extLst/>
          </a:blip>
          <a:stretch>
            <a:fillRect/>
          </a:stretch>
        </p:blipFill>
        <p:spPr>
          <a:xfrm>
            <a:off x="12104620" y="6146785"/>
            <a:ext cx="1524001" cy="1524001"/>
          </a:xfrm>
          <a:prstGeom prst="rect">
            <a:avLst/>
          </a:prstGeom>
          <a:ln w="12700">
            <a:miter lim="400000"/>
          </a:ln>
        </p:spPr>
      </p:pic>
      <p:pic>
        <p:nvPicPr>
          <p:cNvPr id="217" name="philosopher.png" descr="philosopher.png"/>
          <p:cNvPicPr>
            <a:picLocks noChangeAspect="1"/>
          </p:cNvPicPr>
          <p:nvPr/>
        </p:nvPicPr>
        <p:blipFill>
          <a:blip r:embed="rId8">
            <a:extLst/>
          </a:blip>
          <a:stretch>
            <a:fillRect/>
          </a:stretch>
        </p:blipFill>
        <p:spPr>
          <a:xfrm>
            <a:off x="1947566" y="9140522"/>
            <a:ext cx="1524001" cy="1524001"/>
          </a:xfrm>
          <a:prstGeom prst="rect">
            <a:avLst/>
          </a:prstGeom>
          <a:ln w="12700">
            <a:miter lim="400000"/>
          </a:ln>
        </p:spPr>
      </p:pic>
      <p:sp>
        <p:nvSpPr>
          <p:cNvPr id="218" name="Fork"/>
          <p:cNvSpPr/>
          <p:nvPr/>
        </p:nvSpPr>
        <p:spPr>
          <a:xfrm rot="1500000">
            <a:off x="6012887" y="8627478"/>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9" name="Fork"/>
          <p:cNvSpPr/>
          <p:nvPr/>
        </p:nvSpPr>
        <p:spPr>
          <a:xfrm rot="18540000">
            <a:off x="9595611" y="7692249"/>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0" name="Fork"/>
          <p:cNvSpPr/>
          <p:nvPr/>
        </p:nvSpPr>
        <p:spPr>
          <a:xfrm rot="14040000">
            <a:off x="9730716" y="3997475"/>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1" name="Fork"/>
          <p:cNvSpPr/>
          <p:nvPr/>
        </p:nvSpPr>
        <p:spPr>
          <a:xfrm rot="9720000">
            <a:off x="6330300" y="2732722"/>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2" name="Fork"/>
          <p:cNvSpPr/>
          <p:nvPr/>
        </p:nvSpPr>
        <p:spPr>
          <a:xfrm rot="5460000">
            <a:off x="4086330" y="5645569"/>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23" name="alarm-clock.png" descr="alarm-clock.png"/>
          <p:cNvPicPr>
            <a:picLocks noChangeAspect="1"/>
          </p:cNvPicPr>
          <p:nvPr/>
        </p:nvPicPr>
        <p:blipFill>
          <a:blip r:embed="rId9">
            <a:extLst/>
          </a:blip>
          <a:stretch>
            <a:fillRect/>
          </a:stretch>
        </p:blipFill>
        <p:spPr>
          <a:xfrm>
            <a:off x="3715568" y="10648726"/>
            <a:ext cx="467446" cy="467446"/>
          </a:xfrm>
          <a:prstGeom prst="rect">
            <a:avLst/>
          </a:prstGeom>
          <a:ln w="12700">
            <a:miter lim="400000"/>
          </a:ln>
        </p:spPr>
      </p:pic>
      <p:sp>
        <p:nvSpPr>
          <p:cNvPr id="224" name="5m"/>
          <p:cNvSpPr txBox="1"/>
          <p:nvPr/>
        </p:nvSpPr>
        <p:spPr>
          <a:xfrm>
            <a:off x="4269201" y="10637973"/>
            <a:ext cx="45215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500"/>
            </a:lvl1pPr>
          </a:lstStyle>
          <a:p>
            <a:pPr>
              <a:defRPr b="0"/>
            </a:pPr>
            <a:r>
              <a:rPr b="1"/>
              <a:t>5m</a:t>
            </a:r>
          </a:p>
        </p:txBody>
      </p:sp>
      <p:sp>
        <p:nvSpPr>
          <p:cNvPr id="225" name="Fork"/>
          <p:cNvSpPr/>
          <p:nvPr/>
        </p:nvSpPr>
        <p:spPr>
          <a:xfrm rot="1500000">
            <a:off x="6012887" y="8627478"/>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6" name="Fork"/>
          <p:cNvSpPr/>
          <p:nvPr/>
        </p:nvSpPr>
        <p:spPr>
          <a:xfrm rot="5460000">
            <a:off x="4086330" y="5645569"/>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27" name="alarm-clock.png" descr="alarm-clock.png"/>
          <p:cNvPicPr>
            <a:picLocks noChangeAspect="1"/>
          </p:cNvPicPr>
          <p:nvPr/>
        </p:nvPicPr>
        <p:blipFill>
          <a:blip r:embed="rId9">
            <a:extLst/>
          </a:blip>
          <a:stretch>
            <a:fillRect/>
          </a:stretch>
        </p:blipFill>
        <p:spPr>
          <a:xfrm>
            <a:off x="10566731" y="11873659"/>
            <a:ext cx="467446" cy="467446"/>
          </a:xfrm>
          <a:prstGeom prst="rect">
            <a:avLst/>
          </a:prstGeom>
          <a:ln w="12700">
            <a:miter lim="400000"/>
          </a:ln>
        </p:spPr>
      </p:pic>
      <p:sp>
        <p:nvSpPr>
          <p:cNvPr id="228" name="5m"/>
          <p:cNvSpPr txBox="1"/>
          <p:nvPr/>
        </p:nvSpPr>
        <p:spPr>
          <a:xfrm>
            <a:off x="11120364" y="11862906"/>
            <a:ext cx="45215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500"/>
            </a:lvl1pPr>
          </a:lstStyle>
          <a:p>
            <a:pPr>
              <a:defRPr b="0"/>
            </a:pPr>
            <a:r>
              <a:rPr b="1"/>
              <a:t>5m</a:t>
            </a:r>
          </a:p>
        </p:txBody>
      </p:sp>
      <p:sp>
        <p:nvSpPr>
          <p:cNvPr id="229" name="Fork"/>
          <p:cNvSpPr/>
          <p:nvPr/>
        </p:nvSpPr>
        <p:spPr>
          <a:xfrm rot="18540000">
            <a:off x="9595611" y="7692039"/>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30" name="alarm-clock.png" descr="alarm-clock.png"/>
          <p:cNvPicPr>
            <a:picLocks noChangeAspect="1"/>
          </p:cNvPicPr>
          <p:nvPr/>
        </p:nvPicPr>
        <p:blipFill>
          <a:blip r:embed="rId9">
            <a:extLst/>
          </a:blip>
          <a:stretch>
            <a:fillRect/>
          </a:stretch>
        </p:blipFill>
        <p:spPr>
          <a:xfrm>
            <a:off x="425782" y="2989710"/>
            <a:ext cx="467445" cy="467446"/>
          </a:xfrm>
          <a:prstGeom prst="rect">
            <a:avLst/>
          </a:prstGeom>
          <a:ln w="12700">
            <a:miter lim="400000"/>
          </a:ln>
        </p:spPr>
      </p:pic>
      <p:sp>
        <p:nvSpPr>
          <p:cNvPr id="231" name="5m"/>
          <p:cNvSpPr txBox="1"/>
          <p:nvPr/>
        </p:nvSpPr>
        <p:spPr>
          <a:xfrm>
            <a:off x="979414" y="2978958"/>
            <a:ext cx="45215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500"/>
            </a:lvl1pPr>
          </a:lstStyle>
          <a:p>
            <a:pPr>
              <a:defRPr b="0"/>
            </a:pPr>
            <a:r>
              <a:rPr b="1"/>
              <a:t>5m</a:t>
            </a:r>
          </a:p>
        </p:txBody>
      </p:sp>
      <p:pic>
        <p:nvPicPr>
          <p:cNvPr id="232" name="alarm-clock.png" descr="alarm-clock.png"/>
          <p:cNvPicPr>
            <a:picLocks noChangeAspect="1"/>
          </p:cNvPicPr>
          <p:nvPr/>
        </p:nvPicPr>
        <p:blipFill>
          <a:blip r:embed="rId9">
            <a:extLst/>
          </a:blip>
          <a:stretch>
            <a:fillRect/>
          </a:stretch>
        </p:blipFill>
        <p:spPr>
          <a:xfrm>
            <a:off x="11475607" y="1374896"/>
            <a:ext cx="467445" cy="467445"/>
          </a:xfrm>
          <a:prstGeom prst="rect">
            <a:avLst/>
          </a:prstGeom>
          <a:ln w="12700">
            <a:miter lim="400000"/>
          </a:ln>
        </p:spPr>
      </p:pic>
      <p:sp>
        <p:nvSpPr>
          <p:cNvPr id="233" name="5m"/>
          <p:cNvSpPr txBox="1"/>
          <p:nvPr/>
        </p:nvSpPr>
        <p:spPr>
          <a:xfrm>
            <a:off x="12029240" y="1364143"/>
            <a:ext cx="45215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500"/>
            </a:lvl1pPr>
          </a:lstStyle>
          <a:p>
            <a:pPr>
              <a:defRPr b="0"/>
            </a:pPr>
            <a:r>
              <a:rPr b="1"/>
              <a:t>5m</a:t>
            </a:r>
          </a:p>
        </p:txBody>
      </p:sp>
      <p:pic>
        <p:nvPicPr>
          <p:cNvPr id="234" name="alarm-clock.png" descr="alarm-clock.png"/>
          <p:cNvPicPr>
            <a:picLocks noChangeAspect="1"/>
          </p:cNvPicPr>
          <p:nvPr/>
        </p:nvPicPr>
        <p:blipFill>
          <a:blip r:embed="rId9">
            <a:extLst/>
          </a:blip>
          <a:stretch>
            <a:fillRect/>
          </a:stretch>
        </p:blipFill>
        <p:spPr>
          <a:xfrm>
            <a:off x="14133833" y="6675063"/>
            <a:ext cx="467445" cy="467445"/>
          </a:xfrm>
          <a:prstGeom prst="rect">
            <a:avLst/>
          </a:prstGeom>
          <a:ln w="12700">
            <a:miter lim="400000"/>
          </a:ln>
        </p:spPr>
      </p:pic>
      <p:sp>
        <p:nvSpPr>
          <p:cNvPr id="235" name="5m"/>
          <p:cNvSpPr txBox="1"/>
          <p:nvPr/>
        </p:nvSpPr>
        <p:spPr>
          <a:xfrm>
            <a:off x="14687466" y="6664310"/>
            <a:ext cx="45215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500"/>
            </a:lvl1pPr>
          </a:lstStyle>
          <a:p>
            <a:pPr>
              <a:defRPr b="0"/>
            </a:pPr>
            <a:r>
              <a:rPr b="1"/>
              <a:t>5m</a:t>
            </a:r>
          </a:p>
        </p:txBody>
      </p:sp>
      <p:pic>
        <p:nvPicPr>
          <p:cNvPr id="236" name="alarm-clock.png" descr="alarm-clock.png"/>
          <p:cNvPicPr>
            <a:picLocks noChangeAspect="1"/>
          </p:cNvPicPr>
          <p:nvPr/>
        </p:nvPicPr>
        <p:blipFill>
          <a:blip r:embed="rId9">
            <a:extLst/>
          </a:blip>
          <a:stretch>
            <a:fillRect/>
          </a:stretch>
        </p:blipFill>
        <p:spPr>
          <a:xfrm>
            <a:off x="10567165" y="11878238"/>
            <a:ext cx="467446" cy="467445"/>
          </a:xfrm>
          <a:prstGeom prst="rect">
            <a:avLst/>
          </a:prstGeom>
          <a:ln w="12700">
            <a:miter lim="400000"/>
          </a:ln>
        </p:spPr>
      </p:pic>
      <p:sp>
        <p:nvSpPr>
          <p:cNvPr id="237" name="5m"/>
          <p:cNvSpPr txBox="1"/>
          <p:nvPr/>
        </p:nvSpPr>
        <p:spPr>
          <a:xfrm>
            <a:off x="11120798" y="11867485"/>
            <a:ext cx="45215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500"/>
            </a:lvl1pPr>
          </a:lstStyle>
          <a:p>
            <a:pPr>
              <a:defRPr b="0"/>
            </a:pPr>
            <a:r>
              <a:rPr b="1"/>
              <a:t>5m</a:t>
            </a:r>
          </a:p>
        </p:txBody>
      </p:sp>
      <p:pic>
        <p:nvPicPr>
          <p:cNvPr id="238" name="alarm-clock.png" descr="alarm-clock.png"/>
          <p:cNvPicPr>
            <a:picLocks noChangeAspect="1"/>
          </p:cNvPicPr>
          <p:nvPr/>
        </p:nvPicPr>
        <p:blipFill>
          <a:blip r:embed="rId9">
            <a:extLst/>
          </a:blip>
          <a:stretch>
            <a:fillRect/>
          </a:stretch>
        </p:blipFill>
        <p:spPr>
          <a:xfrm>
            <a:off x="3715568" y="10648726"/>
            <a:ext cx="467446" cy="467446"/>
          </a:xfrm>
          <a:prstGeom prst="rect">
            <a:avLst/>
          </a:prstGeom>
          <a:ln w="12700">
            <a:miter lim="400000"/>
          </a:ln>
        </p:spPr>
      </p:pic>
      <p:sp>
        <p:nvSpPr>
          <p:cNvPr id="239" name="5m"/>
          <p:cNvSpPr txBox="1"/>
          <p:nvPr/>
        </p:nvSpPr>
        <p:spPr>
          <a:xfrm>
            <a:off x="4269201" y="10637973"/>
            <a:ext cx="452154"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500"/>
            </a:lvl1pPr>
          </a:lstStyle>
          <a:p>
            <a:pPr>
              <a:defRPr b="0"/>
            </a:pPr>
            <a:r>
              <a:rPr b="1"/>
              <a:t>5m</a:t>
            </a:r>
          </a:p>
        </p:txBody>
      </p:sp>
      <p:sp>
        <p:nvSpPr>
          <p:cNvPr id="240" name="Fork"/>
          <p:cNvSpPr/>
          <p:nvPr/>
        </p:nvSpPr>
        <p:spPr>
          <a:xfrm rot="1500000">
            <a:off x="6011838" y="8627478"/>
            <a:ext cx="262935"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1" name="Fork"/>
          <p:cNvSpPr/>
          <p:nvPr/>
        </p:nvSpPr>
        <p:spPr>
          <a:xfrm rot="18540000">
            <a:off x="9595611" y="7692039"/>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2" name="Fork"/>
          <p:cNvSpPr/>
          <p:nvPr/>
        </p:nvSpPr>
        <p:spPr>
          <a:xfrm rot="14040000">
            <a:off x="9730716" y="3985840"/>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3" name="Fork"/>
          <p:cNvSpPr/>
          <p:nvPr/>
        </p:nvSpPr>
        <p:spPr>
          <a:xfrm rot="9720000">
            <a:off x="6330413" y="2721087"/>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4" name="Fork"/>
          <p:cNvSpPr/>
          <p:nvPr/>
        </p:nvSpPr>
        <p:spPr>
          <a:xfrm rot="5460000">
            <a:off x="4086330" y="5645569"/>
            <a:ext cx="262934"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5" name="Fork"/>
          <p:cNvSpPr/>
          <p:nvPr/>
        </p:nvSpPr>
        <p:spPr>
          <a:xfrm rot="1500000">
            <a:off x="6011838" y="8627478"/>
            <a:ext cx="262935" cy="1625533"/>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6" name="Fork"/>
          <p:cNvSpPr/>
          <p:nvPr/>
        </p:nvSpPr>
        <p:spPr>
          <a:xfrm rot="18540000">
            <a:off x="9595611" y="7692039"/>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 name="Fork"/>
          <p:cNvSpPr/>
          <p:nvPr/>
        </p:nvSpPr>
        <p:spPr>
          <a:xfrm rot="14040000">
            <a:off x="9730716" y="3997475"/>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8" name="Fork"/>
          <p:cNvSpPr/>
          <p:nvPr/>
        </p:nvSpPr>
        <p:spPr>
          <a:xfrm rot="9720000">
            <a:off x="6330300" y="2721087"/>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9" name="Fork"/>
          <p:cNvSpPr/>
          <p:nvPr/>
        </p:nvSpPr>
        <p:spPr>
          <a:xfrm rot="5460000">
            <a:off x="4086330" y="5651058"/>
            <a:ext cx="262934" cy="1625532"/>
          </a:xfrm>
          <a:custGeom>
            <a:avLst/>
            <a:gdLst/>
            <a:ahLst/>
            <a:cxnLst>
              <a:cxn ang="0">
                <a:pos x="wd2" y="hd2"/>
              </a:cxn>
              <a:cxn ang="5400000">
                <a:pos x="wd2" y="hd2"/>
              </a:cxn>
              <a:cxn ang="10800000">
                <a:pos x="wd2" y="hd2"/>
              </a:cxn>
              <a:cxn ang="16200000">
                <a:pos x="wd2" y="hd2"/>
              </a:cxn>
            </a:cxnLst>
            <a:rect l="0" t="0" r="r" b="b"/>
            <a:pathLst>
              <a:path w="21565" h="21600" fill="norm" stroke="1" extrusionOk="0">
                <a:moveTo>
                  <a:pt x="3129" y="0"/>
                </a:moveTo>
                <a:cubicBezTo>
                  <a:pt x="2841" y="0"/>
                  <a:pt x="2591" y="35"/>
                  <a:pt x="2555" y="88"/>
                </a:cubicBezTo>
                <a:lnTo>
                  <a:pt x="0" y="5782"/>
                </a:lnTo>
                <a:cubicBezTo>
                  <a:pt x="0" y="6074"/>
                  <a:pt x="675" y="6347"/>
                  <a:pt x="1936" y="6551"/>
                </a:cubicBezTo>
                <a:lnTo>
                  <a:pt x="4716" y="7002"/>
                </a:lnTo>
                <a:cubicBezTo>
                  <a:pt x="6805" y="7340"/>
                  <a:pt x="7914" y="7795"/>
                  <a:pt x="7878" y="8267"/>
                </a:cubicBezTo>
                <a:lnTo>
                  <a:pt x="5976" y="21075"/>
                </a:lnTo>
                <a:cubicBezTo>
                  <a:pt x="5940" y="21361"/>
                  <a:pt x="7455" y="21600"/>
                  <a:pt x="9364" y="21600"/>
                </a:cubicBezTo>
                <a:lnTo>
                  <a:pt x="12166" y="21600"/>
                </a:lnTo>
                <a:cubicBezTo>
                  <a:pt x="14075" y="21600"/>
                  <a:pt x="15590" y="21361"/>
                  <a:pt x="15554" y="21075"/>
                </a:cubicBezTo>
                <a:lnTo>
                  <a:pt x="13686" y="8267"/>
                </a:lnTo>
                <a:cubicBezTo>
                  <a:pt x="13650" y="7795"/>
                  <a:pt x="14759" y="7334"/>
                  <a:pt x="16848" y="7002"/>
                </a:cubicBezTo>
                <a:lnTo>
                  <a:pt x="19628" y="6551"/>
                </a:lnTo>
                <a:cubicBezTo>
                  <a:pt x="20889" y="6347"/>
                  <a:pt x="21600" y="6068"/>
                  <a:pt x="21564" y="5782"/>
                </a:cubicBezTo>
                <a:lnTo>
                  <a:pt x="19009" y="88"/>
                </a:lnTo>
                <a:cubicBezTo>
                  <a:pt x="18937" y="41"/>
                  <a:pt x="18690" y="0"/>
                  <a:pt x="18401" y="0"/>
                </a:cubicBezTo>
                <a:lnTo>
                  <a:pt x="17467" y="0"/>
                </a:lnTo>
                <a:cubicBezTo>
                  <a:pt x="17143" y="0"/>
                  <a:pt x="16882" y="40"/>
                  <a:pt x="16882" y="93"/>
                </a:cubicBezTo>
                <a:lnTo>
                  <a:pt x="17141" y="3984"/>
                </a:lnTo>
                <a:cubicBezTo>
                  <a:pt x="17141" y="4037"/>
                  <a:pt x="16891" y="4077"/>
                  <a:pt x="16567" y="4077"/>
                </a:cubicBezTo>
                <a:lnTo>
                  <a:pt x="15588" y="4077"/>
                </a:lnTo>
                <a:cubicBezTo>
                  <a:pt x="15264" y="4077"/>
                  <a:pt x="15014" y="4036"/>
                  <a:pt x="15014" y="3990"/>
                </a:cubicBezTo>
                <a:lnTo>
                  <a:pt x="14226" y="88"/>
                </a:lnTo>
                <a:cubicBezTo>
                  <a:pt x="14226" y="35"/>
                  <a:pt x="13965" y="0"/>
                  <a:pt x="13641" y="0"/>
                </a:cubicBezTo>
                <a:lnTo>
                  <a:pt x="12819" y="0"/>
                </a:lnTo>
                <a:cubicBezTo>
                  <a:pt x="12495" y="0"/>
                  <a:pt x="12245" y="40"/>
                  <a:pt x="12245" y="93"/>
                </a:cubicBezTo>
                <a:lnTo>
                  <a:pt x="11840" y="3997"/>
                </a:lnTo>
                <a:cubicBezTo>
                  <a:pt x="11840" y="4049"/>
                  <a:pt x="11590" y="4090"/>
                  <a:pt x="11266" y="4090"/>
                </a:cubicBezTo>
                <a:lnTo>
                  <a:pt x="10264" y="4090"/>
                </a:lnTo>
                <a:cubicBezTo>
                  <a:pt x="9940" y="4090"/>
                  <a:pt x="9679" y="4049"/>
                  <a:pt x="9679" y="3997"/>
                </a:cubicBezTo>
                <a:lnTo>
                  <a:pt x="9285" y="93"/>
                </a:lnTo>
                <a:cubicBezTo>
                  <a:pt x="9285" y="40"/>
                  <a:pt x="9035" y="0"/>
                  <a:pt x="8711" y="0"/>
                </a:cubicBezTo>
                <a:lnTo>
                  <a:pt x="7878" y="0"/>
                </a:lnTo>
                <a:cubicBezTo>
                  <a:pt x="7554" y="0"/>
                  <a:pt x="7304" y="41"/>
                  <a:pt x="7304" y="88"/>
                </a:cubicBezTo>
                <a:lnTo>
                  <a:pt x="6516" y="3990"/>
                </a:lnTo>
                <a:cubicBezTo>
                  <a:pt x="6516" y="4042"/>
                  <a:pt x="6267" y="4077"/>
                  <a:pt x="5942" y="4077"/>
                </a:cubicBezTo>
                <a:lnTo>
                  <a:pt x="4963" y="4077"/>
                </a:lnTo>
                <a:cubicBezTo>
                  <a:pt x="4639" y="4077"/>
                  <a:pt x="4389" y="4037"/>
                  <a:pt x="4389" y="3984"/>
                </a:cubicBezTo>
                <a:lnTo>
                  <a:pt x="4637" y="93"/>
                </a:lnTo>
                <a:cubicBezTo>
                  <a:pt x="4637" y="40"/>
                  <a:pt x="4387" y="0"/>
                  <a:pt x="4063" y="0"/>
                </a:cubicBezTo>
                <a:lnTo>
                  <a:pt x="3129" y="0"/>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0" name="Rounded Rectangle"/>
          <p:cNvSpPr/>
          <p:nvPr/>
        </p:nvSpPr>
        <p:spPr>
          <a:xfrm>
            <a:off x="16813069" y="10495013"/>
            <a:ext cx="5080001" cy="1519395"/>
          </a:xfrm>
          <a:prstGeom prst="roundRect">
            <a:avLst>
              <a:gd name="adj" fmla="val 13695"/>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1" name="MUTUAL EXCLUSION"/>
          <p:cNvSpPr txBox="1"/>
          <p:nvPr/>
        </p:nvSpPr>
        <p:spPr>
          <a:xfrm>
            <a:off x="17259665" y="10943560"/>
            <a:ext cx="418681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MUTUAL EXCLUSION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5" grpId="1" fill="hold">
                                  <p:stCondLst>
                                    <p:cond delay="0"/>
                                  </p:stCondLst>
                                  <p:iterate type="el" backwards="0">
                                    <p:tmAbs val="0"/>
                                  </p:iterate>
                                  <p:childTnLst>
                                    <p:set>
                                      <p:cBhvr>
                                        <p:cTn id="6" fill="hold"/>
                                        <p:tgtEl>
                                          <p:spTgt spid="176"/>
                                        </p:tgtEl>
                                        <p:attrNameLst>
                                          <p:attrName>style.visibility</p:attrName>
                                        </p:attrNameLst>
                                      </p:cBhvr>
                                      <p:to>
                                        <p:strVal val="visible"/>
                                      </p:to>
                                    </p:set>
                                    <p:anim calcmode="lin" valueType="num">
                                      <p:cBhvr>
                                        <p:cTn id="7" dur="1500" fill="hold"/>
                                        <p:tgtEl>
                                          <p:spTgt spid="176"/>
                                        </p:tgtEl>
                                        <p:attrNameLst>
                                          <p:attrName>ppt_w</p:attrName>
                                        </p:attrNameLst>
                                      </p:cBhvr>
                                      <p:tavLst>
                                        <p:tav tm="0">
                                          <p:val>
                                            <p:fltVal val="0"/>
                                          </p:val>
                                        </p:tav>
                                        <p:tav tm="100000">
                                          <p:val>
                                            <p:strVal val="#ppt_w"/>
                                          </p:val>
                                        </p:tav>
                                      </p:tavLst>
                                    </p:anim>
                                    <p:anim calcmode="lin" valueType="num">
                                      <p:cBhvr>
                                        <p:cTn id="8" dur="1500" fill="hold"/>
                                        <p:tgtEl>
                                          <p:spTgt spid="176"/>
                                        </p:tgtEl>
                                        <p:attrNameLst>
                                          <p:attrName>ppt_h</p:attrName>
                                        </p:attrNameLst>
                                      </p:cBhvr>
                                      <p:tavLst>
                                        <p:tav tm="0">
                                          <p:val>
                                            <p:fltVal val="0"/>
                                          </p:val>
                                        </p:tav>
                                        <p:tav tm="100000">
                                          <p:val>
                                            <p:strVal val="#ppt_h"/>
                                          </p:val>
                                        </p:tav>
                                      </p:tavLst>
                                    </p:anim>
                                    <p:anim calcmode="lin" valueType="num">
                                      <p:cBhvr>
                                        <p:cTn id="9" dur="1500" fill="hold"/>
                                        <p:tgtEl>
                                          <p:spTgt spid="176"/>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17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500"/>
                            </p:stCondLst>
                            <p:childTnLst>
                              <p:par>
                                <p:cTn id="12" presetClass="entr" nodeType="afterEffect" presetSubtype="32" presetID="4" grpId="2" fill="hold">
                                  <p:stCondLst>
                                    <p:cond delay="0"/>
                                  </p:stCondLst>
                                  <p:iterate type="el" backwards="0">
                                    <p:tmAbs val="0"/>
                                  </p:iterate>
                                  <p:childTnLst>
                                    <p:set>
                                      <p:cBhvr>
                                        <p:cTn id="13" fill="hold"/>
                                        <p:tgtEl>
                                          <p:spTgt spid="184"/>
                                        </p:tgtEl>
                                        <p:attrNameLst>
                                          <p:attrName>style.visibility</p:attrName>
                                        </p:attrNameLst>
                                      </p:cBhvr>
                                      <p:to>
                                        <p:strVal val="visible"/>
                                      </p:to>
                                    </p:set>
                                    <p:animEffect filter="box(out)" transition="in">
                                      <p:cBhvr>
                                        <p:cTn id="14" dur="800"/>
                                        <p:tgtEl>
                                          <p:spTgt spid="184"/>
                                        </p:tgtEl>
                                      </p:cBhvr>
                                    </p:animEffect>
                                  </p:childTnLst>
                                </p:cTn>
                              </p:par>
                            </p:childTnLst>
                          </p:cTn>
                        </p:par>
                        <p:par>
                          <p:cTn id="15" fill="hold">
                            <p:stCondLst>
                              <p:cond delay="2300"/>
                            </p:stCondLst>
                            <p:childTnLst>
                              <p:par>
                                <p:cTn id="16" presetClass="entr" nodeType="afterEffect" presetSubtype="16" presetID="23" grpId="3" fill="hold">
                                  <p:stCondLst>
                                    <p:cond delay="0"/>
                                  </p:stCondLst>
                                  <p:iterate type="el" backwards="0">
                                    <p:tmAbs val="0"/>
                                  </p:iterate>
                                  <p:childTnLst>
                                    <p:set>
                                      <p:cBhvr>
                                        <p:cTn id="17" fill="hold"/>
                                        <p:tgtEl>
                                          <p:spTgt spid="215"/>
                                        </p:tgtEl>
                                        <p:attrNameLst>
                                          <p:attrName>style.visibility</p:attrName>
                                        </p:attrNameLst>
                                      </p:cBhvr>
                                      <p:to>
                                        <p:strVal val="visible"/>
                                      </p:to>
                                    </p:set>
                                    <p:anim calcmode="lin" valueType="num">
                                      <p:cBhvr>
                                        <p:cTn id="18" dur="800" fill="hold"/>
                                        <p:tgtEl>
                                          <p:spTgt spid="215"/>
                                        </p:tgtEl>
                                        <p:attrNameLst>
                                          <p:attrName>ppt_w</p:attrName>
                                        </p:attrNameLst>
                                      </p:cBhvr>
                                      <p:tavLst>
                                        <p:tav tm="0">
                                          <p:val>
                                            <p:fltVal val="0"/>
                                          </p:val>
                                        </p:tav>
                                        <p:tav tm="100000">
                                          <p:val>
                                            <p:strVal val="#ppt_w"/>
                                          </p:val>
                                        </p:tav>
                                      </p:tavLst>
                                    </p:anim>
                                    <p:anim calcmode="lin" valueType="num">
                                      <p:cBhvr>
                                        <p:cTn id="19" dur="800" fill="hold"/>
                                        <p:tgtEl>
                                          <p:spTgt spid="215"/>
                                        </p:tgtEl>
                                        <p:attrNameLst>
                                          <p:attrName>ppt_h</p:attrName>
                                        </p:attrNameLst>
                                      </p:cBhvr>
                                      <p:tavLst>
                                        <p:tav tm="0">
                                          <p:val>
                                            <p:fltVal val="0"/>
                                          </p:val>
                                        </p:tav>
                                        <p:tav tm="100000">
                                          <p:val>
                                            <p:strVal val="#ppt_h"/>
                                          </p:val>
                                        </p:tav>
                                      </p:tavLst>
                                    </p:anim>
                                  </p:childTnLst>
                                </p:cTn>
                              </p:par>
                            </p:childTnLst>
                          </p:cTn>
                        </p:par>
                        <p:par>
                          <p:cTn id="20" fill="hold">
                            <p:stCondLst>
                              <p:cond delay="3100"/>
                            </p:stCondLst>
                            <p:childTnLst>
                              <p:par>
                                <p:cTn id="21" presetClass="entr" nodeType="afterEffect" presetSubtype="32" presetID="4" grpId="4" fill="hold">
                                  <p:stCondLst>
                                    <p:cond delay="400"/>
                                  </p:stCondLst>
                                  <p:iterate type="el" backwards="0">
                                    <p:tmAbs val="0"/>
                                  </p:iterate>
                                  <p:childTnLst>
                                    <p:set>
                                      <p:cBhvr>
                                        <p:cTn id="22" fill="hold"/>
                                        <p:tgtEl>
                                          <p:spTgt spid="185"/>
                                        </p:tgtEl>
                                        <p:attrNameLst>
                                          <p:attrName>style.visibility</p:attrName>
                                        </p:attrNameLst>
                                      </p:cBhvr>
                                      <p:to>
                                        <p:strVal val="visible"/>
                                      </p:to>
                                    </p:set>
                                    <p:animEffect filter="box(out)" transition="in">
                                      <p:cBhvr>
                                        <p:cTn id="23" dur="800"/>
                                        <p:tgtEl>
                                          <p:spTgt spid="185"/>
                                        </p:tgtEl>
                                      </p:cBhvr>
                                    </p:animEffect>
                                  </p:childTnLst>
                                </p:cTn>
                              </p:par>
                            </p:childTnLst>
                          </p:cTn>
                        </p:par>
                        <p:par>
                          <p:cTn id="24" fill="hold">
                            <p:stCondLst>
                              <p:cond delay="4300"/>
                            </p:stCondLst>
                            <p:childTnLst>
                              <p:par>
                                <p:cTn id="25" presetClass="entr" nodeType="afterEffect" presetSubtype="16" presetID="23" grpId="5" fill="hold">
                                  <p:stCondLst>
                                    <p:cond delay="0"/>
                                  </p:stCondLst>
                                  <p:iterate type="el" backwards="0">
                                    <p:tmAbs val="0"/>
                                  </p:iterate>
                                  <p:childTnLst>
                                    <p:set>
                                      <p:cBhvr>
                                        <p:cTn id="26" fill="hold"/>
                                        <p:tgtEl>
                                          <p:spTgt spid="216"/>
                                        </p:tgtEl>
                                        <p:attrNameLst>
                                          <p:attrName>style.visibility</p:attrName>
                                        </p:attrNameLst>
                                      </p:cBhvr>
                                      <p:to>
                                        <p:strVal val="visible"/>
                                      </p:to>
                                    </p:set>
                                    <p:anim calcmode="lin" valueType="num">
                                      <p:cBhvr>
                                        <p:cTn id="27" dur="800" fill="hold"/>
                                        <p:tgtEl>
                                          <p:spTgt spid="216"/>
                                        </p:tgtEl>
                                        <p:attrNameLst>
                                          <p:attrName>ppt_w</p:attrName>
                                        </p:attrNameLst>
                                      </p:cBhvr>
                                      <p:tavLst>
                                        <p:tav tm="0">
                                          <p:val>
                                            <p:fltVal val="0"/>
                                          </p:val>
                                        </p:tav>
                                        <p:tav tm="100000">
                                          <p:val>
                                            <p:strVal val="#ppt_w"/>
                                          </p:val>
                                        </p:tav>
                                      </p:tavLst>
                                    </p:anim>
                                    <p:anim calcmode="lin" valueType="num">
                                      <p:cBhvr>
                                        <p:cTn id="28" dur="800" fill="hold"/>
                                        <p:tgtEl>
                                          <p:spTgt spid="216"/>
                                        </p:tgtEl>
                                        <p:attrNameLst>
                                          <p:attrName>ppt_h</p:attrName>
                                        </p:attrNameLst>
                                      </p:cBhvr>
                                      <p:tavLst>
                                        <p:tav tm="0">
                                          <p:val>
                                            <p:fltVal val="0"/>
                                          </p:val>
                                        </p:tav>
                                        <p:tav tm="100000">
                                          <p:val>
                                            <p:strVal val="#ppt_h"/>
                                          </p:val>
                                        </p:tav>
                                      </p:tavLst>
                                    </p:anim>
                                  </p:childTnLst>
                                </p:cTn>
                              </p:par>
                            </p:childTnLst>
                          </p:cTn>
                        </p:par>
                        <p:par>
                          <p:cTn id="29" fill="hold">
                            <p:stCondLst>
                              <p:cond delay="5100"/>
                            </p:stCondLst>
                            <p:childTnLst>
                              <p:par>
                                <p:cTn id="30" presetClass="entr" nodeType="afterEffect" presetSubtype="32" presetID="4" grpId="6" fill="hold">
                                  <p:stCondLst>
                                    <p:cond delay="400"/>
                                  </p:stCondLst>
                                  <p:iterate type="el" backwards="0">
                                    <p:tmAbs val="0"/>
                                  </p:iterate>
                                  <p:childTnLst>
                                    <p:set>
                                      <p:cBhvr>
                                        <p:cTn id="31" fill="hold"/>
                                        <p:tgtEl>
                                          <p:spTgt spid="182"/>
                                        </p:tgtEl>
                                        <p:attrNameLst>
                                          <p:attrName>style.visibility</p:attrName>
                                        </p:attrNameLst>
                                      </p:cBhvr>
                                      <p:to>
                                        <p:strVal val="visible"/>
                                      </p:to>
                                    </p:set>
                                    <p:animEffect filter="box(out)" transition="in">
                                      <p:cBhvr>
                                        <p:cTn id="32" dur="800"/>
                                        <p:tgtEl>
                                          <p:spTgt spid="182"/>
                                        </p:tgtEl>
                                      </p:cBhvr>
                                    </p:animEffect>
                                  </p:childTnLst>
                                </p:cTn>
                              </p:par>
                            </p:childTnLst>
                          </p:cTn>
                        </p:par>
                        <p:par>
                          <p:cTn id="33" fill="hold">
                            <p:stCondLst>
                              <p:cond delay="6300"/>
                            </p:stCondLst>
                            <p:childTnLst>
                              <p:par>
                                <p:cTn id="34" presetClass="entr" nodeType="afterEffect" presetSubtype="16" presetID="23" grpId="7" fill="hold">
                                  <p:stCondLst>
                                    <p:cond delay="0"/>
                                  </p:stCondLst>
                                  <p:iterate type="el" backwards="0">
                                    <p:tmAbs val="0"/>
                                  </p:iterate>
                                  <p:childTnLst>
                                    <p:set>
                                      <p:cBhvr>
                                        <p:cTn id="35" fill="hold"/>
                                        <p:tgtEl>
                                          <p:spTgt spid="213"/>
                                        </p:tgtEl>
                                        <p:attrNameLst>
                                          <p:attrName>style.visibility</p:attrName>
                                        </p:attrNameLst>
                                      </p:cBhvr>
                                      <p:to>
                                        <p:strVal val="visible"/>
                                      </p:to>
                                    </p:set>
                                    <p:anim calcmode="lin" valueType="num">
                                      <p:cBhvr>
                                        <p:cTn id="36" dur="800" fill="hold"/>
                                        <p:tgtEl>
                                          <p:spTgt spid="213"/>
                                        </p:tgtEl>
                                        <p:attrNameLst>
                                          <p:attrName>ppt_w</p:attrName>
                                        </p:attrNameLst>
                                      </p:cBhvr>
                                      <p:tavLst>
                                        <p:tav tm="0">
                                          <p:val>
                                            <p:fltVal val="0"/>
                                          </p:val>
                                        </p:tav>
                                        <p:tav tm="100000">
                                          <p:val>
                                            <p:strVal val="#ppt_w"/>
                                          </p:val>
                                        </p:tav>
                                      </p:tavLst>
                                    </p:anim>
                                    <p:anim calcmode="lin" valueType="num">
                                      <p:cBhvr>
                                        <p:cTn id="37" dur="800" fill="hold"/>
                                        <p:tgtEl>
                                          <p:spTgt spid="213"/>
                                        </p:tgtEl>
                                        <p:attrNameLst>
                                          <p:attrName>ppt_h</p:attrName>
                                        </p:attrNameLst>
                                      </p:cBhvr>
                                      <p:tavLst>
                                        <p:tav tm="0">
                                          <p:val>
                                            <p:fltVal val="0"/>
                                          </p:val>
                                        </p:tav>
                                        <p:tav tm="100000">
                                          <p:val>
                                            <p:strVal val="#ppt_h"/>
                                          </p:val>
                                        </p:tav>
                                      </p:tavLst>
                                    </p:anim>
                                  </p:childTnLst>
                                </p:cTn>
                              </p:par>
                            </p:childTnLst>
                          </p:cTn>
                        </p:par>
                        <p:par>
                          <p:cTn id="38" fill="hold">
                            <p:stCondLst>
                              <p:cond delay="7100"/>
                            </p:stCondLst>
                            <p:childTnLst>
                              <p:par>
                                <p:cTn id="39" presetClass="entr" nodeType="afterEffect" presetSubtype="32" presetID="4" grpId="8" fill="hold">
                                  <p:stCondLst>
                                    <p:cond delay="400"/>
                                  </p:stCondLst>
                                  <p:iterate type="el" backwards="0">
                                    <p:tmAbs val="0"/>
                                  </p:iterate>
                                  <p:childTnLst>
                                    <p:set>
                                      <p:cBhvr>
                                        <p:cTn id="40" fill="hold"/>
                                        <p:tgtEl>
                                          <p:spTgt spid="186"/>
                                        </p:tgtEl>
                                        <p:attrNameLst>
                                          <p:attrName>style.visibility</p:attrName>
                                        </p:attrNameLst>
                                      </p:cBhvr>
                                      <p:to>
                                        <p:strVal val="visible"/>
                                      </p:to>
                                    </p:set>
                                    <p:animEffect filter="box(out)" transition="in">
                                      <p:cBhvr>
                                        <p:cTn id="41" dur="800"/>
                                        <p:tgtEl>
                                          <p:spTgt spid="186"/>
                                        </p:tgtEl>
                                      </p:cBhvr>
                                    </p:animEffect>
                                  </p:childTnLst>
                                </p:cTn>
                              </p:par>
                            </p:childTnLst>
                          </p:cTn>
                        </p:par>
                        <p:par>
                          <p:cTn id="42" fill="hold">
                            <p:stCondLst>
                              <p:cond delay="8300"/>
                            </p:stCondLst>
                            <p:childTnLst>
                              <p:par>
                                <p:cTn id="43" presetClass="entr" nodeType="afterEffect" presetSubtype="16" presetID="23" grpId="9" fill="hold">
                                  <p:stCondLst>
                                    <p:cond delay="0"/>
                                  </p:stCondLst>
                                  <p:iterate type="el" backwards="0">
                                    <p:tmAbs val="0"/>
                                  </p:iterate>
                                  <p:childTnLst>
                                    <p:set>
                                      <p:cBhvr>
                                        <p:cTn id="44" fill="hold"/>
                                        <p:tgtEl>
                                          <p:spTgt spid="217"/>
                                        </p:tgtEl>
                                        <p:attrNameLst>
                                          <p:attrName>style.visibility</p:attrName>
                                        </p:attrNameLst>
                                      </p:cBhvr>
                                      <p:to>
                                        <p:strVal val="visible"/>
                                      </p:to>
                                    </p:set>
                                    <p:anim calcmode="lin" valueType="num">
                                      <p:cBhvr>
                                        <p:cTn id="45" dur="800" fill="hold"/>
                                        <p:tgtEl>
                                          <p:spTgt spid="217"/>
                                        </p:tgtEl>
                                        <p:attrNameLst>
                                          <p:attrName>ppt_w</p:attrName>
                                        </p:attrNameLst>
                                      </p:cBhvr>
                                      <p:tavLst>
                                        <p:tav tm="0">
                                          <p:val>
                                            <p:fltVal val="0"/>
                                          </p:val>
                                        </p:tav>
                                        <p:tav tm="100000">
                                          <p:val>
                                            <p:strVal val="#ppt_w"/>
                                          </p:val>
                                        </p:tav>
                                      </p:tavLst>
                                    </p:anim>
                                    <p:anim calcmode="lin" valueType="num">
                                      <p:cBhvr>
                                        <p:cTn id="46" dur="800" fill="hold"/>
                                        <p:tgtEl>
                                          <p:spTgt spid="217"/>
                                        </p:tgtEl>
                                        <p:attrNameLst>
                                          <p:attrName>ppt_h</p:attrName>
                                        </p:attrNameLst>
                                      </p:cBhvr>
                                      <p:tavLst>
                                        <p:tav tm="0">
                                          <p:val>
                                            <p:fltVal val="0"/>
                                          </p:val>
                                        </p:tav>
                                        <p:tav tm="100000">
                                          <p:val>
                                            <p:strVal val="#ppt_h"/>
                                          </p:val>
                                        </p:tav>
                                      </p:tavLst>
                                    </p:anim>
                                  </p:childTnLst>
                                </p:cTn>
                              </p:par>
                            </p:childTnLst>
                          </p:cTn>
                        </p:par>
                        <p:par>
                          <p:cTn id="47" fill="hold">
                            <p:stCondLst>
                              <p:cond delay="9100"/>
                            </p:stCondLst>
                            <p:childTnLst>
                              <p:par>
                                <p:cTn id="48" presetClass="entr" nodeType="afterEffect" presetSubtype="32" presetID="4" grpId="10" fill="hold">
                                  <p:stCondLst>
                                    <p:cond delay="400"/>
                                  </p:stCondLst>
                                  <p:iterate type="el" backwards="0">
                                    <p:tmAbs val="0"/>
                                  </p:iterate>
                                  <p:childTnLst>
                                    <p:set>
                                      <p:cBhvr>
                                        <p:cTn id="49" fill="hold"/>
                                        <p:tgtEl>
                                          <p:spTgt spid="183"/>
                                        </p:tgtEl>
                                        <p:attrNameLst>
                                          <p:attrName>style.visibility</p:attrName>
                                        </p:attrNameLst>
                                      </p:cBhvr>
                                      <p:to>
                                        <p:strVal val="visible"/>
                                      </p:to>
                                    </p:set>
                                    <p:animEffect filter="box(out)" transition="in">
                                      <p:cBhvr>
                                        <p:cTn id="50" dur="800"/>
                                        <p:tgtEl>
                                          <p:spTgt spid="183"/>
                                        </p:tgtEl>
                                      </p:cBhvr>
                                    </p:animEffect>
                                  </p:childTnLst>
                                </p:cTn>
                              </p:par>
                            </p:childTnLst>
                          </p:cTn>
                        </p:par>
                        <p:par>
                          <p:cTn id="51" fill="hold">
                            <p:stCondLst>
                              <p:cond delay="10300"/>
                            </p:stCondLst>
                            <p:childTnLst>
                              <p:par>
                                <p:cTn id="52" presetClass="entr" nodeType="afterEffect" presetSubtype="16" presetID="23" grpId="11" fill="hold">
                                  <p:stCondLst>
                                    <p:cond delay="0"/>
                                  </p:stCondLst>
                                  <p:iterate type="el" backwards="0">
                                    <p:tmAbs val="0"/>
                                  </p:iterate>
                                  <p:childTnLst>
                                    <p:set>
                                      <p:cBhvr>
                                        <p:cTn id="53" fill="hold"/>
                                        <p:tgtEl>
                                          <p:spTgt spid="214"/>
                                        </p:tgtEl>
                                        <p:attrNameLst>
                                          <p:attrName>style.visibility</p:attrName>
                                        </p:attrNameLst>
                                      </p:cBhvr>
                                      <p:to>
                                        <p:strVal val="visible"/>
                                      </p:to>
                                    </p:set>
                                    <p:anim calcmode="lin" valueType="num">
                                      <p:cBhvr>
                                        <p:cTn id="54" dur="800" fill="hold"/>
                                        <p:tgtEl>
                                          <p:spTgt spid="214"/>
                                        </p:tgtEl>
                                        <p:attrNameLst>
                                          <p:attrName>ppt_w</p:attrName>
                                        </p:attrNameLst>
                                      </p:cBhvr>
                                      <p:tavLst>
                                        <p:tav tm="0">
                                          <p:val>
                                            <p:fltVal val="0"/>
                                          </p:val>
                                        </p:tav>
                                        <p:tav tm="100000">
                                          <p:val>
                                            <p:strVal val="#ppt_w"/>
                                          </p:val>
                                        </p:tav>
                                      </p:tavLst>
                                    </p:anim>
                                    <p:anim calcmode="lin" valueType="num">
                                      <p:cBhvr>
                                        <p:cTn id="55" dur="800" fill="hold"/>
                                        <p:tgtEl>
                                          <p:spTgt spid="214"/>
                                        </p:tgtEl>
                                        <p:attrNameLst>
                                          <p:attrName>ppt_h</p:attrName>
                                        </p:attrNameLst>
                                      </p:cBhvr>
                                      <p:tavLst>
                                        <p:tav tm="0">
                                          <p:val>
                                            <p:fltVal val="0"/>
                                          </p:val>
                                        </p:tav>
                                        <p:tav tm="100000">
                                          <p:val>
                                            <p:strVal val="#ppt_h"/>
                                          </p:val>
                                        </p:tav>
                                      </p:tavLst>
                                    </p:anim>
                                  </p:childTnLst>
                                </p:cTn>
                              </p:par>
                            </p:childTnLst>
                          </p:cTn>
                        </p:par>
                        <p:par>
                          <p:cTn id="56" fill="hold">
                            <p:stCondLst>
                              <p:cond delay="11100"/>
                            </p:stCondLst>
                            <p:childTnLst>
                              <p:par>
                                <p:cTn id="57" presetClass="entr" nodeType="afterEffect" presetSubtype="0" presetID="15" grpId="12" fill="hold">
                                  <p:stCondLst>
                                    <p:cond delay="0"/>
                                  </p:stCondLst>
                                  <p:iterate type="el" backwards="0">
                                    <p:tmAbs val="0"/>
                                  </p:iterate>
                                  <p:childTnLst>
                                    <p:set>
                                      <p:cBhvr>
                                        <p:cTn id="58" fill="hold"/>
                                        <p:tgtEl>
                                          <p:spTgt spid="181"/>
                                        </p:tgtEl>
                                        <p:attrNameLst>
                                          <p:attrName>style.visibility</p:attrName>
                                        </p:attrNameLst>
                                      </p:cBhvr>
                                      <p:to>
                                        <p:strVal val="visible"/>
                                      </p:to>
                                    </p:set>
                                    <p:anim calcmode="lin" valueType="num">
                                      <p:cBhvr>
                                        <p:cTn id="59" dur="800" fill="hold"/>
                                        <p:tgtEl>
                                          <p:spTgt spid="181"/>
                                        </p:tgtEl>
                                        <p:attrNameLst>
                                          <p:attrName>ppt_w</p:attrName>
                                        </p:attrNameLst>
                                      </p:cBhvr>
                                      <p:tavLst>
                                        <p:tav tm="0">
                                          <p:val>
                                            <p:fltVal val="0"/>
                                          </p:val>
                                        </p:tav>
                                        <p:tav tm="100000">
                                          <p:val>
                                            <p:strVal val="#ppt_w"/>
                                          </p:val>
                                        </p:tav>
                                      </p:tavLst>
                                    </p:anim>
                                    <p:anim calcmode="lin" valueType="num">
                                      <p:cBhvr>
                                        <p:cTn id="60" dur="800" fill="hold"/>
                                        <p:tgtEl>
                                          <p:spTgt spid="181"/>
                                        </p:tgtEl>
                                        <p:attrNameLst>
                                          <p:attrName>ppt_h</p:attrName>
                                        </p:attrNameLst>
                                      </p:cBhvr>
                                      <p:tavLst>
                                        <p:tav tm="0">
                                          <p:val>
                                            <p:fltVal val="0"/>
                                          </p:val>
                                        </p:tav>
                                        <p:tav tm="100000">
                                          <p:val>
                                            <p:strVal val="#ppt_h"/>
                                          </p:val>
                                        </p:tav>
                                      </p:tavLst>
                                    </p:anim>
                                    <p:anim calcmode="lin" valueType="num">
                                      <p:cBhvr>
                                        <p:cTn id="61" dur="800" fill="hold"/>
                                        <p:tgtEl>
                                          <p:spTgt spid="181"/>
                                        </p:tgtEl>
                                        <p:attrNameLst>
                                          <p:attrName>ppt_x</p:attrName>
                                        </p:attrNameLst>
                                      </p:cBhvr>
                                      <p:tavLst>
                                        <p:tav tm="0" fmla="#ppt_x+(cos(-2*pi*(1-$))*-#ppt_x-sin(-2*pi*(1-$))*(1-#ppt_y))*(1-$)">
                                          <p:val>
                                            <p:fltVal val="0"/>
                                          </p:val>
                                        </p:tav>
                                        <p:tav tm="100000">
                                          <p:val>
                                            <p:fltVal val="1"/>
                                          </p:val>
                                        </p:tav>
                                      </p:tavLst>
                                    </p:anim>
                                    <p:anim calcmode="lin" valueType="num">
                                      <p:cBhvr>
                                        <p:cTn id="62" dur="800" fill="hold"/>
                                        <p:tgtEl>
                                          <p:spTgt spid="181"/>
                                        </p:tgtEl>
                                        <p:attrNameLst>
                                          <p:attrName>ppt_y</p:attrName>
                                        </p:attrNameLst>
                                      </p:cBhvr>
                                      <p:tavLst>
                                        <p:tav tm="0" fmla="#ppt_y+(sin(-2*pi*(1-$))*-#ppt_x+cos(-2*pi*(1-$))*(1-#ppt_y))*(1-$)">
                                          <p:val>
                                            <p:fltVal val="0"/>
                                          </p:val>
                                        </p:tav>
                                        <p:tav tm="100000">
                                          <p:val>
                                            <p:fltVal val="1"/>
                                          </p:val>
                                        </p:tav>
                                      </p:tavLst>
                                    </p:anim>
                                  </p:childTnLst>
                                </p:cTn>
                              </p:par>
                            </p:childTnLst>
                          </p:cTn>
                        </p:par>
                        <p:par>
                          <p:cTn id="63" fill="hold">
                            <p:stCondLst>
                              <p:cond delay="11900"/>
                            </p:stCondLst>
                            <p:childTnLst>
                              <p:par>
                                <p:cTn id="64" presetClass="entr" nodeType="afterEffect" presetSubtype="0" presetID="15" grpId="13" fill="hold">
                                  <p:stCondLst>
                                    <p:cond delay="200"/>
                                  </p:stCondLst>
                                  <p:iterate type="el" backwards="0">
                                    <p:tmAbs val="0"/>
                                  </p:iterate>
                                  <p:childTnLst>
                                    <p:set>
                                      <p:cBhvr>
                                        <p:cTn id="65" fill="hold"/>
                                        <p:tgtEl>
                                          <p:spTgt spid="180"/>
                                        </p:tgtEl>
                                        <p:attrNameLst>
                                          <p:attrName>style.visibility</p:attrName>
                                        </p:attrNameLst>
                                      </p:cBhvr>
                                      <p:to>
                                        <p:strVal val="visible"/>
                                      </p:to>
                                    </p:set>
                                    <p:anim calcmode="lin" valueType="num">
                                      <p:cBhvr>
                                        <p:cTn id="66" dur="800" fill="hold"/>
                                        <p:tgtEl>
                                          <p:spTgt spid="180"/>
                                        </p:tgtEl>
                                        <p:attrNameLst>
                                          <p:attrName>ppt_w</p:attrName>
                                        </p:attrNameLst>
                                      </p:cBhvr>
                                      <p:tavLst>
                                        <p:tav tm="0">
                                          <p:val>
                                            <p:fltVal val="0"/>
                                          </p:val>
                                        </p:tav>
                                        <p:tav tm="100000">
                                          <p:val>
                                            <p:strVal val="#ppt_w"/>
                                          </p:val>
                                        </p:tav>
                                      </p:tavLst>
                                    </p:anim>
                                    <p:anim calcmode="lin" valueType="num">
                                      <p:cBhvr>
                                        <p:cTn id="67" dur="800" fill="hold"/>
                                        <p:tgtEl>
                                          <p:spTgt spid="180"/>
                                        </p:tgtEl>
                                        <p:attrNameLst>
                                          <p:attrName>ppt_h</p:attrName>
                                        </p:attrNameLst>
                                      </p:cBhvr>
                                      <p:tavLst>
                                        <p:tav tm="0">
                                          <p:val>
                                            <p:fltVal val="0"/>
                                          </p:val>
                                        </p:tav>
                                        <p:tav tm="100000">
                                          <p:val>
                                            <p:strVal val="#ppt_h"/>
                                          </p:val>
                                        </p:tav>
                                      </p:tavLst>
                                    </p:anim>
                                    <p:anim calcmode="lin" valueType="num">
                                      <p:cBhvr>
                                        <p:cTn id="68" dur="800" fill="hold"/>
                                        <p:tgtEl>
                                          <p:spTgt spid="180"/>
                                        </p:tgtEl>
                                        <p:attrNameLst>
                                          <p:attrName>ppt_x</p:attrName>
                                        </p:attrNameLst>
                                      </p:cBhvr>
                                      <p:tavLst>
                                        <p:tav tm="0" fmla="#ppt_x+(cos(-2*pi*(1-$))*-#ppt_x-sin(-2*pi*(1-$))*(1-#ppt_y))*(1-$)">
                                          <p:val>
                                            <p:fltVal val="0"/>
                                          </p:val>
                                        </p:tav>
                                        <p:tav tm="100000">
                                          <p:val>
                                            <p:fltVal val="1"/>
                                          </p:val>
                                        </p:tav>
                                      </p:tavLst>
                                    </p:anim>
                                    <p:anim calcmode="lin" valueType="num">
                                      <p:cBhvr>
                                        <p:cTn id="69" dur="800" fill="hold"/>
                                        <p:tgtEl>
                                          <p:spTgt spid="180"/>
                                        </p:tgtEl>
                                        <p:attrNameLst>
                                          <p:attrName>ppt_y</p:attrName>
                                        </p:attrNameLst>
                                      </p:cBhvr>
                                      <p:tavLst>
                                        <p:tav tm="0" fmla="#ppt_y+(sin(-2*pi*(1-$))*-#ppt_x+cos(-2*pi*(1-$))*(1-#ppt_y))*(1-$)">
                                          <p:val>
                                            <p:fltVal val="0"/>
                                          </p:val>
                                        </p:tav>
                                        <p:tav tm="100000">
                                          <p:val>
                                            <p:fltVal val="1"/>
                                          </p:val>
                                        </p:tav>
                                      </p:tavLst>
                                    </p:anim>
                                  </p:childTnLst>
                                </p:cTn>
                              </p:par>
                            </p:childTnLst>
                          </p:cTn>
                        </p:par>
                        <p:par>
                          <p:cTn id="70" fill="hold">
                            <p:stCondLst>
                              <p:cond delay="12900"/>
                            </p:stCondLst>
                            <p:childTnLst>
                              <p:par>
                                <p:cTn id="71" presetClass="entr" nodeType="afterEffect" presetSubtype="0" presetID="15" grpId="14" fill="hold">
                                  <p:stCondLst>
                                    <p:cond delay="200"/>
                                  </p:stCondLst>
                                  <p:iterate type="el" backwards="0">
                                    <p:tmAbs val="0"/>
                                  </p:iterate>
                                  <p:childTnLst>
                                    <p:set>
                                      <p:cBhvr>
                                        <p:cTn id="72" fill="hold"/>
                                        <p:tgtEl>
                                          <p:spTgt spid="178"/>
                                        </p:tgtEl>
                                        <p:attrNameLst>
                                          <p:attrName>style.visibility</p:attrName>
                                        </p:attrNameLst>
                                      </p:cBhvr>
                                      <p:to>
                                        <p:strVal val="visible"/>
                                      </p:to>
                                    </p:set>
                                    <p:anim calcmode="lin" valueType="num">
                                      <p:cBhvr>
                                        <p:cTn id="73" dur="800" fill="hold"/>
                                        <p:tgtEl>
                                          <p:spTgt spid="178"/>
                                        </p:tgtEl>
                                        <p:attrNameLst>
                                          <p:attrName>ppt_w</p:attrName>
                                        </p:attrNameLst>
                                      </p:cBhvr>
                                      <p:tavLst>
                                        <p:tav tm="0">
                                          <p:val>
                                            <p:fltVal val="0"/>
                                          </p:val>
                                        </p:tav>
                                        <p:tav tm="100000">
                                          <p:val>
                                            <p:strVal val="#ppt_w"/>
                                          </p:val>
                                        </p:tav>
                                      </p:tavLst>
                                    </p:anim>
                                    <p:anim calcmode="lin" valueType="num">
                                      <p:cBhvr>
                                        <p:cTn id="74" dur="800" fill="hold"/>
                                        <p:tgtEl>
                                          <p:spTgt spid="178"/>
                                        </p:tgtEl>
                                        <p:attrNameLst>
                                          <p:attrName>ppt_h</p:attrName>
                                        </p:attrNameLst>
                                      </p:cBhvr>
                                      <p:tavLst>
                                        <p:tav tm="0">
                                          <p:val>
                                            <p:fltVal val="0"/>
                                          </p:val>
                                        </p:tav>
                                        <p:tav tm="100000">
                                          <p:val>
                                            <p:strVal val="#ppt_h"/>
                                          </p:val>
                                        </p:tav>
                                      </p:tavLst>
                                    </p:anim>
                                    <p:anim calcmode="lin" valueType="num">
                                      <p:cBhvr>
                                        <p:cTn id="75" dur="800" fill="hold"/>
                                        <p:tgtEl>
                                          <p:spTgt spid="178"/>
                                        </p:tgtEl>
                                        <p:attrNameLst>
                                          <p:attrName>ppt_x</p:attrName>
                                        </p:attrNameLst>
                                      </p:cBhvr>
                                      <p:tavLst>
                                        <p:tav tm="0" fmla="#ppt_x+(cos(-2*pi*(1-$))*-#ppt_x-sin(-2*pi*(1-$))*(1-#ppt_y))*(1-$)">
                                          <p:val>
                                            <p:fltVal val="0"/>
                                          </p:val>
                                        </p:tav>
                                        <p:tav tm="100000">
                                          <p:val>
                                            <p:fltVal val="1"/>
                                          </p:val>
                                        </p:tav>
                                      </p:tavLst>
                                    </p:anim>
                                    <p:anim calcmode="lin" valueType="num">
                                      <p:cBhvr>
                                        <p:cTn id="76" dur="800" fill="hold"/>
                                        <p:tgtEl>
                                          <p:spTgt spid="178"/>
                                        </p:tgtEl>
                                        <p:attrNameLst>
                                          <p:attrName>ppt_y</p:attrName>
                                        </p:attrNameLst>
                                      </p:cBhvr>
                                      <p:tavLst>
                                        <p:tav tm="0" fmla="#ppt_y+(sin(-2*pi*(1-$))*-#ppt_x+cos(-2*pi*(1-$))*(1-#ppt_y))*(1-$)">
                                          <p:val>
                                            <p:fltVal val="0"/>
                                          </p:val>
                                        </p:tav>
                                        <p:tav tm="100000">
                                          <p:val>
                                            <p:fltVal val="1"/>
                                          </p:val>
                                        </p:tav>
                                      </p:tavLst>
                                    </p:anim>
                                  </p:childTnLst>
                                </p:cTn>
                              </p:par>
                            </p:childTnLst>
                          </p:cTn>
                        </p:par>
                        <p:par>
                          <p:cTn id="77" fill="hold">
                            <p:stCondLst>
                              <p:cond delay="13900"/>
                            </p:stCondLst>
                            <p:childTnLst>
                              <p:par>
                                <p:cTn id="78" presetClass="entr" nodeType="afterEffect" presetSubtype="0" presetID="15" grpId="15" fill="hold">
                                  <p:stCondLst>
                                    <p:cond delay="200"/>
                                  </p:stCondLst>
                                  <p:iterate type="el" backwards="0">
                                    <p:tmAbs val="0"/>
                                  </p:iterate>
                                  <p:childTnLst>
                                    <p:set>
                                      <p:cBhvr>
                                        <p:cTn id="79" fill="hold"/>
                                        <p:tgtEl>
                                          <p:spTgt spid="179"/>
                                        </p:tgtEl>
                                        <p:attrNameLst>
                                          <p:attrName>style.visibility</p:attrName>
                                        </p:attrNameLst>
                                      </p:cBhvr>
                                      <p:to>
                                        <p:strVal val="visible"/>
                                      </p:to>
                                    </p:set>
                                    <p:anim calcmode="lin" valueType="num">
                                      <p:cBhvr>
                                        <p:cTn id="80" dur="800" fill="hold"/>
                                        <p:tgtEl>
                                          <p:spTgt spid="179"/>
                                        </p:tgtEl>
                                        <p:attrNameLst>
                                          <p:attrName>ppt_w</p:attrName>
                                        </p:attrNameLst>
                                      </p:cBhvr>
                                      <p:tavLst>
                                        <p:tav tm="0">
                                          <p:val>
                                            <p:fltVal val="0"/>
                                          </p:val>
                                        </p:tav>
                                        <p:tav tm="100000">
                                          <p:val>
                                            <p:strVal val="#ppt_w"/>
                                          </p:val>
                                        </p:tav>
                                      </p:tavLst>
                                    </p:anim>
                                    <p:anim calcmode="lin" valueType="num">
                                      <p:cBhvr>
                                        <p:cTn id="81" dur="800" fill="hold"/>
                                        <p:tgtEl>
                                          <p:spTgt spid="179"/>
                                        </p:tgtEl>
                                        <p:attrNameLst>
                                          <p:attrName>ppt_h</p:attrName>
                                        </p:attrNameLst>
                                      </p:cBhvr>
                                      <p:tavLst>
                                        <p:tav tm="0">
                                          <p:val>
                                            <p:fltVal val="0"/>
                                          </p:val>
                                        </p:tav>
                                        <p:tav tm="100000">
                                          <p:val>
                                            <p:strVal val="#ppt_h"/>
                                          </p:val>
                                        </p:tav>
                                      </p:tavLst>
                                    </p:anim>
                                    <p:anim calcmode="lin" valueType="num">
                                      <p:cBhvr>
                                        <p:cTn id="82" dur="800" fill="hold"/>
                                        <p:tgtEl>
                                          <p:spTgt spid="179"/>
                                        </p:tgtEl>
                                        <p:attrNameLst>
                                          <p:attrName>ppt_x</p:attrName>
                                        </p:attrNameLst>
                                      </p:cBhvr>
                                      <p:tavLst>
                                        <p:tav tm="0" fmla="#ppt_x+(cos(-2*pi*(1-$))*-#ppt_x-sin(-2*pi*(1-$))*(1-#ppt_y))*(1-$)">
                                          <p:val>
                                            <p:fltVal val="0"/>
                                          </p:val>
                                        </p:tav>
                                        <p:tav tm="100000">
                                          <p:val>
                                            <p:fltVal val="1"/>
                                          </p:val>
                                        </p:tav>
                                      </p:tavLst>
                                    </p:anim>
                                    <p:anim calcmode="lin" valueType="num">
                                      <p:cBhvr>
                                        <p:cTn id="83" dur="800" fill="hold"/>
                                        <p:tgtEl>
                                          <p:spTgt spid="179"/>
                                        </p:tgtEl>
                                        <p:attrNameLst>
                                          <p:attrName>ppt_y</p:attrName>
                                        </p:attrNameLst>
                                      </p:cBhvr>
                                      <p:tavLst>
                                        <p:tav tm="0" fmla="#ppt_y+(sin(-2*pi*(1-$))*-#ppt_x+cos(-2*pi*(1-$))*(1-#ppt_y))*(1-$)">
                                          <p:val>
                                            <p:fltVal val="0"/>
                                          </p:val>
                                        </p:tav>
                                        <p:tav tm="100000">
                                          <p:val>
                                            <p:fltVal val="1"/>
                                          </p:val>
                                        </p:tav>
                                      </p:tavLst>
                                    </p:anim>
                                  </p:childTnLst>
                                </p:cTn>
                              </p:par>
                            </p:childTnLst>
                          </p:cTn>
                        </p:par>
                        <p:par>
                          <p:cTn id="84" fill="hold">
                            <p:stCondLst>
                              <p:cond delay="14900"/>
                            </p:stCondLst>
                            <p:childTnLst>
                              <p:par>
                                <p:cTn id="85" presetClass="entr" nodeType="afterEffect" presetSubtype="0" presetID="15" grpId="16" fill="hold">
                                  <p:stCondLst>
                                    <p:cond delay="200"/>
                                  </p:stCondLst>
                                  <p:iterate type="el" backwards="0">
                                    <p:tmAbs val="0"/>
                                  </p:iterate>
                                  <p:childTnLst>
                                    <p:set>
                                      <p:cBhvr>
                                        <p:cTn id="86" fill="hold"/>
                                        <p:tgtEl>
                                          <p:spTgt spid="177"/>
                                        </p:tgtEl>
                                        <p:attrNameLst>
                                          <p:attrName>style.visibility</p:attrName>
                                        </p:attrNameLst>
                                      </p:cBhvr>
                                      <p:to>
                                        <p:strVal val="visible"/>
                                      </p:to>
                                    </p:set>
                                    <p:anim calcmode="lin" valueType="num">
                                      <p:cBhvr>
                                        <p:cTn id="87" dur="800" fill="hold"/>
                                        <p:tgtEl>
                                          <p:spTgt spid="177"/>
                                        </p:tgtEl>
                                        <p:attrNameLst>
                                          <p:attrName>ppt_w</p:attrName>
                                        </p:attrNameLst>
                                      </p:cBhvr>
                                      <p:tavLst>
                                        <p:tav tm="0">
                                          <p:val>
                                            <p:fltVal val="0"/>
                                          </p:val>
                                        </p:tav>
                                        <p:tav tm="100000">
                                          <p:val>
                                            <p:strVal val="#ppt_w"/>
                                          </p:val>
                                        </p:tav>
                                      </p:tavLst>
                                    </p:anim>
                                    <p:anim calcmode="lin" valueType="num">
                                      <p:cBhvr>
                                        <p:cTn id="88" dur="800" fill="hold"/>
                                        <p:tgtEl>
                                          <p:spTgt spid="177"/>
                                        </p:tgtEl>
                                        <p:attrNameLst>
                                          <p:attrName>ppt_h</p:attrName>
                                        </p:attrNameLst>
                                      </p:cBhvr>
                                      <p:tavLst>
                                        <p:tav tm="0">
                                          <p:val>
                                            <p:fltVal val="0"/>
                                          </p:val>
                                        </p:tav>
                                        <p:tav tm="100000">
                                          <p:val>
                                            <p:strVal val="#ppt_h"/>
                                          </p:val>
                                        </p:tav>
                                      </p:tavLst>
                                    </p:anim>
                                    <p:anim calcmode="lin" valueType="num">
                                      <p:cBhvr>
                                        <p:cTn id="89" dur="800" fill="hold"/>
                                        <p:tgtEl>
                                          <p:spTgt spid="177"/>
                                        </p:tgtEl>
                                        <p:attrNameLst>
                                          <p:attrName>ppt_x</p:attrName>
                                        </p:attrNameLst>
                                      </p:cBhvr>
                                      <p:tavLst>
                                        <p:tav tm="0" fmla="#ppt_x+(cos(-2*pi*(1-$))*-#ppt_x-sin(-2*pi*(1-$))*(1-#ppt_y))*(1-$)">
                                          <p:val>
                                            <p:fltVal val="0"/>
                                          </p:val>
                                        </p:tav>
                                        <p:tav tm="100000">
                                          <p:val>
                                            <p:fltVal val="1"/>
                                          </p:val>
                                        </p:tav>
                                      </p:tavLst>
                                    </p:anim>
                                    <p:anim calcmode="lin" valueType="num">
                                      <p:cBhvr>
                                        <p:cTn id="90" dur="800" fill="hold"/>
                                        <p:tgtEl>
                                          <p:spTgt spid="177"/>
                                        </p:tgtEl>
                                        <p:attrNameLst>
                                          <p:attrName>ppt_y</p:attrName>
                                        </p:attrNameLst>
                                      </p:cBhvr>
                                      <p:tavLst>
                                        <p:tav tm="0" fmla="#ppt_y+(sin(-2*pi*(1-$))*-#ppt_x+cos(-2*pi*(1-$))*(1-#ppt_y))*(1-$)">
                                          <p:val>
                                            <p:fltVal val="0"/>
                                          </p:val>
                                        </p:tav>
                                        <p:tav tm="100000">
                                          <p:val>
                                            <p:fltVal val="1"/>
                                          </p:val>
                                        </p:tav>
                                      </p:tavLst>
                                    </p:anim>
                                  </p:childTnLst>
                                </p:cTn>
                              </p:par>
                            </p:childTnLst>
                          </p:cTn>
                        </p:par>
                        <p:par>
                          <p:cTn id="91" fill="hold">
                            <p:stCondLst>
                              <p:cond delay="15900"/>
                            </p:stCondLst>
                            <p:childTnLst>
                              <p:par>
                                <p:cTn id="92" presetClass="entr" nodeType="afterEffect" presetSubtype="5" presetID="3" grpId="17" fill="hold">
                                  <p:stCondLst>
                                    <p:cond delay="0"/>
                                  </p:stCondLst>
                                  <p:iterate type="el" backwards="0">
                                    <p:tmAbs val="0"/>
                                  </p:iterate>
                                  <p:childTnLst>
                                    <p:set>
                                      <p:cBhvr>
                                        <p:cTn id="93" fill="hold"/>
                                        <p:tgtEl>
                                          <p:spTgt spid="190"/>
                                        </p:tgtEl>
                                        <p:attrNameLst>
                                          <p:attrName>style.visibility</p:attrName>
                                        </p:attrNameLst>
                                      </p:cBhvr>
                                      <p:to>
                                        <p:strVal val="visible"/>
                                      </p:to>
                                    </p:set>
                                    <p:animEffect filter="blinds(vertical)" transition="in">
                                      <p:cBhvr>
                                        <p:cTn id="94" dur="1000"/>
                                        <p:tgtEl>
                                          <p:spTgt spid="190"/>
                                        </p:tgtEl>
                                      </p:cBhvr>
                                    </p:animEffect>
                                  </p:childTnLst>
                                </p:cTn>
                              </p:par>
                            </p:childTnLst>
                          </p:cTn>
                        </p:par>
                        <p:par>
                          <p:cTn id="95" fill="hold">
                            <p:stCondLst>
                              <p:cond delay="16900"/>
                            </p:stCondLst>
                            <p:childTnLst>
                              <p:par>
                                <p:cTn id="96" presetClass="entr" nodeType="afterEffect" presetSubtype="5" presetID="3" grpId="18" fill="hold">
                                  <p:stCondLst>
                                    <p:cond delay="200"/>
                                  </p:stCondLst>
                                  <p:iterate type="el" backwards="0">
                                    <p:tmAbs val="0"/>
                                  </p:iterate>
                                  <p:childTnLst>
                                    <p:set>
                                      <p:cBhvr>
                                        <p:cTn id="97" fill="hold"/>
                                        <p:tgtEl>
                                          <p:spTgt spid="189"/>
                                        </p:tgtEl>
                                        <p:attrNameLst>
                                          <p:attrName>style.visibility</p:attrName>
                                        </p:attrNameLst>
                                      </p:cBhvr>
                                      <p:to>
                                        <p:strVal val="visible"/>
                                      </p:to>
                                    </p:set>
                                    <p:animEffect filter="blinds(vertical)" transition="in">
                                      <p:cBhvr>
                                        <p:cTn id="98" dur="1000"/>
                                        <p:tgtEl>
                                          <p:spTgt spid="189"/>
                                        </p:tgtEl>
                                      </p:cBhvr>
                                    </p:animEffect>
                                  </p:childTnLst>
                                </p:cTn>
                              </p:par>
                            </p:childTnLst>
                          </p:cTn>
                        </p:par>
                        <p:par>
                          <p:cTn id="99" fill="hold">
                            <p:stCondLst>
                              <p:cond delay="18100"/>
                            </p:stCondLst>
                            <p:childTnLst>
                              <p:par>
                                <p:cTn id="100" presetClass="entr" nodeType="afterEffect" presetSubtype="5" presetID="3" grpId="19" fill="hold">
                                  <p:stCondLst>
                                    <p:cond delay="200"/>
                                  </p:stCondLst>
                                  <p:iterate type="el" backwards="0">
                                    <p:tmAbs val="0"/>
                                  </p:iterate>
                                  <p:childTnLst>
                                    <p:set>
                                      <p:cBhvr>
                                        <p:cTn id="101" fill="hold"/>
                                        <p:tgtEl>
                                          <p:spTgt spid="188"/>
                                        </p:tgtEl>
                                        <p:attrNameLst>
                                          <p:attrName>style.visibility</p:attrName>
                                        </p:attrNameLst>
                                      </p:cBhvr>
                                      <p:to>
                                        <p:strVal val="visible"/>
                                      </p:to>
                                    </p:set>
                                    <p:animEffect filter="blinds(vertical)" transition="in">
                                      <p:cBhvr>
                                        <p:cTn id="102" dur="1000"/>
                                        <p:tgtEl>
                                          <p:spTgt spid="188"/>
                                        </p:tgtEl>
                                      </p:cBhvr>
                                    </p:animEffect>
                                  </p:childTnLst>
                                </p:cTn>
                              </p:par>
                            </p:childTnLst>
                          </p:cTn>
                        </p:par>
                        <p:par>
                          <p:cTn id="103" fill="hold">
                            <p:stCondLst>
                              <p:cond delay="19300"/>
                            </p:stCondLst>
                            <p:childTnLst>
                              <p:par>
                                <p:cTn id="104" presetClass="entr" nodeType="afterEffect" presetSubtype="5" presetID="3" grpId="20" fill="hold">
                                  <p:stCondLst>
                                    <p:cond delay="200"/>
                                  </p:stCondLst>
                                  <p:iterate type="el" backwards="0">
                                    <p:tmAbs val="0"/>
                                  </p:iterate>
                                  <p:childTnLst>
                                    <p:set>
                                      <p:cBhvr>
                                        <p:cTn id="105" fill="hold"/>
                                        <p:tgtEl>
                                          <p:spTgt spid="187"/>
                                        </p:tgtEl>
                                        <p:attrNameLst>
                                          <p:attrName>style.visibility</p:attrName>
                                        </p:attrNameLst>
                                      </p:cBhvr>
                                      <p:to>
                                        <p:strVal val="visible"/>
                                      </p:to>
                                    </p:set>
                                    <p:animEffect filter="blinds(vertical)" transition="in">
                                      <p:cBhvr>
                                        <p:cTn id="106" dur="1000"/>
                                        <p:tgtEl>
                                          <p:spTgt spid="187"/>
                                        </p:tgtEl>
                                      </p:cBhvr>
                                    </p:animEffect>
                                  </p:childTnLst>
                                </p:cTn>
                              </p:par>
                            </p:childTnLst>
                          </p:cTn>
                        </p:par>
                        <p:par>
                          <p:cTn id="107" fill="hold">
                            <p:stCondLst>
                              <p:cond delay="20500"/>
                            </p:stCondLst>
                            <p:childTnLst>
                              <p:par>
                                <p:cTn id="108" presetClass="entr" nodeType="afterEffect" presetSubtype="5" presetID="3" grpId="21" fill="hold">
                                  <p:stCondLst>
                                    <p:cond delay="200"/>
                                  </p:stCondLst>
                                  <p:iterate type="el" backwards="0">
                                    <p:tmAbs val="0"/>
                                  </p:iterate>
                                  <p:childTnLst>
                                    <p:set>
                                      <p:cBhvr>
                                        <p:cTn id="109" fill="hold"/>
                                        <p:tgtEl>
                                          <p:spTgt spid="191"/>
                                        </p:tgtEl>
                                        <p:attrNameLst>
                                          <p:attrName>style.visibility</p:attrName>
                                        </p:attrNameLst>
                                      </p:cBhvr>
                                      <p:to>
                                        <p:strVal val="visible"/>
                                      </p:to>
                                    </p:set>
                                    <p:animEffect filter="blinds(vertical)" transition="in">
                                      <p:cBhvr>
                                        <p:cTn id="110" dur="1000"/>
                                        <p:tgtEl>
                                          <p:spTgt spid="191"/>
                                        </p:tgtEl>
                                      </p:cBhvr>
                                    </p:animEffect>
                                  </p:childTnLst>
                                </p:cTn>
                              </p:par>
                            </p:childTnLst>
                          </p:cTn>
                        </p:par>
                        <p:par>
                          <p:cTn id="111" fill="hold">
                            <p:stCondLst>
                              <p:cond delay="0"/>
                            </p:stCondLst>
                            <p:childTnLst>
                              <p:par>
                                <p:cTn id="112" presetClass="emph" nodeType="afterEffect" presetSubtype="0" presetID="35" grpId="24" repeatCount="2000" fill="hold">
                                  <p:stCondLst>
                                    <p:cond delay="0"/>
                                  </p:stCondLst>
                                  <p:childTnLst>
                                    <p:anim calcmode="discrete" valueType="str">
                                      <p:cBhvr>
                                        <p:cTn id="113" dur="900" fill="hold"/>
                                        <p:tgtEl>
                                          <p:spTgt spid="190"/>
                                        </p:tgtEl>
                                        <p:attrNameLst>
                                          <p:attrName>style.visibility</p:attrName>
                                        </p:attrNameLst>
                                      </p:cBhvr>
                                      <p:tavLst>
                                        <p:tav tm="0">
                                          <p:val>
                                            <p:strVal val="hidden"/>
                                          </p:val>
                                        </p:tav>
                                        <p:tav tm="50000">
                                          <p:val>
                                            <p:strVal val="visible"/>
                                          </p:val>
                                        </p:tav>
                                      </p:tavLst>
                                    </p:anim>
                                  </p:childTnLst>
                                </p:cTn>
                              </p:par>
                            </p:childTnLst>
                          </p:cTn>
                        </p:par>
                        <p:par>
                          <p:cTn id="114" fill="hold">
                            <p:stCondLst>
                              <p:cond delay="0"/>
                            </p:stCondLst>
                            <p:childTnLst>
                              <p:par>
                                <p:cTn id="115" presetClass="emph" nodeType="withEffect" presetSubtype="0" presetID="35" grpId="25" repeatCount="2000" fill="hold">
                                  <p:stCondLst>
                                    <p:cond delay="0"/>
                                  </p:stCondLst>
                                  <p:childTnLst>
                                    <p:anim calcmode="discrete" valueType="str">
                                      <p:cBhvr>
                                        <p:cTn id="116" dur="900" fill="hold"/>
                                        <p:tgtEl>
                                          <p:spTgt spid="189"/>
                                        </p:tgtEl>
                                        <p:attrNameLst>
                                          <p:attrName>style.visibility</p:attrName>
                                        </p:attrNameLst>
                                      </p:cBhvr>
                                      <p:tavLst>
                                        <p:tav tm="0">
                                          <p:val>
                                            <p:strVal val="hidden"/>
                                          </p:val>
                                        </p:tav>
                                        <p:tav tm="50000">
                                          <p:val>
                                            <p:strVal val="visible"/>
                                          </p:val>
                                        </p:tav>
                                      </p:tavLst>
                                    </p:anim>
                                  </p:childTnLst>
                                </p:cTn>
                              </p:par>
                            </p:childTnLst>
                          </p:cTn>
                        </p:par>
                      </p:childTnLst>
                    </p:cTn>
                  </p:par>
                  <p:par>
                    <p:cTn id="117" fill="hold">
                      <p:stCondLst>
                        <p:cond delay="indefinite"/>
                      </p:stCondLst>
                      <p:childTnLst>
                        <p:par>
                          <p:cTn id="118" fill="hold">
                            <p:stCondLst>
                              <p:cond delay="0"/>
                            </p:stCondLst>
                            <p:childTnLst>
                              <p:par>
                                <p:cTn id="119" presetClass="entr" nodeType="clickEffect" presetSubtype="32" presetID="4" grpId="26" fill="hold">
                                  <p:stCondLst>
                                    <p:cond delay="0"/>
                                  </p:stCondLst>
                                  <p:iterate type="el" backwards="0">
                                    <p:tmAbs val="0"/>
                                  </p:iterate>
                                  <p:childTnLst>
                                    <p:set>
                                      <p:cBhvr>
                                        <p:cTn id="120" fill="hold"/>
                                        <p:tgtEl>
                                          <p:spTgt spid="203"/>
                                        </p:tgtEl>
                                        <p:attrNameLst>
                                          <p:attrName>style.visibility</p:attrName>
                                        </p:attrNameLst>
                                      </p:cBhvr>
                                      <p:to>
                                        <p:strVal val="visible"/>
                                      </p:to>
                                    </p:set>
                                    <p:animEffect filter="box(out)" transition="in">
                                      <p:cBhvr>
                                        <p:cTn id="121" dur="600"/>
                                        <p:tgtEl>
                                          <p:spTgt spid="203"/>
                                        </p:tgtEl>
                                      </p:cBhvr>
                                    </p:animEffect>
                                  </p:childTnLst>
                                </p:cTn>
                              </p:par>
                            </p:childTnLst>
                          </p:cTn>
                        </p:par>
                        <p:par>
                          <p:cTn id="122" fill="hold">
                            <p:stCondLst>
                              <p:cond delay="600"/>
                            </p:stCondLst>
                            <p:childTnLst>
                              <p:par>
                                <p:cTn id="123" presetClass="entr" nodeType="afterEffect" presetID="10" grpId="27" fill="hold">
                                  <p:stCondLst>
                                    <p:cond delay="0"/>
                                  </p:stCondLst>
                                  <p:iterate type="el" backwards="0">
                                    <p:tmAbs val="0"/>
                                  </p:iterate>
                                  <p:childTnLst>
                                    <p:set>
                                      <p:cBhvr>
                                        <p:cTn id="124" fill="hold"/>
                                        <p:tgtEl>
                                          <p:spTgt spid="198"/>
                                        </p:tgtEl>
                                        <p:attrNameLst>
                                          <p:attrName>style.visibility</p:attrName>
                                        </p:attrNameLst>
                                      </p:cBhvr>
                                      <p:to>
                                        <p:strVal val="visible"/>
                                      </p:to>
                                    </p:set>
                                    <p:animEffect filter="fade" transition="in">
                                      <p:cBhvr>
                                        <p:cTn id="125" dur="1000"/>
                                        <p:tgtEl>
                                          <p:spTgt spid="198"/>
                                        </p:tgtEl>
                                      </p:cBhvr>
                                    </p:animEffect>
                                  </p:childTnLst>
                                </p:cTn>
                              </p:par>
                            </p:childTnLst>
                          </p:cTn>
                        </p:par>
                      </p:childTnLst>
                    </p:cTn>
                  </p:par>
                  <p:par>
                    <p:cTn id="126" fill="hold">
                      <p:stCondLst>
                        <p:cond delay="indefinite"/>
                      </p:stCondLst>
                      <p:childTnLst>
                        <p:par>
                          <p:cTn id="127" fill="hold">
                            <p:stCondLst>
                              <p:cond delay="0"/>
                            </p:stCondLst>
                            <p:childTnLst>
                              <p:par>
                                <p:cTn id="128" presetClass="entr" nodeType="clickEffect" presetSubtype="32" presetID="4" grpId="28" fill="hold">
                                  <p:stCondLst>
                                    <p:cond delay="0"/>
                                  </p:stCondLst>
                                  <p:iterate type="el" backwards="0">
                                    <p:tmAbs val="0"/>
                                  </p:iterate>
                                  <p:childTnLst>
                                    <p:set>
                                      <p:cBhvr>
                                        <p:cTn id="129" fill="hold"/>
                                        <p:tgtEl>
                                          <p:spTgt spid="204"/>
                                        </p:tgtEl>
                                        <p:attrNameLst>
                                          <p:attrName>style.visibility</p:attrName>
                                        </p:attrNameLst>
                                      </p:cBhvr>
                                      <p:to>
                                        <p:strVal val="visible"/>
                                      </p:to>
                                    </p:set>
                                    <p:animEffect filter="box(out)" transition="in">
                                      <p:cBhvr>
                                        <p:cTn id="130" dur="600"/>
                                        <p:tgtEl>
                                          <p:spTgt spid="204"/>
                                        </p:tgtEl>
                                      </p:cBhvr>
                                    </p:animEffect>
                                  </p:childTnLst>
                                </p:cTn>
                              </p:par>
                            </p:childTnLst>
                          </p:cTn>
                        </p:par>
                        <p:par>
                          <p:cTn id="131" fill="hold">
                            <p:stCondLst>
                              <p:cond delay="600"/>
                            </p:stCondLst>
                            <p:childTnLst>
                              <p:par>
                                <p:cTn id="132" presetClass="entr" nodeType="afterEffect" presetID="10" grpId="29" fill="hold">
                                  <p:stCondLst>
                                    <p:cond delay="0"/>
                                  </p:stCondLst>
                                  <p:iterate type="el" backwards="0">
                                    <p:tmAbs val="0"/>
                                  </p:iterate>
                                  <p:childTnLst>
                                    <p:set>
                                      <p:cBhvr>
                                        <p:cTn id="133" fill="hold"/>
                                        <p:tgtEl>
                                          <p:spTgt spid="199"/>
                                        </p:tgtEl>
                                        <p:attrNameLst>
                                          <p:attrName>style.visibility</p:attrName>
                                        </p:attrNameLst>
                                      </p:cBhvr>
                                      <p:to>
                                        <p:strVal val="visible"/>
                                      </p:to>
                                    </p:set>
                                    <p:animEffect filter="fade" transition="in">
                                      <p:cBhvr>
                                        <p:cTn id="134" dur="1000"/>
                                        <p:tgtEl>
                                          <p:spTgt spid="199"/>
                                        </p:tgtEl>
                                      </p:cBhvr>
                                    </p:animEffect>
                                  </p:childTnLst>
                                </p:cTn>
                              </p:par>
                            </p:childTnLst>
                          </p:cTn>
                        </p:par>
                      </p:childTnLst>
                    </p:cTn>
                  </p:par>
                  <p:par>
                    <p:cTn id="135" fill="hold">
                      <p:stCondLst>
                        <p:cond delay="indefinite"/>
                      </p:stCondLst>
                      <p:childTnLst>
                        <p:par>
                          <p:cTn id="136" fill="hold">
                            <p:stCondLst>
                              <p:cond delay="0"/>
                            </p:stCondLst>
                            <p:childTnLst>
                              <p:par>
                                <p:cTn id="137" presetClass="entr" nodeType="clickEffect" presetSubtype="32" presetID="4" grpId="30" fill="hold">
                                  <p:stCondLst>
                                    <p:cond delay="0"/>
                                  </p:stCondLst>
                                  <p:iterate type="el" backwards="0">
                                    <p:tmAbs val="0"/>
                                  </p:iterate>
                                  <p:childTnLst>
                                    <p:set>
                                      <p:cBhvr>
                                        <p:cTn id="138" fill="hold"/>
                                        <p:tgtEl>
                                          <p:spTgt spid="205"/>
                                        </p:tgtEl>
                                        <p:attrNameLst>
                                          <p:attrName>style.visibility</p:attrName>
                                        </p:attrNameLst>
                                      </p:cBhvr>
                                      <p:to>
                                        <p:strVal val="visible"/>
                                      </p:to>
                                    </p:set>
                                    <p:animEffect filter="box(out)" transition="in">
                                      <p:cBhvr>
                                        <p:cTn id="139" dur="600"/>
                                        <p:tgtEl>
                                          <p:spTgt spid="205"/>
                                        </p:tgtEl>
                                      </p:cBhvr>
                                    </p:animEffect>
                                  </p:childTnLst>
                                </p:cTn>
                              </p:par>
                            </p:childTnLst>
                          </p:cTn>
                        </p:par>
                        <p:par>
                          <p:cTn id="140" fill="hold">
                            <p:stCondLst>
                              <p:cond delay="600"/>
                            </p:stCondLst>
                            <p:childTnLst>
                              <p:par>
                                <p:cTn id="141" presetClass="entr" nodeType="afterEffect" presetID="10" grpId="31" fill="hold">
                                  <p:stCondLst>
                                    <p:cond delay="0"/>
                                  </p:stCondLst>
                                  <p:iterate type="el" backwards="0">
                                    <p:tmAbs val="0"/>
                                  </p:iterate>
                                  <p:childTnLst>
                                    <p:set>
                                      <p:cBhvr>
                                        <p:cTn id="142" fill="hold"/>
                                        <p:tgtEl>
                                          <p:spTgt spid="200"/>
                                        </p:tgtEl>
                                        <p:attrNameLst>
                                          <p:attrName>style.visibility</p:attrName>
                                        </p:attrNameLst>
                                      </p:cBhvr>
                                      <p:to>
                                        <p:strVal val="visible"/>
                                      </p:to>
                                    </p:set>
                                    <p:animEffect filter="fade" transition="in">
                                      <p:cBhvr>
                                        <p:cTn id="143" dur="1000"/>
                                        <p:tgtEl>
                                          <p:spTgt spid="200"/>
                                        </p:tgtEl>
                                      </p:cBhvr>
                                    </p:animEffect>
                                  </p:childTnLst>
                                </p:cTn>
                              </p:par>
                            </p:childTnLst>
                          </p:cTn>
                        </p:par>
                      </p:childTnLst>
                    </p:cTn>
                  </p:par>
                  <p:par>
                    <p:cTn id="144" fill="hold">
                      <p:stCondLst>
                        <p:cond delay="indefinite"/>
                      </p:stCondLst>
                      <p:childTnLst>
                        <p:par>
                          <p:cTn id="145" fill="hold">
                            <p:stCondLst>
                              <p:cond delay="0"/>
                            </p:stCondLst>
                            <p:childTnLst>
                              <p:par>
                                <p:cTn id="146" presetClass="entr" nodeType="clickEffect" presetSubtype="32" presetID="4" grpId="32" fill="hold">
                                  <p:stCondLst>
                                    <p:cond delay="0"/>
                                  </p:stCondLst>
                                  <p:iterate type="el" backwards="0">
                                    <p:tmAbs val="0"/>
                                  </p:iterate>
                                  <p:childTnLst>
                                    <p:set>
                                      <p:cBhvr>
                                        <p:cTn id="147" fill="hold"/>
                                        <p:tgtEl>
                                          <p:spTgt spid="206"/>
                                        </p:tgtEl>
                                        <p:attrNameLst>
                                          <p:attrName>style.visibility</p:attrName>
                                        </p:attrNameLst>
                                      </p:cBhvr>
                                      <p:to>
                                        <p:strVal val="visible"/>
                                      </p:to>
                                    </p:set>
                                    <p:animEffect filter="box(out)" transition="in">
                                      <p:cBhvr>
                                        <p:cTn id="148" dur="600"/>
                                        <p:tgtEl>
                                          <p:spTgt spid="206"/>
                                        </p:tgtEl>
                                      </p:cBhvr>
                                    </p:animEffect>
                                  </p:childTnLst>
                                </p:cTn>
                              </p:par>
                            </p:childTnLst>
                          </p:cTn>
                        </p:par>
                        <p:par>
                          <p:cTn id="149" fill="hold">
                            <p:stCondLst>
                              <p:cond delay="600"/>
                            </p:stCondLst>
                            <p:childTnLst>
                              <p:par>
                                <p:cTn id="150" presetClass="entr" nodeType="afterEffect" presetID="10" grpId="33" fill="hold">
                                  <p:stCondLst>
                                    <p:cond delay="0"/>
                                  </p:stCondLst>
                                  <p:iterate type="el" backwards="0">
                                    <p:tmAbs val="0"/>
                                  </p:iterate>
                                  <p:childTnLst>
                                    <p:set>
                                      <p:cBhvr>
                                        <p:cTn id="151" fill="hold"/>
                                        <p:tgtEl>
                                          <p:spTgt spid="201"/>
                                        </p:tgtEl>
                                        <p:attrNameLst>
                                          <p:attrName>style.visibility</p:attrName>
                                        </p:attrNameLst>
                                      </p:cBhvr>
                                      <p:to>
                                        <p:strVal val="visible"/>
                                      </p:to>
                                    </p:set>
                                    <p:animEffect filter="fade" transition="in">
                                      <p:cBhvr>
                                        <p:cTn id="152" dur="1000"/>
                                        <p:tgtEl>
                                          <p:spTgt spid="201"/>
                                        </p:tgtEl>
                                      </p:cBhvr>
                                    </p:animEffect>
                                  </p:childTnLst>
                                </p:cTn>
                              </p:par>
                            </p:childTnLst>
                          </p:cTn>
                        </p:par>
                      </p:childTnLst>
                    </p:cTn>
                  </p:par>
                  <p:par>
                    <p:cTn id="153" fill="hold">
                      <p:stCondLst>
                        <p:cond delay="indefinite"/>
                      </p:stCondLst>
                      <p:childTnLst>
                        <p:par>
                          <p:cTn id="154" fill="hold">
                            <p:stCondLst>
                              <p:cond delay="0"/>
                            </p:stCondLst>
                            <p:childTnLst>
                              <p:par>
                                <p:cTn id="155" presetClass="entr" nodeType="clickEffect" presetSubtype="32" presetID="4" grpId="34" fill="hold">
                                  <p:stCondLst>
                                    <p:cond delay="0"/>
                                  </p:stCondLst>
                                  <p:iterate type="el" backwards="0">
                                    <p:tmAbs val="0"/>
                                  </p:iterate>
                                  <p:childTnLst>
                                    <p:set>
                                      <p:cBhvr>
                                        <p:cTn id="156" fill="hold"/>
                                        <p:tgtEl>
                                          <p:spTgt spid="207"/>
                                        </p:tgtEl>
                                        <p:attrNameLst>
                                          <p:attrName>style.visibility</p:attrName>
                                        </p:attrNameLst>
                                      </p:cBhvr>
                                      <p:to>
                                        <p:strVal val="visible"/>
                                      </p:to>
                                    </p:set>
                                    <p:animEffect filter="box(out)" transition="in">
                                      <p:cBhvr>
                                        <p:cTn id="157" dur="600"/>
                                        <p:tgtEl>
                                          <p:spTgt spid="207"/>
                                        </p:tgtEl>
                                      </p:cBhvr>
                                    </p:animEffect>
                                  </p:childTnLst>
                                </p:cTn>
                              </p:par>
                            </p:childTnLst>
                          </p:cTn>
                        </p:par>
                        <p:par>
                          <p:cTn id="158" fill="hold">
                            <p:stCondLst>
                              <p:cond delay="600"/>
                            </p:stCondLst>
                            <p:childTnLst>
                              <p:par>
                                <p:cTn id="159" presetClass="entr" nodeType="afterEffect" presetID="10" grpId="35" fill="hold">
                                  <p:stCondLst>
                                    <p:cond delay="0"/>
                                  </p:stCondLst>
                                  <p:iterate type="el" backwards="0">
                                    <p:tmAbs val="0"/>
                                  </p:iterate>
                                  <p:childTnLst>
                                    <p:set>
                                      <p:cBhvr>
                                        <p:cTn id="160" fill="hold"/>
                                        <p:tgtEl>
                                          <p:spTgt spid="202"/>
                                        </p:tgtEl>
                                        <p:attrNameLst>
                                          <p:attrName>style.visibility</p:attrName>
                                        </p:attrNameLst>
                                      </p:cBhvr>
                                      <p:to>
                                        <p:strVal val="visible"/>
                                      </p:to>
                                    </p:set>
                                    <p:animEffect filter="fade" transition="in">
                                      <p:cBhvr>
                                        <p:cTn id="161" dur="1000"/>
                                        <p:tgtEl>
                                          <p:spTgt spid="202"/>
                                        </p:tgtEl>
                                      </p:cBhvr>
                                    </p:animEffect>
                                  </p:childTnLst>
                                </p:cTn>
                              </p:par>
                            </p:childTnLst>
                          </p:cTn>
                        </p:par>
                      </p:childTnLst>
                    </p:cTn>
                  </p:par>
                  <p:par>
                    <p:cTn id="162" fill="hold">
                      <p:stCondLst>
                        <p:cond delay="indefinite"/>
                      </p:stCondLst>
                      <p:childTnLst>
                        <p:par>
                          <p:cTn id="163" fill="hold">
                            <p:stCondLst>
                              <p:cond delay="0"/>
                            </p:stCondLst>
                            <p:childTnLst>
                              <p:par>
                                <p:cTn id="164" presetClass="entr" nodeType="clickEffect" presetSubtype="32" presetID="4" grpId="36" fill="hold">
                                  <p:stCondLst>
                                    <p:cond delay="0"/>
                                  </p:stCondLst>
                                  <p:iterate type="el" backwards="0">
                                    <p:tmAbs val="0"/>
                                  </p:iterate>
                                  <p:childTnLst>
                                    <p:set>
                                      <p:cBhvr>
                                        <p:cTn id="165" fill="hold"/>
                                        <p:tgtEl>
                                          <p:spTgt spid="208"/>
                                        </p:tgtEl>
                                        <p:attrNameLst>
                                          <p:attrName>style.visibility</p:attrName>
                                        </p:attrNameLst>
                                      </p:cBhvr>
                                      <p:to>
                                        <p:strVal val="visible"/>
                                      </p:to>
                                    </p:set>
                                    <p:animEffect filter="box(out)" transition="in">
                                      <p:cBhvr>
                                        <p:cTn id="166" dur="800"/>
                                        <p:tgtEl>
                                          <p:spTgt spid="208"/>
                                        </p:tgtEl>
                                      </p:cBhvr>
                                    </p:animEffect>
                                  </p:childTnLst>
                                </p:cTn>
                              </p:par>
                            </p:childTnLst>
                          </p:cTn>
                        </p:par>
                        <p:par>
                          <p:cTn id="167" fill="hold">
                            <p:stCondLst>
                              <p:cond delay="800"/>
                            </p:stCondLst>
                            <p:childTnLst>
                              <p:par>
                                <p:cTn id="168" presetClass="entr" nodeType="afterEffect" presetID="10" grpId="37" fill="hold">
                                  <p:stCondLst>
                                    <p:cond delay="0"/>
                                  </p:stCondLst>
                                  <p:iterate type="el" backwards="0">
                                    <p:tmAbs val="0"/>
                                  </p:iterate>
                                  <p:childTnLst>
                                    <p:set>
                                      <p:cBhvr>
                                        <p:cTn id="169" fill="hold"/>
                                        <p:tgtEl>
                                          <p:spTgt spid="221"/>
                                        </p:tgtEl>
                                        <p:attrNameLst>
                                          <p:attrName>style.visibility</p:attrName>
                                        </p:attrNameLst>
                                      </p:cBhvr>
                                      <p:to>
                                        <p:strVal val="visible"/>
                                      </p:to>
                                    </p:set>
                                    <p:animEffect filter="fade" transition="in">
                                      <p:cBhvr>
                                        <p:cTn id="170" dur="800"/>
                                        <p:tgtEl>
                                          <p:spTgt spid="221"/>
                                        </p:tgtEl>
                                      </p:cBhvr>
                                    </p:animEffect>
                                  </p:childTnLst>
                                </p:cTn>
                              </p:par>
                            </p:childTnLst>
                          </p:cTn>
                        </p:par>
                        <p:par>
                          <p:cTn id="171" fill="hold">
                            <p:stCondLst>
                              <p:cond delay="1600"/>
                            </p:stCondLst>
                            <p:childTnLst>
                              <p:par>
                                <p:cTn id="172" presetClass="entr" nodeType="afterEffect" presetSubtype="32" presetID="4" grpId="39" fill="hold">
                                  <p:stCondLst>
                                    <p:cond delay="0"/>
                                  </p:stCondLst>
                                  <p:iterate type="el" backwards="0">
                                    <p:tmAbs val="0"/>
                                  </p:iterate>
                                  <p:childTnLst>
                                    <p:set>
                                      <p:cBhvr>
                                        <p:cTn id="173" fill="hold"/>
                                        <p:tgtEl>
                                          <p:spTgt spid="209"/>
                                        </p:tgtEl>
                                        <p:attrNameLst>
                                          <p:attrName>style.visibility</p:attrName>
                                        </p:attrNameLst>
                                      </p:cBhvr>
                                      <p:to>
                                        <p:strVal val="visible"/>
                                      </p:to>
                                    </p:set>
                                    <p:animEffect filter="box(out)" transition="in">
                                      <p:cBhvr>
                                        <p:cTn id="174" dur="800"/>
                                        <p:tgtEl>
                                          <p:spTgt spid="209"/>
                                        </p:tgtEl>
                                      </p:cBhvr>
                                    </p:animEffect>
                                  </p:childTnLst>
                                </p:cTn>
                              </p:par>
                            </p:childTnLst>
                          </p:cTn>
                        </p:par>
                        <p:par>
                          <p:cTn id="175" fill="hold">
                            <p:stCondLst>
                              <p:cond delay="2400"/>
                            </p:stCondLst>
                            <p:childTnLst>
                              <p:par>
                                <p:cTn id="176" presetClass="entr" nodeType="afterEffect" presetID="10" grpId="40" fill="hold">
                                  <p:stCondLst>
                                    <p:cond delay="0"/>
                                  </p:stCondLst>
                                  <p:iterate type="el" backwards="0">
                                    <p:tmAbs val="0"/>
                                  </p:iterate>
                                  <p:childTnLst>
                                    <p:set>
                                      <p:cBhvr>
                                        <p:cTn id="177" fill="hold"/>
                                        <p:tgtEl>
                                          <p:spTgt spid="220"/>
                                        </p:tgtEl>
                                        <p:attrNameLst>
                                          <p:attrName>style.visibility</p:attrName>
                                        </p:attrNameLst>
                                      </p:cBhvr>
                                      <p:to>
                                        <p:strVal val="visible"/>
                                      </p:to>
                                    </p:set>
                                    <p:animEffect filter="fade" transition="in">
                                      <p:cBhvr>
                                        <p:cTn id="178" dur="800"/>
                                        <p:tgtEl>
                                          <p:spTgt spid="220"/>
                                        </p:tgtEl>
                                      </p:cBhvr>
                                    </p:animEffect>
                                  </p:childTnLst>
                                </p:cTn>
                              </p:par>
                            </p:childTnLst>
                          </p:cTn>
                        </p:par>
                        <p:par>
                          <p:cTn id="179" fill="hold">
                            <p:stCondLst>
                              <p:cond delay="3200"/>
                            </p:stCondLst>
                            <p:childTnLst>
                              <p:par>
                                <p:cTn id="180" presetClass="entr" nodeType="afterEffect" presetSubtype="32" presetID="4" grpId="42" fill="hold">
                                  <p:stCondLst>
                                    <p:cond delay="0"/>
                                  </p:stCondLst>
                                  <p:iterate type="el" backwards="0">
                                    <p:tmAbs val="0"/>
                                  </p:iterate>
                                  <p:childTnLst>
                                    <p:set>
                                      <p:cBhvr>
                                        <p:cTn id="181" fill="hold"/>
                                        <p:tgtEl>
                                          <p:spTgt spid="210"/>
                                        </p:tgtEl>
                                        <p:attrNameLst>
                                          <p:attrName>style.visibility</p:attrName>
                                        </p:attrNameLst>
                                      </p:cBhvr>
                                      <p:to>
                                        <p:strVal val="visible"/>
                                      </p:to>
                                    </p:set>
                                    <p:animEffect filter="box(out)" transition="in">
                                      <p:cBhvr>
                                        <p:cTn id="182" dur="800"/>
                                        <p:tgtEl>
                                          <p:spTgt spid="210"/>
                                        </p:tgtEl>
                                      </p:cBhvr>
                                    </p:animEffect>
                                  </p:childTnLst>
                                </p:cTn>
                              </p:par>
                            </p:childTnLst>
                          </p:cTn>
                        </p:par>
                        <p:par>
                          <p:cTn id="183" fill="hold">
                            <p:stCondLst>
                              <p:cond delay="4000"/>
                            </p:stCondLst>
                            <p:childTnLst>
                              <p:par>
                                <p:cTn id="184" presetClass="entr" nodeType="afterEffect" presetID="10" grpId="43" fill="hold">
                                  <p:stCondLst>
                                    <p:cond delay="0"/>
                                  </p:stCondLst>
                                  <p:iterate type="el" backwards="0">
                                    <p:tmAbs val="0"/>
                                  </p:iterate>
                                  <p:childTnLst>
                                    <p:set>
                                      <p:cBhvr>
                                        <p:cTn id="185" fill="hold"/>
                                        <p:tgtEl>
                                          <p:spTgt spid="219"/>
                                        </p:tgtEl>
                                        <p:attrNameLst>
                                          <p:attrName>style.visibility</p:attrName>
                                        </p:attrNameLst>
                                      </p:cBhvr>
                                      <p:to>
                                        <p:strVal val="visible"/>
                                      </p:to>
                                    </p:set>
                                    <p:animEffect filter="fade" transition="in">
                                      <p:cBhvr>
                                        <p:cTn id="186" dur="800"/>
                                        <p:tgtEl>
                                          <p:spTgt spid="219"/>
                                        </p:tgtEl>
                                      </p:cBhvr>
                                    </p:animEffect>
                                  </p:childTnLst>
                                </p:cTn>
                              </p:par>
                            </p:childTnLst>
                          </p:cTn>
                        </p:par>
                        <p:par>
                          <p:cTn id="187" fill="hold">
                            <p:stCondLst>
                              <p:cond delay="4800"/>
                            </p:stCondLst>
                            <p:childTnLst>
                              <p:par>
                                <p:cTn id="188" presetClass="entr" nodeType="afterEffect" presetSubtype="32" presetID="4" grpId="45" fill="hold">
                                  <p:stCondLst>
                                    <p:cond delay="0"/>
                                  </p:stCondLst>
                                  <p:iterate type="el" backwards="0">
                                    <p:tmAbs val="0"/>
                                  </p:iterate>
                                  <p:childTnLst>
                                    <p:set>
                                      <p:cBhvr>
                                        <p:cTn id="189" fill="hold"/>
                                        <p:tgtEl>
                                          <p:spTgt spid="211"/>
                                        </p:tgtEl>
                                        <p:attrNameLst>
                                          <p:attrName>style.visibility</p:attrName>
                                        </p:attrNameLst>
                                      </p:cBhvr>
                                      <p:to>
                                        <p:strVal val="visible"/>
                                      </p:to>
                                    </p:set>
                                    <p:animEffect filter="box(out)" transition="in">
                                      <p:cBhvr>
                                        <p:cTn id="190" dur="800"/>
                                        <p:tgtEl>
                                          <p:spTgt spid="211"/>
                                        </p:tgtEl>
                                      </p:cBhvr>
                                    </p:animEffect>
                                  </p:childTnLst>
                                </p:cTn>
                              </p:par>
                            </p:childTnLst>
                          </p:cTn>
                        </p:par>
                        <p:par>
                          <p:cTn id="191" fill="hold">
                            <p:stCondLst>
                              <p:cond delay="5600"/>
                            </p:stCondLst>
                            <p:childTnLst>
                              <p:par>
                                <p:cTn id="192" presetClass="entr" nodeType="afterEffect" presetID="10" grpId="46" fill="hold">
                                  <p:stCondLst>
                                    <p:cond delay="0"/>
                                  </p:stCondLst>
                                  <p:iterate type="el" backwards="0">
                                    <p:tmAbs val="0"/>
                                  </p:iterate>
                                  <p:childTnLst>
                                    <p:set>
                                      <p:cBhvr>
                                        <p:cTn id="193" fill="hold"/>
                                        <p:tgtEl>
                                          <p:spTgt spid="218"/>
                                        </p:tgtEl>
                                        <p:attrNameLst>
                                          <p:attrName>style.visibility</p:attrName>
                                        </p:attrNameLst>
                                      </p:cBhvr>
                                      <p:to>
                                        <p:strVal val="visible"/>
                                      </p:to>
                                    </p:set>
                                    <p:animEffect filter="fade" transition="in">
                                      <p:cBhvr>
                                        <p:cTn id="194" dur="800"/>
                                        <p:tgtEl>
                                          <p:spTgt spid="218"/>
                                        </p:tgtEl>
                                      </p:cBhvr>
                                    </p:animEffect>
                                  </p:childTnLst>
                                </p:cTn>
                              </p:par>
                            </p:childTnLst>
                          </p:cTn>
                        </p:par>
                        <p:par>
                          <p:cTn id="195" fill="hold">
                            <p:stCondLst>
                              <p:cond delay="6400"/>
                            </p:stCondLst>
                            <p:childTnLst>
                              <p:par>
                                <p:cTn id="196" presetClass="entr" nodeType="afterEffect" presetSubtype="32" presetID="4" grpId="48" fill="hold">
                                  <p:stCondLst>
                                    <p:cond delay="0"/>
                                  </p:stCondLst>
                                  <p:iterate type="el" backwards="0">
                                    <p:tmAbs val="0"/>
                                  </p:iterate>
                                  <p:childTnLst>
                                    <p:set>
                                      <p:cBhvr>
                                        <p:cTn id="197" fill="hold"/>
                                        <p:tgtEl>
                                          <p:spTgt spid="212"/>
                                        </p:tgtEl>
                                        <p:attrNameLst>
                                          <p:attrName>style.visibility</p:attrName>
                                        </p:attrNameLst>
                                      </p:cBhvr>
                                      <p:to>
                                        <p:strVal val="visible"/>
                                      </p:to>
                                    </p:set>
                                    <p:animEffect filter="box(out)" transition="in">
                                      <p:cBhvr>
                                        <p:cTn id="198" dur="800"/>
                                        <p:tgtEl>
                                          <p:spTgt spid="212"/>
                                        </p:tgtEl>
                                      </p:cBhvr>
                                    </p:animEffect>
                                  </p:childTnLst>
                                </p:cTn>
                              </p:par>
                            </p:childTnLst>
                          </p:cTn>
                        </p:par>
                        <p:par>
                          <p:cTn id="199" fill="hold">
                            <p:stCondLst>
                              <p:cond delay="7200"/>
                            </p:stCondLst>
                            <p:childTnLst>
                              <p:par>
                                <p:cTn id="200" presetClass="entr" nodeType="afterEffect" presetID="10" grpId="49" fill="hold">
                                  <p:stCondLst>
                                    <p:cond delay="0"/>
                                  </p:stCondLst>
                                  <p:iterate type="el" backwards="0">
                                    <p:tmAbs val="0"/>
                                  </p:iterate>
                                  <p:childTnLst>
                                    <p:set>
                                      <p:cBhvr>
                                        <p:cTn id="201" fill="hold"/>
                                        <p:tgtEl>
                                          <p:spTgt spid="222"/>
                                        </p:tgtEl>
                                        <p:attrNameLst>
                                          <p:attrName>style.visibility</p:attrName>
                                        </p:attrNameLst>
                                      </p:cBhvr>
                                      <p:to>
                                        <p:strVal val="visible"/>
                                      </p:to>
                                    </p:set>
                                    <p:animEffect filter="fade" transition="in">
                                      <p:cBhvr>
                                        <p:cTn id="202" dur="800"/>
                                        <p:tgtEl>
                                          <p:spTgt spid="222"/>
                                        </p:tgtEl>
                                      </p:cBhvr>
                                    </p:animEffect>
                                  </p:childTnLst>
                                </p:cTn>
                              </p:par>
                            </p:childTnLst>
                          </p:cTn>
                        </p:par>
                      </p:childTnLst>
                    </p:cTn>
                  </p:par>
                  <p:par>
                    <p:cTn id="203" fill="hold">
                      <p:stCondLst>
                        <p:cond delay="indefinite"/>
                      </p:stCondLst>
                      <p:childTnLst>
                        <p:par>
                          <p:cTn id="204" fill="hold">
                            <p:stCondLst>
                              <p:cond delay="0"/>
                            </p:stCondLst>
                            <p:childTnLst>
                              <p:par>
                                <p:cTn id="205" presetClass="emph" nodeType="clickEffect" presetSubtype="0" presetID="35" grpId="51" repeatCount="2000" fill="hold">
                                  <p:stCondLst>
                                    <p:cond delay="0"/>
                                  </p:stCondLst>
                                  <p:childTnLst>
                                    <p:anim calcmode="discrete" valueType="str">
                                      <p:cBhvr>
                                        <p:cTn id="206" dur="1000" fill="hold"/>
                                        <p:tgtEl>
                                          <p:spTgt spid="221"/>
                                        </p:tgtEl>
                                        <p:attrNameLst>
                                          <p:attrName>style.visibility</p:attrName>
                                        </p:attrNameLst>
                                      </p:cBhvr>
                                      <p:tavLst>
                                        <p:tav tm="0">
                                          <p:val>
                                            <p:strVal val="hidden"/>
                                          </p:val>
                                        </p:tav>
                                        <p:tav tm="50000">
                                          <p:val>
                                            <p:strVal val="visible"/>
                                          </p:val>
                                        </p:tav>
                                      </p:tavLst>
                                    </p:anim>
                                  </p:childTnLst>
                                </p:cTn>
                              </p:par>
                            </p:childTnLst>
                          </p:cTn>
                        </p:par>
                        <p:par>
                          <p:cTn id="207" fill="hold">
                            <p:stCondLst>
                              <p:cond delay="0"/>
                            </p:stCondLst>
                            <p:childTnLst>
                              <p:par>
                                <p:cTn id="208" presetClass="emph" nodeType="withEffect" presetSubtype="0" presetID="35" grpId="52" repeatCount="2000" fill="hold">
                                  <p:stCondLst>
                                    <p:cond delay="0"/>
                                  </p:stCondLst>
                                  <p:childTnLst>
                                    <p:anim calcmode="discrete" valueType="str">
                                      <p:cBhvr>
                                        <p:cTn id="209" dur="1000" fill="hold"/>
                                        <p:tgtEl>
                                          <p:spTgt spid="220"/>
                                        </p:tgtEl>
                                        <p:attrNameLst>
                                          <p:attrName>style.visibility</p:attrName>
                                        </p:attrNameLst>
                                      </p:cBhvr>
                                      <p:tavLst>
                                        <p:tav tm="0">
                                          <p:val>
                                            <p:strVal val="hidden"/>
                                          </p:val>
                                        </p:tav>
                                        <p:tav tm="50000">
                                          <p:val>
                                            <p:strVal val="visible"/>
                                          </p:val>
                                        </p:tav>
                                      </p:tavLst>
                                    </p:anim>
                                  </p:childTnLst>
                                </p:cTn>
                              </p:par>
                            </p:childTnLst>
                          </p:cTn>
                        </p:par>
                        <p:par>
                          <p:cTn id="210" fill="hold">
                            <p:stCondLst>
                              <p:cond delay="0"/>
                            </p:stCondLst>
                            <p:childTnLst>
                              <p:par>
                                <p:cTn id="211" presetClass="emph" nodeType="withEffect" presetSubtype="0" presetID="35" grpId="53" repeatCount="2000" fill="hold">
                                  <p:stCondLst>
                                    <p:cond delay="0"/>
                                  </p:stCondLst>
                                  <p:childTnLst>
                                    <p:anim calcmode="discrete" valueType="str">
                                      <p:cBhvr>
                                        <p:cTn id="212" dur="1000" fill="hold"/>
                                        <p:tgtEl>
                                          <p:spTgt spid="222"/>
                                        </p:tgtEl>
                                        <p:attrNameLst>
                                          <p:attrName>style.visibility</p:attrName>
                                        </p:attrNameLst>
                                      </p:cBhvr>
                                      <p:tavLst>
                                        <p:tav tm="0">
                                          <p:val>
                                            <p:strVal val="hidden"/>
                                          </p:val>
                                        </p:tav>
                                        <p:tav tm="50000">
                                          <p:val>
                                            <p:strVal val="visible"/>
                                          </p:val>
                                        </p:tav>
                                      </p:tavLst>
                                    </p:anim>
                                  </p:childTnLst>
                                </p:cTn>
                              </p:par>
                            </p:childTnLst>
                          </p:cTn>
                        </p:par>
                        <p:par>
                          <p:cTn id="213" fill="hold">
                            <p:stCondLst>
                              <p:cond delay="0"/>
                            </p:stCondLst>
                            <p:childTnLst>
                              <p:par>
                                <p:cTn id="214" presetClass="emph" nodeType="withEffect" presetSubtype="0" presetID="35" grpId="54" repeatCount="2000" fill="hold">
                                  <p:stCondLst>
                                    <p:cond delay="0"/>
                                  </p:stCondLst>
                                  <p:childTnLst>
                                    <p:anim calcmode="discrete" valueType="str">
                                      <p:cBhvr>
                                        <p:cTn id="215" dur="1000" fill="hold"/>
                                        <p:tgtEl>
                                          <p:spTgt spid="219"/>
                                        </p:tgtEl>
                                        <p:attrNameLst>
                                          <p:attrName>style.visibility</p:attrName>
                                        </p:attrNameLst>
                                      </p:cBhvr>
                                      <p:tavLst>
                                        <p:tav tm="0">
                                          <p:val>
                                            <p:strVal val="hidden"/>
                                          </p:val>
                                        </p:tav>
                                        <p:tav tm="50000">
                                          <p:val>
                                            <p:strVal val="visible"/>
                                          </p:val>
                                        </p:tav>
                                      </p:tavLst>
                                    </p:anim>
                                  </p:childTnLst>
                                </p:cTn>
                              </p:par>
                            </p:childTnLst>
                          </p:cTn>
                        </p:par>
                        <p:par>
                          <p:cTn id="216" fill="hold">
                            <p:stCondLst>
                              <p:cond delay="0"/>
                            </p:stCondLst>
                            <p:childTnLst>
                              <p:par>
                                <p:cTn id="217" presetClass="emph" nodeType="withEffect" presetSubtype="0" presetID="35" grpId="55" repeatCount="2000" fill="hold">
                                  <p:stCondLst>
                                    <p:cond delay="0"/>
                                  </p:stCondLst>
                                  <p:childTnLst>
                                    <p:anim calcmode="discrete" valueType="str">
                                      <p:cBhvr>
                                        <p:cTn id="218" dur="1000" fill="hold"/>
                                        <p:tgtEl>
                                          <p:spTgt spid="218"/>
                                        </p:tgtEl>
                                        <p:attrNameLst>
                                          <p:attrName>style.visibility</p:attrName>
                                        </p:attrNameLst>
                                      </p:cBhvr>
                                      <p:tavLst>
                                        <p:tav tm="0">
                                          <p:val>
                                            <p:strVal val="hidden"/>
                                          </p:val>
                                        </p:tav>
                                        <p:tav tm="50000">
                                          <p:val>
                                            <p:strVal val="visible"/>
                                          </p:val>
                                        </p:tav>
                                      </p:tavLst>
                                    </p:anim>
                                  </p:childTnLst>
                                </p:cTn>
                              </p:par>
                            </p:childTnLst>
                          </p:cTn>
                        </p:par>
                        <p:par>
                          <p:cTn id="219" fill="hold">
                            <p:stCondLst>
                              <p:cond delay="0"/>
                            </p:stCondLst>
                            <p:childTnLst>
                              <p:par>
                                <p:cTn id="220" presetClass="emph" nodeType="afterEffect" presetID="9" grpId="56" fill="hold">
                                  <p:stCondLst>
                                    <p:cond delay="0"/>
                                  </p:stCondLst>
                                  <p:childTnLst>
                                    <p:set>
                                      <p:cBhvr>
                                        <p:cTn id="221" dur="indefinite" fill="hold"/>
                                        <p:tgtEl>
                                          <p:spTgt spid="221"/>
                                        </p:tgtEl>
                                        <p:attrNameLst>
                                          <p:attrName>style.opacity</p:attrName>
                                        </p:attrNameLst>
                                      </p:cBhvr>
                                      <p:to>
                                        <p:strVal val="0.00"/>
                                      </p:to>
                                    </p:set>
                                    <p:animEffect filter="image" prLst="opacity: 0.00; ">
                                      <p:cBhvr>
                                        <p:cTn id="222" dur="indefinite" fill="hold"/>
                                        <p:tgtEl>
                                          <p:spTgt spid="221"/>
                                        </p:tgtEl>
                                      </p:cBhvr>
                                    </p:animEffect>
                                  </p:childTnLst>
                                </p:cTn>
                              </p:par>
                            </p:childTnLst>
                          </p:cTn>
                        </p:par>
                        <p:par>
                          <p:cTn id="223" fill="hold">
                            <p:stCondLst>
                              <p:cond delay="0"/>
                            </p:stCondLst>
                            <p:childTnLst>
                              <p:par>
                                <p:cTn id="224" presetClass="emph" nodeType="withEffect" presetID="9" grpId="57" fill="hold">
                                  <p:stCondLst>
                                    <p:cond delay="0"/>
                                  </p:stCondLst>
                                  <p:childTnLst>
                                    <p:set>
                                      <p:cBhvr>
                                        <p:cTn id="225" dur="indefinite" fill="hold"/>
                                        <p:tgtEl>
                                          <p:spTgt spid="220"/>
                                        </p:tgtEl>
                                        <p:attrNameLst>
                                          <p:attrName>style.opacity</p:attrName>
                                        </p:attrNameLst>
                                      </p:cBhvr>
                                      <p:to>
                                        <p:strVal val="0.00"/>
                                      </p:to>
                                    </p:set>
                                    <p:animEffect filter="image" prLst="opacity: 0.00; ">
                                      <p:cBhvr>
                                        <p:cTn id="226" dur="indefinite" fill="hold"/>
                                        <p:tgtEl>
                                          <p:spTgt spid="220"/>
                                        </p:tgtEl>
                                      </p:cBhvr>
                                    </p:animEffect>
                                  </p:childTnLst>
                                </p:cTn>
                              </p:par>
                            </p:childTnLst>
                          </p:cTn>
                        </p:par>
                        <p:par>
                          <p:cTn id="227" fill="hold">
                            <p:stCondLst>
                              <p:cond delay="0"/>
                            </p:stCondLst>
                            <p:childTnLst>
                              <p:par>
                                <p:cTn id="228" presetClass="emph" nodeType="withEffect" presetID="9" grpId="58" fill="hold">
                                  <p:stCondLst>
                                    <p:cond delay="0"/>
                                  </p:stCondLst>
                                  <p:childTnLst>
                                    <p:set>
                                      <p:cBhvr>
                                        <p:cTn id="229" dur="indefinite" fill="hold"/>
                                        <p:tgtEl>
                                          <p:spTgt spid="222"/>
                                        </p:tgtEl>
                                        <p:attrNameLst>
                                          <p:attrName>style.opacity</p:attrName>
                                        </p:attrNameLst>
                                      </p:cBhvr>
                                      <p:to>
                                        <p:strVal val="0.00"/>
                                      </p:to>
                                    </p:set>
                                    <p:animEffect filter="image" prLst="opacity: 0.00; ">
                                      <p:cBhvr>
                                        <p:cTn id="230" dur="indefinite" fill="hold"/>
                                        <p:tgtEl>
                                          <p:spTgt spid="222"/>
                                        </p:tgtEl>
                                      </p:cBhvr>
                                    </p:animEffect>
                                  </p:childTnLst>
                                </p:cTn>
                              </p:par>
                            </p:childTnLst>
                          </p:cTn>
                        </p:par>
                        <p:par>
                          <p:cTn id="231" fill="hold">
                            <p:stCondLst>
                              <p:cond delay="0"/>
                            </p:stCondLst>
                            <p:childTnLst>
                              <p:par>
                                <p:cTn id="232" presetClass="emph" nodeType="withEffect" presetID="9" grpId="59" fill="hold">
                                  <p:stCondLst>
                                    <p:cond delay="0"/>
                                  </p:stCondLst>
                                  <p:childTnLst>
                                    <p:set>
                                      <p:cBhvr>
                                        <p:cTn id="233" dur="indefinite" fill="hold"/>
                                        <p:tgtEl>
                                          <p:spTgt spid="219"/>
                                        </p:tgtEl>
                                        <p:attrNameLst>
                                          <p:attrName>style.opacity</p:attrName>
                                        </p:attrNameLst>
                                      </p:cBhvr>
                                      <p:to>
                                        <p:strVal val="0.00"/>
                                      </p:to>
                                    </p:set>
                                    <p:animEffect filter="image" prLst="opacity: 0.00; ">
                                      <p:cBhvr>
                                        <p:cTn id="234" dur="indefinite" fill="hold"/>
                                        <p:tgtEl>
                                          <p:spTgt spid="219"/>
                                        </p:tgtEl>
                                      </p:cBhvr>
                                    </p:animEffect>
                                  </p:childTnLst>
                                </p:cTn>
                              </p:par>
                            </p:childTnLst>
                          </p:cTn>
                        </p:par>
                        <p:par>
                          <p:cTn id="235" fill="hold">
                            <p:stCondLst>
                              <p:cond delay="0"/>
                            </p:stCondLst>
                            <p:childTnLst>
                              <p:par>
                                <p:cTn id="236" presetClass="emph" nodeType="withEffect" presetID="9" grpId="60" fill="hold">
                                  <p:stCondLst>
                                    <p:cond delay="0"/>
                                  </p:stCondLst>
                                  <p:childTnLst>
                                    <p:set>
                                      <p:cBhvr>
                                        <p:cTn id="237" dur="indefinite" fill="hold"/>
                                        <p:tgtEl>
                                          <p:spTgt spid="218"/>
                                        </p:tgtEl>
                                        <p:attrNameLst>
                                          <p:attrName>style.opacity</p:attrName>
                                        </p:attrNameLst>
                                      </p:cBhvr>
                                      <p:to>
                                        <p:strVal val="0.00"/>
                                      </p:to>
                                    </p:set>
                                    <p:animEffect filter="image" prLst="opacity: 0.00; ">
                                      <p:cBhvr>
                                        <p:cTn id="238" dur="indefinite" fill="hold"/>
                                        <p:tgtEl>
                                          <p:spTgt spid="218"/>
                                        </p:tgtEl>
                                      </p:cBhvr>
                                    </p:animEffect>
                                  </p:childTnLst>
                                </p:cTn>
                              </p:par>
                            </p:childTnLst>
                          </p:cTn>
                        </p:par>
                        <p:par>
                          <p:cTn id="239" fill="hold">
                            <p:stCondLst>
                              <p:cond delay="0"/>
                            </p:stCondLst>
                            <p:childTnLst>
                              <p:par>
                                <p:cTn id="240" presetClass="emph" nodeType="withEffect" presetID="9" grpId="61" fill="hold">
                                  <p:stCondLst>
                                    <p:cond delay="0"/>
                                  </p:stCondLst>
                                  <p:childTnLst>
                                    <p:set>
                                      <p:cBhvr>
                                        <p:cTn id="241" dur="indefinite" fill="hold"/>
                                        <p:tgtEl>
                                          <p:spTgt spid="208"/>
                                        </p:tgtEl>
                                        <p:attrNameLst>
                                          <p:attrName>style.opacity</p:attrName>
                                        </p:attrNameLst>
                                      </p:cBhvr>
                                      <p:to>
                                        <p:strVal val="0.00"/>
                                      </p:to>
                                    </p:set>
                                    <p:animEffect filter="image" prLst="opacity: 0.00; ">
                                      <p:cBhvr>
                                        <p:cTn id="242" dur="indefinite" fill="hold"/>
                                        <p:tgtEl>
                                          <p:spTgt spid="208"/>
                                        </p:tgtEl>
                                      </p:cBhvr>
                                    </p:animEffect>
                                  </p:childTnLst>
                                </p:cTn>
                              </p:par>
                            </p:childTnLst>
                          </p:cTn>
                        </p:par>
                        <p:par>
                          <p:cTn id="243" fill="hold">
                            <p:stCondLst>
                              <p:cond delay="0"/>
                            </p:stCondLst>
                            <p:childTnLst>
                              <p:par>
                                <p:cTn id="244" presetClass="emph" nodeType="withEffect" presetID="9" grpId="62" fill="hold">
                                  <p:stCondLst>
                                    <p:cond delay="0"/>
                                  </p:stCondLst>
                                  <p:childTnLst>
                                    <p:set>
                                      <p:cBhvr>
                                        <p:cTn id="245" dur="indefinite" fill="hold"/>
                                        <p:tgtEl>
                                          <p:spTgt spid="212"/>
                                        </p:tgtEl>
                                        <p:attrNameLst>
                                          <p:attrName>style.opacity</p:attrName>
                                        </p:attrNameLst>
                                      </p:cBhvr>
                                      <p:to>
                                        <p:strVal val="0.00"/>
                                      </p:to>
                                    </p:set>
                                    <p:animEffect filter="image" prLst="opacity: 0.00; ">
                                      <p:cBhvr>
                                        <p:cTn id="246" dur="indefinite" fill="hold"/>
                                        <p:tgtEl>
                                          <p:spTgt spid="212"/>
                                        </p:tgtEl>
                                      </p:cBhvr>
                                    </p:animEffect>
                                  </p:childTnLst>
                                </p:cTn>
                              </p:par>
                            </p:childTnLst>
                          </p:cTn>
                        </p:par>
                        <p:par>
                          <p:cTn id="247" fill="hold">
                            <p:stCondLst>
                              <p:cond delay="0"/>
                            </p:stCondLst>
                            <p:childTnLst>
                              <p:par>
                                <p:cTn id="248" presetClass="emph" nodeType="withEffect" presetID="9" grpId="63" fill="hold">
                                  <p:stCondLst>
                                    <p:cond delay="0"/>
                                  </p:stCondLst>
                                  <p:childTnLst>
                                    <p:set>
                                      <p:cBhvr>
                                        <p:cTn id="249" dur="indefinite" fill="hold"/>
                                        <p:tgtEl>
                                          <p:spTgt spid="209"/>
                                        </p:tgtEl>
                                        <p:attrNameLst>
                                          <p:attrName>style.opacity</p:attrName>
                                        </p:attrNameLst>
                                      </p:cBhvr>
                                      <p:to>
                                        <p:strVal val="0.00"/>
                                      </p:to>
                                    </p:set>
                                    <p:animEffect filter="image" prLst="opacity: 0.00; ">
                                      <p:cBhvr>
                                        <p:cTn id="250" dur="indefinite" fill="hold"/>
                                        <p:tgtEl>
                                          <p:spTgt spid="209"/>
                                        </p:tgtEl>
                                      </p:cBhvr>
                                    </p:animEffect>
                                  </p:childTnLst>
                                </p:cTn>
                              </p:par>
                            </p:childTnLst>
                          </p:cTn>
                        </p:par>
                        <p:par>
                          <p:cTn id="251" fill="hold">
                            <p:stCondLst>
                              <p:cond delay="0"/>
                            </p:stCondLst>
                            <p:childTnLst>
                              <p:par>
                                <p:cTn id="252" presetClass="emph" nodeType="withEffect" presetID="9" grpId="64" fill="hold">
                                  <p:stCondLst>
                                    <p:cond delay="0"/>
                                  </p:stCondLst>
                                  <p:childTnLst>
                                    <p:set>
                                      <p:cBhvr>
                                        <p:cTn id="253" dur="indefinite" fill="hold"/>
                                        <p:tgtEl>
                                          <p:spTgt spid="211"/>
                                        </p:tgtEl>
                                        <p:attrNameLst>
                                          <p:attrName>style.opacity</p:attrName>
                                        </p:attrNameLst>
                                      </p:cBhvr>
                                      <p:to>
                                        <p:strVal val="0.00"/>
                                      </p:to>
                                    </p:set>
                                    <p:animEffect filter="image" prLst="opacity: 0.00; ">
                                      <p:cBhvr>
                                        <p:cTn id="254" dur="indefinite" fill="hold"/>
                                        <p:tgtEl>
                                          <p:spTgt spid="211"/>
                                        </p:tgtEl>
                                      </p:cBhvr>
                                    </p:animEffect>
                                  </p:childTnLst>
                                </p:cTn>
                              </p:par>
                            </p:childTnLst>
                          </p:cTn>
                        </p:par>
                        <p:par>
                          <p:cTn id="255" fill="hold">
                            <p:stCondLst>
                              <p:cond delay="0"/>
                            </p:stCondLst>
                            <p:childTnLst>
                              <p:par>
                                <p:cTn id="256" presetClass="emph" nodeType="withEffect" presetID="9" grpId="65" fill="hold">
                                  <p:stCondLst>
                                    <p:cond delay="0"/>
                                  </p:stCondLst>
                                  <p:childTnLst>
                                    <p:set>
                                      <p:cBhvr>
                                        <p:cTn id="257" dur="indefinite" fill="hold"/>
                                        <p:tgtEl>
                                          <p:spTgt spid="210"/>
                                        </p:tgtEl>
                                        <p:attrNameLst>
                                          <p:attrName>style.opacity</p:attrName>
                                        </p:attrNameLst>
                                      </p:cBhvr>
                                      <p:to>
                                        <p:strVal val="0.00"/>
                                      </p:to>
                                    </p:set>
                                    <p:animEffect filter="image" prLst="opacity: 0.00; ">
                                      <p:cBhvr>
                                        <p:cTn id="258" dur="indefinite" fill="hold"/>
                                        <p:tgtEl>
                                          <p:spTgt spid="210"/>
                                        </p:tgtEl>
                                      </p:cBhvr>
                                    </p:animEffect>
                                  </p:childTnLst>
                                </p:cTn>
                              </p:par>
                            </p:childTnLst>
                          </p:cTn>
                        </p:par>
                        <p:par>
                          <p:cTn id="259" fill="hold">
                            <p:stCondLst>
                              <p:cond delay="600"/>
                            </p:stCondLst>
                            <p:childTnLst>
                              <p:par>
                                <p:cTn id="260" presetClass="entr" nodeType="afterEffect" presetSubtype="32" presetID="4" grpId="66" fill="hold">
                                  <p:stCondLst>
                                    <p:cond delay="0"/>
                                  </p:stCondLst>
                                  <p:iterate type="el" backwards="0">
                                    <p:tmAbs val="0"/>
                                  </p:iterate>
                                  <p:childTnLst>
                                    <p:set>
                                      <p:cBhvr>
                                        <p:cTn id="261" fill="hold"/>
                                        <p:tgtEl>
                                          <p:spTgt spid="192"/>
                                        </p:tgtEl>
                                        <p:attrNameLst>
                                          <p:attrName>style.visibility</p:attrName>
                                        </p:attrNameLst>
                                      </p:cBhvr>
                                      <p:to>
                                        <p:strVal val="visible"/>
                                      </p:to>
                                    </p:set>
                                    <p:animEffect filter="box(out)" transition="in">
                                      <p:cBhvr>
                                        <p:cTn id="262" dur="700"/>
                                        <p:tgtEl>
                                          <p:spTgt spid="192"/>
                                        </p:tgtEl>
                                      </p:cBhvr>
                                    </p:animEffect>
                                  </p:childTnLst>
                                </p:cTn>
                              </p:par>
                            </p:childTnLst>
                          </p:cTn>
                        </p:par>
                        <p:par>
                          <p:cTn id="263" fill="hold">
                            <p:stCondLst>
                              <p:cond delay="1300"/>
                            </p:stCondLst>
                            <p:childTnLst>
                              <p:par>
                                <p:cTn id="264" presetClass="entr" nodeType="afterEffect" presetSubtype="32" presetID="23" grpId="67" fill="hold">
                                  <p:stCondLst>
                                    <p:cond delay="0"/>
                                  </p:stCondLst>
                                  <p:iterate type="el" backwards="0">
                                    <p:tmAbs val="0"/>
                                  </p:iterate>
                                  <p:childTnLst>
                                    <p:set>
                                      <p:cBhvr>
                                        <p:cTn id="265" fill="hold"/>
                                        <p:tgtEl>
                                          <p:spTgt spid="193"/>
                                        </p:tgtEl>
                                        <p:attrNameLst>
                                          <p:attrName>style.visibility</p:attrName>
                                        </p:attrNameLst>
                                      </p:cBhvr>
                                      <p:to>
                                        <p:strVal val="visible"/>
                                      </p:to>
                                    </p:set>
                                    <p:anim calcmode="lin" valueType="num">
                                      <p:cBhvr>
                                        <p:cTn id="266" dur="900" fill="hold"/>
                                        <p:tgtEl>
                                          <p:spTgt spid="193"/>
                                        </p:tgtEl>
                                        <p:attrNameLst>
                                          <p:attrName>ppt_w</p:attrName>
                                        </p:attrNameLst>
                                      </p:cBhvr>
                                      <p:tavLst>
                                        <p:tav tm="0">
                                          <p:val>
                                            <p:strVal val="4*#ppt_w"/>
                                          </p:val>
                                        </p:tav>
                                        <p:tav tm="100000">
                                          <p:val>
                                            <p:strVal val="#ppt_w"/>
                                          </p:val>
                                        </p:tav>
                                      </p:tavLst>
                                    </p:anim>
                                    <p:anim calcmode="lin" valueType="num">
                                      <p:cBhvr>
                                        <p:cTn id="267" dur="900" fill="hold"/>
                                        <p:tgtEl>
                                          <p:spTgt spid="193"/>
                                        </p:tgtEl>
                                        <p:attrNameLst>
                                          <p:attrName>ppt_h</p:attrName>
                                        </p:attrNameLst>
                                      </p:cBhvr>
                                      <p:tavLst>
                                        <p:tav tm="0">
                                          <p:val>
                                            <p:strVal val="4*#ppt_h"/>
                                          </p:val>
                                        </p:tav>
                                        <p:tav tm="100000">
                                          <p:val>
                                            <p:strVal val="#ppt_h"/>
                                          </p:val>
                                        </p:tav>
                                      </p:tavLst>
                                    </p:anim>
                                  </p:childTnLst>
                                </p:cTn>
                              </p:par>
                            </p:childTnLst>
                          </p:cTn>
                        </p:par>
                      </p:childTnLst>
                    </p:cTn>
                  </p:par>
                  <p:par>
                    <p:cTn id="268" fill="hold">
                      <p:stCondLst>
                        <p:cond delay="indefinite"/>
                      </p:stCondLst>
                      <p:childTnLst>
                        <p:par>
                          <p:cTn id="269" fill="hold">
                            <p:stCondLst>
                              <p:cond delay="0"/>
                            </p:stCondLst>
                            <p:childTnLst>
                              <p:par>
                                <p:cTn id="270" presetClass="emph" nodeType="clickEffect" presetID="9" grpId="68" fill="hold">
                                  <p:stCondLst>
                                    <p:cond delay="0"/>
                                  </p:stCondLst>
                                  <p:childTnLst>
                                    <p:set>
                                      <p:cBhvr>
                                        <p:cTn id="271" dur="indefinite" fill="hold"/>
                                        <p:tgtEl>
                                          <p:spTgt spid="208"/>
                                        </p:tgtEl>
                                        <p:attrNameLst>
                                          <p:attrName>style.opacity</p:attrName>
                                        </p:attrNameLst>
                                      </p:cBhvr>
                                      <p:to>
                                        <p:strVal val="1.00"/>
                                      </p:to>
                                    </p:set>
                                    <p:animEffect filter="image" prLst="opacity: 1.00; ">
                                      <p:cBhvr>
                                        <p:cTn id="272" dur="indefinite" fill="hold"/>
                                        <p:tgtEl>
                                          <p:spTgt spid="208"/>
                                        </p:tgtEl>
                                      </p:cBhvr>
                                    </p:animEffect>
                                  </p:childTnLst>
                                </p:cTn>
                              </p:par>
                            </p:childTnLst>
                          </p:cTn>
                        </p:par>
                        <p:par>
                          <p:cTn id="273" fill="hold">
                            <p:stCondLst>
                              <p:cond delay="0"/>
                            </p:stCondLst>
                            <p:childTnLst>
                              <p:par>
                                <p:cTn id="274" presetClass="emph" nodeType="withEffect" presetID="9" grpId="69" fill="hold">
                                  <p:stCondLst>
                                    <p:cond delay="0"/>
                                  </p:stCondLst>
                                  <p:childTnLst>
                                    <p:set>
                                      <p:cBhvr>
                                        <p:cTn id="275" dur="indefinite" fill="hold"/>
                                        <p:tgtEl>
                                          <p:spTgt spid="221"/>
                                        </p:tgtEl>
                                        <p:attrNameLst>
                                          <p:attrName>style.opacity</p:attrName>
                                        </p:attrNameLst>
                                      </p:cBhvr>
                                      <p:to>
                                        <p:strVal val="1.00"/>
                                      </p:to>
                                    </p:set>
                                    <p:animEffect filter="image" prLst="opacity: 1.00; ">
                                      <p:cBhvr>
                                        <p:cTn id="276" dur="indefinite" fill="hold"/>
                                        <p:tgtEl>
                                          <p:spTgt spid="221"/>
                                        </p:tgtEl>
                                      </p:cBhvr>
                                    </p:animEffect>
                                  </p:childTnLst>
                                </p:cTn>
                              </p:par>
                            </p:childTnLst>
                          </p:cTn>
                        </p:par>
                        <p:par>
                          <p:cTn id="277" fill="hold">
                            <p:stCondLst>
                              <p:cond delay="0"/>
                            </p:stCondLst>
                            <p:childTnLst>
                              <p:par>
                                <p:cTn id="278" presetClass="emph" nodeType="afterEffect" presetID="9" grpId="70" fill="hold">
                                  <p:stCondLst>
                                    <p:cond delay="0"/>
                                  </p:stCondLst>
                                  <p:childTnLst>
                                    <p:set>
                                      <p:cBhvr>
                                        <p:cTn id="279" dur="indefinite" fill="hold"/>
                                        <p:tgtEl>
                                          <p:spTgt spid="209"/>
                                        </p:tgtEl>
                                        <p:attrNameLst>
                                          <p:attrName>style.opacity</p:attrName>
                                        </p:attrNameLst>
                                      </p:cBhvr>
                                      <p:to>
                                        <p:strVal val="1.00"/>
                                      </p:to>
                                    </p:set>
                                    <p:animEffect filter="image" prLst="opacity: 1.00; ">
                                      <p:cBhvr>
                                        <p:cTn id="280" dur="indefinite" fill="hold"/>
                                        <p:tgtEl>
                                          <p:spTgt spid="209"/>
                                        </p:tgtEl>
                                      </p:cBhvr>
                                    </p:animEffect>
                                  </p:childTnLst>
                                </p:cTn>
                              </p:par>
                            </p:childTnLst>
                          </p:cTn>
                        </p:par>
                        <p:par>
                          <p:cTn id="281" fill="hold">
                            <p:stCondLst>
                              <p:cond delay="0"/>
                            </p:stCondLst>
                            <p:childTnLst>
                              <p:par>
                                <p:cTn id="282" presetClass="emph" nodeType="withEffect" presetID="9" grpId="71" fill="hold">
                                  <p:stCondLst>
                                    <p:cond delay="0"/>
                                  </p:stCondLst>
                                  <p:childTnLst>
                                    <p:set>
                                      <p:cBhvr>
                                        <p:cTn id="283" dur="indefinite" fill="hold"/>
                                        <p:tgtEl>
                                          <p:spTgt spid="220"/>
                                        </p:tgtEl>
                                        <p:attrNameLst>
                                          <p:attrName>style.opacity</p:attrName>
                                        </p:attrNameLst>
                                      </p:cBhvr>
                                      <p:to>
                                        <p:strVal val="1.00"/>
                                      </p:to>
                                    </p:set>
                                    <p:animEffect filter="image" prLst="opacity: 1.00; ">
                                      <p:cBhvr>
                                        <p:cTn id="284" dur="indefinite" fill="hold"/>
                                        <p:tgtEl>
                                          <p:spTgt spid="220"/>
                                        </p:tgtEl>
                                      </p:cBhvr>
                                    </p:animEffect>
                                  </p:childTnLst>
                                </p:cTn>
                              </p:par>
                            </p:childTnLst>
                          </p:cTn>
                        </p:par>
                        <p:par>
                          <p:cTn id="285" fill="hold">
                            <p:stCondLst>
                              <p:cond delay="0"/>
                            </p:stCondLst>
                            <p:childTnLst>
                              <p:par>
                                <p:cTn id="286" presetClass="emph" nodeType="afterEffect" presetID="9" grpId="72" fill="hold">
                                  <p:stCondLst>
                                    <p:cond delay="0"/>
                                  </p:stCondLst>
                                  <p:childTnLst>
                                    <p:set>
                                      <p:cBhvr>
                                        <p:cTn id="287" dur="indefinite" fill="hold"/>
                                        <p:tgtEl>
                                          <p:spTgt spid="210"/>
                                        </p:tgtEl>
                                        <p:attrNameLst>
                                          <p:attrName>style.opacity</p:attrName>
                                        </p:attrNameLst>
                                      </p:cBhvr>
                                      <p:to>
                                        <p:strVal val="1.00"/>
                                      </p:to>
                                    </p:set>
                                    <p:animEffect filter="image" prLst="opacity: 1.00; ">
                                      <p:cBhvr>
                                        <p:cTn id="288" dur="indefinite" fill="hold"/>
                                        <p:tgtEl>
                                          <p:spTgt spid="210"/>
                                        </p:tgtEl>
                                      </p:cBhvr>
                                    </p:animEffect>
                                  </p:childTnLst>
                                </p:cTn>
                              </p:par>
                            </p:childTnLst>
                          </p:cTn>
                        </p:par>
                        <p:par>
                          <p:cTn id="289" fill="hold">
                            <p:stCondLst>
                              <p:cond delay="0"/>
                            </p:stCondLst>
                            <p:childTnLst>
                              <p:par>
                                <p:cTn id="290" presetClass="emph" nodeType="withEffect" presetID="9" grpId="73" fill="hold">
                                  <p:stCondLst>
                                    <p:cond delay="0"/>
                                  </p:stCondLst>
                                  <p:childTnLst>
                                    <p:set>
                                      <p:cBhvr>
                                        <p:cTn id="291" dur="indefinite" fill="hold"/>
                                        <p:tgtEl>
                                          <p:spTgt spid="219"/>
                                        </p:tgtEl>
                                        <p:attrNameLst>
                                          <p:attrName>style.opacity</p:attrName>
                                        </p:attrNameLst>
                                      </p:cBhvr>
                                      <p:to>
                                        <p:strVal val="1.00"/>
                                      </p:to>
                                    </p:set>
                                    <p:animEffect filter="image" prLst="opacity: 1.00; ">
                                      <p:cBhvr>
                                        <p:cTn id="292" dur="indefinite" fill="hold"/>
                                        <p:tgtEl>
                                          <p:spTgt spid="219"/>
                                        </p:tgtEl>
                                      </p:cBhvr>
                                    </p:animEffect>
                                  </p:childTnLst>
                                </p:cTn>
                              </p:par>
                            </p:childTnLst>
                          </p:cTn>
                        </p:par>
                        <p:par>
                          <p:cTn id="293" fill="hold">
                            <p:stCondLst>
                              <p:cond delay="0"/>
                            </p:stCondLst>
                            <p:childTnLst>
                              <p:par>
                                <p:cTn id="294" presetClass="emph" nodeType="afterEffect" presetID="9" grpId="74" fill="hold">
                                  <p:stCondLst>
                                    <p:cond delay="0"/>
                                  </p:stCondLst>
                                  <p:childTnLst>
                                    <p:set>
                                      <p:cBhvr>
                                        <p:cTn id="295" dur="indefinite" fill="hold"/>
                                        <p:tgtEl>
                                          <p:spTgt spid="211"/>
                                        </p:tgtEl>
                                        <p:attrNameLst>
                                          <p:attrName>style.opacity</p:attrName>
                                        </p:attrNameLst>
                                      </p:cBhvr>
                                      <p:to>
                                        <p:strVal val="1.00"/>
                                      </p:to>
                                    </p:set>
                                    <p:animEffect filter="image" prLst="opacity: 1.00; ">
                                      <p:cBhvr>
                                        <p:cTn id="296" dur="indefinite" fill="hold"/>
                                        <p:tgtEl>
                                          <p:spTgt spid="211"/>
                                        </p:tgtEl>
                                      </p:cBhvr>
                                    </p:animEffect>
                                  </p:childTnLst>
                                </p:cTn>
                              </p:par>
                            </p:childTnLst>
                          </p:cTn>
                        </p:par>
                        <p:par>
                          <p:cTn id="297" fill="hold">
                            <p:stCondLst>
                              <p:cond delay="600"/>
                            </p:stCondLst>
                            <p:childTnLst>
                              <p:par>
                                <p:cTn id="298" presetClass="entr" nodeType="afterEffect" presetID="10" grpId="75" fill="hold">
                                  <p:stCondLst>
                                    <p:cond delay="0"/>
                                  </p:stCondLst>
                                  <p:iterate type="el" backwards="0">
                                    <p:tmAbs val="0"/>
                                  </p:iterate>
                                  <p:childTnLst>
                                    <p:set>
                                      <p:cBhvr>
                                        <p:cTn id="299" fill="hold"/>
                                        <p:tgtEl>
                                          <p:spTgt spid="225"/>
                                        </p:tgtEl>
                                        <p:attrNameLst>
                                          <p:attrName>style.visibility</p:attrName>
                                        </p:attrNameLst>
                                      </p:cBhvr>
                                      <p:to>
                                        <p:strVal val="visible"/>
                                      </p:to>
                                    </p:set>
                                    <p:animEffect filter="fade" transition="in">
                                      <p:cBhvr>
                                        <p:cTn id="300" dur="800"/>
                                        <p:tgtEl>
                                          <p:spTgt spid="225"/>
                                        </p:tgtEl>
                                      </p:cBhvr>
                                    </p:animEffect>
                                  </p:childTnLst>
                                </p:cTn>
                              </p:par>
                            </p:childTnLst>
                          </p:cTn>
                        </p:par>
                        <p:par>
                          <p:cTn id="301" fill="hold">
                            <p:stCondLst>
                              <p:cond delay="1400"/>
                            </p:stCondLst>
                            <p:childTnLst>
                              <p:par>
                                <p:cTn id="302" presetClass="entr" nodeType="afterEffect" presetID="10" grpId="76" fill="hold">
                                  <p:stCondLst>
                                    <p:cond delay="0"/>
                                  </p:stCondLst>
                                  <p:iterate type="el" backwards="0">
                                    <p:tmAbs val="0"/>
                                  </p:iterate>
                                  <p:childTnLst>
                                    <p:set>
                                      <p:cBhvr>
                                        <p:cTn id="303" fill="hold"/>
                                        <p:tgtEl>
                                          <p:spTgt spid="226"/>
                                        </p:tgtEl>
                                        <p:attrNameLst>
                                          <p:attrName>style.visibility</p:attrName>
                                        </p:attrNameLst>
                                      </p:cBhvr>
                                      <p:to>
                                        <p:strVal val="visible"/>
                                      </p:to>
                                    </p:set>
                                    <p:animEffect filter="fade" transition="in">
                                      <p:cBhvr>
                                        <p:cTn id="304" dur="800"/>
                                        <p:tgtEl>
                                          <p:spTgt spid="226"/>
                                        </p:tgtEl>
                                      </p:cBhvr>
                                    </p:animEffect>
                                  </p:childTnLst>
                                </p:cTn>
                              </p:par>
                            </p:childTnLst>
                          </p:cTn>
                        </p:par>
                        <p:par>
                          <p:cTn id="305" fill="hold">
                            <p:stCondLst>
                              <p:cond delay="0"/>
                            </p:stCondLst>
                            <p:childTnLst>
                              <p:par>
                                <p:cTn id="306" presetClass="emph" nodeType="afterEffect" presetID="9" grpId="77" fill="hold">
                                  <p:stCondLst>
                                    <p:cond delay="0"/>
                                  </p:stCondLst>
                                  <p:childTnLst>
                                    <p:set>
                                      <p:cBhvr>
                                        <p:cTn id="307" dur="indefinite" fill="hold"/>
                                        <p:tgtEl>
                                          <p:spTgt spid="212"/>
                                        </p:tgtEl>
                                        <p:attrNameLst>
                                          <p:attrName>style.opacity</p:attrName>
                                        </p:attrNameLst>
                                      </p:cBhvr>
                                      <p:to>
                                        <p:strVal val="1.00"/>
                                      </p:to>
                                    </p:set>
                                    <p:animEffect filter="image" prLst="opacity: 1.00; ">
                                      <p:cBhvr>
                                        <p:cTn id="308" dur="indefinite" fill="hold"/>
                                        <p:tgtEl>
                                          <p:spTgt spid="212"/>
                                        </p:tgtEl>
                                      </p:cBhvr>
                                    </p:animEffect>
                                  </p:childTnLst>
                                </p:cTn>
                              </p:par>
                            </p:childTnLst>
                          </p:cTn>
                        </p:par>
                        <p:par>
                          <p:cTn id="309" fill="hold">
                            <p:stCondLst>
                              <p:cond delay="0"/>
                            </p:stCondLst>
                            <p:childTnLst>
                              <p:par>
                                <p:cTn id="310" presetClass="emph" nodeType="afterEffect" presetSubtype="0" presetID="35" grpId="79" repeatCount="2000" fill="hold">
                                  <p:stCondLst>
                                    <p:cond delay="0"/>
                                  </p:stCondLst>
                                  <p:childTnLst>
                                    <p:anim calcmode="discrete" valueType="str">
                                      <p:cBhvr>
                                        <p:cTn id="311" dur="600" fill="hold"/>
                                        <p:tgtEl>
                                          <p:spTgt spid="212"/>
                                        </p:tgtEl>
                                        <p:attrNameLst>
                                          <p:attrName>style.visibility</p:attrName>
                                        </p:attrNameLst>
                                      </p:cBhvr>
                                      <p:tavLst>
                                        <p:tav tm="0">
                                          <p:val>
                                            <p:strVal val="hidden"/>
                                          </p:val>
                                        </p:tav>
                                        <p:tav tm="50000">
                                          <p:val>
                                            <p:strVal val="visible"/>
                                          </p:val>
                                        </p:tav>
                                      </p:tavLst>
                                    </p:anim>
                                  </p:childTnLst>
                                </p:cTn>
                              </p:par>
                            </p:childTnLst>
                          </p:cTn>
                        </p:par>
                        <p:par>
                          <p:cTn id="312" fill="hold">
                            <p:stCondLst>
                              <p:cond delay="0"/>
                            </p:stCondLst>
                            <p:childTnLst>
                              <p:par>
                                <p:cTn id="313" presetClass="emph" nodeType="afterEffect" presetID="9" grpId="80" fill="hold">
                                  <p:stCondLst>
                                    <p:cond delay="0"/>
                                  </p:stCondLst>
                                  <p:childTnLst>
                                    <p:set>
                                      <p:cBhvr>
                                        <p:cTn id="314" dur="indefinite" fill="hold"/>
                                        <p:tgtEl>
                                          <p:spTgt spid="212"/>
                                        </p:tgtEl>
                                        <p:attrNameLst>
                                          <p:attrName>style.opacity</p:attrName>
                                        </p:attrNameLst>
                                      </p:cBhvr>
                                      <p:to>
                                        <p:strVal val="0.00"/>
                                      </p:to>
                                    </p:set>
                                    <p:animEffect filter="image" prLst="opacity: 0.00; ">
                                      <p:cBhvr>
                                        <p:cTn id="315" dur="indefinite" fill="hold"/>
                                        <p:tgtEl>
                                          <p:spTgt spid="212"/>
                                        </p:tgtEl>
                                      </p:cBhvr>
                                    </p:animEffect>
                                  </p:childTnLst>
                                </p:cTn>
                              </p:par>
                            </p:childTnLst>
                          </p:cTn>
                        </p:par>
                        <p:par>
                          <p:cTn id="316" fill="hold">
                            <p:stCondLst>
                              <p:cond delay="0"/>
                            </p:stCondLst>
                            <p:childTnLst>
                              <p:par>
                                <p:cTn id="317" presetClass="emph" nodeType="afterEffect" presetSubtype="0" presetID="26" grpId="81" fill="hold">
                                  <p:stCondLst>
                                    <p:cond delay="0"/>
                                  </p:stCondLst>
                                  <p:childTnLst>
                                    <p:animEffect filter="fade" transition="out">
                                      <p:cBhvr>
                                        <p:cTn id="318" dur="1750" fill="hold" tmFilter="0, 0; .2, .5; .8, .5; 1, 0"/>
                                        <p:tgtEl>
                                          <p:spTgt spid="208"/>
                                        </p:tgtEl>
                                      </p:cBhvr>
                                    </p:animEffect>
                                    <p:animScale>
                                      <p:cBhvr>
                                        <p:cTn id="319" dur="875" fill="hold" autoRev="1"/>
                                        <p:tgtEl>
                                          <p:spTgt spid="208"/>
                                        </p:tgtEl>
                                      </p:cBhvr>
                                      <p:by x="105000" y="105000"/>
                                    </p:animScale>
                                  </p:childTnLst>
                                </p:cTn>
                              </p:par>
                            </p:childTnLst>
                          </p:cTn>
                        </p:par>
                        <p:par>
                          <p:cTn id="320" fill="hold">
                            <p:stCondLst>
                              <p:cond delay="0"/>
                            </p:stCondLst>
                            <p:childTnLst>
                              <p:par>
                                <p:cTn id="321" presetClass="emph" nodeType="withEffect" presetSubtype="0" presetID="26" grpId="82" fill="hold">
                                  <p:stCondLst>
                                    <p:cond delay="0"/>
                                  </p:stCondLst>
                                  <p:childTnLst>
                                    <p:animEffect filter="fade" transition="out">
                                      <p:cBhvr>
                                        <p:cTn id="322" dur="1750" fill="hold" tmFilter="0, 0; .2, .5; .8, .5; 1, 0"/>
                                        <p:tgtEl>
                                          <p:spTgt spid="209"/>
                                        </p:tgtEl>
                                      </p:cBhvr>
                                    </p:animEffect>
                                    <p:animScale>
                                      <p:cBhvr>
                                        <p:cTn id="323" dur="875" fill="hold" autoRev="1"/>
                                        <p:tgtEl>
                                          <p:spTgt spid="209"/>
                                        </p:tgtEl>
                                      </p:cBhvr>
                                      <p:by x="105000" y="105000"/>
                                    </p:animScale>
                                  </p:childTnLst>
                                </p:cTn>
                              </p:par>
                            </p:childTnLst>
                          </p:cTn>
                        </p:par>
                        <p:par>
                          <p:cTn id="324" fill="hold">
                            <p:stCondLst>
                              <p:cond delay="0"/>
                            </p:stCondLst>
                            <p:childTnLst>
                              <p:par>
                                <p:cTn id="325" presetClass="emph" nodeType="withEffect" presetSubtype="0" presetID="26" grpId="83" fill="hold">
                                  <p:stCondLst>
                                    <p:cond delay="0"/>
                                  </p:stCondLst>
                                  <p:childTnLst>
                                    <p:animEffect filter="fade" transition="out">
                                      <p:cBhvr>
                                        <p:cTn id="326" dur="1750" fill="hold" tmFilter="0, 0; .2, .5; .8, .5; 1, 0"/>
                                        <p:tgtEl>
                                          <p:spTgt spid="210"/>
                                        </p:tgtEl>
                                      </p:cBhvr>
                                    </p:animEffect>
                                    <p:animScale>
                                      <p:cBhvr>
                                        <p:cTn id="327" dur="875" fill="hold" autoRev="1"/>
                                        <p:tgtEl>
                                          <p:spTgt spid="210"/>
                                        </p:tgtEl>
                                      </p:cBhvr>
                                      <p:by x="105000" y="105000"/>
                                    </p:animScale>
                                  </p:childTnLst>
                                </p:cTn>
                              </p:par>
                            </p:childTnLst>
                          </p:cTn>
                        </p:par>
                      </p:childTnLst>
                    </p:cTn>
                  </p:par>
                  <p:par>
                    <p:cTn id="328" fill="hold">
                      <p:stCondLst>
                        <p:cond delay="indefinite"/>
                      </p:stCondLst>
                      <p:childTnLst>
                        <p:par>
                          <p:cTn id="329" fill="hold">
                            <p:stCondLst>
                              <p:cond delay="0"/>
                            </p:stCondLst>
                            <p:childTnLst>
                              <p:par>
                                <p:cTn id="330" presetClass="entr" nodeType="clickEffect" presetSubtype="32" presetID="4" grpId="84" fill="hold">
                                  <p:stCondLst>
                                    <p:cond delay="0"/>
                                  </p:stCondLst>
                                  <p:iterate type="el" backwards="0">
                                    <p:tmAbs val="0"/>
                                  </p:iterate>
                                  <p:childTnLst>
                                    <p:set>
                                      <p:cBhvr>
                                        <p:cTn id="331" fill="hold"/>
                                        <p:tgtEl>
                                          <p:spTgt spid="223"/>
                                        </p:tgtEl>
                                        <p:attrNameLst>
                                          <p:attrName>style.visibility</p:attrName>
                                        </p:attrNameLst>
                                      </p:cBhvr>
                                      <p:to>
                                        <p:strVal val="visible"/>
                                      </p:to>
                                    </p:set>
                                    <p:animEffect filter="box(out)" transition="in">
                                      <p:cBhvr>
                                        <p:cTn id="332" dur="700"/>
                                        <p:tgtEl>
                                          <p:spTgt spid="223"/>
                                        </p:tgtEl>
                                      </p:cBhvr>
                                    </p:animEffect>
                                  </p:childTnLst>
                                </p:cTn>
                              </p:par>
                            </p:childTnLst>
                          </p:cTn>
                        </p:par>
                        <p:par>
                          <p:cTn id="333" fill="hold">
                            <p:stCondLst>
                              <p:cond delay="700"/>
                            </p:stCondLst>
                            <p:childTnLst>
                              <p:par>
                                <p:cTn id="334" presetClass="entr" nodeType="afterEffect" presetID="10" grpId="85" fill="hold">
                                  <p:stCondLst>
                                    <p:cond delay="0"/>
                                  </p:stCondLst>
                                  <p:iterate type="el" backwards="0">
                                    <p:tmAbs val="0"/>
                                  </p:iterate>
                                  <p:childTnLst>
                                    <p:set>
                                      <p:cBhvr>
                                        <p:cTn id="335" fill="hold"/>
                                        <p:tgtEl>
                                          <p:spTgt spid="224"/>
                                        </p:tgtEl>
                                        <p:attrNameLst>
                                          <p:attrName>style.visibility</p:attrName>
                                        </p:attrNameLst>
                                      </p:cBhvr>
                                      <p:to>
                                        <p:strVal val="visible"/>
                                      </p:to>
                                    </p:set>
                                    <p:animEffect filter="fade" transition="in">
                                      <p:cBhvr>
                                        <p:cTn id="336" dur="1000"/>
                                        <p:tgtEl>
                                          <p:spTgt spid="224"/>
                                        </p:tgtEl>
                                      </p:cBhvr>
                                    </p:animEffect>
                                  </p:childTnLst>
                                </p:cTn>
                              </p:par>
                            </p:childTnLst>
                          </p:cTn>
                        </p:par>
                        <p:par>
                          <p:cTn id="337" fill="hold">
                            <p:stCondLst>
                              <p:cond delay="0"/>
                            </p:stCondLst>
                            <p:childTnLst>
                              <p:par>
                                <p:cTn id="338" presetClass="emph" nodeType="afterEffect" presetSubtype="0" presetID="26" grpId="86" fill="hold">
                                  <p:stCondLst>
                                    <p:cond delay="0"/>
                                  </p:stCondLst>
                                  <p:childTnLst>
                                    <p:animEffect filter="fade" transition="out">
                                      <p:cBhvr>
                                        <p:cTn id="339" dur="2500" fill="hold" tmFilter="0, 0; .2, .5; .8, .5; 1, 0"/>
                                        <p:tgtEl>
                                          <p:spTgt spid="223"/>
                                        </p:tgtEl>
                                      </p:cBhvr>
                                    </p:animEffect>
                                    <p:animScale>
                                      <p:cBhvr>
                                        <p:cTn id="340" dur="1250" fill="hold" autoRev="1"/>
                                        <p:tgtEl>
                                          <p:spTgt spid="223"/>
                                        </p:tgtEl>
                                      </p:cBhvr>
                                      <p:by x="105000" y="105000"/>
                                    </p:animScale>
                                  </p:childTnLst>
                                </p:cTn>
                              </p:par>
                            </p:childTnLst>
                          </p:cTn>
                        </p:par>
                        <p:par>
                          <p:cTn id="341" fill="hold">
                            <p:stCondLst>
                              <p:cond delay="2500"/>
                            </p:stCondLst>
                            <p:childTnLst>
                              <p:par>
                                <p:cTn id="342" presetClass="entr" nodeType="afterEffect" presetID="10" grpId="87" fill="hold">
                                  <p:stCondLst>
                                    <p:cond delay="0"/>
                                  </p:stCondLst>
                                  <p:iterate type="el" backwards="0">
                                    <p:tmAbs val="0"/>
                                  </p:iterate>
                                  <p:childTnLst>
                                    <p:set>
                                      <p:cBhvr>
                                        <p:cTn id="343" fill="hold"/>
                                        <p:tgtEl>
                                          <p:spTgt spid="229"/>
                                        </p:tgtEl>
                                        <p:attrNameLst>
                                          <p:attrName>style.visibility</p:attrName>
                                        </p:attrNameLst>
                                      </p:cBhvr>
                                      <p:to>
                                        <p:strVal val="visible"/>
                                      </p:to>
                                    </p:set>
                                    <p:animEffect filter="fade" transition="in">
                                      <p:cBhvr>
                                        <p:cTn id="344" dur="800"/>
                                        <p:tgtEl>
                                          <p:spTgt spid="229"/>
                                        </p:tgtEl>
                                      </p:cBhvr>
                                    </p:animEffect>
                                  </p:childTnLst>
                                </p:cTn>
                              </p:par>
                            </p:childTnLst>
                          </p:cTn>
                        </p:par>
                        <p:par>
                          <p:cTn id="345" fill="hold">
                            <p:stCondLst>
                              <p:cond delay="0"/>
                            </p:stCondLst>
                            <p:childTnLst>
                              <p:par>
                                <p:cTn id="346" presetClass="emph" nodeType="withEffect" presetID="9" grpId="88" fill="hold">
                                  <p:stCondLst>
                                    <p:cond delay="0"/>
                                  </p:stCondLst>
                                  <p:childTnLst>
                                    <p:set>
                                      <p:cBhvr>
                                        <p:cTn id="347" dur="indefinite" fill="hold"/>
                                        <p:tgtEl>
                                          <p:spTgt spid="226"/>
                                        </p:tgtEl>
                                        <p:attrNameLst>
                                          <p:attrName>style.opacity</p:attrName>
                                        </p:attrNameLst>
                                      </p:cBhvr>
                                      <p:to>
                                        <p:strVal val="0.00"/>
                                      </p:to>
                                    </p:set>
                                    <p:animEffect filter="image" prLst="opacity: 0.00; ">
                                      <p:cBhvr>
                                        <p:cTn id="348" dur="indefinite" fill="hold"/>
                                        <p:tgtEl>
                                          <p:spTgt spid="226"/>
                                        </p:tgtEl>
                                      </p:cBhvr>
                                    </p:animEffect>
                                  </p:childTnLst>
                                </p:cTn>
                              </p:par>
                            </p:childTnLst>
                          </p:cTn>
                        </p:par>
                        <p:par>
                          <p:cTn id="349" fill="hold">
                            <p:stCondLst>
                              <p:cond delay="0"/>
                            </p:stCondLst>
                            <p:childTnLst>
                              <p:par>
                                <p:cTn id="350" presetClass="emph" nodeType="withEffect" presetID="9" grpId="89" fill="hold">
                                  <p:stCondLst>
                                    <p:cond delay="0"/>
                                  </p:stCondLst>
                                  <p:childTnLst>
                                    <p:set>
                                      <p:cBhvr>
                                        <p:cTn id="351" dur="indefinite" fill="hold"/>
                                        <p:tgtEl>
                                          <p:spTgt spid="222"/>
                                        </p:tgtEl>
                                        <p:attrNameLst>
                                          <p:attrName>style.opacity</p:attrName>
                                        </p:attrNameLst>
                                      </p:cBhvr>
                                      <p:to>
                                        <p:strVal val="1.00"/>
                                      </p:to>
                                    </p:set>
                                    <p:animEffect filter="image" prLst="opacity: 1.00; ">
                                      <p:cBhvr>
                                        <p:cTn id="352" dur="indefinite" fill="hold"/>
                                        <p:tgtEl>
                                          <p:spTgt spid="222"/>
                                        </p:tgtEl>
                                      </p:cBhvr>
                                    </p:animEffect>
                                  </p:childTnLst>
                                </p:cTn>
                              </p:par>
                            </p:childTnLst>
                          </p:cTn>
                        </p:par>
                        <p:par>
                          <p:cTn id="353" fill="hold">
                            <p:stCondLst>
                              <p:cond delay="0"/>
                            </p:stCondLst>
                            <p:childTnLst>
                              <p:par>
                                <p:cTn id="354" presetClass="emph" nodeType="withEffect" presetID="9" grpId="93" fill="hold">
                                  <p:stCondLst>
                                    <p:cond delay="0"/>
                                  </p:stCondLst>
                                  <p:childTnLst>
                                    <p:set>
                                      <p:cBhvr>
                                        <p:cTn id="355" dur="indefinite" fill="hold"/>
                                        <p:tgtEl>
                                          <p:spTgt spid="219"/>
                                        </p:tgtEl>
                                        <p:attrNameLst>
                                          <p:attrName>style.opacity</p:attrName>
                                        </p:attrNameLst>
                                      </p:cBhvr>
                                      <p:to>
                                        <p:strVal val="0.00"/>
                                      </p:to>
                                    </p:set>
                                    <p:animEffect filter="image" prLst="opacity: 0.00; ">
                                      <p:cBhvr>
                                        <p:cTn id="356" dur="indefinite" fill="hold"/>
                                        <p:tgtEl>
                                          <p:spTgt spid="219"/>
                                        </p:tgtEl>
                                      </p:cBhvr>
                                    </p:animEffect>
                                  </p:childTnLst>
                                </p:cTn>
                              </p:par>
                            </p:childTnLst>
                          </p:cTn>
                        </p:par>
                        <p:par>
                          <p:cTn id="357" fill="hold">
                            <p:stCondLst>
                              <p:cond delay="0"/>
                            </p:stCondLst>
                            <p:childTnLst>
                              <p:par>
                                <p:cTn id="358" presetClass="emph" nodeType="afterEffect" presetID="9" grpId="95" fill="hold">
                                  <p:stCondLst>
                                    <p:cond delay="0"/>
                                  </p:stCondLst>
                                  <p:childTnLst>
                                    <p:set>
                                      <p:cBhvr>
                                        <p:cTn id="359" dur="indefinite" fill="hold"/>
                                        <p:tgtEl>
                                          <p:spTgt spid="212"/>
                                        </p:tgtEl>
                                        <p:attrNameLst>
                                          <p:attrName>style.opacity</p:attrName>
                                        </p:attrNameLst>
                                      </p:cBhvr>
                                      <p:to>
                                        <p:strVal val="1.00"/>
                                      </p:to>
                                    </p:set>
                                    <p:animEffect filter="image" prLst="opacity: 1.00; ">
                                      <p:cBhvr>
                                        <p:cTn id="360" dur="indefinite" fill="hold"/>
                                        <p:tgtEl>
                                          <p:spTgt spid="212"/>
                                        </p:tgtEl>
                                      </p:cBhvr>
                                    </p:animEffect>
                                  </p:childTnLst>
                                </p:cTn>
                              </p:par>
                            </p:childTnLst>
                          </p:cTn>
                        </p:par>
                        <p:par>
                          <p:cTn id="361" fill="hold">
                            <p:stCondLst>
                              <p:cond delay="0"/>
                            </p:stCondLst>
                            <p:childTnLst>
                              <p:par>
                                <p:cTn id="362" presetClass="emph" nodeType="afterEffect" presetSubtype="0" presetID="35" grpId="96" repeatCount="2000" fill="hold">
                                  <p:stCondLst>
                                    <p:cond delay="0"/>
                                  </p:stCondLst>
                                  <p:childTnLst>
                                    <p:anim calcmode="discrete" valueType="str">
                                      <p:cBhvr>
                                        <p:cTn id="363" dur="600" fill="hold"/>
                                        <p:tgtEl>
                                          <p:spTgt spid="212"/>
                                        </p:tgtEl>
                                        <p:attrNameLst>
                                          <p:attrName>style.visibility</p:attrName>
                                        </p:attrNameLst>
                                      </p:cBhvr>
                                      <p:tavLst>
                                        <p:tav tm="0">
                                          <p:val>
                                            <p:strVal val="hidden"/>
                                          </p:val>
                                        </p:tav>
                                        <p:tav tm="50000">
                                          <p:val>
                                            <p:strVal val="visible"/>
                                          </p:val>
                                        </p:tav>
                                      </p:tavLst>
                                    </p:anim>
                                  </p:childTnLst>
                                </p:cTn>
                              </p:par>
                            </p:childTnLst>
                          </p:cTn>
                        </p:par>
                        <p:par>
                          <p:cTn id="364" fill="hold">
                            <p:stCondLst>
                              <p:cond delay="0"/>
                            </p:stCondLst>
                            <p:childTnLst>
                              <p:par>
                                <p:cTn id="365" presetClass="emph" nodeType="afterEffect" presetID="9" grpId="97" fill="hold">
                                  <p:stCondLst>
                                    <p:cond delay="0"/>
                                  </p:stCondLst>
                                  <p:childTnLst>
                                    <p:set>
                                      <p:cBhvr>
                                        <p:cTn id="366" dur="indefinite" fill="hold"/>
                                        <p:tgtEl>
                                          <p:spTgt spid="212"/>
                                        </p:tgtEl>
                                        <p:attrNameLst>
                                          <p:attrName>style.opacity</p:attrName>
                                        </p:attrNameLst>
                                      </p:cBhvr>
                                      <p:to>
                                        <p:strVal val="0.00"/>
                                      </p:to>
                                    </p:set>
                                    <p:animEffect filter="image" prLst="opacity: 0.00; ">
                                      <p:cBhvr>
                                        <p:cTn id="367" dur="indefinite" fill="hold"/>
                                        <p:tgtEl>
                                          <p:spTgt spid="212"/>
                                        </p:tgtEl>
                                      </p:cBhvr>
                                    </p:animEffect>
                                  </p:childTnLst>
                                </p:cTn>
                              </p:par>
                            </p:childTnLst>
                          </p:cTn>
                        </p:par>
                        <p:par>
                          <p:cTn id="368" fill="hold">
                            <p:stCondLst>
                              <p:cond delay="0"/>
                            </p:stCondLst>
                            <p:childTnLst>
                              <p:par>
                                <p:cTn id="369" presetClass="emph" nodeType="afterEffect" presetSubtype="0" presetID="26" grpId="98" fill="hold">
                                  <p:stCondLst>
                                    <p:cond delay="0"/>
                                  </p:stCondLst>
                                  <p:childTnLst>
                                    <p:animEffect filter="fade" transition="out">
                                      <p:cBhvr>
                                        <p:cTn id="370" dur="1750" fill="hold" tmFilter="0, 0; .2, .5; .8, .5; 1, 0"/>
                                        <p:tgtEl>
                                          <p:spTgt spid="208"/>
                                        </p:tgtEl>
                                      </p:cBhvr>
                                    </p:animEffect>
                                    <p:animScale>
                                      <p:cBhvr>
                                        <p:cTn id="371" dur="875" fill="hold" autoRev="1"/>
                                        <p:tgtEl>
                                          <p:spTgt spid="208"/>
                                        </p:tgtEl>
                                      </p:cBhvr>
                                      <p:by x="105000" y="105000"/>
                                    </p:animScale>
                                  </p:childTnLst>
                                </p:cTn>
                              </p:par>
                            </p:childTnLst>
                          </p:cTn>
                        </p:par>
                        <p:par>
                          <p:cTn id="372" fill="hold">
                            <p:stCondLst>
                              <p:cond delay="0"/>
                            </p:stCondLst>
                            <p:childTnLst>
                              <p:par>
                                <p:cTn id="373" presetClass="emph" nodeType="withEffect" presetSubtype="0" presetID="26" grpId="99" fill="hold">
                                  <p:stCondLst>
                                    <p:cond delay="0"/>
                                  </p:stCondLst>
                                  <p:childTnLst>
                                    <p:animEffect filter="fade" transition="out">
                                      <p:cBhvr>
                                        <p:cTn id="374" dur="1750" fill="hold" tmFilter="0, 0; .2, .5; .8, .5; 1, 0"/>
                                        <p:tgtEl>
                                          <p:spTgt spid="209"/>
                                        </p:tgtEl>
                                      </p:cBhvr>
                                    </p:animEffect>
                                    <p:animScale>
                                      <p:cBhvr>
                                        <p:cTn id="375" dur="875" fill="hold" autoRev="1"/>
                                        <p:tgtEl>
                                          <p:spTgt spid="209"/>
                                        </p:tgtEl>
                                      </p:cBhvr>
                                      <p:by x="105000" y="105000"/>
                                    </p:animScale>
                                  </p:childTnLst>
                                </p:cTn>
                              </p:par>
                            </p:childTnLst>
                          </p:cTn>
                        </p:par>
                      </p:childTnLst>
                    </p:cTn>
                  </p:par>
                  <p:par>
                    <p:cTn id="376" fill="hold">
                      <p:stCondLst>
                        <p:cond delay="indefinite"/>
                      </p:stCondLst>
                      <p:childTnLst>
                        <p:par>
                          <p:cTn id="377" fill="hold">
                            <p:stCondLst>
                              <p:cond delay="0"/>
                            </p:stCondLst>
                            <p:childTnLst>
                              <p:par>
                                <p:cTn id="378" presetClass="entr" nodeType="clickEffect" presetSubtype="32" presetID="4" grpId="100" fill="hold">
                                  <p:stCondLst>
                                    <p:cond delay="0"/>
                                  </p:stCondLst>
                                  <p:iterate type="el" backwards="0">
                                    <p:tmAbs val="0"/>
                                  </p:iterate>
                                  <p:childTnLst>
                                    <p:set>
                                      <p:cBhvr>
                                        <p:cTn id="379" fill="hold"/>
                                        <p:tgtEl>
                                          <p:spTgt spid="227"/>
                                        </p:tgtEl>
                                        <p:attrNameLst>
                                          <p:attrName>style.visibility</p:attrName>
                                        </p:attrNameLst>
                                      </p:cBhvr>
                                      <p:to>
                                        <p:strVal val="visible"/>
                                      </p:to>
                                    </p:set>
                                    <p:animEffect filter="box(out)" transition="in">
                                      <p:cBhvr>
                                        <p:cTn id="380" dur="700"/>
                                        <p:tgtEl>
                                          <p:spTgt spid="227"/>
                                        </p:tgtEl>
                                      </p:cBhvr>
                                    </p:animEffect>
                                  </p:childTnLst>
                                </p:cTn>
                              </p:par>
                            </p:childTnLst>
                          </p:cTn>
                        </p:par>
                        <p:par>
                          <p:cTn id="381" fill="hold">
                            <p:stCondLst>
                              <p:cond delay="700"/>
                            </p:stCondLst>
                            <p:childTnLst>
                              <p:par>
                                <p:cTn id="382" presetClass="entr" nodeType="afterEffect" presetID="10" grpId="101" fill="hold">
                                  <p:stCondLst>
                                    <p:cond delay="0"/>
                                  </p:stCondLst>
                                  <p:iterate type="el" backwards="0">
                                    <p:tmAbs val="0"/>
                                  </p:iterate>
                                  <p:childTnLst>
                                    <p:set>
                                      <p:cBhvr>
                                        <p:cTn id="383" fill="hold"/>
                                        <p:tgtEl>
                                          <p:spTgt spid="228"/>
                                        </p:tgtEl>
                                        <p:attrNameLst>
                                          <p:attrName>style.visibility</p:attrName>
                                        </p:attrNameLst>
                                      </p:cBhvr>
                                      <p:to>
                                        <p:strVal val="visible"/>
                                      </p:to>
                                    </p:set>
                                    <p:animEffect filter="fade" transition="in">
                                      <p:cBhvr>
                                        <p:cTn id="384" dur="1000"/>
                                        <p:tgtEl>
                                          <p:spTgt spid="228"/>
                                        </p:tgtEl>
                                      </p:cBhvr>
                                    </p:animEffect>
                                  </p:childTnLst>
                                </p:cTn>
                              </p:par>
                            </p:childTnLst>
                          </p:cTn>
                        </p:par>
                        <p:par>
                          <p:cTn id="385" fill="hold">
                            <p:stCondLst>
                              <p:cond delay="0"/>
                            </p:stCondLst>
                            <p:childTnLst>
                              <p:par>
                                <p:cTn id="386" presetClass="emph" nodeType="afterEffect" presetSubtype="0" presetID="26" grpId="102" fill="hold">
                                  <p:stCondLst>
                                    <p:cond delay="0"/>
                                  </p:stCondLst>
                                  <p:childTnLst>
                                    <p:animEffect filter="fade" transition="out">
                                      <p:cBhvr>
                                        <p:cTn id="387" dur="2500" fill="hold" tmFilter="0, 0; .2, .5; .8, .5; 1, 0"/>
                                        <p:tgtEl>
                                          <p:spTgt spid="227"/>
                                        </p:tgtEl>
                                      </p:cBhvr>
                                    </p:animEffect>
                                    <p:animScale>
                                      <p:cBhvr>
                                        <p:cTn id="388" dur="1250" fill="hold" autoRev="1"/>
                                        <p:tgtEl>
                                          <p:spTgt spid="227"/>
                                        </p:tgtEl>
                                      </p:cBhvr>
                                      <p:by x="105000" y="105000"/>
                                    </p:animScale>
                                  </p:childTnLst>
                                </p:cTn>
                              </p:par>
                            </p:childTnLst>
                          </p:cTn>
                        </p:par>
                        <p:par>
                          <p:cTn id="389" fill="hold">
                            <p:stCondLst>
                              <p:cond delay="0"/>
                            </p:stCondLst>
                            <p:childTnLst>
                              <p:par>
                                <p:cTn id="390" presetClass="emph" nodeType="afterEffect" presetID="9" grpId="103" fill="hold">
                                  <p:stCondLst>
                                    <p:cond delay="0"/>
                                  </p:stCondLst>
                                  <p:childTnLst>
                                    <p:set>
                                      <p:cBhvr>
                                        <p:cTn id="391" dur="indefinite" fill="hold"/>
                                        <p:tgtEl>
                                          <p:spTgt spid="229"/>
                                        </p:tgtEl>
                                        <p:attrNameLst>
                                          <p:attrName>style.opacity</p:attrName>
                                        </p:attrNameLst>
                                      </p:cBhvr>
                                      <p:to>
                                        <p:strVal val="0.00"/>
                                      </p:to>
                                    </p:set>
                                    <p:animEffect filter="image" prLst="opacity: 0.00; ">
                                      <p:cBhvr>
                                        <p:cTn id="392" dur="indefinite" fill="hold"/>
                                        <p:tgtEl>
                                          <p:spTgt spid="229"/>
                                        </p:tgtEl>
                                      </p:cBhvr>
                                    </p:animEffect>
                                  </p:childTnLst>
                                </p:cTn>
                              </p:par>
                            </p:childTnLst>
                          </p:cTn>
                        </p:par>
                        <p:par>
                          <p:cTn id="393" fill="hold">
                            <p:stCondLst>
                              <p:cond delay="0"/>
                            </p:stCondLst>
                            <p:childTnLst>
                              <p:par>
                                <p:cTn id="394" presetClass="emph" nodeType="withEffect" presetID="9" grpId="104" fill="hold">
                                  <p:stCondLst>
                                    <p:cond delay="0"/>
                                  </p:stCondLst>
                                  <p:childTnLst>
                                    <p:set>
                                      <p:cBhvr>
                                        <p:cTn id="395" dur="indefinite" fill="hold"/>
                                        <p:tgtEl>
                                          <p:spTgt spid="219"/>
                                        </p:tgtEl>
                                        <p:attrNameLst>
                                          <p:attrName>style.opacity</p:attrName>
                                        </p:attrNameLst>
                                      </p:cBhvr>
                                      <p:to>
                                        <p:strVal val="1.00"/>
                                      </p:to>
                                    </p:set>
                                    <p:animEffect filter="image" prLst="opacity: 1.00; ">
                                      <p:cBhvr>
                                        <p:cTn id="396" dur="indefinite" fill="hold"/>
                                        <p:tgtEl>
                                          <p:spTgt spid="219"/>
                                        </p:tgtEl>
                                      </p:cBhvr>
                                    </p:animEffect>
                                  </p:childTnLst>
                                </p:cTn>
                              </p:par>
                            </p:childTnLst>
                          </p:cTn>
                        </p:par>
                        <p:par>
                          <p:cTn id="397" fill="hold">
                            <p:stCondLst>
                              <p:cond delay="0"/>
                            </p:stCondLst>
                            <p:childTnLst>
                              <p:par>
                                <p:cTn id="398" presetClass="emph" nodeType="afterEffect" presetID="9" grpId="106" fill="hold">
                                  <p:stCondLst>
                                    <p:cond delay="0"/>
                                  </p:stCondLst>
                                  <p:childTnLst>
                                    <p:set>
                                      <p:cBhvr>
                                        <p:cTn id="399" dur="indefinite" fill="hold"/>
                                        <p:tgtEl>
                                          <p:spTgt spid="222"/>
                                        </p:tgtEl>
                                        <p:attrNameLst>
                                          <p:attrName>style.opacity</p:attrName>
                                        </p:attrNameLst>
                                      </p:cBhvr>
                                      <p:to>
                                        <p:strVal val="0.00"/>
                                      </p:to>
                                    </p:set>
                                    <p:animEffect filter="image" prLst="opacity: 0.00; ">
                                      <p:cBhvr>
                                        <p:cTn id="400" dur="indefinite" fill="hold"/>
                                        <p:tgtEl>
                                          <p:spTgt spid="222"/>
                                        </p:tgtEl>
                                      </p:cBhvr>
                                    </p:animEffect>
                                  </p:childTnLst>
                                </p:cTn>
                              </p:par>
                            </p:childTnLst>
                          </p:cTn>
                        </p:par>
                        <p:par>
                          <p:cTn id="401" fill="hold">
                            <p:stCondLst>
                              <p:cond delay="0"/>
                            </p:stCondLst>
                            <p:childTnLst>
                              <p:par>
                                <p:cTn id="402" presetClass="emph" nodeType="withEffect" presetID="9" grpId="107" fill="hold">
                                  <p:stCondLst>
                                    <p:cond delay="0"/>
                                  </p:stCondLst>
                                  <p:childTnLst>
                                    <p:set>
                                      <p:cBhvr>
                                        <p:cTn id="403" dur="indefinite" fill="hold"/>
                                        <p:tgtEl>
                                          <p:spTgt spid="226"/>
                                        </p:tgtEl>
                                        <p:attrNameLst>
                                          <p:attrName>style.opacity</p:attrName>
                                        </p:attrNameLst>
                                      </p:cBhvr>
                                      <p:to>
                                        <p:strVal val="1.00"/>
                                      </p:to>
                                    </p:set>
                                    <p:animEffect filter="image" prLst="opacity: 1.00; ">
                                      <p:cBhvr>
                                        <p:cTn id="404" dur="indefinite" fill="hold"/>
                                        <p:tgtEl>
                                          <p:spTgt spid="226"/>
                                        </p:tgtEl>
                                      </p:cBhvr>
                                    </p:animEffect>
                                  </p:childTnLst>
                                </p:cTn>
                              </p:par>
                            </p:childTnLst>
                          </p:cTn>
                        </p:par>
                        <p:par>
                          <p:cTn id="405" fill="hold">
                            <p:stCondLst>
                              <p:cond delay="0"/>
                            </p:stCondLst>
                            <p:childTnLst>
                              <p:par>
                                <p:cTn id="406" presetClass="emph" nodeType="afterEffect" presetID="9" grpId="111" fill="hold">
                                  <p:stCondLst>
                                    <p:cond delay="0"/>
                                  </p:stCondLst>
                                  <p:childTnLst>
                                    <p:set>
                                      <p:cBhvr>
                                        <p:cTn id="407" dur="indefinite" fill="hold"/>
                                        <p:tgtEl>
                                          <p:spTgt spid="212"/>
                                        </p:tgtEl>
                                        <p:attrNameLst>
                                          <p:attrName>style.opacity</p:attrName>
                                        </p:attrNameLst>
                                      </p:cBhvr>
                                      <p:to>
                                        <p:strVal val="1.00"/>
                                      </p:to>
                                    </p:set>
                                    <p:animEffect filter="image" prLst="opacity: 1.00; ">
                                      <p:cBhvr>
                                        <p:cTn id="408" dur="indefinite" fill="hold"/>
                                        <p:tgtEl>
                                          <p:spTgt spid="212"/>
                                        </p:tgtEl>
                                      </p:cBhvr>
                                    </p:animEffect>
                                  </p:childTnLst>
                                </p:cTn>
                              </p:par>
                            </p:childTnLst>
                          </p:cTn>
                        </p:par>
                        <p:par>
                          <p:cTn id="409" fill="hold">
                            <p:stCondLst>
                              <p:cond delay="0"/>
                            </p:stCondLst>
                            <p:childTnLst>
                              <p:par>
                                <p:cTn id="410" presetClass="emph" nodeType="afterEffect" presetSubtype="0" presetID="35" grpId="112" repeatCount="2000" fill="hold">
                                  <p:stCondLst>
                                    <p:cond delay="0"/>
                                  </p:stCondLst>
                                  <p:childTnLst>
                                    <p:anim calcmode="discrete" valueType="str">
                                      <p:cBhvr>
                                        <p:cTn id="411" dur="600" fill="hold"/>
                                        <p:tgtEl>
                                          <p:spTgt spid="212"/>
                                        </p:tgtEl>
                                        <p:attrNameLst>
                                          <p:attrName>style.visibility</p:attrName>
                                        </p:attrNameLst>
                                      </p:cBhvr>
                                      <p:tavLst>
                                        <p:tav tm="0">
                                          <p:val>
                                            <p:strVal val="hidden"/>
                                          </p:val>
                                        </p:tav>
                                        <p:tav tm="50000">
                                          <p:val>
                                            <p:strVal val="visible"/>
                                          </p:val>
                                        </p:tav>
                                      </p:tavLst>
                                    </p:anim>
                                  </p:childTnLst>
                                </p:cTn>
                              </p:par>
                            </p:childTnLst>
                          </p:cTn>
                        </p:par>
                        <p:par>
                          <p:cTn id="412" fill="hold">
                            <p:stCondLst>
                              <p:cond delay="0"/>
                            </p:stCondLst>
                            <p:childTnLst>
                              <p:par>
                                <p:cTn id="413" presetClass="emph" nodeType="afterEffect" presetID="9" grpId="113" fill="hold">
                                  <p:stCondLst>
                                    <p:cond delay="0"/>
                                  </p:stCondLst>
                                  <p:childTnLst>
                                    <p:set>
                                      <p:cBhvr>
                                        <p:cTn id="414" dur="indefinite" fill="hold"/>
                                        <p:tgtEl>
                                          <p:spTgt spid="212"/>
                                        </p:tgtEl>
                                        <p:attrNameLst>
                                          <p:attrName>style.opacity</p:attrName>
                                        </p:attrNameLst>
                                      </p:cBhvr>
                                      <p:to>
                                        <p:strVal val="0.00"/>
                                      </p:to>
                                    </p:set>
                                    <p:animEffect filter="image" prLst="opacity: 0.00; ">
                                      <p:cBhvr>
                                        <p:cTn id="415" dur="indefinite" fill="hold"/>
                                        <p:tgtEl>
                                          <p:spTgt spid="212"/>
                                        </p:tgtEl>
                                      </p:cBhvr>
                                    </p:animEffect>
                                  </p:childTnLst>
                                </p:cTn>
                              </p:par>
                            </p:childTnLst>
                          </p:cTn>
                        </p:par>
                        <p:par>
                          <p:cTn id="416" fill="hold">
                            <p:stCondLst>
                              <p:cond delay="0"/>
                            </p:stCondLst>
                            <p:childTnLst>
                              <p:par>
                                <p:cTn id="417" presetClass="emph" nodeType="afterEffect" presetSubtype="0" presetID="26" grpId="114" fill="hold">
                                  <p:stCondLst>
                                    <p:cond delay="0"/>
                                  </p:stCondLst>
                                  <p:childTnLst>
                                    <p:animEffect filter="fade" transition="out">
                                      <p:cBhvr>
                                        <p:cTn id="418" dur="1750" fill="hold" tmFilter="0, 0; .2, .5; .8, .5; 1, 0"/>
                                        <p:tgtEl>
                                          <p:spTgt spid="208"/>
                                        </p:tgtEl>
                                      </p:cBhvr>
                                    </p:animEffect>
                                    <p:animScale>
                                      <p:cBhvr>
                                        <p:cTn id="419" dur="875" fill="hold" autoRev="1"/>
                                        <p:tgtEl>
                                          <p:spTgt spid="208"/>
                                        </p:tgtEl>
                                      </p:cBhvr>
                                      <p:by x="105000" y="105000"/>
                                    </p:animScale>
                                  </p:childTnLst>
                                </p:cTn>
                              </p:par>
                            </p:childTnLst>
                          </p:cTn>
                        </p:par>
                        <p:par>
                          <p:cTn id="420" fill="hold">
                            <p:stCondLst>
                              <p:cond delay="0"/>
                            </p:stCondLst>
                            <p:childTnLst>
                              <p:par>
                                <p:cTn id="421" presetClass="emph" nodeType="withEffect" presetSubtype="0" presetID="26" grpId="115" fill="hold">
                                  <p:stCondLst>
                                    <p:cond delay="0"/>
                                  </p:stCondLst>
                                  <p:childTnLst>
                                    <p:animEffect filter="fade" transition="out">
                                      <p:cBhvr>
                                        <p:cTn id="422" dur="1750" fill="hold" tmFilter="0, 0; .2, .5; .8, .5; 1, 0"/>
                                        <p:tgtEl>
                                          <p:spTgt spid="209"/>
                                        </p:tgtEl>
                                      </p:cBhvr>
                                    </p:animEffect>
                                    <p:animScale>
                                      <p:cBhvr>
                                        <p:cTn id="423" dur="875" fill="hold" autoRev="1"/>
                                        <p:tgtEl>
                                          <p:spTgt spid="209"/>
                                        </p:tgtEl>
                                      </p:cBhvr>
                                      <p:by x="105000" y="105000"/>
                                    </p:animScale>
                                  </p:childTnLst>
                                </p:cTn>
                              </p:par>
                            </p:childTnLst>
                          </p:cTn>
                        </p:par>
                        <p:par>
                          <p:cTn id="424" fill="hold">
                            <p:stCondLst>
                              <p:cond delay="0"/>
                            </p:stCondLst>
                            <p:childTnLst>
                              <p:par>
                                <p:cTn id="425" presetClass="emph" nodeType="withEffect" presetSubtype="0" presetID="26" grpId="116" fill="hold">
                                  <p:stCondLst>
                                    <p:cond delay="0"/>
                                  </p:stCondLst>
                                  <p:childTnLst>
                                    <p:animEffect filter="fade" transition="out">
                                      <p:cBhvr>
                                        <p:cTn id="426" dur="1750" fill="hold" tmFilter="0, 0; .2, .5; .8, .5; 1, 0"/>
                                        <p:tgtEl>
                                          <p:spTgt spid="210"/>
                                        </p:tgtEl>
                                      </p:cBhvr>
                                    </p:animEffect>
                                    <p:animScale>
                                      <p:cBhvr>
                                        <p:cTn id="427" dur="875" fill="hold" autoRev="1"/>
                                        <p:tgtEl>
                                          <p:spTgt spid="210"/>
                                        </p:tgtEl>
                                      </p:cBhvr>
                                      <p:by x="105000" y="105000"/>
                                    </p:animScale>
                                  </p:childTnLst>
                                </p:cTn>
                              </p:par>
                            </p:childTnLst>
                          </p:cTn>
                        </p:par>
                      </p:childTnLst>
                    </p:cTn>
                  </p:par>
                  <p:par>
                    <p:cTn id="428" fill="hold">
                      <p:stCondLst>
                        <p:cond delay="indefinite"/>
                      </p:stCondLst>
                      <p:childTnLst>
                        <p:par>
                          <p:cTn id="429" fill="hold">
                            <p:stCondLst>
                              <p:cond delay="0"/>
                            </p:stCondLst>
                            <p:childTnLst>
                              <p:par>
                                <p:cTn id="430" presetClass="exit" nodeType="clickEffect" presetID="10" grpId="117" fill="hold">
                                  <p:stCondLst>
                                    <p:cond delay="0"/>
                                  </p:stCondLst>
                                  <p:iterate type="el" backwards="0">
                                    <p:tmAbs val="0"/>
                                  </p:iterate>
                                  <p:childTnLst>
                                    <p:animEffect filter="fade" transition="out">
                                      <p:cBhvr>
                                        <p:cTn id="431" dur="600" fill="hold"/>
                                        <p:tgtEl>
                                          <p:spTgt spid="223"/>
                                        </p:tgtEl>
                                      </p:cBhvr>
                                    </p:animEffect>
                                    <p:set>
                                      <p:cBhvr>
                                        <p:cTn id="432" fill="hold">
                                          <p:stCondLst>
                                            <p:cond delay="599"/>
                                          </p:stCondLst>
                                        </p:cTn>
                                        <p:tgtEl>
                                          <p:spTgt spid="223"/>
                                        </p:tgtEl>
                                        <p:attrNameLst>
                                          <p:attrName>style.visibility</p:attrName>
                                        </p:attrNameLst>
                                      </p:cBhvr>
                                      <p:to>
                                        <p:strVal val="hidden"/>
                                      </p:to>
                                    </p:set>
                                  </p:childTnLst>
                                </p:cTn>
                              </p:par>
                            </p:childTnLst>
                          </p:cTn>
                        </p:par>
                        <p:par>
                          <p:cTn id="433" fill="hold">
                            <p:stCondLst>
                              <p:cond delay="600"/>
                            </p:stCondLst>
                            <p:childTnLst>
                              <p:par>
                                <p:cTn id="434" presetClass="exit" nodeType="afterEffect" presetID="10" grpId="118" fill="hold">
                                  <p:stCondLst>
                                    <p:cond delay="0"/>
                                  </p:stCondLst>
                                  <p:iterate type="el" backwards="0">
                                    <p:tmAbs val="0"/>
                                  </p:iterate>
                                  <p:childTnLst>
                                    <p:animEffect filter="fade" transition="out">
                                      <p:cBhvr>
                                        <p:cTn id="435" dur="600" fill="hold"/>
                                        <p:tgtEl>
                                          <p:spTgt spid="224"/>
                                        </p:tgtEl>
                                      </p:cBhvr>
                                    </p:animEffect>
                                    <p:set>
                                      <p:cBhvr>
                                        <p:cTn id="436" fill="hold">
                                          <p:stCondLst>
                                            <p:cond delay="599"/>
                                          </p:stCondLst>
                                        </p:cTn>
                                        <p:tgtEl>
                                          <p:spTgt spid="224"/>
                                        </p:tgtEl>
                                        <p:attrNameLst>
                                          <p:attrName>style.visibility</p:attrName>
                                        </p:attrNameLst>
                                      </p:cBhvr>
                                      <p:to>
                                        <p:strVal val="hidden"/>
                                      </p:to>
                                    </p:set>
                                  </p:childTnLst>
                                </p:cTn>
                              </p:par>
                            </p:childTnLst>
                          </p:cTn>
                        </p:par>
                        <p:par>
                          <p:cTn id="437" fill="hold">
                            <p:stCondLst>
                              <p:cond delay="1200"/>
                            </p:stCondLst>
                            <p:childTnLst>
                              <p:par>
                                <p:cTn id="438" presetClass="exit" nodeType="afterEffect" presetID="10" grpId="119" fill="hold">
                                  <p:stCondLst>
                                    <p:cond delay="0"/>
                                  </p:stCondLst>
                                  <p:iterate type="el" backwards="0">
                                    <p:tmAbs val="0"/>
                                  </p:iterate>
                                  <p:childTnLst>
                                    <p:animEffect filter="fade" transition="out">
                                      <p:cBhvr>
                                        <p:cTn id="439" dur="600" fill="hold"/>
                                        <p:tgtEl>
                                          <p:spTgt spid="227"/>
                                        </p:tgtEl>
                                      </p:cBhvr>
                                    </p:animEffect>
                                    <p:set>
                                      <p:cBhvr>
                                        <p:cTn id="440" fill="hold">
                                          <p:stCondLst>
                                            <p:cond delay="599"/>
                                          </p:stCondLst>
                                        </p:cTn>
                                        <p:tgtEl>
                                          <p:spTgt spid="227"/>
                                        </p:tgtEl>
                                        <p:attrNameLst>
                                          <p:attrName>style.visibility</p:attrName>
                                        </p:attrNameLst>
                                      </p:cBhvr>
                                      <p:to>
                                        <p:strVal val="hidden"/>
                                      </p:to>
                                    </p:set>
                                  </p:childTnLst>
                                </p:cTn>
                              </p:par>
                            </p:childTnLst>
                          </p:cTn>
                        </p:par>
                        <p:par>
                          <p:cTn id="441" fill="hold">
                            <p:stCondLst>
                              <p:cond delay="1800"/>
                            </p:stCondLst>
                            <p:childTnLst>
                              <p:par>
                                <p:cTn id="442" presetClass="exit" nodeType="afterEffect" presetID="10" grpId="120" fill="hold">
                                  <p:stCondLst>
                                    <p:cond delay="0"/>
                                  </p:stCondLst>
                                  <p:iterate type="el" backwards="0">
                                    <p:tmAbs val="0"/>
                                  </p:iterate>
                                  <p:childTnLst>
                                    <p:animEffect filter="fade" transition="out">
                                      <p:cBhvr>
                                        <p:cTn id="443" dur="600" fill="hold"/>
                                        <p:tgtEl>
                                          <p:spTgt spid="228"/>
                                        </p:tgtEl>
                                      </p:cBhvr>
                                    </p:animEffect>
                                    <p:set>
                                      <p:cBhvr>
                                        <p:cTn id="444" fill="hold">
                                          <p:stCondLst>
                                            <p:cond delay="599"/>
                                          </p:stCondLst>
                                        </p:cTn>
                                        <p:tgtEl>
                                          <p:spTgt spid="228"/>
                                        </p:tgtEl>
                                        <p:attrNameLst>
                                          <p:attrName>style.visibility</p:attrName>
                                        </p:attrNameLst>
                                      </p:cBhvr>
                                      <p:to>
                                        <p:strVal val="hidden"/>
                                      </p:to>
                                    </p:set>
                                  </p:childTnLst>
                                </p:cTn>
                              </p:par>
                            </p:childTnLst>
                          </p:cTn>
                        </p:par>
                        <p:par>
                          <p:cTn id="445" fill="hold">
                            <p:stCondLst>
                              <p:cond delay="2400"/>
                            </p:stCondLst>
                            <p:childTnLst>
                              <p:par>
                                <p:cTn id="446" presetClass="exit" nodeType="afterEffect" presetID="10" grpId="121" fill="hold">
                                  <p:stCondLst>
                                    <p:cond delay="0"/>
                                  </p:stCondLst>
                                  <p:iterate type="el" backwards="0">
                                    <p:tmAbs val="0"/>
                                  </p:iterate>
                                  <p:childTnLst>
                                    <p:animEffect filter="fade" transition="out">
                                      <p:cBhvr>
                                        <p:cTn id="447" dur="600" fill="hold"/>
                                        <p:tgtEl>
                                          <p:spTgt spid="221"/>
                                        </p:tgtEl>
                                      </p:cBhvr>
                                    </p:animEffect>
                                    <p:set>
                                      <p:cBhvr>
                                        <p:cTn id="448" fill="hold">
                                          <p:stCondLst>
                                            <p:cond delay="599"/>
                                          </p:stCondLst>
                                        </p:cTn>
                                        <p:tgtEl>
                                          <p:spTgt spid="221"/>
                                        </p:tgtEl>
                                        <p:attrNameLst>
                                          <p:attrName>style.visibility</p:attrName>
                                        </p:attrNameLst>
                                      </p:cBhvr>
                                      <p:to>
                                        <p:strVal val="hidden"/>
                                      </p:to>
                                    </p:set>
                                  </p:childTnLst>
                                </p:cTn>
                              </p:par>
                            </p:childTnLst>
                          </p:cTn>
                        </p:par>
                        <p:par>
                          <p:cTn id="449" fill="hold">
                            <p:stCondLst>
                              <p:cond delay="3000"/>
                            </p:stCondLst>
                            <p:childTnLst>
                              <p:par>
                                <p:cTn id="450" presetClass="exit" nodeType="afterEffect" presetID="10" grpId="122" fill="hold">
                                  <p:stCondLst>
                                    <p:cond delay="0"/>
                                  </p:stCondLst>
                                  <p:iterate type="el" backwards="0">
                                    <p:tmAbs val="0"/>
                                  </p:iterate>
                                  <p:childTnLst>
                                    <p:animEffect filter="fade" transition="out">
                                      <p:cBhvr>
                                        <p:cTn id="451" dur="600" fill="hold"/>
                                        <p:tgtEl>
                                          <p:spTgt spid="220"/>
                                        </p:tgtEl>
                                      </p:cBhvr>
                                    </p:animEffect>
                                    <p:set>
                                      <p:cBhvr>
                                        <p:cTn id="452" fill="hold">
                                          <p:stCondLst>
                                            <p:cond delay="599"/>
                                          </p:stCondLst>
                                        </p:cTn>
                                        <p:tgtEl>
                                          <p:spTgt spid="220"/>
                                        </p:tgtEl>
                                        <p:attrNameLst>
                                          <p:attrName>style.visibility</p:attrName>
                                        </p:attrNameLst>
                                      </p:cBhvr>
                                      <p:to>
                                        <p:strVal val="hidden"/>
                                      </p:to>
                                    </p:set>
                                  </p:childTnLst>
                                </p:cTn>
                              </p:par>
                            </p:childTnLst>
                          </p:cTn>
                        </p:par>
                        <p:par>
                          <p:cTn id="453" fill="hold">
                            <p:stCondLst>
                              <p:cond delay="3600"/>
                            </p:stCondLst>
                            <p:childTnLst>
                              <p:par>
                                <p:cTn id="454" presetClass="exit" nodeType="afterEffect" presetID="10" grpId="123" fill="hold">
                                  <p:stCondLst>
                                    <p:cond delay="0"/>
                                  </p:stCondLst>
                                  <p:iterate type="el" backwards="0">
                                    <p:tmAbs val="0"/>
                                  </p:iterate>
                                  <p:childTnLst>
                                    <p:animEffect filter="fade" transition="out">
                                      <p:cBhvr>
                                        <p:cTn id="455" dur="600" fill="hold"/>
                                        <p:tgtEl>
                                          <p:spTgt spid="226"/>
                                        </p:tgtEl>
                                      </p:cBhvr>
                                    </p:animEffect>
                                    <p:set>
                                      <p:cBhvr>
                                        <p:cTn id="456" fill="hold">
                                          <p:stCondLst>
                                            <p:cond delay="599"/>
                                          </p:stCondLst>
                                        </p:cTn>
                                        <p:tgtEl>
                                          <p:spTgt spid="226"/>
                                        </p:tgtEl>
                                        <p:attrNameLst>
                                          <p:attrName>style.visibility</p:attrName>
                                        </p:attrNameLst>
                                      </p:cBhvr>
                                      <p:to>
                                        <p:strVal val="hidden"/>
                                      </p:to>
                                    </p:set>
                                  </p:childTnLst>
                                </p:cTn>
                              </p:par>
                            </p:childTnLst>
                          </p:cTn>
                        </p:par>
                        <p:par>
                          <p:cTn id="457" fill="hold">
                            <p:stCondLst>
                              <p:cond delay="4200"/>
                            </p:stCondLst>
                            <p:childTnLst>
                              <p:par>
                                <p:cTn id="458" presetClass="exit" nodeType="afterEffect" presetID="10" grpId="124" fill="hold">
                                  <p:stCondLst>
                                    <p:cond delay="0"/>
                                  </p:stCondLst>
                                  <p:iterate type="el" backwards="0">
                                    <p:tmAbs val="0"/>
                                  </p:iterate>
                                  <p:childTnLst>
                                    <p:animEffect filter="fade" transition="out">
                                      <p:cBhvr>
                                        <p:cTn id="459" dur="600" fill="hold"/>
                                        <p:tgtEl>
                                          <p:spTgt spid="229"/>
                                        </p:tgtEl>
                                      </p:cBhvr>
                                    </p:animEffect>
                                    <p:set>
                                      <p:cBhvr>
                                        <p:cTn id="460" fill="hold">
                                          <p:stCondLst>
                                            <p:cond delay="599"/>
                                          </p:stCondLst>
                                        </p:cTn>
                                        <p:tgtEl>
                                          <p:spTgt spid="229"/>
                                        </p:tgtEl>
                                        <p:attrNameLst>
                                          <p:attrName>style.visibility</p:attrName>
                                        </p:attrNameLst>
                                      </p:cBhvr>
                                      <p:to>
                                        <p:strVal val="hidden"/>
                                      </p:to>
                                    </p:set>
                                  </p:childTnLst>
                                </p:cTn>
                              </p:par>
                            </p:childTnLst>
                          </p:cTn>
                        </p:par>
                        <p:par>
                          <p:cTn id="461" fill="hold">
                            <p:stCondLst>
                              <p:cond delay="4800"/>
                            </p:stCondLst>
                            <p:childTnLst>
                              <p:par>
                                <p:cTn id="462" presetClass="exit" nodeType="afterEffect" presetID="10" grpId="125" fill="hold">
                                  <p:stCondLst>
                                    <p:cond delay="0"/>
                                  </p:stCondLst>
                                  <p:iterate type="el" backwards="0">
                                    <p:tmAbs val="0"/>
                                  </p:iterate>
                                  <p:childTnLst>
                                    <p:animEffect filter="fade" transition="out">
                                      <p:cBhvr>
                                        <p:cTn id="463" dur="600" fill="hold"/>
                                        <p:tgtEl>
                                          <p:spTgt spid="225"/>
                                        </p:tgtEl>
                                      </p:cBhvr>
                                    </p:animEffect>
                                    <p:set>
                                      <p:cBhvr>
                                        <p:cTn id="464" fill="hold">
                                          <p:stCondLst>
                                            <p:cond delay="599"/>
                                          </p:stCondLst>
                                        </p:cTn>
                                        <p:tgtEl>
                                          <p:spTgt spid="225"/>
                                        </p:tgtEl>
                                        <p:attrNameLst>
                                          <p:attrName>style.visibility</p:attrName>
                                        </p:attrNameLst>
                                      </p:cBhvr>
                                      <p:to>
                                        <p:strVal val="hidden"/>
                                      </p:to>
                                    </p:set>
                                  </p:childTnLst>
                                </p:cTn>
                              </p:par>
                            </p:childTnLst>
                          </p:cTn>
                        </p:par>
                        <p:par>
                          <p:cTn id="465" fill="hold">
                            <p:stCondLst>
                              <p:cond delay="5400"/>
                            </p:stCondLst>
                            <p:childTnLst>
                              <p:par>
                                <p:cTn id="466" presetClass="exit" nodeType="afterEffect" presetID="10" grpId="126" fill="hold">
                                  <p:stCondLst>
                                    <p:cond delay="0"/>
                                  </p:stCondLst>
                                  <p:iterate type="el" backwards="0">
                                    <p:tmAbs val="0"/>
                                  </p:iterate>
                                  <p:childTnLst>
                                    <p:animEffect filter="fade" transition="out">
                                      <p:cBhvr>
                                        <p:cTn id="467" dur="600" fill="hold"/>
                                        <p:tgtEl>
                                          <p:spTgt spid="219"/>
                                        </p:tgtEl>
                                      </p:cBhvr>
                                    </p:animEffect>
                                    <p:set>
                                      <p:cBhvr>
                                        <p:cTn id="468" fill="hold">
                                          <p:stCondLst>
                                            <p:cond delay="599"/>
                                          </p:stCondLst>
                                        </p:cTn>
                                        <p:tgtEl>
                                          <p:spTgt spid="219"/>
                                        </p:tgtEl>
                                        <p:attrNameLst>
                                          <p:attrName>style.visibility</p:attrName>
                                        </p:attrNameLst>
                                      </p:cBhvr>
                                      <p:to>
                                        <p:strVal val="hidden"/>
                                      </p:to>
                                    </p:set>
                                  </p:childTnLst>
                                </p:cTn>
                              </p:par>
                            </p:childTnLst>
                          </p:cTn>
                        </p:par>
                        <p:par>
                          <p:cTn id="469" fill="hold">
                            <p:stCondLst>
                              <p:cond delay="0"/>
                            </p:stCondLst>
                            <p:childTnLst>
                              <p:par>
                                <p:cTn id="470" presetClass="emph" nodeType="withEffect" presetID="9" grpId="127" fill="hold">
                                  <p:stCondLst>
                                    <p:cond delay="0"/>
                                  </p:stCondLst>
                                  <p:childTnLst>
                                    <p:set>
                                      <p:cBhvr>
                                        <p:cTn id="471" dur="indefinite" fill="hold"/>
                                        <p:tgtEl>
                                          <p:spTgt spid="208"/>
                                        </p:tgtEl>
                                        <p:attrNameLst>
                                          <p:attrName>style.opacity</p:attrName>
                                        </p:attrNameLst>
                                      </p:cBhvr>
                                      <p:to>
                                        <p:strVal val="0.00"/>
                                      </p:to>
                                    </p:set>
                                    <p:animEffect filter="image" prLst="opacity: 0.00; ">
                                      <p:cBhvr>
                                        <p:cTn id="472" dur="indefinite" fill="hold"/>
                                        <p:tgtEl>
                                          <p:spTgt spid="208"/>
                                        </p:tgtEl>
                                      </p:cBhvr>
                                    </p:animEffect>
                                  </p:childTnLst>
                                </p:cTn>
                              </p:par>
                            </p:childTnLst>
                          </p:cTn>
                        </p:par>
                        <p:par>
                          <p:cTn id="473" fill="hold">
                            <p:stCondLst>
                              <p:cond delay="0"/>
                            </p:stCondLst>
                            <p:childTnLst>
                              <p:par>
                                <p:cTn id="474" presetClass="emph" nodeType="withEffect" presetID="9" grpId="128" fill="hold">
                                  <p:stCondLst>
                                    <p:cond delay="0"/>
                                  </p:stCondLst>
                                  <p:childTnLst>
                                    <p:set>
                                      <p:cBhvr>
                                        <p:cTn id="475" dur="indefinite" fill="hold"/>
                                        <p:tgtEl>
                                          <p:spTgt spid="212"/>
                                        </p:tgtEl>
                                        <p:attrNameLst>
                                          <p:attrName>style.opacity</p:attrName>
                                        </p:attrNameLst>
                                      </p:cBhvr>
                                      <p:to>
                                        <p:strVal val="0.00"/>
                                      </p:to>
                                    </p:set>
                                    <p:animEffect filter="image" prLst="opacity: 0.00; ">
                                      <p:cBhvr>
                                        <p:cTn id="476" dur="indefinite" fill="hold"/>
                                        <p:tgtEl>
                                          <p:spTgt spid="212"/>
                                        </p:tgtEl>
                                      </p:cBhvr>
                                    </p:animEffect>
                                  </p:childTnLst>
                                </p:cTn>
                              </p:par>
                            </p:childTnLst>
                          </p:cTn>
                        </p:par>
                        <p:par>
                          <p:cTn id="477" fill="hold">
                            <p:stCondLst>
                              <p:cond delay="0"/>
                            </p:stCondLst>
                            <p:childTnLst>
                              <p:par>
                                <p:cTn id="478" presetClass="emph" nodeType="withEffect" presetID="9" grpId="129" fill="hold">
                                  <p:stCondLst>
                                    <p:cond delay="0"/>
                                  </p:stCondLst>
                                  <p:childTnLst>
                                    <p:set>
                                      <p:cBhvr>
                                        <p:cTn id="479" dur="indefinite" fill="hold"/>
                                        <p:tgtEl>
                                          <p:spTgt spid="209"/>
                                        </p:tgtEl>
                                        <p:attrNameLst>
                                          <p:attrName>style.opacity</p:attrName>
                                        </p:attrNameLst>
                                      </p:cBhvr>
                                      <p:to>
                                        <p:strVal val="0.00"/>
                                      </p:to>
                                    </p:set>
                                    <p:animEffect filter="image" prLst="opacity: 0.00; ">
                                      <p:cBhvr>
                                        <p:cTn id="480" dur="indefinite" fill="hold"/>
                                        <p:tgtEl>
                                          <p:spTgt spid="209"/>
                                        </p:tgtEl>
                                      </p:cBhvr>
                                    </p:animEffect>
                                  </p:childTnLst>
                                </p:cTn>
                              </p:par>
                            </p:childTnLst>
                          </p:cTn>
                        </p:par>
                        <p:par>
                          <p:cTn id="481" fill="hold">
                            <p:stCondLst>
                              <p:cond delay="0"/>
                            </p:stCondLst>
                            <p:childTnLst>
                              <p:par>
                                <p:cTn id="482" presetClass="emph" nodeType="withEffect" presetID="9" grpId="130" fill="hold">
                                  <p:stCondLst>
                                    <p:cond delay="0"/>
                                  </p:stCondLst>
                                  <p:childTnLst>
                                    <p:set>
                                      <p:cBhvr>
                                        <p:cTn id="483" dur="indefinite" fill="hold"/>
                                        <p:tgtEl>
                                          <p:spTgt spid="211"/>
                                        </p:tgtEl>
                                        <p:attrNameLst>
                                          <p:attrName>style.opacity</p:attrName>
                                        </p:attrNameLst>
                                      </p:cBhvr>
                                      <p:to>
                                        <p:strVal val="0.00"/>
                                      </p:to>
                                    </p:set>
                                    <p:animEffect filter="image" prLst="opacity: 0.00; ">
                                      <p:cBhvr>
                                        <p:cTn id="484" dur="indefinite" fill="hold"/>
                                        <p:tgtEl>
                                          <p:spTgt spid="211"/>
                                        </p:tgtEl>
                                      </p:cBhvr>
                                    </p:animEffect>
                                  </p:childTnLst>
                                </p:cTn>
                              </p:par>
                            </p:childTnLst>
                          </p:cTn>
                        </p:par>
                        <p:par>
                          <p:cTn id="485" fill="hold">
                            <p:stCondLst>
                              <p:cond delay="0"/>
                            </p:stCondLst>
                            <p:childTnLst>
                              <p:par>
                                <p:cTn id="486" presetClass="emph" nodeType="withEffect" presetID="9" grpId="131" fill="hold">
                                  <p:stCondLst>
                                    <p:cond delay="0"/>
                                  </p:stCondLst>
                                  <p:childTnLst>
                                    <p:set>
                                      <p:cBhvr>
                                        <p:cTn id="487" dur="indefinite" fill="hold"/>
                                        <p:tgtEl>
                                          <p:spTgt spid="210"/>
                                        </p:tgtEl>
                                        <p:attrNameLst>
                                          <p:attrName>style.opacity</p:attrName>
                                        </p:attrNameLst>
                                      </p:cBhvr>
                                      <p:to>
                                        <p:strVal val="0.00"/>
                                      </p:to>
                                    </p:set>
                                    <p:animEffect filter="image" prLst="opacity: 0.00; ">
                                      <p:cBhvr>
                                        <p:cTn id="488" dur="indefinite" fill="hold"/>
                                        <p:tgtEl>
                                          <p:spTgt spid="210"/>
                                        </p:tgtEl>
                                      </p:cBhvr>
                                    </p:animEffect>
                                  </p:childTnLst>
                                </p:cTn>
                              </p:par>
                            </p:childTnLst>
                          </p:cTn>
                        </p:par>
                        <p:par>
                          <p:cTn id="489" fill="hold">
                            <p:stCondLst>
                              <p:cond delay="600"/>
                            </p:stCondLst>
                            <p:childTnLst>
                              <p:par>
                                <p:cTn id="490" presetClass="entr" nodeType="afterEffect" presetSubtype="32" presetID="4" grpId="132" fill="hold">
                                  <p:stCondLst>
                                    <p:cond delay="0"/>
                                  </p:stCondLst>
                                  <p:iterate type="el" backwards="0">
                                    <p:tmAbs val="0"/>
                                  </p:iterate>
                                  <p:childTnLst>
                                    <p:set>
                                      <p:cBhvr>
                                        <p:cTn id="491" fill="hold"/>
                                        <p:tgtEl>
                                          <p:spTgt spid="194"/>
                                        </p:tgtEl>
                                        <p:attrNameLst>
                                          <p:attrName>style.visibility</p:attrName>
                                        </p:attrNameLst>
                                      </p:cBhvr>
                                      <p:to>
                                        <p:strVal val="visible"/>
                                      </p:to>
                                    </p:set>
                                    <p:animEffect filter="box(out)" transition="in">
                                      <p:cBhvr>
                                        <p:cTn id="492" dur="700"/>
                                        <p:tgtEl>
                                          <p:spTgt spid="194"/>
                                        </p:tgtEl>
                                      </p:cBhvr>
                                    </p:animEffect>
                                  </p:childTnLst>
                                </p:cTn>
                              </p:par>
                            </p:childTnLst>
                          </p:cTn>
                        </p:par>
                        <p:par>
                          <p:cTn id="493" fill="hold">
                            <p:stCondLst>
                              <p:cond delay="1300"/>
                            </p:stCondLst>
                            <p:childTnLst>
                              <p:par>
                                <p:cTn id="494" presetClass="entr" nodeType="afterEffect" presetSubtype="32" presetID="23" grpId="133" fill="hold">
                                  <p:stCondLst>
                                    <p:cond delay="0"/>
                                  </p:stCondLst>
                                  <p:iterate type="el" backwards="0">
                                    <p:tmAbs val="0"/>
                                  </p:iterate>
                                  <p:childTnLst>
                                    <p:set>
                                      <p:cBhvr>
                                        <p:cTn id="495" fill="hold"/>
                                        <p:tgtEl>
                                          <p:spTgt spid="195"/>
                                        </p:tgtEl>
                                        <p:attrNameLst>
                                          <p:attrName>style.visibility</p:attrName>
                                        </p:attrNameLst>
                                      </p:cBhvr>
                                      <p:to>
                                        <p:strVal val="visible"/>
                                      </p:to>
                                    </p:set>
                                    <p:anim calcmode="lin" valueType="num">
                                      <p:cBhvr>
                                        <p:cTn id="496" dur="900" fill="hold"/>
                                        <p:tgtEl>
                                          <p:spTgt spid="195"/>
                                        </p:tgtEl>
                                        <p:attrNameLst>
                                          <p:attrName>ppt_w</p:attrName>
                                        </p:attrNameLst>
                                      </p:cBhvr>
                                      <p:tavLst>
                                        <p:tav tm="0">
                                          <p:val>
                                            <p:strVal val="4*#ppt_w"/>
                                          </p:val>
                                        </p:tav>
                                        <p:tav tm="100000">
                                          <p:val>
                                            <p:strVal val="#ppt_w"/>
                                          </p:val>
                                        </p:tav>
                                      </p:tavLst>
                                    </p:anim>
                                    <p:anim calcmode="lin" valueType="num">
                                      <p:cBhvr>
                                        <p:cTn id="497" dur="900" fill="hold"/>
                                        <p:tgtEl>
                                          <p:spTgt spid="195"/>
                                        </p:tgtEl>
                                        <p:attrNameLst>
                                          <p:attrName>ppt_h</p:attrName>
                                        </p:attrNameLst>
                                      </p:cBhvr>
                                      <p:tavLst>
                                        <p:tav tm="0">
                                          <p:val>
                                            <p:strVal val="4*#ppt_h"/>
                                          </p:val>
                                        </p:tav>
                                        <p:tav tm="100000">
                                          <p:val>
                                            <p:strVal val="#ppt_h"/>
                                          </p:val>
                                        </p:tav>
                                      </p:tavLst>
                                    </p:anim>
                                  </p:childTnLst>
                                </p:cTn>
                              </p:par>
                            </p:childTnLst>
                          </p:cTn>
                        </p:par>
                      </p:childTnLst>
                    </p:cTn>
                  </p:par>
                  <p:par>
                    <p:cTn id="498" fill="hold">
                      <p:stCondLst>
                        <p:cond delay="indefinite"/>
                      </p:stCondLst>
                      <p:childTnLst>
                        <p:par>
                          <p:cTn id="499" fill="hold">
                            <p:stCondLst>
                              <p:cond delay="0"/>
                            </p:stCondLst>
                            <p:childTnLst>
                              <p:par>
                                <p:cTn id="500" presetClass="emph" nodeType="clickEffect" presetID="9" grpId="134" fill="hold">
                                  <p:stCondLst>
                                    <p:cond delay="0"/>
                                  </p:stCondLst>
                                  <p:childTnLst>
                                    <p:set>
                                      <p:cBhvr>
                                        <p:cTn id="501" dur="indefinite" fill="hold"/>
                                        <p:tgtEl>
                                          <p:spTgt spid="208"/>
                                        </p:tgtEl>
                                        <p:attrNameLst>
                                          <p:attrName>style.opacity</p:attrName>
                                        </p:attrNameLst>
                                      </p:cBhvr>
                                      <p:to>
                                        <p:strVal val="1.00"/>
                                      </p:to>
                                    </p:set>
                                    <p:animEffect filter="image" prLst="opacity: 1.00; ">
                                      <p:cBhvr>
                                        <p:cTn id="502" dur="indefinite" fill="hold"/>
                                        <p:tgtEl>
                                          <p:spTgt spid="208"/>
                                        </p:tgtEl>
                                      </p:cBhvr>
                                    </p:animEffect>
                                  </p:childTnLst>
                                </p:cTn>
                              </p:par>
                            </p:childTnLst>
                          </p:cTn>
                        </p:par>
                        <p:par>
                          <p:cTn id="503" fill="hold">
                            <p:stCondLst>
                              <p:cond delay="0"/>
                            </p:stCondLst>
                            <p:childTnLst>
                              <p:par>
                                <p:cTn id="504" presetClass="emph" nodeType="withEffect" presetID="9" grpId="135" fill="hold">
                                  <p:stCondLst>
                                    <p:cond delay="0"/>
                                  </p:stCondLst>
                                  <p:childTnLst>
                                    <p:set>
                                      <p:cBhvr>
                                        <p:cTn id="505" dur="indefinite" fill="hold"/>
                                        <p:tgtEl>
                                          <p:spTgt spid="212"/>
                                        </p:tgtEl>
                                        <p:attrNameLst>
                                          <p:attrName>style.opacity</p:attrName>
                                        </p:attrNameLst>
                                      </p:cBhvr>
                                      <p:to>
                                        <p:strVal val="1.00"/>
                                      </p:to>
                                    </p:set>
                                    <p:animEffect filter="image" prLst="opacity: 1.00; ">
                                      <p:cBhvr>
                                        <p:cTn id="506" dur="indefinite" fill="hold"/>
                                        <p:tgtEl>
                                          <p:spTgt spid="212"/>
                                        </p:tgtEl>
                                      </p:cBhvr>
                                    </p:animEffect>
                                  </p:childTnLst>
                                </p:cTn>
                              </p:par>
                            </p:childTnLst>
                          </p:cTn>
                        </p:par>
                        <p:par>
                          <p:cTn id="507" fill="hold">
                            <p:stCondLst>
                              <p:cond delay="0"/>
                            </p:stCondLst>
                            <p:childTnLst>
                              <p:par>
                                <p:cTn id="508" presetClass="emph" nodeType="withEffect" presetID="9" grpId="136" fill="hold">
                                  <p:stCondLst>
                                    <p:cond delay="0"/>
                                  </p:stCondLst>
                                  <p:childTnLst>
                                    <p:set>
                                      <p:cBhvr>
                                        <p:cTn id="509" dur="indefinite" fill="hold"/>
                                        <p:tgtEl>
                                          <p:spTgt spid="209"/>
                                        </p:tgtEl>
                                        <p:attrNameLst>
                                          <p:attrName>style.opacity</p:attrName>
                                        </p:attrNameLst>
                                      </p:cBhvr>
                                      <p:to>
                                        <p:strVal val="1.00"/>
                                      </p:to>
                                    </p:set>
                                    <p:animEffect filter="image" prLst="opacity: 1.00; ">
                                      <p:cBhvr>
                                        <p:cTn id="510" dur="indefinite" fill="hold"/>
                                        <p:tgtEl>
                                          <p:spTgt spid="209"/>
                                        </p:tgtEl>
                                      </p:cBhvr>
                                    </p:animEffect>
                                  </p:childTnLst>
                                </p:cTn>
                              </p:par>
                            </p:childTnLst>
                          </p:cTn>
                        </p:par>
                        <p:par>
                          <p:cTn id="511" fill="hold">
                            <p:stCondLst>
                              <p:cond delay="0"/>
                            </p:stCondLst>
                            <p:childTnLst>
                              <p:par>
                                <p:cTn id="512" presetClass="emph" nodeType="withEffect" presetID="9" grpId="137" fill="hold">
                                  <p:stCondLst>
                                    <p:cond delay="0"/>
                                  </p:stCondLst>
                                  <p:childTnLst>
                                    <p:set>
                                      <p:cBhvr>
                                        <p:cTn id="513" dur="indefinite" fill="hold"/>
                                        <p:tgtEl>
                                          <p:spTgt spid="211"/>
                                        </p:tgtEl>
                                        <p:attrNameLst>
                                          <p:attrName>style.opacity</p:attrName>
                                        </p:attrNameLst>
                                      </p:cBhvr>
                                      <p:to>
                                        <p:strVal val="1.00"/>
                                      </p:to>
                                    </p:set>
                                    <p:animEffect filter="image" prLst="opacity: 1.00; ">
                                      <p:cBhvr>
                                        <p:cTn id="514" dur="indefinite" fill="hold"/>
                                        <p:tgtEl>
                                          <p:spTgt spid="211"/>
                                        </p:tgtEl>
                                      </p:cBhvr>
                                    </p:animEffect>
                                  </p:childTnLst>
                                </p:cTn>
                              </p:par>
                            </p:childTnLst>
                          </p:cTn>
                        </p:par>
                        <p:par>
                          <p:cTn id="515" fill="hold">
                            <p:stCondLst>
                              <p:cond delay="0"/>
                            </p:stCondLst>
                            <p:childTnLst>
                              <p:par>
                                <p:cTn id="516" presetClass="emph" nodeType="withEffect" presetID="9" grpId="138" fill="hold">
                                  <p:stCondLst>
                                    <p:cond delay="0"/>
                                  </p:stCondLst>
                                  <p:childTnLst>
                                    <p:set>
                                      <p:cBhvr>
                                        <p:cTn id="517" dur="indefinite" fill="hold"/>
                                        <p:tgtEl>
                                          <p:spTgt spid="210"/>
                                        </p:tgtEl>
                                        <p:attrNameLst>
                                          <p:attrName>style.opacity</p:attrName>
                                        </p:attrNameLst>
                                      </p:cBhvr>
                                      <p:to>
                                        <p:strVal val="1.00"/>
                                      </p:to>
                                    </p:set>
                                    <p:animEffect filter="image" prLst="opacity: 1.00; ">
                                      <p:cBhvr>
                                        <p:cTn id="518" dur="indefinite" fill="hold"/>
                                        <p:tgtEl>
                                          <p:spTgt spid="210"/>
                                        </p:tgtEl>
                                      </p:cBhvr>
                                    </p:animEffect>
                                  </p:childTnLst>
                                </p:cTn>
                              </p:par>
                            </p:childTnLst>
                          </p:cTn>
                        </p:par>
                        <p:par>
                          <p:cTn id="519" fill="hold">
                            <p:stCondLst>
                              <p:cond delay="1000"/>
                            </p:stCondLst>
                            <p:childTnLst>
                              <p:par>
                                <p:cTn id="520" presetClass="entr" nodeType="afterEffect" presetSubtype="32" presetID="4" grpId="139" fill="hold">
                                  <p:stCondLst>
                                    <p:cond delay="0"/>
                                  </p:stCondLst>
                                  <p:iterate type="el" backwards="0">
                                    <p:tmAbs val="0"/>
                                  </p:iterate>
                                  <p:childTnLst>
                                    <p:set>
                                      <p:cBhvr>
                                        <p:cTn id="521" fill="hold"/>
                                        <p:tgtEl>
                                          <p:spTgt spid="230"/>
                                        </p:tgtEl>
                                        <p:attrNameLst>
                                          <p:attrName>style.visibility</p:attrName>
                                        </p:attrNameLst>
                                      </p:cBhvr>
                                      <p:to>
                                        <p:strVal val="visible"/>
                                      </p:to>
                                    </p:set>
                                    <p:animEffect filter="box(out)" transition="in">
                                      <p:cBhvr>
                                        <p:cTn id="522" dur="700"/>
                                        <p:tgtEl>
                                          <p:spTgt spid="230"/>
                                        </p:tgtEl>
                                      </p:cBhvr>
                                    </p:animEffect>
                                  </p:childTnLst>
                                </p:cTn>
                              </p:par>
                            </p:childTnLst>
                          </p:cTn>
                        </p:par>
                        <p:par>
                          <p:cTn id="523" fill="hold">
                            <p:stCondLst>
                              <p:cond delay="1700"/>
                            </p:stCondLst>
                            <p:childTnLst>
                              <p:par>
                                <p:cTn id="524" presetClass="entr" nodeType="afterEffect" presetID="10" grpId="140" fill="hold">
                                  <p:stCondLst>
                                    <p:cond delay="0"/>
                                  </p:stCondLst>
                                  <p:iterate type="el" backwards="0">
                                    <p:tmAbs val="0"/>
                                  </p:iterate>
                                  <p:childTnLst>
                                    <p:set>
                                      <p:cBhvr>
                                        <p:cTn id="525" fill="hold"/>
                                        <p:tgtEl>
                                          <p:spTgt spid="231"/>
                                        </p:tgtEl>
                                        <p:attrNameLst>
                                          <p:attrName>style.visibility</p:attrName>
                                        </p:attrNameLst>
                                      </p:cBhvr>
                                      <p:to>
                                        <p:strVal val="visible"/>
                                      </p:to>
                                    </p:set>
                                    <p:animEffect filter="fade" transition="in">
                                      <p:cBhvr>
                                        <p:cTn id="526" dur="1000"/>
                                        <p:tgtEl>
                                          <p:spTgt spid="231"/>
                                        </p:tgtEl>
                                      </p:cBhvr>
                                    </p:animEffect>
                                  </p:childTnLst>
                                </p:cTn>
                              </p:par>
                            </p:childTnLst>
                          </p:cTn>
                        </p:par>
                        <p:par>
                          <p:cTn id="527" fill="hold">
                            <p:stCondLst>
                              <p:cond delay="2700"/>
                            </p:stCondLst>
                            <p:childTnLst>
                              <p:par>
                                <p:cTn id="528" presetClass="entr" nodeType="afterEffect" presetSubtype="32" presetID="4" grpId="141" fill="hold">
                                  <p:stCondLst>
                                    <p:cond delay="0"/>
                                  </p:stCondLst>
                                  <p:iterate type="el" backwards="0">
                                    <p:tmAbs val="0"/>
                                  </p:iterate>
                                  <p:childTnLst>
                                    <p:set>
                                      <p:cBhvr>
                                        <p:cTn id="529" fill="hold"/>
                                        <p:tgtEl>
                                          <p:spTgt spid="232"/>
                                        </p:tgtEl>
                                        <p:attrNameLst>
                                          <p:attrName>style.visibility</p:attrName>
                                        </p:attrNameLst>
                                      </p:cBhvr>
                                      <p:to>
                                        <p:strVal val="visible"/>
                                      </p:to>
                                    </p:set>
                                    <p:animEffect filter="box(out)" transition="in">
                                      <p:cBhvr>
                                        <p:cTn id="530" dur="700"/>
                                        <p:tgtEl>
                                          <p:spTgt spid="232"/>
                                        </p:tgtEl>
                                      </p:cBhvr>
                                    </p:animEffect>
                                  </p:childTnLst>
                                </p:cTn>
                              </p:par>
                            </p:childTnLst>
                          </p:cTn>
                        </p:par>
                        <p:par>
                          <p:cTn id="531" fill="hold">
                            <p:stCondLst>
                              <p:cond delay="3400"/>
                            </p:stCondLst>
                            <p:childTnLst>
                              <p:par>
                                <p:cTn id="532" presetClass="entr" nodeType="afterEffect" presetID="10" grpId="142" fill="hold">
                                  <p:stCondLst>
                                    <p:cond delay="0"/>
                                  </p:stCondLst>
                                  <p:iterate type="el" backwards="0">
                                    <p:tmAbs val="0"/>
                                  </p:iterate>
                                  <p:childTnLst>
                                    <p:set>
                                      <p:cBhvr>
                                        <p:cTn id="533" fill="hold"/>
                                        <p:tgtEl>
                                          <p:spTgt spid="233"/>
                                        </p:tgtEl>
                                        <p:attrNameLst>
                                          <p:attrName>style.visibility</p:attrName>
                                        </p:attrNameLst>
                                      </p:cBhvr>
                                      <p:to>
                                        <p:strVal val="visible"/>
                                      </p:to>
                                    </p:set>
                                    <p:animEffect filter="fade" transition="in">
                                      <p:cBhvr>
                                        <p:cTn id="534" dur="1000"/>
                                        <p:tgtEl>
                                          <p:spTgt spid="233"/>
                                        </p:tgtEl>
                                      </p:cBhvr>
                                    </p:animEffect>
                                  </p:childTnLst>
                                </p:cTn>
                              </p:par>
                            </p:childTnLst>
                          </p:cTn>
                        </p:par>
                        <p:par>
                          <p:cTn id="535" fill="hold">
                            <p:stCondLst>
                              <p:cond delay="4400"/>
                            </p:stCondLst>
                            <p:childTnLst>
                              <p:par>
                                <p:cTn id="536" presetClass="entr" nodeType="afterEffect" presetSubtype="32" presetID="4" grpId="143" fill="hold">
                                  <p:stCondLst>
                                    <p:cond delay="0"/>
                                  </p:stCondLst>
                                  <p:iterate type="el" backwards="0">
                                    <p:tmAbs val="0"/>
                                  </p:iterate>
                                  <p:childTnLst>
                                    <p:set>
                                      <p:cBhvr>
                                        <p:cTn id="537" fill="hold"/>
                                        <p:tgtEl>
                                          <p:spTgt spid="234"/>
                                        </p:tgtEl>
                                        <p:attrNameLst>
                                          <p:attrName>style.visibility</p:attrName>
                                        </p:attrNameLst>
                                      </p:cBhvr>
                                      <p:to>
                                        <p:strVal val="visible"/>
                                      </p:to>
                                    </p:set>
                                    <p:animEffect filter="box(out)" transition="in">
                                      <p:cBhvr>
                                        <p:cTn id="538" dur="700"/>
                                        <p:tgtEl>
                                          <p:spTgt spid="234"/>
                                        </p:tgtEl>
                                      </p:cBhvr>
                                    </p:animEffect>
                                  </p:childTnLst>
                                </p:cTn>
                              </p:par>
                            </p:childTnLst>
                          </p:cTn>
                        </p:par>
                        <p:par>
                          <p:cTn id="539" fill="hold">
                            <p:stCondLst>
                              <p:cond delay="5100"/>
                            </p:stCondLst>
                            <p:childTnLst>
                              <p:par>
                                <p:cTn id="540" presetClass="entr" nodeType="afterEffect" presetID="10" grpId="144" fill="hold">
                                  <p:stCondLst>
                                    <p:cond delay="0"/>
                                  </p:stCondLst>
                                  <p:iterate type="el" backwards="0">
                                    <p:tmAbs val="0"/>
                                  </p:iterate>
                                  <p:childTnLst>
                                    <p:set>
                                      <p:cBhvr>
                                        <p:cTn id="541" fill="hold"/>
                                        <p:tgtEl>
                                          <p:spTgt spid="235"/>
                                        </p:tgtEl>
                                        <p:attrNameLst>
                                          <p:attrName>style.visibility</p:attrName>
                                        </p:attrNameLst>
                                      </p:cBhvr>
                                      <p:to>
                                        <p:strVal val="visible"/>
                                      </p:to>
                                    </p:set>
                                    <p:animEffect filter="fade" transition="in">
                                      <p:cBhvr>
                                        <p:cTn id="542" dur="1000"/>
                                        <p:tgtEl>
                                          <p:spTgt spid="235"/>
                                        </p:tgtEl>
                                      </p:cBhvr>
                                    </p:animEffect>
                                  </p:childTnLst>
                                </p:cTn>
                              </p:par>
                            </p:childTnLst>
                          </p:cTn>
                        </p:par>
                        <p:par>
                          <p:cTn id="543" fill="hold">
                            <p:stCondLst>
                              <p:cond delay="6100"/>
                            </p:stCondLst>
                            <p:childTnLst>
                              <p:par>
                                <p:cTn id="544" presetClass="entr" nodeType="afterEffect" presetSubtype="32" presetID="4" grpId="145" fill="hold">
                                  <p:stCondLst>
                                    <p:cond delay="0"/>
                                  </p:stCondLst>
                                  <p:iterate type="el" backwards="0">
                                    <p:tmAbs val="0"/>
                                  </p:iterate>
                                  <p:childTnLst>
                                    <p:set>
                                      <p:cBhvr>
                                        <p:cTn id="545" fill="hold"/>
                                        <p:tgtEl>
                                          <p:spTgt spid="236"/>
                                        </p:tgtEl>
                                        <p:attrNameLst>
                                          <p:attrName>style.visibility</p:attrName>
                                        </p:attrNameLst>
                                      </p:cBhvr>
                                      <p:to>
                                        <p:strVal val="visible"/>
                                      </p:to>
                                    </p:set>
                                    <p:animEffect filter="box(out)" transition="in">
                                      <p:cBhvr>
                                        <p:cTn id="546" dur="700"/>
                                        <p:tgtEl>
                                          <p:spTgt spid="236"/>
                                        </p:tgtEl>
                                      </p:cBhvr>
                                    </p:animEffect>
                                  </p:childTnLst>
                                </p:cTn>
                              </p:par>
                            </p:childTnLst>
                          </p:cTn>
                        </p:par>
                        <p:par>
                          <p:cTn id="547" fill="hold">
                            <p:stCondLst>
                              <p:cond delay="6800"/>
                            </p:stCondLst>
                            <p:childTnLst>
                              <p:par>
                                <p:cTn id="548" presetClass="entr" nodeType="afterEffect" presetID="10" grpId="146" fill="hold">
                                  <p:stCondLst>
                                    <p:cond delay="0"/>
                                  </p:stCondLst>
                                  <p:iterate type="el" backwards="0">
                                    <p:tmAbs val="0"/>
                                  </p:iterate>
                                  <p:childTnLst>
                                    <p:set>
                                      <p:cBhvr>
                                        <p:cTn id="549" fill="hold"/>
                                        <p:tgtEl>
                                          <p:spTgt spid="237"/>
                                        </p:tgtEl>
                                        <p:attrNameLst>
                                          <p:attrName>style.visibility</p:attrName>
                                        </p:attrNameLst>
                                      </p:cBhvr>
                                      <p:to>
                                        <p:strVal val="visible"/>
                                      </p:to>
                                    </p:set>
                                    <p:animEffect filter="fade" transition="in">
                                      <p:cBhvr>
                                        <p:cTn id="550" dur="1000"/>
                                        <p:tgtEl>
                                          <p:spTgt spid="237"/>
                                        </p:tgtEl>
                                      </p:cBhvr>
                                    </p:animEffect>
                                  </p:childTnLst>
                                </p:cTn>
                              </p:par>
                            </p:childTnLst>
                          </p:cTn>
                        </p:par>
                        <p:par>
                          <p:cTn id="551" fill="hold">
                            <p:stCondLst>
                              <p:cond delay="7800"/>
                            </p:stCondLst>
                            <p:childTnLst>
                              <p:par>
                                <p:cTn id="552" presetClass="entr" nodeType="afterEffect" presetSubtype="32" presetID="4" grpId="147" fill="hold">
                                  <p:stCondLst>
                                    <p:cond delay="0"/>
                                  </p:stCondLst>
                                  <p:iterate type="el" backwards="0">
                                    <p:tmAbs val="0"/>
                                  </p:iterate>
                                  <p:childTnLst>
                                    <p:set>
                                      <p:cBhvr>
                                        <p:cTn id="553" fill="hold"/>
                                        <p:tgtEl>
                                          <p:spTgt spid="238"/>
                                        </p:tgtEl>
                                        <p:attrNameLst>
                                          <p:attrName>style.visibility</p:attrName>
                                        </p:attrNameLst>
                                      </p:cBhvr>
                                      <p:to>
                                        <p:strVal val="visible"/>
                                      </p:to>
                                    </p:set>
                                    <p:animEffect filter="box(out)" transition="in">
                                      <p:cBhvr>
                                        <p:cTn id="554" dur="700"/>
                                        <p:tgtEl>
                                          <p:spTgt spid="238"/>
                                        </p:tgtEl>
                                      </p:cBhvr>
                                    </p:animEffect>
                                  </p:childTnLst>
                                </p:cTn>
                              </p:par>
                            </p:childTnLst>
                          </p:cTn>
                        </p:par>
                        <p:par>
                          <p:cTn id="555" fill="hold">
                            <p:stCondLst>
                              <p:cond delay="8500"/>
                            </p:stCondLst>
                            <p:childTnLst>
                              <p:par>
                                <p:cTn id="556" presetClass="entr" nodeType="afterEffect" presetID="10" grpId="148" fill="hold">
                                  <p:stCondLst>
                                    <p:cond delay="0"/>
                                  </p:stCondLst>
                                  <p:iterate type="el" backwards="0">
                                    <p:tmAbs val="0"/>
                                  </p:iterate>
                                  <p:childTnLst>
                                    <p:set>
                                      <p:cBhvr>
                                        <p:cTn id="557" fill="hold"/>
                                        <p:tgtEl>
                                          <p:spTgt spid="239"/>
                                        </p:tgtEl>
                                        <p:attrNameLst>
                                          <p:attrName>style.visibility</p:attrName>
                                        </p:attrNameLst>
                                      </p:cBhvr>
                                      <p:to>
                                        <p:strVal val="visible"/>
                                      </p:to>
                                    </p:set>
                                    <p:animEffect filter="fade" transition="in">
                                      <p:cBhvr>
                                        <p:cTn id="558" dur="1000"/>
                                        <p:tgtEl>
                                          <p:spTgt spid="239"/>
                                        </p:tgtEl>
                                      </p:cBhvr>
                                    </p:animEffect>
                                  </p:childTnLst>
                                </p:cTn>
                              </p:par>
                            </p:childTnLst>
                          </p:cTn>
                        </p:par>
                        <p:par>
                          <p:cTn id="559" fill="hold">
                            <p:stCondLst>
                              <p:cond delay="9500"/>
                            </p:stCondLst>
                            <p:childTnLst>
                              <p:par>
                                <p:cTn id="560" presetClass="entr" nodeType="afterEffect" presetSubtype="8" presetID="2" grpId="149" fill="hold">
                                  <p:stCondLst>
                                    <p:cond delay="0"/>
                                  </p:stCondLst>
                                  <p:iterate type="lt" backwards="0">
                                    <p:tmAbs val="0"/>
                                  </p:iterate>
                                  <p:childTnLst>
                                    <p:set>
                                      <p:cBhvr>
                                        <p:cTn id="561" fill="hold"/>
                                        <p:tgtEl>
                                          <p:spTgt spid="243"/>
                                        </p:tgtEl>
                                        <p:attrNameLst>
                                          <p:attrName>style.visibility</p:attrName>
                                        </p:attrNameLst>
                                      </p:cBhvr>
                                      <p:to>
                                        <p:strVal val="visible"/>
                                      </p:to>
                                    </p:set>
                                    <p:anim calcmode="lin" valueType="num">
                                      <p:cBhvr>
                                        <p:cTn id="562" dur="1000" fill="hold"/>
                                        <p:tgtEl>
                                          <p:spTgt spid="243"/>
                                        </p:tgtEl>
                                        <p:attrNameLst>
                                          <p:attrName>ppt_x</p:attrName>
                                        </p:attrNameLst>
                                      </p:cBhvr>
                                      <p:tavLst>
                                        <p:tav tm="0">
                                          <p:val>
                                            <p:strVal val="0-#ppt_w/2"/>
                                          </p:val>
                                        </p:tav>
                                        <p:tav tm="100000">
                                          <p:val>
                                            <p:strVal val="#ppt_x"/>
                                          </p:val>
                                        </p:tav>
                                      </p:tavLst>
                                    </p:anim>
                                    <p:anim calcmode="lin" valueType="num">
                                      <p:cBhvr>
                                        <p:cTn id="563" dur="1000" fill="hold"/>
                                        <p:tgtEl>
                                          <p:spTgt spid="243"/>
                                        </p:tgtEl>
                                        <p:attrNameLst>
                                          <p:attrName>ppt_y</p:attrName>
                                        </p:attrNameLst>
                                      </p:cBhvr>
                                      <p:tavLst>
                                        <p:tav tm="0">
                                          <p:val>
                                            <p:strVal val="#ppt_y"/>
                                          </p:val>
                                        </p:tav>
                                        <p:tav tm="100000">
                                          <p:val>
                                            <p:strVal val="#ppt_y"/>
                                          </p:val>
                                        </p:tav>
                                      </p:tavLst>
                                    </p:anim>
                                  </p:childTnLst>
                                </p:cTn>
                              </p:par>
                            </p:childTnLst>
                          </p:cTn>
                        </p:par>
                        <p:par>
                          <p:cTn id="564" fill="hold">
                            <p:stCondLst>
                              <p:cond delay="10500"/>
                            </p:stCondLst>
                            <p:childTnLst>
                              <p:par>
                                <p:cTn id="565" presetClass="entr" nodeType="afterEffect" presetSubtype="8" presetID="2" grpId="150" fill="hold">
                                  <p:stCondLst>
                                    <p:cond delay="400"/>
                                  </p:stCondLst>
                                  <p:iterate type="lt" backwards="0">
                                    <p:tmAbs val="0"/>
                                  </p:iterate>
                                  <p:childTnLst>
                                    <p:set>
                                      <p:cBhvr>
                                        <p:cTn id="566" fill="hold"/>
                                        <p:tgtEl>
                                          <p:spTgt spid="242"/>
                                        </p:tgtEl>
                                        <p:attrNameLst>
                                          <p:attrName>style.visibility</p:attrName>
                                        </p:attrNameLst>
                                      </p:cBhvr>
                                      <p:to>
                                        <p:strVal val="visible"/>
                                      </p:to>
                                    </p:set>
                                    <p:anim calcmode="lin" valueType="num">
                                      <p:cBhvr>
                                        <p:cTn id="567" dur="1000" fill="hold"/>
                                        <p:tgtEl>
                                          <p:spTgt spid="242"/>
                                        </p:tgtEl>
                                        <p:attrNameLst>
                                          <p:attrName>ppt_x</p:attrName>
                                        </p:attrNameLst>
                                      </p:cBhvr>
                                      <p:tavLst>
                                        <p:tav tm="0">
                                          <p:val>
                                            <p:strVal val="0-#ppt_w/2"/>
                                          </p:val>
                                        </p:tav>
                                        <p:tav tm="100000">
                                          <p:val>
                                            <p:strVal val="#ppt_x"/>
                                          </p:val>
                                        </p:tav>
                                      </p:tavLst>
                                    </p:anim>
                                    <p:anim calcmode="lin" valueType="num">
                                      <p:cBhvr>
                                        <p:cTn id="568" dur="1000" fill="hold"/>
                                        <p:tgtEl>
                                          <p:spTgt spid="242"/>
                                        </p:tgtEl>
                                        <p:attrNameLst>
                                          <p:attrName>ppt_y</p:attrName>
                                        </p:attrNameLst>
                                      </p:cBhvr>
                                      <p:tavLst>
                                        <p:tav tm="0">
                                          <p:val>
                                            <p:strVal val="#ppt_y"/>
                                          </p:val>
                                        </p:tav>
                                        <p:tav tm="100000">
                                          <p:val>
                                            <p:strVal val="#ppt_y"/>
                                          </p:val>
                                        </p:tav>
                                      </p:tavLst>
                                    </p:anim>
                                  </p:childTnLst>
                                </p:cTn>
                              </p:par>
                            </p:childTnLst>
                          </p:cTn>
                        </p:par>
                        <p:par>
                          <p:cTn id="569" fill="hold">
                            <p:stCondLst>
                              <p:cond delay="11900"/>
                            </p:stCondLst>
                            <p:childTnLst>
                              <p:par>
                                <p:cTn id="570" presetClass="entr" nodeType="afterEffect" presetSubtype="8" presetID="2" grpId="151" fill="hold">
                                  <p:stCondLst>
                                    <p:cond delay="400"/>
                                  </p:stCondLst>
                                  <p:iterate type="lt" backwards="0">
                                    <p:tmAbs val="0"/>
                                  </p:iterate>
                                  <p:childTnLst>
                                    <p:set>
                                      <p:cBhvr>
                                        <p:cTn id="571" fill="hold"/>
                                        <p:tgtEl>
                                          <p:spTgt spid="241"/>
                                        </p:tgtEl>
                                        <p:attrNameLst>
                                          <p:attrName>style.visibility</p:attrName>
                                        </p:attrNameLst>
                                      </p:cBhvr>
                                      <p:to>
                                        <p:strVal val="visible"/>
                                      </p:to>
                                    </p:set>
                                    <p:anim calcmode="lin" valueType="num">
                                      <p:cBhvr>
                                        <p:cTn id="572" dur="1000" fill="hold"/>
                                        <p:tgtEl>
                                          <p:spTgt spid="241"/>
                                        </p:tgtEl>
                                        <p:attrNameLst>
                                          <p:attrName>ppt_x</p:attrName>
                                        </p:attrNameLst>
                                      </p:cBhvr>
                                      <p:tavLst>
                                        <p:tav tm="0">
                                          <p:val>
                                            <p:strVal val="0-#ppt_w/2"/>
                                          </p:val>
                                        </p:tav>
                                        <p:tav tm="100000">
                                          <p:val>
                                            <p:strVal val="#ppt_x"/>
                                          </p:val>
                                        </p:tav>
                                      </p:tavLst>
                                    </p:anim>
                                    <p:anim calcmode="lin" valueType="num">
                                      <p:cBhvr>
                                        <p:cTn id="573" dur="1000" fill="hold"/>
                                        <p:tgtEl>
                                          <p:spTgt spid="241"/>
                                        </p:tgtEl>
                                        <p:attrNameLst>
                                          <p:attrName>ppt_y</p:attrName>
                                        </p:attrNameLst>
                                      </p:cBhvr>
                                      <p:tavLst>
                                        <p:tav tm="0">
                                          <p:val>
                                            <p:strVal val="#ppt_y"/>
                                          </p:val>
                                        </p:tav>
                                        <p:tav tm="100000">
                                          <p:val>
                                            <p:strVal val="#ppt_y"/>
                                          </p:val>
                                        </p:tav>
                                      </p:tavLst>
                                    </p:anim>
                                  </p:childTnLst>
                                </p:cTn>
                              </p:par>
                            </p:childTnLst>
                          </p:cTn>
                        </p:par>
                        <p:par>
                          <p:cTn id="574" fill="hold">
                            <p:stCondLst>
                              <p:cond delay="13300"/>
                            </p:stCondLst>
                            <p:childTnLst>
                              <p:par>
                                <p:cTn id="575" presetClass="entr" nodeType="afterEffect" presetSubtype="8" presetID="2" grpId="152" fill="hold">
                                  <p:stCondLst>
                                    <p:cond delay="400"/>
                                  </p:stCondLst>
                                  <p:iterate type="lt" backwards="0">
                                    <p:tmAbs val="0"/>
                                  </p:iterate>
                                  <p:childTnLst>
                                    <p:set>
                                      <p:cBhvr>
                                        <p:cTn id="576" fill="hold"/>
                                        <p:tgtEl>
                                          <p:spTgt spid="240"/>
                                        </p:tgtEl>
                                        <p:attrNameLst>
                                          <p:attrName>style.visibility</p:attrName>
                                        </p:attrNameLst>
                                      </p:cBhvr>
                                      <p:to>
                                        <p:strVal val="visible"/>
                                      </p:to>
                                    </p:set>
                                    <p:anim calcmode="lin" valueType="num">
                                      <p:cBhvr>
                                        <p:cTn id="577" dur="1000" fill="hold"/>
                                        <p:tgtEl>
                                          <p:spTgt spid="240"/>
                                        </p:tgtEl>
                                        <p:attrNameLst>
                                          <p:attrName>ppt_x</p:attrName>
                                        </p:attrNameLst>
                                      </p:cBhvr>
                                      <p:tavLst>
                                        <p:tav tm="0">
                                          <p:val>
                                            <p:strVal val="0-#ppt_w/2"/>
                                          </p:val>
                                        </p:tav>
                                        <p:tav tm="100000">
                                          <p:val>
                                            <p:strVal val="#ppt_x"/>
                                          </p:val>
                                        </p:tav>
                                      </p:tavLst>
                                    </p:anim>
                                    <p:anim calcmode="lin" valueType="num">
                                      <p:cBhvr>
                                        <p:cTn id="578" dur="1000" fill="hold"/>
                                        <p:tgtEl>
                                          <p:spTgt spid="240"/>
                                        </p:tgtEl>
                                        <p:attrNameLst>
                                          <p:attrName>ppt_y</p:attrName>
                                        </p:attrNameLst>
                                      </p:cBhvr>
                                      <p:tavLst>
                                        <p:tav tm="0">
                                          <p:val>
                                            <p:strVal val="#ppt_y"/>
                                          </p:val>
                                        </p:tav>
                                        <p:tav tm="100000">
                                          <p:val>
                                            <p:strVal val="#ppt_y"/>
                                          </p:val>
                                        </p:tav>
                                      </p:tavLst>
                                    </p:anim>
                                  </p:childTnLst>
                                </p:cTn>
                              </p:par>
                            </p:childTnLst>
                          </p:cTn>
                        </p:par>
                        <p:par>
                          <p:cTn id="579" fill="hold">
                            <p:stCondLst>
                              <p:cond delay="14700"/>
                            </p:stCondLst>
                            <p:childTnLst>
                              <p:par>
                                <p:cTn id="580" presetClass="entr" nodeType="afterEffect" presetSubtype="8" presetID="2" grpId="153" fill="hold">
                                  <p:stCondLst>
                                    <p:cond delay="400"/>
                                  </p:stCondLst>
                                  <p:iterate type="lt" backwards="0">
                                    <p:tmAbs val="0"/>
                                  </p:iterate>
                                  <p:childTnLst>
                                    <p:set>
                                      <p:cBhvr>
                                        <p:cTn id="581" fill="hold"/>
                                        <p:tgtEl>
                                          <p:spTgt spid="244"/>
                                        </p:tgtEl>
                                        <p:attrNameLst>
                                          <p:attrName>style.visibility</p:attrName>
                                        </p:attrNameLst>
                                      </p:cBhvr>
                                      <p:to>
                                        <p:strVal val="visible"/>
                                      </p:to>
                                    </p:set>
                                    <p:anim calcmode="lin" valueType="num">
                                      <p:cBhvr>
                                        <p:cTn id="582" dur="1000" fill="hold"/>
                                        <p:tgtEl>
                                          <p:spTgt spid="244"/>
                                        </p:tgtEl>
                                        <p:attrNameLst>
                                          <p:attrName>ppt_x</p:attrName>
                                        </p:attrNameLst>
                                      </p:cBhvr>
                                      <p:tavLst>
                                        <p:tav tm="0">
                                          <p:val>
                                            <p:strVal val="0-#ppt_w/2"/>
                                          </p:val>
                                        </p:tav>
                                        <p:tav tm="100000">
                                          <p:val>
                                            <p:strVal val="#ppt_x"/>
                                          </p:val>
                                        </p:tav>
                                      </p:tavLst>
                                    </p:anim>
                                    <p:anim calcmode="lin" valueType="num">
                                      <p:cBhvr>
                                        <p:cTn id="583" dur="1000" fill="hold"/>
                                        <p:tgtEl>
                                          <p:spTgt spid="244"/>
                                        </p:tgtEl>
                                        <p:attrNameLst>
                                          <p:attrName>ppt_y</p:attrName>
                                        </p:attrNameLst>
                                      </p:cBhvr>
                                      <p:tavLst>
                                        <p:tav tm="0">
                                          <p:val>
                                            <p:strVal val="#ppt_y"/>
                                          </p:val>
                                        </p:tav>
                                        <p:tav tm="100000">
                                          <p:val>
                                            <p:strVal val="#ppt_y"/>
                                          </p:val>
                                        </p:tav>
                                      </p:tavLst>
                                    </p:anim>
                                  </p:childTnLst>
                                </p:cTn>
                              </p:par>
                            </p:childTnLst>
                          </p:cTn>
                        </p:par>
                        <p:par>
                          <p:cTn id="584" fill="hold">
                            <p:stCondLst>
                              <p:cond delay="0"/>
                            </p:stCondLst>
                            <p:childTnLst>
                              <p:par>
                                <p:cTn id="585" presetClass="emph" nodeType="afterEffect" presetSubtype="0" presetID="26" grpId="154" fill="hold">
                                  <p:stCondLst>
                                    <p:cond delay="0"/>
                                  </p:stCondLst>
                                  <p:childTnLst>
                                    <p:animEffect filter="fade" transition="out">
                                      <p:cBhvr>
                                        <p:cTn id="586" dur="2500" fill="hold" tmFilter="0, 0; .2, .5; .8, .5; 1, 0"/>
                                        <p:tgtEl>
                                          <p:spTgt spid="230"/>
                                        </p:tgtEl>
                                      </p:cBhvr>
                                    </p:animEffect>
                                    <p:animScale>
                                      <p:cBhvr>
                                        <p:cTn id="587" dur="1250" fill="hold" autoRev="1"/>
                                        <p:tgtEl>
                                          <p:spTgt spid="230"/>
                                        </p:tgtEl>
                                      </p:cBhvr>
                                      <p:by x="105000" y="105000"/>
                                    </p:animScale>
                                  </p:childTnLst>
                                </p:cTn>
                              </p:par>
                            </p:childTnLst>
                          </p:cTn>
                        </p:par>
                        <p:par>
                          <p:cTn id="588" fill="hold">
                            <p:stCondLst>
                              <p:cond delay="0"/>
                            </p:stCondLst>
                            <p:childTnLst>
                              <p:par>
                                <p:cTn id="589" presetClass="emph" nodeType="withEffect" presetSubtype="0" presetID="26" grpId="155" fill="hold">
                                  <p:stCondLst>
                                    <p:cond delay="0"/>
                                  </p:stCondLst>
                                  <p:childTnLst>
                                    <p:animEffect filter="fade" transition="out">
                                      <p:cBhvr>
                                        <p:cTn id="590" dur="2500" fill="hold" tmFilter="0, 0; .2, .5; .8, .5; 1, 0"/>
                                        <p:tgtEl>
                                          <p:spTgt spid="232"/>
                                        </p:tgtEl>
                                      </p:cBhvr>
                                    </p:animEffect>
                                    <p:animScale>
                                      <p:cBhvr>
                                        <p:cTn id="591" dur="1250" fill="hold" autoRev="1"/>
                                        <p:tgtEl>
                                          <p:spTgt spid="232"/>
                                        </p:tgtEl>
                                      </p:cBhvr>
                                      <p:by x="105000" y="105000"/>
                                    </p:animScale>
                                  </p:childTnLst>
                                </p:cTn>
                              </p:par>
                            </p:childTnLst>
                          </p:cTn>
                        </p:par>
                        <p:par>
                          <p:cTn id="592" fill="hold">
                            <p:stCondLst>
                              <p:cond delay="0"/>
                            </p:stCondLst>
                            <p:childTnLst>
                              <p:par>
                                <p:cTn id="593" presetClass="emph" nodeType="withEffect" presetSubtype="0" presetID="26" grpId="156" fill="hold">
                                  <p:stCondLst>
                                    <p:cond delay="0"/>
                                  </p:stCondLst>
                                  <p:childTnLst>
                                    <p:animEffect filter="fade" transition="out">
                                      <p:cBhvr>
                                        <p:cTn id="594" dur="2500" fill="hold" tmFilter="0, 0; .2, .5; .8, .5; 1, 0"/>
                                        <p:tgtEl>
                                          <p:spTgt spid="234"/>
                                        </p:tgtEl>
                                      </p:cBhvr>
                                    </p:animEffect>
                                    <p:animScale>
                                      <p:cBhvr>
                                        <p:cTn id="595" dur="1250" fill="hold" autoRev="1"/>
                                        <p:tgtEl>
                                          <p:spTgt spid="234"/>
                                        </p:tgtEl>
                                      </p:cBhvr>
                                      <p:by x="105000" y="105000"/>
                                    </p:animScale>
                                  </p:childTnLst>
                                </p:cTn>
                              </p:par>
                            </p:childTnLst>
                          </p:cTn>
                        </p:par>
                        <p:par>
                          <p:cTn id="596" fill="hold">
                            <p:stCondLst>
                              <p:cond delay="0"/>
                            </p:stCondLst>
                            <p:childTnLst>
                              <p:par>
                                <p:cTn id="597" presetClass="emph" nodeType="withEffect" presetSubtype="0" presetID="26" grpId="157" fill="hold">
                                  <p:stCondLst>
                                    <p:cond delay="0"/>
                                  </p:stCondLst>
                                  <p:childTnLst>
                                    <p:animEffect filter="fade" transition="out">
                                      <p:cBhvr>
                                        <p:cTn id="598" dur="2500" fill="hold" tmFilter="0, 0; .2, .5; .8, .5; 1, 0"/>
                                        <p:tgtEl>
                                          <p:spTgt spid="236"/>
                                        </p:tgtEl>
                                      </p:cBhvr>
                                    </p:animEffect>
                                    <p:animScale>
                                      <p:cBhvr>
                                        <p:cTn id="599" dur="1250" fill="hold" autoRev="1"/>
                                        <p:tgtEl>
                                          <p:spTgt spid="236"/>
                                        </p:tgtEl>
                                      </p:cBhvr>
                                      <p:by x="105000" y="105000"/>
                                    </p:animScale>
                                  </p:childTnLst>
                                </p:cTn>
                              </p:par>
                            </p:childTnLst>
                          </p:cTn>
                        </p:par>
                        <p:par>
                          <p:cTn id="600" fill="hold">
                            <p:stCondLst>
                              <p:cond delay="0"/>
                            </p:stCondLst>
                            <p:childTnLst>
                              <p:par>
                                <p:cTn id="601" presetClass="emph" nodeType="withEffect" presetSubtype="0" presetID="26" grpId="158" fill="hold">
                                  <p:stCondLst>
                                    <p:cond delay="0"/>
                                  </p:stCondLst>
                                  <p:childTnLst>
                                    <p:animEffect filter="fade" transition="out">
                                      <p:cBhvr>
                                        <p:cTn id="602" dur="2500" fill="hold" tmFilter="0, 0; .2, .5; .8, .5; 1, 0"/>
                                        <p:tgtEl>
                                          <p:spTgt spid="238"/>
                                        </p:tgtEl>
                                      </p:cBhvr>
                                    </p:animEffect>
                                    <p:animScale>
                                      <p:cBhvr>
                                        <p:cTn id="603" dur="1250" fill="hold" autoRev="1"/>
                                        <p:tgtEl>
                                          <p:spTgt spid="238"/>
                                        </p:tgtEl>
                                      </p:cBhvr>
                                      <p:by x="105000" y="105000"/>
                                    </p:animScale>
                                  </p:childTnLst>
                                </p:cTn>
                              </p:par>
                            </p:childTnLst>
                          </p:cTn>
                        </p:par>
                        <p:par>
                          <p:cTn id="604" fill="hold">
                            <p:stCondLst>
                              <p:cond delay="2500"/>
                            </p:stCondLst>
                            <p:childTnLst>
                              <p:par>
                                <p:cTn id="605" presetClass="exit" nodeType="afterEffect" presetID="10" grpId="159" fill="hold">
                                  <p:stCondLst>
                                    <p:cond delay="0"/>
                                  </p:stCondLst>
                                  <p:iterate type="el" backwards="0">
                                    <p:tmAbs val="0"/>
                                  </p:iterate>
                                  <p:childTnLst>
                                    <p:animEffect filter="fade" transition="out">
                                      <p:cBhvr>
                                        <p:cTn id="606" dur="1000" fill="hold"/>
                                        <p:tgtEl>
                                          <p:spTgt spid="243"/>
                                        </p:tgtEl>
                                      </p:cBhvr>
                                    </p:animEffect>
                                    <p:set>
                                      <p:cBhvr>
                                        <p:cTn id="607" fill="hold">
                                          <p:stCondLst>
                                            <p:cond delay="999"/>
                                          </p:stCondLst>
                                        </p:cTn>
                                        <p:tgtEl>
                                          <p:spTgt spid="243"/>
                                        </p:tgtEl>
                                        <p:attrNameLst>
                                          <p:attrName>style.visibility</p:attrName>
                                        </p:attrNameLst>
                                      </p:cBhvr>
                                      <p:to>
                                        <p:strVal val="hidden"/>
                                      </p:to>
                                    </p:set>
                                  </p:childTnLst>
                                </p:cTn>
                              </p:par>
                            </p:childTnLst>
                          </p:cTn>
                        </p:par>
                        <p:par>
                          <p:cTn id="608" fill="hold">
                            <p:stCondLst>
                              <p:cond delay="3500"/>
                            </p:stCondLst>
                            <p:childTnLst>
                              <p:par>
                                <p:cTn id="609" presetClass="exit" nodeType="afterEffect" presetID="10" grpId="160" fill="hold">
                                  <p:stCondLst>
                                    <p:cond delay="0"/>
                                  </p:stCondLst>
                                  <p:iterate type="el" backwards="0">
                                    <p:tmAbs val="0"/>
                                  </p:iterate>
                                  <p:childTnLst>
                                    <p:animEffect filter="fade" transition="out">
                                      <p:cBhvr>
                                        <p:cTn id="610" dur="1000" fill="hold"/>
                                        <p:tgtEl>
                                          <p:spTgt spid="242"/>
                                        </p:tgtEl>
                                      </p:cBhvr>
                                    </p:animEffect>
                                    <p:set>
                                      <p:cBhvr>
                                        <p:cTn id="611" fill="hold">
                                          <p:stCondLst>
                                            <p:cond delay="999"/>
                                          </p:stCondLst>
                                        </p:cTn>
                                        <p:tgtEl>
                                          <p:spTgt spid="242"/>
                                        </p:tgtEl>
                                        <p:attrNameLst>
                                          <p:attrName>style.visibility</p:attrName>
                                        </p:attrNameLst>
                                      </p:cBhvr>
                                      <p:to>
                                        <p:strVal val="hidden"/>
                                      </p:to>
                                    </p:set>
                                  </p:childTnLst>
                                </p:cTn>
                              </p:par>
                            </p:childTnLst>
                          </p:cTn>
                        </p:par>
                        <p:par>
                          <p:cTn id="612" fill="hold">
                            <p:stCondLst>
                              <p:cond delay="4500"/>
                            </p:stCondLst>
                            <p:childTnLst>
                              <p:par>
                                <p:cTn id="613" presetClass="exit" nodeType="afterEffect" presetID="10" grpId="161" fill="hold">
                                  <p:stCondLst>
                                    <p:cond delay="0"/>
                                  </p:stCondLst>
                                  <p:iterate type="el" backwards="0">
                                    <p:tmAbs val="0"/>
                                  </p:iterate>
                                  <p:childTnLst>
                                    <p:animEffect filter="fade" transition="out">
                                      <p:cBhvr>
                                        <p:cTn id="614" dur="1000" fill="hold"/>
                                        <p:tgtEl>
                                          <p:spTgt spid="244"/>
                                        </p:tgtEl>
                                      </p:cBhvr>
                                    </p:animEffect>
                                    <p:set>
                                      <p:cBhvr>
                                        <p:cTn id="615" fill="hold">
                                          <p:stCondLst>
                                            <p:cond delay="999"/>
                                          </p:stCondLst>
                                        </p:cTn>
                                        <p:tgtEl>
                                          <p:spTgt spid="244"/>
                                        </p:tgtEl>
                                        <p:attrNameLst>
                                          <p:attrName>style.visibility</p:attrName>
                                        </p:attrNameLst>
                                      </p:cBhvr>
                                      <p:to>
                                        <p:strVal val="hidden"/>
                                      </p:to>
                                    </p:set>
                                  </p:childTnLst>
                                </p:cTn>
                              </p:par>
                            </p:childTnLst>
                          </p:cTn>
                        </p:par>
                        <p:par>
                          <p:cTn id="616" fill="hold">
                            <p:stCondLst>
                              <p:cond delay="5500"/>
                            </p:stCondLst>
                            <p:childTnLst>
                              <p:par>
                                <p:cTn id="617" presetClass="exit" nodeType="afterEffect" presetID="10" grpId="162" fill="hold">
                                  <p:stCondLst>
                                    <p:cond delay="0"/>
                                  </p:stCondLst>
                                  <p:iterate type="el" backwards="0">
                                    <p:tmAbs val="0"/>
                                  </p:iterate>
                                  <p:childTnLst>
                                    <p:animEffect filter="fade" transition="out">
                                      <p:cBhvr>
                                        <p:cTn id="618" dur="1000" fill="hold"/>
                                        <p:tgtEl>
                                          <p:spTgt spid="241"/>
                                        </p:tgtEl>
                                      </p:cBhvr>
                                    </p:animEffect>
                                    <p:set>
                                      <p:cBhvr>
                                        <p:cTn id="619" fill="hold">
                                          <p:stCondLst>
                                            <p:cond delay="999"/>
                                          </p:stCondLst>
                                        </p:cTn>
                                        <p:tgtEl>
                                          <p:spTgt spid="241"/>
                                        </p:tgtEl>
                                        <p:attrNameLst>
                                          <p:attrName>style.visibility</p:attrName>
                                        </p:attrNameLst>
                                      </p:cBhvr>
                                      <p:to>
                                        <p:strVal val="hidden"/>
                                      </p:to>
                                    </p:set>
                                  </p:childTnLst>
                                </p:cTn>
                              </p:par>
                            </p:childTnLst>
                          </p:cTn>
                        </p:par>
                        <p:par>
                          <p:cTn id="620" fill="hold">
                            <p:stCondLst>
                              <p:cond delay="6500"/>
                            </p:stCondLst>
                            <p:childTnLst>
                              <p:par>
                                <p:cTn id="621" presetClass="exit" nodeType="afterEffect" presetID="10" grpId="163" fill="hold">
                                  <p:stCondLst>
                                    <p:cond delay="0"/>
                                  </p:stCondLst>
                                  <p:iterate type="el" backwards="0">
                                    <p:tmAbs val="0"/>
                                  </p:iterate>
                                  <p:childTnLst>
                                    <p:animEffect filter="fade" transition="out">
                                      <p:cBhvr>
                                        <p:cTn id="622" dur="1000" fill="hold"/>
                                        <p:tgtEl>
                                          <p:spTgt spid="240"/>
                                        </p:tgtEl>
                                      </p:cBhvr>
                                    </p:animEffect>
                                    <p:set>
                                      <p:cBhvr>
                                        <p:cTn id="623" fill="hold">
                                          <p:stCondLst>
                                            <p:cond delay="999"/>
                                          </p:stCondLst>
                                        </p:cTn>
                                        <p:tgtEl>
                                          <p:spTgt spid="240"/>
                                        </p:tgtEl>
                                        <p:attrNameLst>
                                          <p:attrName>style.visibility</p:attrName>
                                        </p:attrNameLst>
                                      </p:cBhvr>
                                      <p:to>
                                        <p:strVal val="hidden"/>
                                      </p:to>
                                    </p:set>
                                  </p:childTnLst>
                                </p:cTn>
                              </p:par>
                            </p:childTnLst>
                          </p:cTn>
                        </p:par>
                      </p:childTnLst>
                    </p:cTn>
                  </p:par>
                  <p:par>
                    <p:cTn id="624" fill="hold">
                      <p:stCondLst>
                        <p:cond delay="indefinite"/>
                      </p:stCondLst>
                      <p:childTnLst>
                        <p:par>
                          <p:cTn id="625" fill="hold">
                            <p:stCondLst>
                              <p:cond delay="0"/>
                            </p:stCondLst>
                            <p:childTnLst>
                              <p:par>
                                <p:cTn id="626" presetClass="entr" nodeType="clickEffect" presetSubtype="8" presetID="2" grpId="164" fill="hold">
                                  <p:stCondLst>
                                    <p:cond delay="0"/>
                                  </p:stCondLst>
                                  <p:iterate type="lt" backwards="0">
                                    <p:tmAbs val="0"/>
                                  </p:iterate>
                                  <p:childTnLst>
                                    <p:set>
                                      <p:cBhvr>
                                        <p:cTn id="627" fill="hold"/>
                                        <p:tgtEl>
                                          <p:spTgt spid="248"/>
                                        </p:tgtEl>
                                        <p:attrNameLst>
                                          <p:attrName>style.visibility</p:attrName>
                                        </p:attrNameLst>
                                      </p:cBhvr>
                                      <p:to>
                                        <p:strVal val="visible"/>
                                      </p:to>
                                    </p:set>
                                    <p:anim calcmode="lin" valueType="num">
                                      <p:cBhvr>
                                        <p:cTn id="628" dur="1000" fill="hold"/>
                                        <p:tgtEl>
                                          <p:spTgt spid="248"/>
                                        </p:tgtEl>
                                        <p:attrNameLst>
                                          <p:attrName>ppt_x</p:attrName>
                                        </p:attrNameLst>
                                      </p:cBhvr>
                                      <p:tavLst>
                                        <p:tav tm="0">
                                          <p:val>
                                            <p:strVal val="0-#ppt_w/2"/>
                                          </p:val>
                                        </p:tav>
                                        <p:tav tm="100000">
                                          <p:val>
                                            <p:strVal val="#ppt_x"/>
                                          </p:val>
                                        </p:tav>
                                      </p:tavLst>
                                    </p:anim>
                                    <p:anim calcmode="lin" valueType="num">
                                      <p:cBhvr>
                                        <p:cTn id="629" dur="1000" fill="hold"/>
                                        <p:tgtEl>
                                          <p:spTgt spid="248"/>
                                        </p:tgtEl>
                                        <p:attrNameLst>
                                          <p:attrName>ppt_y</p:attrName>
                                        </p:attrNameLst>
                                      </p:cBhvr>
                                      <p:tavLst>
                                        <p:tav tm="0">
                                          <p:val>
                                            <p:strVal val="#ppt_y"/>
                                          </p:val>
                                        </p:tav>
                                        <p:tav tm="100000">
                                          <p:val>
                                            <p:strVal val="#ppt_y"/>
                                          </p:val>
                                        </p:tav>
                                      </p:tavLst>
                                    </p:anim>
                                  </p:childTnLst>
                                </p:cTn>
                              </p:par>
                            </p:childTnLst>
                          </p:cTn>
                        </p:par>
                        <p:par>
                          <p:cTn id="630" fill="hold">
                            <p:stCondLst>
                              <p:cond delay="1000"/>
                            </p:stCondLst>
                            <p:childTnLst>
                              <p:par>
                                <p:cTn id="631" presetClass="entr" nodeType="afterEffect" presetSubtype="8" presetID="2" grpId="165" fill="hold">
                                  <p:stCondLst>
                                    <p:cond delay="400"/>
                                  </p:stCondLst>
                                  <p:iterate type="lt" backwards="0">
                                    <p:tmAbs val="0"/>
                                  </p:iterate>
                                  <p:childTnLst>
                                    <p:set>
                                      <p:cBhvr>
                                        <p:cTn id="632" fill="hold"/>
                                        <p:tgtEl>
                                          <p:spTgt spid="247"/>
                                        </p:tgtEl>
                                        <p:attrNameLst>
                                          <p:attrName>style.visibility</p:attrName>
                                        </p:attrNameLst>
                                      </p:cBhvr>
                                      <p:to>
                                        <p:strVal val="visible"/>
                                      </p:to>
                                    </p:set>
                                    <p:anim calcmode="lin" valueType="num">
                                      <p:cBhvr>
                                        <p:cTn id="633" dur="1000" fill="hold"/>
                                        <p:tgtEl>
                                          <p:spTgt spid="247"/>
                                        </p:tgtEl>
                                        <p:attrNameLst>
                                          <p:attrName>ppt_x</p:attrName>
                                        </p:attrNameLst>
                                      </p:cBhvr>
                                      <p:tavLst>
                                        <p:tav tm="0">
                                          <p:val>
                                            <p:strVal val="0-#ppt_w/2"/>
                                          </p:val>
                                        </p:tav>
                                        <p:tav tm="100000">
                                          <p:val>
                                            <p:strVal val="#ppt_x"/>
                                          </p:val>
                                        </p:tav>
                                      </p:tavLst>
                                    </p:anim>
                                    <p:anim calcmode="lin" valueType="num">
                                      <p:cBhvr>
                                        <p:cTn id="634" dur="1000" fill="hold"/>
                                        <p:tgtEl>
                                          <p:spTgt spid="247"/>
                                        </p:tgtEl>
                                        <p:attrNameLst>
                                          <p:attrName>ppt_y</p:attrName>
                                        </p:attrNameLst>
                                      </p:cBhvr>
                                      <p:tavLst>
                                        <p:tav tm="0">
                                          <p:val>
                                            <p:strVal val="#ppt_y"/>
                                          </p:val>
                                        </p:tav>
                                        <p:tav tm="100000">
                                          <p:val>
                                            <p:strVal val="#ppt_y"/>
                                          </p:val>
                                        </p:tav>
                                      </p:tavLst>
                                    </p:anim>
                                  </p:childTnLst>
                                </p:cTn>
                              </p:par>
                            </p:childTnLst>
                          </p:cTn>
                        </p:par>
                        <p:par>
                          <p:cTn id="635" fill="hold">
                            <p:stCondLst>
                              <p:cond delay="2400"/>
                            </p:stCondLst>
                            <p:childTnLst>
                              <p:par>
                                <p:cTn id="636" presetClass="entr" nodeType="afterEffect" presetSubtype="8" presetID="2" grpId="166" fill="hold">
                                  <p:stCondLst>
                                    <p:cond delay="400"/>
                                  </p:stCondLst>
                                  <p:iterate type="lt" backwards="0">
                                    <p:tmAbs val="0"/>
                                  </p:iterate>
                                  <p:childTnLst>
                                    <p:set>
                                      <p:cBhvr>
                                        <p:cTn id="637" fill="hold"/>
                                        <p:tgtEl>
                                          <p:spTgt spid="246"/>
                                        </p:tgtEl>
                                        <p:attrNameLst>
                                          <p:attrName>style.visibility</p:attrName>
                                        </p:attrNameLst>
                                      </p:cBhvr>
                                      <p:to>
                                        <p:strVal val="visible"/>
                                      </p:to>
                                    </p:set>
                                    <p:anim calcmode="lin" valueType="num">
                                      <p:cBhvr>
                                        <p:cTn id="638" dur="1000" fill="hold"/>
                                        <p:tgtEl>
                                          <p:spTgt spid="246"/>
                                        </p:tgtEl>
                                        <p:attrNameLst>
                                          <p:attrName>ppt_x</p:attrName>
                                        </p:attrNameLst>
                                      </p:cBhvr>
                                      <p:tavLst>
                                        <p:tav tm="0">
                                          <p:val>
                                            <p:strVal val="0-#ppt_w/2"/>
                                          </p:val>
                                        </p:tav>
                                        <p:tav tm="100000">
                                          <p:val>
                                            <p:strVal val="#ppt_x"/>
                                          </p:val>
                                        </p:tav>
                                      </p:tavLst>
                                    </p:anim>
                                    <p:anim calcmode="lin" valueType="num">
                                      <p:cBhvr>
                                        <p:cTn id="639" dur="1000" fill="hold"/>
                                        <p:tgtEl>
                                          <p:spTgt spid="246"/>
                                        </p:tgtEl>
                                        <p:attrNameLst>
                                          <p:attrName>ppt_y</p:attrName>
                                        </p:attrNameLst>
                                      </p:cBhvr>
                                      <p:tavLst>
                                        <p:tav tm="0">
                                          <p:val>
                                            <p:strVal val="#ppt_y"/>
                                          </p:val>
                                        </p:tav>
                                        <p:tav tm="100000">
                                          <p:val>
                                            <p:strVal val="#ppt_y"/>
                                          </p:val>
                                        </p:tav>
                                      </p:tavLst>
                                    </p:anim>
                                  </p:childTnLst>
                                </p:cTn>
                              </p:par>
                            </p:childTnLst>
                          </p:cTn>
                        </p:par>
                        <p:par>
                          <p:cTn id="640" fill="hold">
                            <p:stCondLst>
                              <p:cond delay="3800"/>
                            </p:stCondLst>
                            <p:childTnLst>
                              <p:par>
                                <p:cTn id="641" presetClass="entr" nodeType="afterEffect" presetSubtype="8" presetID="2" grpId="167" fill="hold">
                                  <p:stCondLst>
                                    <p:cond delay="400"/>
                                  </p:stCondLst>
                                  <p:iterate type="lt" backwards="0">
                                    <p:tmAbs val="0"/>
                                  </p:iterate>
                                  <p:childTnLst>
                                    <p:set>
                                      <p:cBhvr>
                                        <p:cTn id="642" fill="hold"/>
                                        <p:tgtEl>
                                          <p:spTgt spid="245"/>
                                        </p:tgtEl>
                                        <p:attrNameLst>
                                          <p:attrName>style.visibility</p:attrName>
                                        </p:attrNameLst>
                                      </p:cBhvr>
                                      <p:to>
                                        <p:strVal val="visible"/>
                                      </p:to>
                                    </p:set>
                                    <p:anim calcmode="lin" valueType="num">
                                      <p:cBhvr>
                                        <p:cTn id="643" dur="1000" fill="hold"/>
                                        <p:tgtEl>
                                          <p:spTgt spid="245"/>
                                        </p:tgtEl>
                                        <p:attrNameLst>
                                          <p:attrName>ppt_x</p:attrName>
                                        </p:attrNameLst>
                                      </p:cBhvr>
                                      <p:tavLst>
                                        <p:tav tm="0">
                                          <p:val>
                                            <p:strVal val="0-#ppt_w/2"/>
                                          </p:val>
                                        </p:tav>
                                        <p:tav tm="100000">
                                          <p:val>
                                            <p:strVal val="#ppt_x"/>
                                          </p:val>
                                        </p:tav>
                                      </p:tavLst>
                                    </p:anim>
                                    <p:anim calcmode="lin" valueType="num">
                                      <p:cBhvr>
                                        <p:cTn id="644" dur="1000" fill="hold"/>
                                        <p:tgtEl>
                                          <p:spTgt spid="245"/>
                                        </p:tgtEl>
                                        <p:attrNameLst>
                                          <p:attrName>ppt_y</p:attrName>
                                        </p:attrNameLst>
                                      </p:cBhvr>
                                      <p:tavLst>
                                        <p:tav tm="0">
                                          <p:val>
                                            <p:strVal val="#ppt_y"/>
                                          </p:val>
                                        </p:tav>
                                        <p:tav tm="100000">
                                          <p:val>
                                            <p:strVal val="#ppt_y"/>
                                          </p:val>
                                        </p:tav>
                                      </p:tavLst>
                                    </p:anim>
                                  </p:childTnLst>
                                </p:cTn>
                              </p:par>
                            </p:childTnLst>
                          </p:cTn>
                        </p:par>
                        <p:par>
                          <p:cTn id="645" fill="hold">
                            <p:stCondLst>
                              <p:cond delay="5200"/>
                            </p:stCondLst>
                            <p:childTnLst>
                              <p:par>
                                <p:cTn id="646" presetClass="entr" nodeType="afterEffect" presetSubtype="8" presetID="2" grpId="168" fill="hold">
                                  <p:stCondLst>
                                    <p:cond delay="400"/>
                                  </p:stCondLst>
                                  <p:iterate type="lt" backwards="0">
                                    <p:tmAbs val="0"/>
                                  </p:iterate>
                                  <p:childTnLst>
                                    <p:set>
                                      <p:cBhvr>
                                        <p:cTn id="647" fill="hold"/>
                                        <p:tgtEl>
                                          <p:spTgt spid="249"/>
                                        </p:tgtEl>
                                        <p:attrNameLst>
                                          <p:attrName>style.visibility</p:attrName>
                                        </p:attrNameLst>
                                      </p:cBhvr>
                                      <p:to>
                                        <p:strVal val="visible"/>
                                      </p:to>
                                    </p:set>
                                    <p:anim calcmode="lin" valueType="num">
                                      <p:cBhvr>
                                        <p:cTn id="648" dur="1000" fill="hold"/>
                                        <p:tgtEl>
                                          <p:spTgt spid="249"/>
                                        </p:tgtEl>
                                        <p:attrNameLst>
                                          <p:attrName>ppt_x</p:attrName>
                                        </p:attrNameLst>
                                      </p:cBhvr>
                                      <p:tavLst>
                                        <p:tav tm="0">
                                          <p:val>
                                            <p:strVal val="0-#ppt_w/2"/>
                                          </p:val>
                                        </p:tav>
                                        <p:tav tm="100000">
                                          <p:val>
                                            <p:strVal val="#ppt_x"/>
                                          </p:val>
                                        </p:tav>
                                      </p:tavLst>
                                    </p:anim>
                                    <p:anim calcmode="lin" valueType="num">
                                      <p:cBhvr>
                                        <p:cTn id="649" dur="1000" fill="hold"/>
                                        <p:tgtEl>
                                          <p:spTgt spid="249"/>
                                        </p:tgtEl>
                                        <p:attrNameLst>
                                          <p:attrName>ppt_y</p:attrName>
                                        </p:attrNameLst>
                                      </p:cBhvr>
                                      <p:tavLst>
                                        <p:tav tm="0">
                                          <p:val>
                                            <p:strVal val="#ppt_y"/>
                                          </p:val>
                                        </p:tav>
                                        <p:tav tm="100000">
                                          <p:val>
                                            <p:strVal val="#ppt_y"/>
                                          </p:val>
                                        </p:tav>
                                      </p:tavLst>
                                    </p:anim>
                                  </p:childTnLst>
                                </p:cTn>
                              </p:par>
                            </p:childTnLst>
                          </p:cTn>
                        </p:par>
                        <p:par>
                          <p:cTn id="650" fill="hold">
                            <p:stCondLst>
                              <p:cond delay="0"/>
                            </p:stCondLst>
                            <p:childTnLst>
                              <p:par>
                                <p:cTn id="651" presetClass="emph" nodeType="afterEffect" presetSubtype="0" presetID="26" grpId="169" fill="hold">
                                  <p:stCondLst>
                                    <p:cond delay="0"/>
                                  </p:stCondLst>
                                  <p:childTnLst>
                                    <p:animEffect filter="fade" transition="out">
                                      <p:cBhvr>
                                        <p:cTn id="652" dur="2500" fill="hold" tmFilter="0, 0; .2, .5; .8, .5; 1, 0"/>
                                        <p:tgtEl>
                                          <p:spTgt spid="232"/>
                                        </p:tgtEl>
                                      </p:cBhvr>
                                    </p:animEffect>
                                    <p:animScale>
                                      <p:cBhvr>
                                        <p:cTn id="653" dur="1250" fill="hold" autoRev="1"/>
                                        <p:tgtEl>
                                          <p:spTgt spid="232"/>
                                        </p:tgtEl>
                                      </p:cBhvr>
                                      <p:by x="105000" y="105000"/>
                                    </p:animScale>
                                  </p:childTnLst>
                                </p:cTn>
                              </p:par>
                            </p:childTnLst>
                          </p:cTn>
                        </p:par>
                        <p:par>
                          <p:cTn id="654" fill="hold">
                            <p:stCondLst>
                              <p:cond delay="0"/>
                            </p:stCondLst>
                            <p:childTnLst>
                              <p:par>
                                <p:cTn id="655" presetClass="emph" nodeType="withEffect" presetSubtype="0" presetID="26" grpId="170" fill="hold">
                                  <p:stCondLst>
                                    <p:cond delay="0"/>
                                  </p:stCondLst>
                                  <p:childTnLst>
                                    <p:animEffect filter="fade" transition="out">
                                      <p:cBhvr>
                                        <p:cTn id="656" dur="2500" fill="hold" tmFilter="0, 0; .2, .5; .8, .5; 1, 0"/>
                                        <p:tgtEl>
                                          <p:spTgt spid="230"/>
                                        </p:tgtEl>
                                      </p:cBhvr>
                                    </p:animEffect>
                                    <p:animScale>
                                      <p:cBhvr>
                                        <p:cTn id="657" dur="1250" fill="hold" autoRev="1"/>
                                        <p:tgtEl>
                                          <p:spTgt spid="230"/>
                                        </p:tgtEl>
                                      </p:cBhvr>
                                      <p:by x="105000" y="105000"/>
                                    </p:animScale>
                                  </p:childTnLst>
                                </p:cTn>
                              </p:par>
                            </p:childTnLst>
                          </p:cTn>
                        </p:par>
                        <p:par>
                          <p:cTn id="658" fill="hold">
                            <p:stCondLst>
                              <p:cond delay="0"/>
                            </p:stCondLst>
                            <p:childTnLst>
                              <p:par>
                                <p:cTn id="659" presetClass="emph" nodeType="withEffect" presetSubtype="0" presetID="26" grpId="171" fill="hold">
                                  <p:stCondLst>
                                    <p:cond delay="0"/>
                                  </p:stCondLst>
                                  <p:childTnLst>
                                    <p:animEffect filter="fade" transition="out">
                                      <p:cBhvr>
                                        <p:cTn id="660" dur="2500" fill="hold" tmFilter="0, 0; .2, .5; .8, .5; 1, 0"/>
                                        <p:tgtEl>
                                          <p:spTgt spid="234"/>
                                        </p:tgtEl>
                                      </p:cBhvr>
                                    </p:animEffect>
                                    <p:animScale>
                                      <p:cBhvr>
                                        <p:cTn id="661" dur="1250" fill="hold" autoRev="1"/>
                                        <p:tgtEl>
                                          <p:spTgt spid="234"/>
                                        </p:tgtEl>
                                      </p:cBhvr>
                                      <p:by x="105000" y="105000"/>
                                    </p:animScale>
                                  </p:childTnLst>
                                </p:cTn>
                              </p:par>
                            </p:childTnLst>
                          </p:cTn>
                        </p:par>
                        <p:par>
                          <p:cTn id="662" fill="hold">
                            <p:stCondLst>
                              <p:cond delay="0"/>
                            </p:stCondLst>
                            <p:childTnLst>
                              <p:par>
                                <p:cTn id="663" presetClass="emph" nodeType="withEffect" presetSubtype="0" presetID="26" grpId="172" fill="hold">
                                  <p:stCondLst>
                                    <p:cond delay="0"/>
                                  </p:stCondLst>
                                  <p:childTnLst>
                                    <p:animEffect filter="fade" transition="out">
                                      <p:cBhvr>
                                        <p:cTn id="664" dur="2500" fill="hold" tmFilter="0, 0; .2, .5; .8, .5; 1, 0"/>
                                        <p:tgtEl>
                                          <p:spTgt spid="238"/>
                                        </p:tgtEl>
                                      </p:cBhvr>
                                    </p:animEffect>
                                    <p:animScale>
                                      <p:cBhvr>
                                        <p:cTn id="665" dur="1250" fill="hold" autoRev="1"/>
                                        <p:tgtEl>
                                          <p:spTgt spid="238"/>
                                        </p:tgtEl>
                                      </p:cBhvr>
                                      <p:by x="105000" y="105000"/>
                                    </p:animScale>
                                  </p:childTnLst>
                                </p:cTn>
                              </p:par>
                            </p:childTnLst>
                          </p:cTn>
                        </p:par>
                        <p:par>
                          <p:cTn id="666" fill="hold">
                            <p:stCondLst>
                              <p:cond delay="0"/>
                            </p:stCondLst>
                            <p:childTnLst>
                              <p:par>
                                <p:cTn id="667" presetClass="emph" nodeType="withEffect" presetSubtype="0" presetID="26" grpId="173" fill="hold">
                                  <p:stCondLst>
                                    <p:cond delay="0"/>
                                  </p:stCondLst>
                                  <p:childTnLst>
                                    <p:animEffect filter="fade" transition="out">
                                      <p:cBhvr>
                                        <p:cTn id="668" dur="2500" fill="hold" tmFilter="0, 0; .2, .5; .8, .5; 1, 0"/>
                                        <p:tgtEl>
                                          <p:spTgt spid="236"/>
                                        </p:tgtEl>
                                      </p:cBhvr>
                                    </p:animEffect>
                                    <p:animScale>
                                      <p:cBhvr>
                                        <p:cTn id="669" dur="1250" fill="hold" autoRev="1"/>
                                        <p:tgtEl>
                                          <p:spTgt spid="236"/>
                                        </p:tgtEl>
                                      </p:cBhvr>
                                      <p:by x="105000" y="105000"/>
                                    </p:animScale>
                                  </p:childTnLst>
                                </p:cTn>
                              </p:par>
                            </p:childTnLst>
                          </p:cTn>
                        </p:par>
                        <p:par>
                          <p:cTn id="670" fill="hold">
                            <p:stCondLst>
                              <p:cond delay="2500"/>
                            </p:stCondLst>
                            <p:childTnLst>
                              <p:par>
                                <p:cTn id="671" presetClass="exit" nodeType="afterEffect" presetID="10" grpId="174" fill="hold">
                                  <p:stCondLst>
                                    <p:cond delay="0"/>
                                  </p:stCondLst>
                                  <p:iterate type="el" backwards="0">
                                    <p:tmAbs val="0"/>
                                  </p:iterate>
                                  <p:childTnLst>
                                    <p:animEffect filter="fade" transition="out">
                                      <p:cBhvr>
                                        <p:cTn id="672" dur="1000" fill="hold"/>
                                        <p:tgtEl>
                                          <p:spTgt spid="248"/>
                                        </p:tgtEl>
                                      </p:cBhvr>
                                    </p:animEffect>
                                    <p:set>
                                      <p:cBhvr>
                                        <p:cTn id="673" fill="hold">
                                          <p:stCondLst>
                                            <p:cond delay="999"/>
                                          </p:stCondLst>
                                        </p:cTn>
                                        <p:tgtEl>
                                          <p:spTgt spid="248"/>
                                        </p:tgtEl>
                                        <p:attrNameLst>
                                          <p:attrName>style.visibility</p:attrName>
                                        </p:attrNameLst>
                                      </p:cBhvr>
                                      <p:to>
                                        <p:strVal val="hidden"/>
                                      </p:to>
                                    </p:set>
                                  </p:childTnLst>
                                </p:cTn>
                              </p:par>
                            </p:childTnLst>
                          </p:cTn>
                        </p:par>
                        <p:par>
                          <p:cTn id="674" fill="hold">
                            <p:stCondLst>
                              <p:cond delay="3500"/>
                            </p:stCondLst>
                            <p:childTnLst>
                              <p:par>
                                <p:cTn id="675" presetClass="exit" nodeType="afterEffect" presetID="10" grpId="175" fill="hold">
                                  <p:stCondLst>
                                    <p:cond delay="0"/>
                                  </p:stCondLst>
                                  <p:iterate type="el" backwards="0">
                                    <p:tmAbs val="0"/>
                                  </p:iterate>
                                  <p:childTnLst>
                                    <p:animEffect filter="fade" transition="out">
                                      <p:cBhvr>
                                        <p:cTn id="676" dur="1000" fill="hold"/>
                                        <p:tgtEl>
                                          <p:spTgt spid="247"/>
                                        </p:tgtEl>
                                      </p:cBhvr>
                                    </p:animEffect>
                                    <p:set>
                                      <p:cBhvr>
                                        <p:cTn id="677" fill="hold">
                                          <p:stCondLst>
                                            <p:cond delay="999"/>
                                          </p:stCondLst>
                                        </p:cTn>
                                        <p:tgtEl>
                                          <p:spTgt spid="247"/>
                                        </p:tgtEl>
                                        <p:attrNameLst>
                                          <p:attrName>style.visibility</p:attrName>
                                        </p:attrNameLst>
                                      </p:cBhvr>
                                      <p:to>
                                        <p:strVal val="hidden"/>
                                      </p:to>
                                    </p:set>
                                  </p:childTnLst>
                                </p:cTn>
                              </p:par>
                            </p:childTnLst>
                          </p:cTn>
                        </p:par>
                        <p:par>
                          <p:cTn id="678" fill="hold">
                            <p:stCondLst>
                              <p:cond delay="4500"/>
                            </p:stCondLst>
                            <p:childTnLst>
                              <p:par>
                                <p:cTn id="679" presetClass="exit" nodeType="afterEffect" presetID="10" grpId="176" fill="hold">
                                  <p:stCondLst>
                                    <p:cond delay="0"/>
                                  </p:stCondLst>
                                  <p:iterate type="el" backwards="0">
                                    <p:tmAbs val="0"/>
                                  </p:iterate>
                                  <p:childTnLst>
                                    <p:animEffect filter="fade" transition="out">
                                      <p:cBhvr>
                                        <p:cTn id="680" dur="1000" fill="hold"/>
                                        <p:tgtEl>
                                          <p:spTgt spid="249"/>
                                        </p:tgtEl>
                                      </p:cBhvr>
                                    </p:animEffect>
                                    <p:set>
                                      <p:cBhvr>
                                        <p:cTn id="681" fill="hold">
                                          <p:stCondLst>
                                            <p:cond delay="999"/>
                                          </p:stCondLst>
                                        </p:cTn>
                                        <p:tgtEl>
                                          <p:spTgt spid="249"/>
                                        </p:tgtEl>
                                        <p:attrNameLst>
                                          <p:attrName>style.visibility</p:attrName>
                                        </p:attrNameLst>
                                      </p:cBhvr>
                                      <p:to>
                                        <p:strVal val="hidden"/>
                                      </p:to>
                                    </p:set>
                                  </p:childTnLst>
                                </p:cTn>
                              </p:par>
                            </p:childTnLst>
                          </p:cTn>
                        </p:par>
                        <p:par>
                          <p:cTn id="682" fill="hold">
                            <p:stCondLst>
                              <p:cond delay="5500"/>
                            </p:stCondLst>
                            <p:childTnLst>
                              <p:par>
                                <p:cTn id="683" presetClass="exit" nodeType="afterEffect" presetID="10" grpId="177" fill="hold">
                                  <p:stCondLst>
                                    <p:cond delay="0"/>
                                  </p:stCondLst>
                                  <p:iterate type="el" backwards="0">
                                    <p:tmAbs val="0"/>
                                  </p:iterate>
                                  <p:childTnLst>
                                    <p:animEffect filter="fade" transition="out">
                                      <p:cBhvr>
                                        <p:cTn id="684" dur="1000" fill="hold"/>
                                        <p:tgtEl>
                                          <p:spTgt spid="246"/>
                                        </p:tgtEl>
                                      </p:cBhvr>
                                    </p:animEffect>
                                    <p:set>
                                      <p:cBhvr>
                                        <p:cTn id="685" fill="hold">
                                          <p:stCondLst>
                                            <p:cond delay="999"/>
                                          </p:stCondLst>
                                        </p:cTn>
                                        <p:tgtEl>
                                          <p:spTgt spid="246"/>
                                        </p:tgtEl>
                                        <p:attrNameLst>
                                          <p:attrName>style.visibility</p:attrName>
                                        </p:attrNameLst>
                                      </p:cBhvr>
                                      <p:to>
                                        <p:strVal val="hidden"/>
                                      </p:to>
                                    </p:set>
                                  </p:childTnLst>
                                </p:cTn>
                              </p:par>
                            </p:childTnLst>
                          </p:cTn>
                        </p:par>
                        <p:par>
                          <p:cTn id="686" fill="hold">
                            <p:stCondLst>
                              <p:cond delay="6500"/>
                            </p:stCondLst>
                            <p:childTnLst>
                              <p:par>
                                <p:cTn id="687" presetClass="exit" nodeType="afterEffect" presetID="10" grpId="178" fill="hold">
                                  <p:stCondLst>
                                    <p:cond delay="0"/>
                                  </p:stCondLst>
                                  <p:iterate type="el" backwards="0">
                                    <p:tmAbs val="0"/>
                                  </p:iterate>
                                  <p:childTnLst>
                                    <p:animEffect filter="fade" transition="out">
                                      <p:cBhvr>
                                        <p:cTn id="688" dur="1000" fill="hold"/>
                                        <p:tgtEl>
                                          <p:spTgt spid="245"/>
                                        </p:tgtEl>
                                      </p:cBhvr>
                                    </p:animEffect>
                                    <p:set>
                                      <p:cBhvr>
                                        <p:cTn id="689" fill="hold">
                                          <p:stCondLst>
                                            <p:cond delay="999"/>
                                          </p:stCondLst>
                                        </p:cTn>
                                        <p:tgtEl>
                                          <p:spTgt spid="245"/>
                                        </p:tgtEl>
                                        <p:attrNameLst>
                                          <p:attrName>style.visibility</p:attrName>
                                        </p:attrNameLst>
                                      </p:cBhvr>
                                      <p:to>
                                        <p:strVal val="hidden"/>
                                      </p:to>
                                    </p:set>
                                  </p:childTnLst>
                                </p:cTn>
                              </p:par>
                            </p:childTnLst>
                          </p:cTn>
                        </p:par>
                        <p:par>
                          <p:cTn id="690" fill="hold">
                            <p:stCondLst>
                              <p:cond delay="7500"/>
                            </p:stCondLst>
                            <p:childTnLst>
                              <p:par>
                                <p:cTn id="691" presetClass="exit" nodeType="afterEffect" presetID="10" grpId="179" fill="hold">
                                  <p:stCondLst>
                                    <p:cond delay="0"/>
                                  </p:stCondLst>
                                  <p:iterate type="el" backwards="0">
                                    <p:tmAbs val="0"/>
                                  </p:iterate>
                                  <p:childTnLst>
                                    <p:animEffect filter="fade" transition="out">
                                      <p:cBhvr>
                                        <p:cTn id="692" dur="600" fill="hold"/>
                                        <p:tgtEl>
                                          <p:spTgt spid="238"/>
                                        </p:tgtEl>
                                      </p:cBhvr>
                                    </p:animEffect>
                                    <p:set>
                                      <p:cBhvr>
                                        <p:cTn id="693" fill="hold">
                                          <p:stCondLst>
                                            <p:cond delay="599"/>
                                          </p:stCondLst>
                                        </p:cTn>
                                        <p:tgtEl>
                                          <p:spTgt spid="238"/>
                                        </p:tgtEl>
                                        <p:attrNameLst>
                                          <p:attrName>style.visibility</p:attrName>
                                        </p:attrNameLst>
                                      </p:cBhvr>
                                      <p:to>
                                        <p:strVal val="hidden"/>
                                      </p:to>
                                    </p:set>
                                  </p:childTnLst>
                                </p:cTn>
                              </p:par>
                            </p:childTnLst>
                          </p:cTn>
                        </p:par>
                        <p:par>
                          <p:cTn id="694" fill="hold">
                            <p:stCondLst>
                              <p:cond delay="8100"/>
                            </p:stCondLst>
                            <p:childTnLst>
                              <p:par>
                                <p:cTn id="695" presetClass="exit" nodeType="afterEffect" presetID="10" grpId="180" fill="hold">
                                  <p:stCondLst>
                                    <p:cond delay="0"/>
                                  </p:stCondLst>
                                  <p:iterate type="el" backwards="0">
                                    <p:tmAbs val="0"/>
                                  </p:iterate>
                                  <p:childTnLst>
                                    <p:animEffect filter="fade" transition="out">
                                      <p:cBhvr>
                                        <p:cTn id="696" dur="600" fill="hold"/>
                                        <p:tgtEl>
                                          <p:spTgt spid="239"/>
                                        </p:tgtEl>
                                      </p:cBhvr>
                                    </p:animEffect>
                                    <p:set>
                                      <p:cBhvr>
                                        <p:cTn id="697" fill="hold">
                                          <p:stCondLst>
                                            <p:cond delay="599"/>
                                          </p:stCondLst>
                                        </p:cTn>
                                        <p:tgtEl>
                                          <p:spTgt spid="239"/>
                                        </p:tgtEl>
                                        <p:attrNameLst>
                                          <p:attrName>style.visibility</p:attrName>
                                        </p:attrNameLst>
                                      </p:cBhvr>
                                      <p:to>
                                        <p:strVal val="hidden"/>
                                      </p:to>
                                    </p:set>
                                  </p:childTnLst>
                                </p:cTn>
                              </p:par>
                            </p:childTnLst>
                          </p:cTn>
                        </p:par>
                        <p:par>
                          <p:cTn id="698" fill="hold">
                            <p:stCondLst>
                              <p:cond delay="8700"/>
                            </p:stCondLst>
                            <p:childTnLst>
                              <p:par>
                                <p:cTn id="699" presetClass="exit" nodeType="afterEffect" presetID="10" grpId="181" fill="hold">
                                  <p:stCondLst>
                                    <p:cond delay="0"/>
                                  </p:stCondLst>
                                  <p:iterate type="el" backwards="0">
                                    <p:tmAbs val="0"/>
                                  </p:iterate>
                                  <p:childTnLst>
                                    <p:animEffect filter="fade" transition="out">
                                      <p:cBhvr>
                                        <p:cTn id="700" dur="600" fill="hold"/>
                                        <p:tgtEl>
                                          <p:spTgt spid="236"/>
                                        </p:tgtEl>
                                      </p:cBhvr>
                                    </p:animEffect>
                                    <p:set>
                                      <p:cBhvr>
                                        <p:cTn id="701" fill="hold">
                                          <p:stCondLst>
                                            <p:cond delay="599"/>
                                          </p:stCondLst>
                                        </p:cTn>
                                        <p:tgtEl>
                                          <p:spTgt spid="236"/>
                                        </p:tgtEl>
                                        <p:attrNameLst>
                                          <p:attrName>style.visibility</p:attrName>
                                        </p:attrNameLst>
                                      </p:cBhvr>
                                      <p:to>
                                        <p:strVal val="hidden"/>
                                      </p:to>
                                    </p:set>
                                  </p:childTnLst>
                                </p:cTn>
                              </p:par>
                            </p:childTnLst>
                          </p:cTn>
                        </p:par>
                        <p:par>
                          <p:cTn id="702" fill="hold">
                            <p:stCondLst>
                              <p:cond delay="9300"/>
                            </p:stCondLst>
                            <p:childTnLst>
                              <p:par>
                                <p:cTn id="703" presetClass="exit" nodeType="afterEffect" presetID="10" grpId="182" fill="hold">
                                  <p:stCondLst>
                                    <p:cond delay="0"/>
                                  </p:stCondLst>
                                  <p:iterate type="el" backwards="0">
                                    <p:tmAbs val="0"/>
                                  </p:iterate>
                                  <p:childTnLst>
                                    <p:animEffect filter="fade" transition="out">
                                      <p:cBhvr>
                                        <p:cTn id="704" dur="600" fill="hold"/>
                                        <p:tgtEl>
                                          <p:spTgt spid="237"/>
                                        </p:tgtEl>
                                      </p:cBhvr>
                                    </p:animEffect>
                                    <p:set>
                                      <p:cBhvr>
                                        <p:cTn id="705" fill="hold">
                                          <p:stCondLst>
                                            <p:cond delay="599"/>
                                          </p:stCondLst>
                                        </p:cTn>
                                        <p:tgtEl>
                                          <p:spTgt spid="237"/>
                                        </p:tgtEl>
                                        <p:attrNameLst>
                                          <p:attrName>style.visibility</p:attrName>
                                        </p:attrNameLst>
                                      </p:cBhvr>
                                      <p:to>
                                        <p:strVal val="hidden"/>
                                      </p:to>
                                    </p:set>
                                  </p:childTnLst>
                                </p:cTn>
                              </p:par>
                            </p:childTnLst>
                          </p:cTn>
                        </p:par>
                        <p:par>
                          <p:cTn id="706" fill="hold">
                            <p:stCondLst>
                              <p:cond delay="9900"/>
                            </p:stCondLst>
                            <p:childTnLst>
                              <p:par>
                                <p:cTn id="707" presetClass="exit" nodeType="afterEffect" presetID="10" grpId="183" fill="hold">
                                  <p:stCondLst>
                                    <p:cond delay="0"/>
                                  </p:stCondLst>
                                  <p:iterate type="el" backwards="0">
                                    <p:tmAbs val="0"/>
                                  </p:iterate>
                                  <p:childTnLst>
                                    <p:animEffect filter="fade" transition="out">
                                      <p:cBhvr>
                                        <p:cTn id="708" dur="600" fill="hold"/>
                                        <p:tgtEl>
                                          <p:spTgt spid="234"/>
                                        </p:tgtEl>
                                      </p:cBhvr>
                                    </p:animEffect>
                                    <p:set>
                                      <p:cBhvr>
                                        <p:cTn id="709" fill="hold">
                                          <p:stCondLst>
                                            <p:cond delay="599"/>
                                          </p:stCondLst>
                                        </p:cTn>
                                        <p:tgtEl>
                                          <p:spTgt spid="234"/>
                                        </p:tgtEl>
                                        <p:attrNameLst>
                                          <p:attrName>style.visibility</p:attrName>
                                        </p:attrNameLst>
                                      </p:cBhvr>
                                      <p:to>
                                        <p:strVal val="hidden"/>
                                      </p:to>
                                    </p:set>
                                  </p:childTnLst>
                                </p:cTn>
                              </p:par>
                            </p:childTnLst>
                          </p:cTn>
                        </p:par>
                        <p:par>
                          <p:cTn id="710" fill="hold">
                            <p:stCondLst>
                              <p:cond delay="10500"/>
                            </p:stCondLst>
                            <p:childTnLst>
                              <p:par>
                                <p:cTn id="711" presetClass="exit" nodeType="afterEffect" presetID="10" grpId="184" fill="hold">
                                  <p:stCondLst>
                                    <p:cond delay="0"/>
                                  </p:stCondLst>
                                  <p:iterate type="el" backwards="0">
                                    <p:tmAbs val="0"/>
                                  </p:iterate>
                                  <p:childTnLst>
                                    <p:animEffect filter="fade" transition="out">
                                      <p:cBhvr>
                                        <p:cTn id="712" dur="600" fill="hold"/>
                                        <p:tgtEl>
                                          <p:spTgt spid="235"/>
                                        </p:tgtEl>
                                      </p:cBhvr>
                                    </p:animEffect>
                                    <p:set>
                                      <p:cBhvr>
                                        <p:cTn id="713" fill="hold">
                                          <p:stCondLst>
                                            <p:cond delay="599"/>
                                          </p:stCondLst>
                                        </p:cTn>
                                        <p:tgtEl>
                                          <p:spTgt spid="235"/>
                                        </p:tgtEl>
                                        <p:attrNameLst>
                                          <p:attrName>style.visibility</p:attrName>
                                        </p:attrNameLst>
                                      </p:cBhvr>
                                      <p:to>
                                        <p:strVal val="hidden"/>
                                      </p:to>
                                    </p:set>
                                  </p:childTnLst>
                                </p:cTn>
                              </p:par>
                            </p:childTnLst>
                          </p:cTn>
                        </p:par>
                        <p:par>
                          <p:cTn id="714" fill="hold">
                            <p:stCondLst>
                              <p:cond delay="11100"/>
                            </p:stCondLst>
                            <p:childTnLst>
                              <p:par>
                                <p:cTn id="715" presetClass="exit" nodeType="afterEffect" presetID="10" grpId="185" fill="hold">
                                  <p:stCondLst>
                                    <p:cond delay="0"/>
                                  </p:stCondLst>
                                  <p:iterate type="el" backwards="0">
                                    <p:tmAbs val="0"/>
                                  </p:iterate>
                                  <p:childTnLst>
                                    <p:animEffect filter="fade" transition="out">
                                      <p:cBhvr>
                                        <p:cTn id="716" dur="600" fill="hold"/>
                                        <p:tgtEl>
                                          <p:spTgt spid="232"/>
                                        </p:tgtEl>
                                      </p:cBhvr>
                                    </p:animEffect>
                                    <p:set>
                                      <p:cBhvr>
                                        <p:cTn id="717" fill="hold">
                                          <p:stCondLst>
                                            <p:cond delay="599"/>
                                          </p:stCondLst>
                                        </p:cTn>
                                        <p:tgtEl>
                                          <p:spTgt spid="232"/>
                                        </p:tgtEl>
                                        <p:attrNameLst>
                                          <p:attrName>style.visibility</p:attrName>
                                        </p:attrNameLst>
                                      </p:cBhvr>
                                      <p:to>
                                        <p:strVal val="hidden"/>
                                      </p:to>
                                    </p:set>
                                  </p:childTnLst>
                                </p:cTn>
                              </p:par>
                            </p:childTnLst>
                          </p:cTn>
                        </p:par>
                        <p:par>
                          <p:cTn id="718" fill="hold">
                            <p:stCondLst>
                              <p:cond delay="11700"/>
                            </p:stCondLst>
                            <p:childTnLst>
                              <p:par>
                                <p:cTn id="719" presetClass="exit" nodeType="afterEffect" presetID="10" grpId="186" fill="hold">
                                  <p:stCondLst>
                                    <p:cond delay="0"/>
                                  </p:stCondLst>
                                  <p:iterate type="el" backwards="0">
                                    <p:tmAbs val="0"/>
                                  </p:iterate>
                                  <p:childTnLst>
                                    <p:animEffect filter="fade" transition="out">
                                      <p:cBhvr>
                                        <p:cTn id="720" dur="600" fill="hold"/>
                                        <p:tgtEl>
                                          <p:spTgt spid="233"/>
                                        </p:tgtEl>
                                      </p:cBhvr>
                                    </p:animEffect>
                                    <p:set>
                                      <p:cBhvr>
                                        <p:cTn id="721" fill="hold">
                                          <p:stCondLst>
                                            <p:cond delay="599"/>
                                          </p:stCondLst>
                                        </p:cTn>
                                        <p:tgtEl>
                                          <p:spTgt spid="233"/>
                                        </p:tgtEl>
                                        <p:attrNameLst>
                                          <p:attrName>style.visibility</p:attrName>
                                        </p:attrNameLst>
                                      </p:cBhvr>
                                      <p:to>
                                        <p:strVal val="hidden"/>
                                      </p:to>
                                    </p:set>
                                  </p:childTnLst>
                                </p:cTn>
                              </p:par>
                            </p:childTnLst>
                          </p:cTn>
                        </p:par>
                        <p:par>
                          <p:cTn id="722" fill="hold">
                            <p:stCondLst>
                              <p:cond delay="12300"/>
                            </p:stCondLst>
                            <p:childTnLst>
                              <p:par>
                                <p:cTn id="723" presetClass="exit" nodeType="afterEffect" presetID="10" grpId="187" fill="hold">
                                  <p:stCondLst>
                                    <p:cond delay="0"/>
                                  </p:stCondLst>
                                  <p:iterate type="el" backwards="0">
                                    <p:tmAbs val="0"/>
                                  </p:iterate>
                                  <p:childTnLst>
                                    <p:animEffect filter="fade" transition="out">
                                      <p:cBhvr>
                                        <p:cTn id="724" dur="600" fill="hold"/>
                                        <p:tgtEl>
                                          <p:spTgt spid="230"/>
                                        </p:tgtEl>
                                      </p:cBhvr>
                                    </p:animEffect>
                                    <p:set>
                                      <p:cBhvr>
                                        <p:cTn id="725" fill="hold">
                                          <p:stCondLst>
                                            <p:cond delay="599"/>
                                          </p:stCondLst>
                                        </p:cTn>
                                        <p:tgtEl>
                                          <p:spTgt spid="230"/>
                                        </p:tgtEl>
                                        <p:attrNameLst>
                                          <p:attrName>style.visibility</p:attrName>
                                        </p:attrNameLst>
                                      </p:cBhvr>
                                      <p:to>
                                        <p:strVal val="hidden"/>
                                      </p:to>
                                    </p:set>
                                  </p:childTnLst>
                                </p:cTn>
                              </p:par>
                            </p:childTnLst>
                          </p:cTn>
                        </p:par>
                        <p:par>
                          <p:cTn id="726" fill="hold">
                            <p:stCondLst>
                              <p:cond delay="12900"/>
                            </p:stCondLst>
                            <p:childTnLst>
                              <p:par>
                                <p:cTn id="727" presetClass="exit" nodeType="afterEffect" presetID="10" grpId="188" fill="hold">
                                  <p:stCondLst>
                                    <p:cond delay="0"/>
                                  </p:stCondLst>
                                  <p:iterate type="el" backwards="0">
                                    <p:tmAbs val="0"/>
                                  </p:iterate>
                                  <p:childTnLst>
                                    <p:animEffect filter="fade" transition="out">
                                      <p:cBhvr>
                                        <p:cTn id="728" dur="600" fill="hold"/>
                                        <p:tgtEl>
                                          <p:spTgt spid="231"/>
                                        </p:tgtEl>
                                      </p:cBhvr>
                                    </p:animEffect>
                                    <p:set>
                                      <p:cBhvr>
                                        <p:cTn id="729" fill="hold">
                                          <p:stCondLst>
                                            <p:cond delay="599"/>
                                          </p:stCondLst>
                                        </p:cTn>
                                        <p:tgtEl>
                                          <p:spTgt spid="231"/>
                                        </p:tgtEl>
                                        <p:attrNameLst>
                                          <p:attrName>style.visibility</p:attrName>
                                        </p:attrNameLst>
                                      </p:cBhvr>
                                      <p:to>
                                        <p:strVal val="hidden"/>
                                      </p:to>
                                    </p:set>
                                  </p:childTnLst>
                                </p:cTn>
                              </p:par>
                            </p:childTnLst>
                          </p:cTn>
                        </p:par>
                        <p:par>
                          <p:cTn id="730" fill="hold">
                            <p:stCondLst>
                              <p:cond delay="13500"/>
                            </p:stCondLst>
                            <p:childTnLst>
                              <p:par>
                                <p:cTn id="731" presetClass="exit" nodeType="afterEffect" presetID="10" grpId="189" fill="hold">
                                  <p:stCondLst>
                                    <p:cond delay="0"/>
                                  </p:stCondLst>
                                  <p:iterate type="el" backwards="0">
                                    <p:tmAbs val="0"/>
                                  </p:iterate>
                                  <p:childTnLst>
                                    <p:animEffect filter="fade" transition="out">
                                      <p:cBhvr>
                                        <p:cTn id="732" dur="1000" fill="hold"/>
                                        <p:tgtEl>
                                          <p:spTgt spid="208"/>
                                        </p:tgtEl>
                                      </p:cBhvr>
                                    </p:animEffect>
                                    <p:set>
                                      <p:cBhvr>
                                        <p:cTn id="733" fill="hold">
                                          <p:stCondLst>
                                            <p:cond delay="999"/>
                                          </p:stCondLst>
                                        </p:cTn>
                                        <p:tgtEl>
                                          <p:spTgt spid="208"/>
                                        </p:tgtEl>
                                        <p:attrNameLst>
                                          <p:attrName>style.visibility</p:attrName>
                                        </p:attrNameLst>
                                      </p:cBhvr>
                                      <p:to>
                                        <p:strVal val="hidden"/>
                                      </p:to>
                                    </p:set>
                                  </p:childTnLst>
                                </p:cTn>
                              </p:par>
                            </p:childTnLst>
                          </p:cTn>
                        </p:par>
                        <p:par>
                          <p:cTn id="734" fill="hold">
                            <p:stCondLst>
                              <p:cond delay="14500"/>
                            </p:stCondLst>
                            <p:childTnLst>
                              <p:par>
                                <p:cTn id="735" presetClass="exit" nodeType="afterEffect" presetID="10" grpId="190" fill="hold">
                                  <p:stCondLst>
                                    <p:cond delay="0"/>
                                  </p:stCondLst>
                                  <p:iterate type="el" backwards="0">
                                    <p:tmAbs val="0"/>
                                  </p:iterate>
                                  <p:childTnLst>
                                    <p:animEffect filter="fade" transition="out">
                                      <p:cBhvr>
                                        <p:cTn id="736" dur="1000" fill="hold"/>
                                        <p:tgtEl>
                                          <p:spTgt spid="212"/>
                                        </p:tgtEl>
                                      </p:cBhvr>
                                    </p:animEffect>
                                    <p:set>
                                      <p:cBhvr>
                                        <p:cTn id="737" fill="hold">
                                          <p:stCondLst>
                                            <p:cond delay="999"/>
                                          </p:stCondLst>
                                        </p:cTn>
                                        <p:tgtEl>
                                          <p:spTgt spid="212"/>
                                        </p:tgtEl>
                                        <p:attrNameLst>
                                          <p:attrName>style.visibility</p:attrName>
                                        </p:attrNameLst>
                                      </p:cBhvr>
                                      <p:to>
                                        <p:strVal val="hidden"/>
                                      </p:to>
                                    </p:set>
                                  </p:childTnLst>
                                </p:cTn>
                              </p:par>
                            </p:childTnLst>
                          </p:cTn>
                        </p:par>
                        <p:par>
                          <p:cTn id="738" fill="hold">
                            <p:stCondLst>
                              <p:cond delay="15500"/>
                            </p:stCondLst>
                            <p:childTnLst>
                              <p:par>
                                <p:cTn id="739" presetClass="exit" nodeType="afterEffect" presetID="10" grpId="191" fill="hold">
                                  <p:stCondLst>
                                    <p:cond delay="0"/>
                                  </p:stCondLst>
                                  <p:iterate type="el" backwards="0">
                                    <p:tmAbs val="0"/>
                                  </p:iterate>
                                  <p:childTnLst>
                                    <p:animEffect filter="fade" transition="out">
                                      <p:cBhvr>
                                        <p:cTn id="740" dur="1000" fill="hold"/>
                                        <p:tgtEl>
                                          <p:spTgt spid="209"/>
                                        </p:tgtEl>
                                      </p:cBhvr>
                                    </p:animEffect>
                                    <p:set>
                                      <p:cBhvr>
                                        <p:cTn id="741" fill="hold">
                                          <p:stCondLst>
                                            <p:cond delay="999"/>
                                          </p:stCondLst>
                                        </p:cTn>
                                        <p:tgtEl>
                                          <p:spTgt spid="209"/>
                                        </p:tgtEl>
                                        <p:attrNameLst>
                                          <p:attrName>style.visibility</p:attrName>
                                        </p:attrNameLst>
                                      </p:cBhvr>
                                      <p:to>
                                        <p:strVal val="hidden"/>
                                      </p:to>
                                    </p:set>
                                  </p:childTnLst>
                                </p:cTn>
                              </p:par>
                            </p:childTnLst>
                          </p:cTn>
                        </p:par>
                        <p:par>
                          <p:cTn id="742" fill="hold">
                            <p:stCondLst>
                              <p:cond delay="16500"/>
                            </p:stCondLst>
                            <p:childTnLst>
                              <p:par>
                                <p:cTn id="743" presetClass="exit" nodeType="afterEffect" presetID="10" grpId="192" fill="hold">
                                  <p:stCondLst>
                                    <p:cond delay="0"/>
                                  </p:stCondLst>
                                  <p:iterate type="el" backwards="0">
                                    <p:tmAbs val="0"/>
                                  </p:iterate>
                                  <p:childTnLst>
                                    <p:animEffect filter="fade" transition="out">
                                      <p:cBhvr>
                                        <p:cTn id="744" dur="1000" fill="hold"/>
                                        <p:tgtEl>
                                          <p:spTgt spid="211"/>
                                        </p:tgtEl>
                                      </p:cBhvr>
                                    </p:animEffect>
                                    <p:set>
                                      <p:cBhvr>
                                        <p:cTn id="745" fill="hold">
                                          <p:stCondLst>
                                            <p:cond delay="999"/>
                                          </p:stCondLst>
                                        </p:cTn>
                                        <p:tgtEl>
                                          <p:spTgt spid="211"/>
                                        </p:tgtEl>
                                        <p:attrNameLst>
                                          <p:attrName>style.visibility</p:attrName>
                                        </p:attrNameLst>
                                      </p:cBhvr>
                                      <p:to>
                                        <p:strVal val="hidden"/>
                                      </p:to>
                                    </p:set>
                                  </p:childTnLst>
                                </p:cTn>
                              </p:par>
                            </p:childTnLst>
                          </p:cTn>
                        </p:par>
                        <p:par>
                          <p:cTn id="746" fill="hold">
                            <p:stCondLst>
                              <p:cond delay="17500"/>
                            </p:stCondLst>
                            <p:childTnLst>
                              <p:par>
                                <p:cTn id="747" presetClass="exit" nodeType="afterEffect" presetID="10" grpId="193" fill="hold">
                                  <p:stCondLst>
                                    <p:cond delay="0"/>
                                  </p:stCondLst>
                                  <p:iterate type="el" backwards="0">
                                    <p:tmAbs val="0"/>
                                  </p:iterate>
                                  <p:childTnLst>
                                    <p:animEffect filter="fade" transition="out">
                                      <p:cBhvr>
                                        <p:cTn id="748" dur="1000" fill="hold"/>
                                        <p:tgtEl>
                                          <p:spTgt spid="210"/>
                                        </p:tgtEl>
                                      </p:cBhvr>
                                    </p:animEffect>
                                    <p:set>
                                      <p:cBhvr>
                                        <p:cTn id="749" fill="hold">
                                          <p:stCondLst>
                                            <p:cond delay="999"/>
                                          </p:stCondLst>
                                        </p:cTn>
                                        <p:tgtEl>
                                          <p:spTgt spid="210"/>
                                        </p:tgtEl>
                                        <p:attrNameLst>
                                          <p:attrName>style.visibility</p:attrName>
                                        </p:attrNameLst>
                                      </p:cBhvr>
                                      <p:to>
                                        <p:strVal val="hidden"/>
                                      </p:to>
                                    </p:set>
                                  </p:childTnLst>
                                </p:cTn>
                              </p:par>
                            </p:childTnLst>
                          </p:cTn>
                        </p:par>
                        <p:par>
                          <p:cTn id="750" fill="hold">
                            <p:stCondLst>
                              <p:cond delay="18500"/>
                            </p:stCondLst>
                            <p:childTnLst>
                              <p:par>
                                <p:cTn id="751" presetClass="entr" nodeType="afterEffect" presetSubtype="32" presetID="4" grpId="194" fill="hold">
                                  <p:stCondLst>
                                    <p:cond delay="0"/>
                                  </p:stCondLst>
                                  <p:iterate type="el" backwards="0">
                                    <p:tmAbs val="0"/>
                                  </p:iterate>
                                  <p:childTnLst>
                                    <p:set>
                                      <p:cBhvr>
                                        <p:cTn id="752" fill="hold"/>
                                        <p:tgtEl>
                                          <p:spTgt spid="196"/>
                                        </p:tgtEl>
                                        <p:attrNameLst>
                                          <p:attrName>style.visibility</p:attrName>
                                        </p:attrNameLst>
                                      </p:cBhvr>
                                      <p:to>
                                        <p:strVal val="visible"/>
                                      </p:to>
                                    </p:set>
                                    <p:animEffect filter="box(out)" transition="in">
                                      <p:cBhvr>
                                        <p:cTn id="753" dur="700"/>
                                        <p:tgtEl>
                                          <p:spTgt spid="196"/>
                                        </p:tgtEl>
                                      </p:cBhvr>
                                    </p:animEffect>
                                  </p:childTnLst>
                                </p:cTn>
                              </p:par>
                            </p:childTnLst>
                          </p:cTn>
                        </p:par>
                        <p:par>
                          <p:cTn id="754" fill="hold">
                            <p:stCondLst>
                              <p:cond delay="19200"/>
                            </p:stCondLst>
                            <p:childTnLst>
                              <p:par>
                                <p:cTn id="755" presetClass="entr" nodeType="afterEffect" presetSubtype="32" presetID="23" grpId="195" fill="hold">
                                  <p:stCondLst>
                                    <p:cond delay="0"/>
                                  </p:stCondLst>
                                  <p:iterate type="el" backwards="0">
                                    <p:tmAbs val="0"/>
                                  </p:iterate>
                                  <p:childTnLst>
                                    <p:set>
                                      <p:cBhvr>
                                        <p:cTn id="756" fill="hold"/>
                                        <p:tgtEl>
                                          <p:spTgt spid="197"/>
                                        </p:tgtEl>
                                        <p:attrNameLst>
                                          <p:attrName>style.visibility</p:attrName>
                                        </p:attrNameLst>
                                      </p:cBhvr>
                                      <p:to>
                                        <p:strVal val="visible"/>
                                      </p:to>
                                    </p:set>
                                    <p:anim calcmode="lin" valueType="num">
                                      <p:cBhvr>
                                        <p:cTn id="757" dur="900" fill="hold"/>
                                        <p:tgtEl>
                                          <p:spTgt spid="197"/>
                                        </p:tgtEl>
                                        <p:attrNameLst>
                                          <p:attrName>ppt_w</p:attrName>
                                        </p:attrNameLst>
                                      </p:cBhvr>
                                      <p:tavLst>
                                        <p:tav tm="0">
                                          <p:val>
                                            <p:strVal val="4*#ppt_w"/>
                                          </p:val>
                                        </p:tav>
                                        <p:tav tm="100000">
                                          <p:val>
                                            <p:strVal val="#ppt_w"/>
                                          </p:val>
                                        </p:tav>
                                      </p:tavLst>
                                    </p:anim>
                                    <p:anim calcmode="lin" valueType="num">
                                      <p:cBhvr>
                                        <p:cTn id="758" dur="900" fill="hold"/>
                                        <p:tgtEl>
                                          <p:spTgt spid="197"/>
                                        </p:tgtEl>
                                        <p:attrNameLst>
                                          <p:attrName>ppt_h</p:attrName>
                                        </p:attrNameLst>
                                      </p:cBhvr>
                                      <p:tavLst>
                                        <p:tav tm="0">
                                          <p:val>
                                            <p:strVal val="4*#ppt_h"/>
                                          </p:val>
                                        </p:tav>
                                        <p:tav tm="100000">
                                          <p:val>
                                            <p:strVal val="#ppt_h"/>
                                          </p:val>
                                        </p:tav>
                                      </p:tavLst>
                                    </p:anim>
                                  </p:childTnLst>
                                </p:cTn>
                              </p:par>
                            </p:childTnLst>
                          </p:cTn>
                        </p:par>
                      </p:childTnLst>
                    </p:cTn>
                  </p:par>
                  <p:par>
                    <p:cTn id="759" fill="hold">
                      <p:stCondLst>
                        <p:cond delay="indefinite"/>
                      </p:stCondLst>
                      <p:childTnLst>
                        <p:par>
                          <p:cTn id="760" fill="hold">
                            <p:stCondLst>
                              <p:cond delay="0"/>
                            </p:stCondLst>
                            <p:childTnLst>
                              <p:par>
                                <p:cTn id="761" presetClass="entr" nodeType="clickEffect" presetSubtype="32" presetID="4" grpId="196" fill="hold">
                                  <p:stCondLst>
                                    <p:cond delay="0"/>
                                  </p:stCondLst>
                                  <p:iterate type="el" backwards="0">
                                    <p:tmAbs val="0"/>
                                  </p:iterate>
                                  <p:childTnLst>
                                    <p:set>
                                      <p:cBhvr>
                                        <p:cTn id="762" fill="hold"/>
                                        <p:tgtEl>
                                          <p:spTgt spid="250"/>
                                        </p:tgtEl>
                                        <p:attrNameLst>
                                          <p:attrName>style.visibility</p:attrName>
                                        </p:attrNameLst>
                                      </p:cBhvr>
                                      <p:to>
                                        <p:strVal val="visible"/>
                                      </p:to>
                                    </p:set>
                                    <p:animEffect filter="box(out)" transition="in">
                                      <p:cBhvr>
                                        <p:cTn id="763" dur="700"/>
                                        <p:tgtEl>
                                          <p:spTgt spid="250"/>
                                        </p:tgtEl>
                                      </p:cBhvr>
                                    </p:animEffect>
                                  </p:childTnLst>
                                </p:cTn>
                              </p:par>
                            </p:childTnLst>
                          </p:cTn>
                        </p:par>
                        <p:par>
                          <p:cTn id="764" fill="hold">
                            <p:stCondLst>
                              <p:cond delay="700"/>
                            </p:stCondLst>
                            <p:childTnLst>
                              <p:par>
                                <p:cTn id="765" presetClass="entr" nodeType="afterEffect" presetSubtype="32" presetID="23" grpId="197" fill="hold">
                                  <p:stCondLst>
                                    <p:cond delay="0"/>
                                  </p:stCondLst>
                                  <p:iterate type="el" backwards="0">
                                    <p:tmAbs val="0"/>
                                  </p:iterate>
                                  <p:childTnLst>
                                    <p:set>
                                      <p:cBhvr>
                                        <p:cTn id="766" fill="hold"/>
                                        <p:tgtEl>
                                          <p:spTgt spid="251"/>
                                        </p:tgtEl>
                                        <p:attrNameLst>
                                          <p:attrName>style.visibility</p:attrName>
                                        </p:attrNameLst>
                                      </p:cBhvr>
                                      <p:to>
                                        <p:strVal val="visible"/>
                                      </p:to>
                                    </p:set>
                                    <p:anim calcmode="lin" valueType="num">
                                      <p:cBhvr>
                                        <p:cTn id="767" dur="900" fill="hold"/>
                                        <p:tgtEl>
                                          <p:spTgt spid="251"/>
                                        </p:tgtEl>
                                        <p:attrNameLst>
                                          <p:attrName>ppt_w</p:attrName>
                                        </p:attrNameLst>
                                      </p:cBhvr>
                                      <p:tavLst>
                                        <p:tav tm="0">
                                          <p:val>
                                            <p:strVal val="4*#ppt_w"/>
                                          </p:val>
                                        </p:tav>
                                        <p:tav tm="100000">
                                          <p:val>
                                            <p:strVal val="#ppt_w"/>
                                          </p:val>
                                        </p:tav>
                                      </p:tavLst>
                                    </p:anim>
                                    <p:anim calcmode="lin" valueType="num">
                                      <p:cBhvr>
                                        <p:cTn id="768" dur="900" fill="hold"/>
                                        <p:tgtEl>
                                          <p:spTgt spid="25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7" grpId="165"/>
      <p:bldP build="whole" bldLvl="1" animBg="1" rev="0" advAuto="0" spid="244" grpId="153"/>
      <p:bldP build="whole" bldLvl="1" animBg="1" rev="0" advAuto="0" spid="222" grpId="106"/>
      <p:bldP build="whole" bldLvl="1" animBg="1" rev="0" advAuto="0" spid="176" grpId="1"/>
      <p:bldP build="whole" bldLvl="1" animBg="1" rev="0" advAuto="0" spid="247" grpId="175"/>
      <p:bldP build="whole" bldLvl="1" animBg="1" rev="0" advAuto="0" spid="218" grpId="46"/>
      <p:bldP build="whole" bldLvl="1" animBg="1" rev="0" advAuto="0" spid="244" grpId="161"/>
      <p:bldP build="whole" bldLvl="1" animBg="1" rev="0" advAuto="0" spid="184" grpId="2"/>
      <p:bldP build="whole" bldLvl="1" animBg="1" rev="0" advAuto="0" spid="190" grpId="17"/>
      <p:bldP build="whole" bldLvl="1" animBg="1" rev="0" advAuto="0" spid="218" grpId="55"/>
      <p:bldP build="whole" bldLvl="1" animBg="1" rev="0" advAuto="0" spid="219" grpId="43"/>
      <p:bldP build="whole" bldLvl="1" animBg="1" rev="0" advAuto="0" spid="218" grpId="60"/>
      <p:bldP build="whole" bldLvl="1" animBg="1" rev="0" advAuto="0" spid="190" grpId="24"/>
      <p:bldP build="whole" bldLvl="1" animBg="1" rev="0" advAuto="0" spid="231" grpId="140"/>
      <p:bldP build="whole" bldLvl="1" animBg="1" rev="0" advAuto="0" spid="219" grpId="54"/>
      <p:bldP build="whole" bldLvl="1" animBg="1" rev="0" advAuto="0" spid="219" grpId="59"/>
      <p:bldP build="whole" bldLvl="1" animBg="1" rev="0" advAuto="0" spid="217" grpId="9"/>
      <p:bldP build="whole" bldLvl="1" animBg="1" rev="0" advAuto="0" spid="204" grpId="28"/>
      <p:bldP build="whole" bldLvl="1" animBg="1" rev="0" advAuto="0" spid="182" grpId="6"/>
      <p:bldP build="whole" bldLvl="1" animBg="1" rev="0" advAuto="0" spid="219" grpId="73"/>
      <p:bldP build="whole" bldLvl="1" animBg="1" rev="0" advAuto="0" spid="201" grpId="33"/>
      <p:bldP build="whole" bldLvl="1" animBg="1" rev="0" advAuto="0" spid="246" grpId="166"/>
      <p:bldP build="whole" bldLvl="1" animBg="1" rev="0" advAuto="0" spid="211" grpId="45"/>
      <p:bldP build="whole" bldLvl="1" animBg="1" rev="0" advAuto="0" spid="226" grpId="76"/>
      <p:bldP build="whole" bldLvl="1" animBg="1" rev="0" advAuto="0" spid="246" grpId="177"/>
      <p:bldP build="whole" bldLvl="1" animBg="1" rev="0" advAuto="0" spid="219" grpId="93"/>
      <p:bldP build="whole" bldLvl="1" animBg="1" rev="0" advAuto="0" spid="226" grpId="88"/>
      <p:bldP build="whole" bldLvl="1" animBg="1" rev="0" advAuto="0" spid="231" grpId="188"/>
      <p:bldP build="whole" bldLvl="1" animBg="1" rev="0" advAuto="0" spid="211" grpId="64"/>
      <p:bldP build="whole" bldLvl="1" animBg="1" rev="0" advAuto="0" spid="241" grpId="151"/>
      <p:bldP build="whole" bldLvl="1" animBg="1" rev="0" advAuto="0" spid="189" grpId="18"/>
      <p:bldP build="whole" bldLvl="1" animBg="1" rev="0" advAuto="0" spid="219" grpId="104"/>
      <p:bldP build="whole" bldLvl="1" animBg="1" rev="0" advAuto="0" spid="211" grpId="74"/>
      <p:bldP build="whole" bldLvl="1" animBg="1" rev="0" advAuto="0" spid="189" grpId="25"/>
      <p:bldP build="whole" bldLvl="1" animBg="1" rev="0" advAuto="0" spid="241" grpId="162"/>
      <p:bldP build="whole" bldLvl="1" animBg="1" rev="0" advAuto="0" spid="213" grpId="7"/>
      <p:bldP build="whole" bldLvl="1" animBg="1" rev="0" advAuto="0" spid="229" grpId="87"/>
      <p:bldP build="whole" bldLvl="1" animBg="1" rev="0" advAuto="0" spid="226" grpId="107"/>
      <p:bldP build="whole" bldLvl="1" animBg="1" rev="0" advAuto="0" spid="221" grpId="37"/>
      <p:bldP build="whole" bldLvl="1" animBg="1" rev="0" advAuto="0" spid="238" grpId="147"/>
      <p:bldP build="whole" bldLvl="1" animBg="1" rev="0" advAuto="0" spid="219" grpId="126"/>
      <p:bldP build="whole" bldLvl="1" animBg="1" rev="0" advAuto="0" spid="208" grpId="36"/>
      <p:bldP build="whole" bldLvl="1" animBg="1" rev="0" advAuto="0" spid="251" grpId="197"/>
      <p:bldP build="whole" bldLvl="1" animBg="1" rev="0" advAuto="0" spid="238" grpId="158"/>
      <p:bldP build="whole" bldLvl="1" animBg="1" rev="0" advAuto="0" spid="216" grpId="5"/>
      <p:bldP build="whole" bldLvl="1" animBg="1" rev="0" advAuto="0" spid="221" grpId="51"/>
      <p:bldP build="whole" bldLvl="1" animBg="1" rev="0" advAuto="0" spid="226" grpId="123"/>
      <p:bldP build="whole" bldLvl="1" animBg="1" rev="0" advAuto="0" spid="229" grpId="103"/>
      <p:bldP build="whole" bldLvl="1" animBg="1" rev="0" advAuto="0" spid="221" grpId="56"/>
      <p:bldP build="whole" bldLvl="1" animBg="1" rev="0" advAuto="0" spid="237" grpId="146"/>
      <p:bldP build="whole" bldLvl="1" animBg="1" rev="0" advAuto="0" spid="209" grpId="39"/>
      <p:bldP build="whole" bldLvl="1" animBg="1" rev="0" advAuto="0" spid="238" grpId="172"/>
      <p:bldP build="whole" bldLvl="1" animBg="1" rev="0" advAuto="0" spid="178" grpId="14"/>
      <p:bldP build="whole" bldLvl="1" animBg="1" rev="0" advAuto="0" spid="214" grpId="11"/>
      <p:bldP build="whole" bldLvl="1" animBg="1" rev="0" advAuto="0" spid="221" grpId="69"/>
      <p:bldP build="whole" bldLvl="1" animBg="1" rev="0" advAuto="0" spid="248" grpId="164"/>
      <p:bldP build="whole" bldLvl="1" animBg="1" rev="0" advAuto="0" spid="208" grpId="61"/>
      <p:bldP build="whole" bldLvl="1" animBg="1" rev="0" advAuto="0" spid="227" grpId="100"/>
      <p:bldP build="whole" bldLvl="1" animBg="1" rev="0" advAuto="0" spid="225" grpId="75"/>
      <p:bldP build="whole" bldLvl="1" animBg="1" rev="0" advAuto="0" spid="227" grpId="102"/>
      <p:bldP build="whole" bldLvl="1" animBg="1" rev="0" advAuto="0" spid="209" grpId="63"/>
      <p:bldP build="whole" bldLvl="1" animBg="1" rev="0" advAuto="0" spid="229" grpId="124"/>
      <p:bldP build="whole" bldLvl="1" animBg="1" rev="0" advAuto="0" spid="205" grpId="30"/>
      <p:bldP build="whole" bldLvl="1" animBg="1" rev="0" advAuto="0" spid="208" grpId="68"/>
      <p:bldP build="whole" bldLvl="1" animBg="1" rev="0" advAuto="0" spid="181" grpId="12"/>
      <p:bldP build="whole" bldLvl="1" animBg="1" rev="0" advAuto="0" spid="248" grpId="174"/>
      <p:bldP build="whole" bldLvl="1" animBg="1" rev="0" advAuto="0" spid="238" grpId="179"/>
      <p:bldP build="whole" bldLvl="1" animBg="1" rev="0" advAuto="0" spid="209" grpId="70"/>
      <p:bldP build="whole" bldLvl="1" animBg="1" rev="0" advAuto="0" spid="211" grpId="130"/>
      <p:bldP build="whole" bldLvl="1" animBg="1" rev="0" advAuto="0" spid="202" grpId="35"/>
      <p:bldP build="whole" bldLvl="1" animBg="1" rev="0" advAuto="0" spid="237" grpId="182"/>
      <p:bldP build="whole" bldLvl="1" animBg="1" rev="0" advAuto="0" spid="192" grpId="66"/>
      <p:bldP build="whole" bldLvl="1" animBg="1" rev="0" advAuto="0" spid="227" grpId="119"/>
      <p:bldP build="whole" bldLvl="1" animBg="1" rev="0" advAuto="0" spid="211" grpId="137"/>
      <p:bldP build="whole" bldLvl="1" animBg="1" rev="0" advAuto="0" spid="208" grpId="81"/>
      <p:bldP build="whole" bldLvl="1" animBg="1" rev="0" advAuto="0" spid="209" grpId="82"/>
      <p:bldP build="whole" bldLvl="1" animBg="1" rev="0" advAuto="0" spid="206" grpId="32"/>
      <p:bldP build="whole" bldLvl="1" animBg="1" rev="0" advAuto="0" spid="185" grpId="4"/>
      <p:bldP build="whole" bldLvl="1" animBg="1" rev="0" advAuto="0" spid="188" grpId="19"/>
      <p:bldP build="whole" bldLvl="1" animBg="1" rev="0" advAuto="0" spid="212" grpId="48"/>
      <p:bldP build="whole" bldLvl="1" animBg="1" rev="0" advAuto="0" spid="239" grpId="148"/>
      <p:bldP build="whole" bldLvl="1" animBg="1" rev="0" advAuto="0" spid="208" grpId="98"/>
      <p:bldP build="whole" bldLvl="1" animBg="1" rev="0" advAuto="0" spid="235" grpId="144"/>
      <p:bldP build="whole" bldLvl="1" animBg="1" rev="0" advAuto="0" spid="209" grpId="99"/>
      <p:bldP build="whole" bldLvl="1" animBg="1" rev="0" advAuto="0" spid="240" grpId="152"/>
      <p:bldP build="whole" bldLvl="1" animBg="1" rev="0" advAuto="0" spid="212" grpId="62"/>
      <p:bldP build="whole" bldLvl="1" animBg="1" rev="0" advAuto="0" spid="207" grpId="34"/>
      <p:bldP build="whole" bldLvl="1" animBg="1" rev="0" advAuto="0" spid="221" grpId="121"/>
      <p:bldP build="whole" bldLvl="1" animBg="1" rev="0" advAuto="0" spid="225" grpId="125"/>
      <p:bldP build="whole" bldLvl="1" animBg="1" rev="0" advAuto="0" spid="208" grpId="114"/>
      <p:bldP build="whole" bldLvl="1" animBg="1" rev="0" advAuto="0" spid="240" grpId="163"/>
      <p:bldP build="whole" bldLvl="1" animBg="1" rev="0" advAuto="0" spid="209" grpId="115"/>
      <p:bldP build="whole" bldLvl="1" animBg="1" rev="0" advAuto="0" spid="230" grpId="139"/>
      <p:bldP build="whole" bldLvl="1" animBg="1" rev="0" advAuto="0" spid="212" grpId="77"/>
      <p:bldP build="whole" bldLvl="1" animBg="1" rev="0" advAuto="0" spid="242" grpId="150"/>
      <p:bldP build="whole" bldLvl="1" animBg="1" rev="0" advAuto="0" spid="212" grpId="79"/>
      <p:bldP build="whole" bldLvl="1" animBg="1" rev="0" advAuto="0" spid="245" grpId="167"/>
      <p:bldP build="whole" bldLvl="1" animBg="1" rev="0" advAuto="0" spid="212" grpId="80"/>
      <p:bldP build="whole" bldLvl="1" animBg="1" rev="0" advAuto="0" spid="210" grpId="42"/>
      <p:bldP build="whole" bldLvl="1" animBg="1" rev="0" advAuto="0" spid="208" grpId="127"/>
      <p:bldP build="whole" bldLvl="1" animBg="1" rev="0" advAuto="0" spid="239" grpId="180"/>
      <p:bldP build="whole" bldLvl="1" animBg="1" rev="0" advAuto="0" spid="199" grpId="29"/>
      <p:bldP build="whole" bldLvl="1" animBg="1" rev="0" advAuto="0" spid="209" grpId="129"/>
      <p:bldP build="whole" bldLvl="1" animBg="1" rev="0" advAuto="0" spid="242" grpId="160"/>
      <p:bldP build="whole" bldLvl="1" animBg="1" rev="0" advAuto="0" spid="208" grpId="134"/>
      <p:bldP build="whole" bldLvl="1" animBg="1" rev="0" advAuto="0" spid="211" grpId="192"/>
      <p:bldP build="whole" bldLvl="1" animBg="1" rev="0" advAuto="0" spid="230" grpId="154"/>
      <p:bldP build="whole" bldLvl="1" animBg="1" rev="0" advAuto="0" spid="209" grpId="136"/>
      <p:bldP build="whole" bldLvl="1" animBg="1" rev="0" advAuto="0" spid="223" grpId="84"/>
      <p:bldP build="whole" bldLvl="1" animBg="1" rev="0" advAuto="0" spid="245" grpId="178"/>
      <p:bldP build="whole" bldLvl="1" animBg="1" rev="0" advAuto="0" spid="223" grpId="86"/>
      <p:bldP build="whole" bldLvl="1" animBg="1" rev="0" advAuto="0" spid="212" grpId="95"/>
      <p:bldP build="whole" bldLvl="1" animBg="1" rev="0" advAuto="0" spid="212" grpId="96"/>
      <p:bldP build="whole" bldLvl="1" animBg="1" rev="0" advAuto="0" spid="212" grpId="97"/>
      <p:bldP build="whole" bldLvl="1" animBg="1" rev="0" advAuto="0" spid="235" grpId="184"/>
      <p:bldP build="whole" bldLvl="1" animBg="1" rev="0" advAuto="0" spid="210" grpId="65"/>
      <p:bldP build="whole" bldLvl="1" animBg="1" rev="0" advAuto="0" spid="230" grpId="170"/>
      <p:bldP build="whole" bldLvl="1" animBg="1" rev="0" advAuto="0" spid="210" grpId="72"/>
      <p:bldP build="whole" bldLvl="1" animBg="1" rev="0" advAuto="0" spid="187" grpId="20"/>
      <p:bldP build="whole" bldLvl="1" animBg="1" rev="0" advAuto="0" spid="193" grpId="67"/>
      <p:bldP build="whole" bldLvl="1" animBg="1" rev="0" advAuto="0" spid="243" grpId="149"/>
      <p:bldP build="whole" bldLvl="1" animBg="1" rev="0" advAuto="0" spid="212" grpId="111"/>
      <p:bldP build="whole" bldLvl="1" animBg="1" rev="0" advAuto="0" spid="212" grpId="112"/>
      <p:bldP build="whole" bldLvl="1" animBg="1" rev="0" advAuto="0" spid="212" grpId="113"/>
      <p:bldP build="whole" bldLvl="1" animBg="1" rev="0" advAuto="0" spid="234" grpId="143"/>
      <p:bldP build="whole" bldLvl="1" animBg="1" rev="0" advAuto="0" spid="210" grpId="83"/>
      <p:bldP build="whole" bldLvl="1" animBg="1" rev="0" advAuto="0" spid="243" grpId="159"/>
      <p:bldP build="whole" bldLvl="1" animBg="1" rev="0" advAuto="0" spid="230" grpId="187"/>
      <p:bldP build="whole" bldLvl="1" animBg="1" rev="0" advAuto="0" spid="223" grpId="117"/>
      <p:bldP build="whole" bldLvl="1" animBg="1" rev="0" advAuto="0" spid="220" grpId="40"/>
      <p:bldP build="whole" bldLvl="1" animBg="1" rev="0" advAuto="0" spid="228" grpId="101"/>
      <p:bldP build="whole" bldLvl="1" animBg="1" rev="0" advAuto="0" spid="212" grpId="128"/>
      <p:bldP build="whole" bldLvl="1" animBg="1" rev="0" advAuto="0" spid="234" grpId="156"/>
      <p:bldP build="whole" bldLvl="1" animBg="1" rev="0" advAuto="0" spid="212" grpId="135"/>
      <p:bldP build="whole" bldLvl="1" animBg="1" rev="0" advAuto="0" spid="220" grpId="52"/>
      <p:bldP build="whole" bldLvl="1" animBg="1" rev="0" advAuto="0" spid="220" grpId="57"/>
      <p:bldP build="whole" bldLvl="1" animBg="1" rev="0" advAuto="0" spid="208" grpId="189"/>
      <p:bldP build="whole" bldLvl="1" animBg="1" rev="0" advAuto="0" spid="234" grpId="171"/>
      <p:bldP build="whole" bldLvl="1" animBg="1" rev="0" advAuto="0" spid="228" grpId="120"/>
      <p:bldP build="whole" bldLvl="1" animBg="1" rev="0" advAuto="0" spid="209" grpId="191"/>
      <p:bldP build="whole" bldLvl="1" animBg="1" rev="0" advAuto="0" spid="210" grpId="116"/>
      <p:bldP build="whole" bldLvl="1" animBg="1" rev="0" advAuto="0" spid="249" grpId="168"/>
      <p:bldP build="whole" bldLvl="1" animBg="1" rev="0" advAuto="0" spid="224" grpId="85"/>
      <p:bldP build="whole" bldLvl="1" animBg="1" rev="0" advAuto="0" spid="220" grpId="71"/>
      <p:bldP build="whole" bldLvl="1" animBg="1" rev="0" advAuto="0" spid="234" grpId="183"/>
      <p:bldP build="whole" bldLvl="1" animBg="1" rev="0" advAuto="0" spid="249" grpId="176"/>
      <p:bldP build="whole" bldLvl="1" animBg="1" rev="0" advAuto="0" spid="233" grpId="142"/>
      <p:bldP build="whole" bldLvl="1" animBg="1" rev="0" advAuto="0" spid="210" grpId="131"/>
      <p:bldP build="whole" bldLvl="1" animBg="1" rev="0" advAuto="0" spid="179" grpId="15"/>
      <p:bldP build="whole" bldLvl="1" animBg="1" rev="0" advAuto="0" spid="198" grpId="27"/>
      <p:bldP build="whole" bldLvl="1" animBg="1" rev="0" advAuto="0" spid="232" grpId="141"/>
      <p:bldP build="whole" bldLvl="1" animBg="1" rev="0" advAuto="0" spid="210" grpId="138"/>
      <p:bldP build="whole" bldLvl="1" animBg="1" rev="0" advAuto="0" spid="196" grpId="194"/>
      <p:bldP build="whole" bldLvl="1" animBg="1" rev="0" advAuto="0" spid="215" grpId="3"/>
      <p:bldP build="whole" bldLvl="1" animBg="1" rev="0" advAuto="0" spid="183" grpId="10"/>
      <p:bldP build="whole" bldLvl="1" animBg="1" rev="0" advAuto="0" spid="236" grpId="145"/>
      <p:bldP build="whole" bldLvl="1" animBg="1" rev="0" advAuto="0" spid="232" grpId="155"/>
      <p:bldP build="whole" bldLvl="1" animBg="1" rev="0" advAuto="0" spid="224" grpId="118"/>
      <p:bldP build="whole" bldLvl="1" animBg="1" rev="0" advAuto="0" spid="212" grpId="190"/>
      <p:bldP build="whole" bldLvl="1" animBg="1" rev="0" advAuto="0" spid="236" grpId="157"/>
      <p:bldP build="whole" bldLvl="1" animBg="1" rev="0" advAuto="0" spid="232" grpId="169"/>
      <p:bldP build="whole" bldLvl="1" animBg="1" rev="0" advAuto="0" spid="220" grpId="122"/>
      <p:bldP build="whole" bldLvl="1" animBg="1" rev="0" advAuto="0" spid="191" grpId="21"/>
      <p:bldP build="whole" bldLvl="1" animBg="1" rev="0" advAuto="0" spid="233" grpId="186"/>
      <p:bldP build="whole" bldLvl="1" animBg="1" rev="0" advAuto="0" spid="250" grpId="196"/>
      <p:bldP build="whole" bldLvl="1" animBg="1" rev="0" advAuto="0" spid="236" grpId="173"/>
      <p:bldP build="whole" bldLvl="1" animBg="1" rev="0" advAuto="0" spid="222" grpId="49"/>
      <p:bldP build="whole" bldLvl="1" animBg="1" rev="0" advAuto="0" spid="232" grpId="185"/>
      <p:bldP build="whole" bldLvl="1" animBg="1" rev="0" advAuto="0" spid="222" grpId="53"/>
      <p:bldP build="whole" bldLvl="1" animBg="1" rev="0" advAuto="0" spid="236" grpId="181"/>
      <p:bldP build="whole" bldLvl="1" animBg="1" rev="0" advAuto="0" spid="222" grpId="58"/>
      <p:bldP build="whole" bldLvl="1" animBg="1" rev="0" advAuto="0" spid="210" grpId="193"/>
      <p:bldP build="whole" bldLvl="1" animBg="1" rev="0" advAuto="0" spid="177" grpId="16"/>
      <p:bldP build="whole" bldLvl="1" animBg="1" rev="0" advAuto="0" spid="195" grpId="133"/>
      <p:bldP build="whole" bldLvl="1" animBg="1" rev="0" advAuto="0" spid="180" grpId="13"/>
      <p:bldP build="whole" bldLvl="1" animBg="1" rev="0" advAuto="0" spid="200" grpId="31"/>
      <p:bldP build="whole" bldLvl="1" animBg="1" rev="0" advAuto="0" spid="222" grpId="89"/>
      <p:bldP build="whole" bldLvl="1" animBg="1" rev="0" advAuto="0" spid="194" grpId="132"/>
      <p:bldP build="whole" bldLvl="1" animBg="1" rev="0" advAuto="0" spid="197" grpId="195"/>
      <p:bldP build="whole" bldLvl="1" animBg="1" rev="0" advAuto="0" spid="186" grpId="8"/>
      <p:bldP build="whole" bldLvl="1" animBg="1" rev="0" advAuto="0" spid="203" grpId="26"/>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389" name="Rounded Rectangle"/>
          <p:cNvSpPr/>
          <p:nvPr/>
        </p:nvSpPr>
        <p:spPr>
          <a:xfrm>
            <a:off x="4634130" y="6815259"/>
            <a:ext cx="2739938" cy="1031534"/>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0" name="Rounded Rectangle"/>
          <p:cNvSpPr/>
          <p:nvPr/>
        </p:nvSpPr>
        <p:spPr>
          <a:xfrm>
            <a:off x="4634130" y="8117372"/>
            <a:ext cx="2739938" cy="1031534"/>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1" name="Rounded Rectangle"/>
          <p:cNvSpPr/>
          <p:nvPr/>
        </p:nvSpPr>
        <p:spPr>
          <a:xfrm>
            <a:off x="4634130" y="5519058"/>
            <a:ext cx="2739938" cy="1031534"/>
          </a:xfrm>
          <a:prstGeom prst="roundRect">
            <a:avLst>
              <a:gd name="adj" fmla="val 12600"/>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2" name="Rounded Rectangle"/>
          <p:cNvSpPr/>
          <p:nvPr/>
        </p:nvSpPr>
        <p:spPr>
          <a:xfrm>
            <a:off x="8747534" y="5435248"/>
            <a:ext cx="2219304" cy="3817177"/>
          </a:xfrm>
          <a:prstGeom prst="roundRect">
            <a:avLst>
              <a:gd name="adj" fmla="val 8584"/>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3" name="Circle"/>
          <p:cNvSpPr/>
          <p:nvPr/>
        </p:nvSpPr>
        <p:spPr>
          <a:xfrm>
            <a:off x="9222185" y="7438719"/>
            <a:ext cx="1270001" cy="1270001"/>
          </a:xfrm>
          <a:prstGeom prst="ellipse">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4" name="Circle"/>
          <p:cNvSpPr/>
          <p:nvPr/>
        </p:nvSpPr>
        <p:spPr>
          <a:xfrm>
            <a:off x="9222185" y="5904051"/>
            <a:ext cx="1270001" cy="1270001"/>
          </a:xfrm>
          <a:prstGeom prst="ellipse">
            <a:avLst/>
          </a:prstGeom>
          <a:solidFill>
            <a:srgbClr val="C2185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5" name="Rounded Rectangle"/>
          <p:cNvSpPr/>
          <p:nvPr/>
        </p:nvSpPr>
        <p:spPr>
          <a:xfrm>
            <a:off x="6390241" y="5519058"/>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6" name="G1"/>
          <p:cNvSpPr txBox="1"/>
          <p:nvPr/>
        </p:nvSpPr>
        <p:spPr>
          <a:xfrm>
            <a:off x="6700480" y="5679225"/>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G1</a:t>
            </a:r>
          </a:p>
        </p:txBody>
      </p:sp>
      <p:sp>
        <p:nvSpPr>
          <p:cNvPr id="397" name="Rounded Rectangle"/>
          <p:cNvSpPr/>
          <p:nvPr/>
        </p:nvSpPr>
        <p:spPr>
          <a:xfrm>
            <a:off x="6390241" y="6818215"/>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98" name="G2"/>
          <p:cNvSpPr txBox="1"/>
          <p:nvPr/>
        </p:nvSpPr>
        <p:spPr>
          <a:xfrm>
            <a:off x="6700479" y="6978382"/>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G2</a:t>
            </a:r>
          </a:p>
        </p:txBody>
      </p:sp>
      <p:sp>
        <p:nvSpPr>
          <p:cNvPr id="399" name="Rounded Rectangle"/>
          <p:cNvSpPr/>
          <p:nvPr/>
        </p:nvSpPr>
        <p:spPr>
          <a:xfrm>
            <a:off x="6390241" y="8117372"/>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00" name="G3"/>
          <p:cNvSpPr txBox="1"/>
          <p:nvPr/>
        </p:nvSpPr>
        <p:spPr>
          <a:xfrm>
            <a:off x="6700479" y="8277538"/>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G3</a:t>
            </a:r>
          </a:p>
        </p:txBody>
      </p:sp>
      <p:sp>
        <p:nvSpPr>
          <p:cNvPr id="401" name="LOCK"/>
          <p:cNvSpPr txBox="1"/>
          <p:nvPr/>
        </p:nvSpPr>
        <p:spPr>
          <a:xfrm>
            <a:off x="12850560" y="6100902"/>
            <a:ext cx="1490589"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LOCK</a:t>
            </a:r>
          </a:p>
        </p:txBody>
      </p:sp>
      <p:pic>
        <p:nvPicPr>
          <p:cNvPr id="402" name="Line Line" descr="Line Line"/>
          <p:cNvPicPr>
            <a:picLocks noChangeAspect="0"/>
          </p:cNvPicPr>
          <p:nvPr/>
        </p:nvPicPr>
        <p:blipFill>
          <a:blip r:embed="rId3">
            <a:extLst/>
          </a:blip>
          <a:stretch>
            <a:fillRect/>
          </a:stretch>
        </p:blipFill>
        <p:spPr>
          <a:xfrm>
            <a:off x="11250352" y="7871002"/>
            <a:ext cx="1371601" cy="405591"/>
          </a:xfrm>
          <a:prstGeom prst="rect">
            <a:avLst/>
          </a:prstGeom>
        </p:spPr>
      </p:pic>
      <p:pic>
        <p:nvPicPr>
          <p:cNvPr id="404" name="Line Line" descr="Line Line"/>
          <p:cNvPicPr>
            <a:picLocks noChangeAspect="0"/>
          </p:cNvPicPr>
          <p:nvPr/>
        </p:nvPicPr>
        <p:blipFill>
          <a:blip r:embed="rId3">
            <a:extLst/>
          </a:blip>
          <a:stretch>
            <a:fillRect/>
          </a:stretch>
        </p:blipFill>
        <p:spPr>
          <a:xfrm>
            <a:off x="11250353" y="6336333"/>
            <a:ext cx="1371601" cy="405592"/>
          </a:xfrm>
          <a:prstGeom prst="rect">
            <a:avLst/>
          </a:prstGeom>
        </p:spPr>
      </p:pic>
      <p:sp>
        <p:nvSpPr>
          <p:cNvPr id="406" name="UNLOCK"/>
          <p:cNvSpPr txBox="1"/>
          <p:nvPr/>
        </p:nvSpPr>
        <p:spPr>
          <a:xfrm>
            <a:off x="12850561" y="7635569"/>
            <a:ext cx="2178733"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UNLOCK</a:t>
            </a:r>
          </a:p>
        </p:txBody>
      </p:sp>
      <p:sp>
        <p:nvSpPr>
          <p:cNvPr id="407" name="Cuboid"/>
          <p:cNvSpPr/>
          <p:nvPr/>
        </p:nvSpPr>
        <p:spPr>
          <a:xfrm>
            <a:off x="16391388" y="6573414"/>
            <a:ext cx="2535228" cy="15211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99" y="0"/>
                </a:moveTo>
                <a:cubicBezTo>
                  <a:pt x="4348" y="0"/>
                  <a:pt x="4299" y="35"/>
                  <a:pt x="4263" y="96"/>
                </a:cubicBezTo>
                <a:lnTo>
                  <a:pt x="285" y="6722"/>
                </a:lnTo>
                <a:cubicBezTo>
                  <a:pt x="259" y="6765"/>
                  <a:pt x="279" y="6840"/>
                  <a:pt x="316" y="6840"/>
                </a:cubicBezTo>
                <a:lnTo>
                  <a:pt x="17106" y="6840"/>
                </a:lnTo>
                <a:cubicBezTo>
                  <a:pt x="17160" y="6840"/>
                  <a:pt x="17212" y="6805"/>
                  <a:pt x="17250" y="6742"/>
                </a:cubicBezTo>
                <a:lnTo>
                  <a:pt x="21220" y="124"/>
                </a:lnTo>
                <a:cubicBezTo>
                  <a:pt x="21248" y="79"/>
                  <a:pt x="21228" y="0"/>
                  <a:pt x="21190" y="0"/>
                </a:cubicBezTo>
                <a:lnTo>
                  <a:pt x="4399" y="0"/>
                </a:lnTo>
                <a:close/>
                <a:moveTo>
                  <a:pt x="21573" y="616"/>
                </a:moveTo>
                <a:cubicBezTo>
                  <a:pt x="21558" y="605"/>
                  <a:pt x="21540" y="610"/>
                  <a:pt x="21526" y="633"/>
                </a:cubicBezTo>
                <a:lnTo>
                  <a:pt x="17555" y="7251"/>
                </a:lnTo>
                <a:cubicBezTo>
                  <a:pt x="17517" y="7315"/>
                  <a:pt x="17496" y="7399"/>
                  <a:pt x="17496" y="7490"/>
                </a:cubicBezTo>
                <a:lnTo>
                  <a:pt x="17496" y="21052"/>
                </a:lnTo>
                <a:cubicBezTo>
                  <a:pt x="17496" y="21122"/>
                  <a:pt x="17546" y="21157"/>
                  <a:pt x="17575" y="21108"/>
                </a:cubicBezTo>
                <a:lnTo>
                  <a:pt x="21543" y="14496"/>
                </a:lnTo>
                <a:cubicBezTo>
                  <a:pt x="21579" y="14434"/>
                  <a:pt x="21600" y="14351"/>
                  <a:pt x="21600" y="14265"/>
                </a:cubicBezTo>
                <a:lnTo>
                  <a:pt x="21600" y="683"/>
                </a:lnTo>
                <a:cubicBezTo>
                  <a:pt x="21600" y="651"/>
                  <a:pt x="21588" y="626"/>
                  <a:pt x="21573" y="616"/>
                </a:cubicBezTo>
                <a:close/>
                <a:moveTo>
                  <a:pt x="78" y="7560"/>
                </a:moveTo>
                <a:cubicBezTo>
                  <a:pt x="35" y="7560"/>
                  <a:pt x="0" y="7617"/>
                  <a:pt x="0" y="7689"/>
                </a:cubicBezTo>
                <a:lnTo>
                  <a:pt x="0" y="21471"/>
                </a:lnTo>
                <a:cubicBezTo>
                  <a:pt x="0" y="21543"/>
                  <a:pt x="34" y="21600"/>
                  <a:pt x="78" y="21600"/>
                </a:cubicBezTo>
                <a:lnTo>
                  <a:pt x="16986" y="21600"/>
                </a:lnTo>
                <a:cubicBezTo>
                  <a:pt x="17030" y="21600"/>
                  <a:pt x="17064" y="21543"/>
                  <a:pt x="17064" y="21471"/>
                </a:cubicBezTo>
                <a:lnTo>
                  <a:pt x="17064" y="7689"/>
                </a:lnTo>
                <a:cubicBezTo>
                  <a:pt x="17064" y="7617"/>
                  <a:pt x="17030" y="7560"/>
                  <a:pt x="16986" y="7560"/>
                </a:cubicBezTo>
                <a:lnTo>
                  <a:pt x="78" y="7560"/>
                </a:lnTo>
                <a:close/>
              </a:path>
            </a:pathLst>
          </a:custGeom>
          <a:solidFill>
            <a:srgbClr val="8C9E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08" name="DATA"/>
          <p:cNvSpPr txBox="1"/>
          <p:nvPr/>
        </p:nvSpPr>
        <p:spPr>
          <a:xfrm>
            <a:off x="16815052" y="7241802"/>
            <a:ext cx="118474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DATA</a:t>
            </a:r>
          </a:p>
        </p:txBody>
      </p:sp>
      <p:sp>
        <p:nvSpPr>
          <p:cNvPr id="409" name="Circle"/>
          <p:cNvSpPr/>
          <p:nvPr/>
        </p:nvSpPr>
        <p:spPr>
          <a:xfrm>
            <a:off x="15599885" y="5274865"/>
            <a:ext cx="4118234" cy="4118235"/>
          </a:xfrm>
          <a:prstGeom prst="ellips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10" name="Circle"/>
          <p:cNvSpPr/>
          <p:nvPr/>
        </p:nvSpPr>
        <p:spPr>
          <a:xfrm>
            <a:off x="8053658" y="5884596"/>
            <a:ext cx="300459" cy="300458"/>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11" name="Circle"/>
          <p:cNvSpPr/>
          <p:nvPr/>
        </p:nvSpPr>
        <p:spPr>
          <a:xfrm>
            <a:off x="8053658" y="7183753"/>
            <a:ext cx="300459" cy="300459"/>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12" name="Circle"/>
          <p:cNvSpPr/>
          <p:nvPr/>
        </p:nvSpPr>
        <p:spPr>
          <a:xfrm>
            <a:off x="8053658" y="8482910"/>
            <a:ext cx="300459" cy="300459"/>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13" name="write"/>
          <p:cNvSpPr txBox="1"/>
          <p:nvPr/>
        </p:nvSpPr>
        <p:spPr>
          <a:xfrm>
            <a:off x="4878781" y="5723674"/>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write</a:t>
            </a:r>
          </a:p>
        </p:txBody>
      </p:sp>
      <p:sp>
        <p:nvSpPr>
          <p:cNvPr id="414" name="read"/>
          <p:cNvSpPr txBox="1"/>
          <p:nvPr/>
        </p:nvSpPr>
        <p:spPr>
          <a:xfrm>
            <a:off x="4993471" y="7019875"/>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read</a:t>
            </a:r>
          </a:p>
        </p:txBody>
      </p:sp>
      <p:sp>
        <p:nvSpPr>
          <p:cNvPr id="415" name="read"/>
          <p:cNvSpPr txBox="1"/>
          <p:nvPr/>
        </p:nvSpPr>
        <p:spPr>
          <a:xfrm>
            <a:off x="4993471" y="8321988"/>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read</a:t>
            </a:r>
          </a:p>
        </p:txBody>
      </p:sp>
      <p:sp>
        <p:nvSpPr>
          <p:cNvPr id="416" name="Mutex"/>
          <p:cNvSpPr txBox="1"/>
          <p:nvPr/>
        </p:nvSpPr>
        <p:spPr>
          <a:xfrm>
            <a:off x="8844281" y="4291150"/>
            <a:ext cx="2025812"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Mutex</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395"/>
                                        </p:tgtEl>
                                        <p:attrNameLst>
                                          <p:attrName>style.visibility</p:attrName>
                                        </p:attrNameLst>
                                      </p:cBhvr>
                                      <p:to>
                                        <p:strVal val="visible"/>
                                      </p:to>
                                    </p:set>
                                    <p:animEffect filter="box(out)" transition="in">
                                      <p:cBhvr>
                                        <p:cTn id="7" dur="700"/>
                                        <p:tgtEl>
                                          <p:spTgt spid="395"/>
                                        </p:tgtEl>
                                      </p:cBhvr>
                                    </p:animEffect>
                                  </p:childTnLst>
                                </p:cTn>
                              </p:par>
                            </p:childTnLst>
                          </p:cTn>
                        </p:par>
                        <p:par>
                          <p:cTn id="8" fill="hold">
                            <p:stCondLst>
                              <p:cond delay="700"/>
                            </p:stCondLst>
                            <p:childTnLst>
                              <p:par>
                                <p:cTn id="9" presetClass="entr" nodeType="afterEffect" presetSubtype="32" presetID="23" grpId="2" fill="hold">
                                  <p:stCondLst>
                                    <p:cond delay="0"/>
                                  </p:stCondLst>
                                  <p:iterate type="el" backwards="0">
                                    <p:tmAbs val="0"/>
                                  </p:iterate>
                                  <p:childTnLst>
                                    <p:set>
                                      <p:cBhvr>
                                        <p:cTn id="10" fill="hold"/>
                                        <p:tgtEl>
                                          <p:spTgt spid="396"/>
                                        </p:tgtEl>
                                        <p:attrNameLst>
                                          <p:attrName>style.visibility</p:attrName>
                                        </p:attrNameLst>
                                      </p:cBhvr>
                                      <p:to>
                                        <p:strVal val="visible"/>
                                      </p:to>
                                    </p:set>
                                    <p:anim calcmode="lin" valueType="num">
                                      <p:cBhvr>
                                        <p:cTn id="11" dur="900" fill="hold"/>
                                        <p:tgtEl>
                                          <p:spTgt spid="396"/>
                                        </p:tgtEl>
                                        <p:attrNameLst>
                                          <p:attrName>ppt_w</p:attrName>
                                        </p:attrNameLst>
                                      </p:cBhvr>
                                      <p:tavLst>
                                        <p:tav tm="0">
                                          <p:val>
                                            <p:strVal val="4*#ppt_w"/>
                                          </p:val>
                                        </p:tav>
                                        <p:tav tm="100000">
                                          <p:val>
                                            <p:strVal val="#ppt_w"/>
                                          </p:val>
                                        </p:tav>
                                      </p:tavLst>
                                    </p:anim>
                                    <p:anim calcmode="lin" valueType="num">
                                      <p:cBhvr>
                                        <p:cTn id="12" dur="900" fill="hold"/>
                                        <p:tgtEl>
                                          <p:spTgt spid="396"/>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391"/>
                                        </p:tgtEl>
                                        <p:attrNameLst>
                                          <p:attrName>style.visibility</p:attrName>
                                        </p:attrNameLst>
                                      </p:cBhvr>
                                      <p:to>
                                        <p:strVal val="visible"/>
                                      </p:to>
                                    </p:set>
                                    <p:animEffect filter="box(out)" transition="in">
                                      <p:cBhvr>
                                        <p:cTn id="16" dur="700"/>
                                        <p:tgtEl>
                                          <p:spTgt spid="391"/>
                                        </p:tgtEl>
                                      </p:cBhvr>
                                    </p:animEffect>
                                  </p:childTnLst>
                                </p:cTn>
                              </p:par>
                            </p:childTnLst>
                          </p:cTn>
                        </p:par>
                        <p:par>
                          <p:cTn id="17" fill="hold">
                            <p:stCondLst>
                              <p:cond delay="2300"/>
                            </p:stCondLst>
                            <p:childTnLst>
                              <p:par>
                                <p:cTn id="18" presetClass="entr" nodeType="afterEffect" presetSubtype="32" presetID="23" grpId="4" fill="hold">
                                  <p:stCondLst>
                                    <p:cond delay="200"/>
                                  </p:stCondLst>
                                  <p:iterate type="el" backwards="0">
                                    <p:tmAbs val="0"/>
                                  </p:iterate>
                                  <p:childTnLst>
                                    <p:set>
                                      <p:cBhvr>
                                        <p:cTn id="19" fill="hold"/>
                                        <p:tgtEl>
                                          <p:spTgt spid="413"/>
                                        </p:tgtEl>
                                        <p:attrNameLst>
                                          <p:attrName>style.visibility</p:attrName>
                                        </p:attrNameLst>
                                      </p:cBhvr>
                                      <p:to>
                                        <p:strVal val="visible"/>
                                      </p:to>
                                    </p:set>
                                    <p:anim calcmode="lin" valueType="num">
                                      <p:cBhvr>
                                        <p:cTn id="20" dur="800" fill="hold"/>
                                        <p:tgtEl>
                                          <p:spTgt spid="413"/>
                                        </p:tgtEl>
                                        <p:attrNameLst>
                                          <p:attrName>ppt_w</p:attrName>
                                        </p:attrNameLst>
                                      </p:cBhvr>
                                      <p:tavLst>
                                        <p:tav tm="0">
                                          <p:val>
                                            <p:strVal val="4*#ppt_w"/>
                                          </p:val>
                                        </p:tav>
                                        <p:tav tm="100000">
                                          <p:val>
                                            <p:strVal val="#ppt_w"/>
                                          </p:val>
                                        </p:tav>
                                      </p:tavLst>
                                    </p:anim>
                                    <p:anim calcmode="lin" valueType="num">
                                      <p:cBhvr>
                                        <p:cTn id="21" dur="800" fill="hold"/>
                                        <p:tgtEl>
                                          <p:spTgt spid="413"/>
                                        </p:tgtEl>
                                        <p:attrNameLst>
                                          <p:attrName>ppt_h</p:attrName>
                                        </p:attrNameLst>
                                      </p:cBhvr>
                                      <p:tavLst>
                                        <p:tav tm="0">
                                          <p:val>
                                            <p:strVal val="4*#ppt_h"/>
                                          </p:val>
                                        </p:tav>
                                        <p:tav tm="100000">
                                          <p:val>
                                            <p:strVal val="#ppt_h"/>
                                          </p:val>
                                        </p:tav>
                                      </p:tavLst>
                                    </p:anim>
                                  </p:childTnLst>
                                </p:cTn>
                              </p:par>
                            </p:childTnLst>
                          </p:cTn>
                        </p:par>
                        <p:par>
                          <p:cTn id="22" fill="hold">
                            <p:stCondLst>
                              <p:cond delay="3300"/>
                            </p:stCondLst>
                            <p:childTnLst>
                              <p:par>
                                <p:cTn id="23" presetClass="entr" nodeType="afterEffect" presetSubtype="32" presetID="4" grpId="5" fill="hold">
                                  <p:stCondLst>
                                    <p:cond delay="200"/>
                                  </p:stCondLst>
                                  <p:iterate type="el" backwards="0">
                                    <p:tmAbs val="0"/>
                                  </p:iterate>
                                  <p:childTnLst>
                                    <p:set>
                                      <p:cBhvr>
                                        <p:cTn id="24" fill="hold"/>
                                        <p:tgtEl>
                                          <p:spTgt spid="397"/>
                                        </p:tgtEl>
                                        <p:attrNameLst>
                                          <p:attrName>style.visibility</p:attrName>
                                        </p:attrNameLst>
                                      </p:cBhvr>
                                      <p:to>
                                        <p:strVal val="visible"/>
                                      </p:to>
                                    </p:set>
                                    <p:animEffect filter="box(out)" transition="in">
                                      <p:cBhvr>
                                        <p:cTn id="25" dur="700"/>
                                        <p:tgtEl>
                                          <p:spTgt spid="397"/>
                                        </p:tgtEl>
                                      </p:cBhvr>
                                    </p:animEffect>
                                  </p:childTnLst>
                                </p:cTn>
                              </p:par>
                            </p:childTnLst>
                          </p:cTn>
                        </p:par>
                        <p:par>
                          <p:cTn id="26" fill="hold">
                            <p:stCondLst>
                              <p:cond delay="4200"/>
                            </p:stCondLst>
                            <p:childTnLst>
                              <p:par>
                                <p:cTn id="27" presetClass="entr" nodeType="afterEffect" presetSubtype="32" presetID="23" grpId="6" fill="hold">
                                  <p:stCondLst>
                                    <p:cond delay="0"/>
                                  </p:stCondLst>
                                  <p:iterate type="el" backwards="0">
                                    <p:tmAbs val="0"/>
                                  </p:iterate>
                                  <p:childTnLst>
                                    <p:set>
                                      <p:cBhvr>
                                        <p:cTn id="28" fill="hold"/>
                                        <p:tgtEl>
                                          <p:spTgt spid="398"/>
                                        </p:tgtEl>
                                        <p:attrNameLst>
                                          <p:attrName>style.visibility</p:attrName>
                                        </p:attrNameLst>
                                      </p:cBhvr>
                                      <p:to>
                                        <p:strVal val="visible"/>
                                      </p:to>
                                    </p:set>
                                    <p:anim calcmode="lin" valueType="num">
                                      <p:cBhvr>
                                        <p:cTn id="29" dur="900" fill="hold"/>
                                        <p:tgtEl>
                                          <p:spTgt spid="398"/>
                                        </p:tgtEl>
                                        <p:attrNameLst>
                                          <p:attrName>ppt_w</p:attrName>
                                        </p:attrNameLst>
                                      </p:cBhvr>
                                      <p:tavLst>
                                        <p:tav tm="0">
                                          <p:val>
                                            <p:strVal val="4*#ppt_w"/>
                                          </p:val>
                                        </p:tav>
                                        <p:tav tm="100000">
                                          <p:val>
                                            <p:strVal val="#ppt_w"/>
                                          </p:val>
                                        </p:tav>
                                      </p:tavLst>
                                    </p:anim>
                                    <p:anim calcmode="lin" valueType="num">
                                      <p:cBhvr>
                                        <p:cTn id="30" dur="900" fill="hold"/>
                                        <p:tgtEl>
                                          <p:spTgt spid="398"/>
                                        </p:tgtEl>
                                        <p:attrNameLst>
                                          <p:attrName>ppt_h</p:attrName>
                                        </p:attrNameLst>
                                      </p:cBhvr>
                                      <p:tavLst>
                                        <p:tav tm="0">
                                          <p:val>
                                            <p:strVal val="4*#ppt_h"/>
                                          </p:val>
                                        </p:tav>
                                        <p:tav tm="100000">
                                          <p:val>
                                            <p:strVal val="#ppt_h"/>
                                          </p:val>
                                        </p:tav>
                                      </p:tavLst>
                                    </p:anim>
                                  </p:childTnLst>
                                </p:cTn>
                              </p:par>
                            </p:childTnLst>
                          </p:cTn>
                        </p:par>
                        <p:par>
                          <p:cTn id="31" fill="hold">
                            <p:stCondLst>
                              <p:cond delay="5100"/>
                            </p:stCondLst>
                            <p:childTnLst>
                              <p:par>
                                <p:cTn id="32" presetClass="entr" nodeType="afterEffect" presetSubtype="32" presetID="4" grpId="7" fill="hold">
                                  <p:stCondLst>
                                    <p:cond delay="0"/>
                                  </p:stCondLst>
                                  <p:iterate type="el" backwards="0">
                                    <p:tmAbs val="0"/>
                                  </p:iterate>
                                  <p:childTnLst>
                                    <p:set>
                                      <p:cBhvr>
                                        <p:cTn id="33" fill="hold"/>
                                        <p:tgtEl>
                                          <p:spTgt spid="389"/>
                                        </p:tgtEl>
                                        <p:attrNameLst>
                                          <p:attrName>style.visibility</p:attrName>
                                        </p:attrNameLst>
                                      </p:cBhvr>
                                      <p:to>
                                        <p:strVal val="visible"/>
                                      </p:to>
                                    </p:set>
                                    <p:animEffect filter="box(out)" transition="in">
                                      <p:cBhvr>
                                        <p:cTn id="34" dur="700"/>
                                        <p:tgtEl>
                                          <p:spTgt spid="389"/>
                                        </p:tgtEl>
                                      </p:cBhvr>
                                    </p:animEffect>
                                  </p:childTnLst>
                                </p:cTn>
                              </p:par>
                            </p:childTnLst>
                          </p:cTn>
                        </p:par>
                        <p:par>
                          <p:cTn id="35" fill="hold">
                            <p:stCondLst>
                              <p:cond delay="5800"/>
                            </p:stCondLst>
                            <p:childTnLst>
                              <p:par>
                                <p:cTn id="36" presetClass="entr" nodeType="afterEffect" presetSubtype="32" presetID="23" grpId="8" fill="hold">
                                  <p:stCondLst>
                                    <p:cond delay="200"/>
                                  </p:stCondLst>
                                  <p:iterate type="el" backwards="0">
                                    <p:tmAbs val="0"/>
                                  </p:iterate>
                                  <p:childTnLst>
                                    <p:set>
                                      <p:cBhvr>
                                        <p:cTn id="37" fill="hold"/>
                                        <p:tgtEl>
                                          <p:spTgt spid="414"/>
                                        </p:tgtEl>
                                        <p:attrNameLst>
                                          <p:attrName>style.visibility</p:attrName>
                                        </p:attrNameLst>
                                      </p:cBhvr>
                                      <p:to>
                                        <p:strVal val="visible"/>
                                      </p:to>
                                    </p:set>
                                    <p:anim calcmode="lin" valueType="num">
                                      <p:cBhvr>
                                        <p:cTn id="38" dur="800" fill="hold"/>
                                        <p:tgtEl>
                                          <p:spTgt spid="414"/>
                                        </p:tgtEl>
                                        <p:attrNameLst>
                                          <p:attrName>ppt_w</p:attrName>
                                        </p:attrNameLst>
                                      </p:cBhvr>
                                      <p:tavLst>
                                        <p:tav tm="0">
                                          <p:val>
                                            <p:strVal val="4*#ppt_w"/>
                                          </p:val>
                                        </p:tav>
                                        <p:tav tm="100000">
                                          <p:val>
                                            <p:strVal val="#ppt_w"/>
                                          </p:val>
                                        </p:tav>
                                      </p:tavLst>
                                    </p:anim>
                                    <p:anim calcmode="lin" valueType="num">
                                      <p:cBhvr>
                                        <p:cTn id="39" dur="800" fill="hold"/>
                                        <p:tgtEl>
                                          <p:spTgt spid="414"/>
                                        </p:tgtEl>
                                        <p:attrNameLst>
                                          <p:attrName>ppt_h</p:attrName>
                                        </p:attrNameLst>
                                      </p:cBhvr>
                                      <p:tavLst>
                                        <p:tav tm="0">
                                          <p:val>
                                            <p:strVal val="4*#ppt_h"/>
                                          </p:val>
                                        </p:tav>
                                        <p:tav tm="100000">
                                          <p:val>
                                            <p:strVal val="#ppt_h"/>
                                          </p:val>
                                        </p:tav>
                                      </p:tavLst>
                                    </p:anim>
                                  </p:childTnLst>
                                </p:cTn>
                              </p:par>
                            </p:childTnLst>
                          </p:cTn>
                        </p:par>
                        <p:par>
                          <p:cTn id="40" fill="hold">
                            <p:stCondLst>
                              <p:cond delay="6800"/>
                            </p:stCondLst>
                            <p:childTnLst>
                              <p:par>
                                <p:cTn id="41" presetClass="entr" nodeType="afterEffect" presetSubtype="32" presetID="4" grpId="9" fill="hold">
                                  <p:stCondLst>
                                    <p:cond delay="200"/>
                                  </p:stCondLst>
                                  <p:iterate type="el" backwards="0">
                                    <p:tmAbs val="0"/>
                                  </p:iterate>
                                  <p:childTnLst>
                                    <p:set>
                                      <p:cBhvr>
                                        <p:cTn id="42" fill="hold"/>
                                        <p:tgtEl>
                                          <p:spTgt spid="399"/>
                                        </p:tgtEl>
                                        <p:attrNameLst>
                                          <p:attrName>style.visibility</p:attrName>
                                        </p:attrNameLst>
                                      </p:cBhvr>
                                      <p:to>
                                        <p:strVal val="visible"/>
                                      </p:to>
                                    </p:set>
                                    <p:animEffect filter="box(out)" transition="in">
                                      <p:cBhvr>
                                        <p:cTn id="43" dur="700"/>
                                        <p:tgtEl>
                                          <p:spTgt spid="399"/>
                                        </p:tgtEl>
                                      </p:cBhvr>
                                    </p:animEffect>
                                  </p:childTnLst>
                                </p:cTn>
                              </p:par>
                            </p:childTnLst>
                          </p:cTn>
                        </p:par>
                        <p:par>
                          <p:cTn id="44" fill="hold">
                            <p:stCondLst>
                              <p:cond delay="7700"/>
                            </p:stCondLst>
                            <p:childTnLst>
                              <p:par>
                                <p:cTn id="45" presetClass="entr" nodeType="afterEffect" presetSubtype="32" presetID="23" grpId="10" fill="hold">
                                  <p:stCondLst>
                                    <p:cond delay="0"/>
                                  </p:stCondLst>
                                  <p:iterate type="el" backwards="0">
                                    <p:tmAbs val="0"/>
                                  </p:iterate>
                                  <p:childTnLst>
                                    <p:set>
                                      <p:cBhvr>
                                        <p:cTn id="46" fill="hold"/>
                                        <p:tgtEl>
                                          <p:spTgt spid="400"/>
                                        </p:tgtEl>
                                        <p:attrNameLst>
                                          <p:attrName>style.visibility</p:attrName>
                                        </p:attrNameLst>
                                      </p:cBhvr>
                                      <p:to>
                                        <p:strVal val="visible"/>
                                      </p:to>
                                    </p:set>
                                    <p:anim calcmode="lin" valueType="num">
                                      <p:cBhvr>
                                        <p:cTn id="47" dur="900" fill="hold"/>
                                        <p:tgtEl>
                                          <p:spTgt spid="400"/>
                                        </p:tgtEl>
                                        <p:attrNameLst>
                                          <p:attrName>ppt_w</p:attrName>
                                        </p:attrNameLst>
                                      </p:cBhvr>
                                      <p:tavLst>
                                        <p:tav tm="0">
                                          <p:val>
                                            <p:strVal val="4*#ppt_w"/>
                                          </p:val>
                                        </p:tav>
                                        <p:tav tm="100000">
                                          <p:val>
                                            <p:strVal val="#ppt_w"/>
                                          </p:val>
                                        </p:tav>
                                      </p:tavLst>
                                    </p:anim>
                                    <p:anim calcmode="lin" valueType="num">
                                      <p:cBhvr>
                                        <p:cTn id="48" dur="900" fill="hold"/>
                                        <p:tgtEl>
                                          <p:spTgt spid="400"/>
                                        </p:tgtEl>
                                        <p:attrNameLst>
                                          <p:attrName>ppt_h</p:attrName>
                                        </p:attrNameLst>
                                      </p:cBhvr>
                                      <p:tavLst>
                                        <p:tav tm="0">
                                          <p:val>
                                            <p:strVal val="4*#ppt_h"/>
                                          </p:val>
                                        </p:tav>
                                        <p:tav tm="100000">
                                          <p:val>
                                            <p:strVal val="#ppt_h"/>
                                          </p:val>
                                        </p:tav>
                                      </p:tavLst>
                                    </p:anim>
                                  </p:childTnLst>
                                </p:cTn>
                              </p:par>
                            </p:childTnLst>
                          </p:cTn>
                        </p:par>
                        <p:par>
                          <p:cTn id="49" fill="hold">
                            <p:stCondLst>
                              <p:cond delay="8600"/>
                            </p:stCondLst>
                            <p:childTnLst>
                              <p:par>
                                <p:cTn id="50" presetClass="entr" nodeType="afterEffect" presetSubtype="32" presetID="4" grpId="11" fill="hold">
                                  <p:stCondLst>
                                    <p:cond delay="0"/>
                                  </p:stCondLst>
                                  <p:iterate type="el" backwards="0">
                                    <p:tmAbs val="0"/>
                                  </p:iterate>
                                  <p:childTnLst>
                                    <p:set>
                                      <p:cBhvr>
                                        <p:cTn id="51" fill="hold"/>
                                        <p:tgtEl>
                                          <p:spTgt spid="390"/>
                                        </p:tgtEl>
                                        <p:attrNameLst>
                                          <p:attrName>style.visibility</p:attrName>
                                        </p:attrNameLst>
                                      </p:cBhvr>
                                      <p:to>
                                        <p:strVal val="visible"/>
                                      </p:to>
                                    </p:set>
                                    <p:animEffect filter="box(out)" transition="in">
                                      <p:cBhvr>
                                        <p:cTn id="52" dur="700"/>
                                        <p:tgtEl>
                                          <p:spTgt spid="390"/>
                                        </p:tgtEl>
                                      </p:cBhvr>
                                    </p:animEffect>
                                  </p:childTnLst>
                                </p:cTn>
                              </p:par>
                            </p:childTnLst>
                          </p:cTn>
                        </p:par>
                        <p:par>
                          <p:cTn id="53" fill="hold">
                            <p:stCondLst>
                              <p:cond delay="9300"/>
                            </p:stCondLst>
                            <p:childTnLst>
                              <p:par>
                                <p:cTn id="54" presetClass="entr" nodeType="afterEffect" presetSubtype="32" presetID="23" grpId="12" fill="hold">
                                  <p:stCondLst>
                                    <p:cond delay="200"/>
                                  </p:stCondLst>
                                  <p:iterate type="el" backwards="0">
                                    <p:tmAbs val="0"/>
                                  </p:iterate>
                                  <p:childTnLst>
                                    <p:set>
                                      <p:cBhvr>
                                        <p:cTn id="55" fill="hold"/>
                                        <p:tgtEl>
                                          <p:spTgt spid="415"/>
                                        </p:tgtEl>
                                        <p:attrNameLst>
                                          <p:attrName>style.visibility</p:attrName>
                                        </p:attrNameLst>
                                      </p:cBhvr>
                                      <p:to>
                                        <p:strVal val="visible"/>
                                      </p:to>
                                    </p:set>
                                    <p:anim calcmode="lin" valueType="num">
                                      <p:cBhvr>
                                        <p:cTn id="56" dur="800" fill="hold"/>
                                        <p:tgtEl>
                                          <p:spTgt spid="415"/>
                                        </p:tgtEl>
                                        <p:attrNameLst>
                                          <p:attrName>ppt_w</p:attrName>
                                        </p:attrNameLst>
                                      </p:cBhvr>
                                      <p:tavLst>
                                        <p:tav tm="0">
                                          <p:val>
                                            <p:strVal val="4*#ppt_w"/>
                                          </p:val>
                                        </p:tav>
                                        <p:tav tm="100000">
                                          <p:val>
                                            <p:strVal val="#ppt_w"/>
                                          </p:val>
                                        </p:tav>
                                      </p:tavLst>
                                    </p:anim>
                                    <p:anim calcmode="lin" valueType="num">
                                      <p:cBhvr>
                                        <p:cTn id="57" dur="800" fill="hold"/>
                                        <p:tgtEl>
                                          <p:spTgt spid="415"/>
                                        </p:tgtEl>
                                        <p:attrNameLst>
                                          <p:attrName>ppt_h</p:attrName>
                                        </p:attrNameLst>
                                      </p:cBhvr>
                                      <p:tavLst>
                                        <p:tav tm="0">
                                          <p:val>
                                            <p:strVal val="4*#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16" presetID="23" grpId="13" fill="hold">
                                  <p:stCondLst>
                                    <p:cond delay="0"/>
                                  </p:stCondLst>
                                  <p:iterate type="el" backwards="0">
                                    <p:tmAbs val="0"/>
                                  </p:iterate>
                                  <p:childTnLst>
                                    <p:set>
                                      <p:cBhvr>
                                        <p:cTn id="61" fill="hold"/>
                                        <p:tgtEl>
                                          <p:spTgt spid="407"/>
                                        </p:tgtEl>
                                        <p:attrNameLst>
                                          <p:attrName>style.visibility</p:attrName>
                                        </p:attrNameLst>
                                      </p:cBhvr>
                                      <p:to>
                                        <p:strVal val="visible"/>
                                      </p:to>
                                    </p:set>
                                    <p:anim calcmode="lin" valueType="num">
                                      <p:cBhvr>
                                        <p:cTn id="62" dur="800" fill="hold"/>
                                        <p:tgtEl>
                                          <p:spTgt spid="407"/>
                                        </p:tgtEl>
                                        <p:attrNameLst>
                                          <p:attrName>ppt_w</p:attrName>
                                        </p:attrNameLst>
                                      </p:cBhvr>
                                      <p:tavLst>
                                        <p:tav tm="0">
                                          <p:val>
                                            <p:fltVal val="0"/>
                                          </p:val>
                                        </p:tav>
                                        <p:tav tm="100000">
                                          <p:val>
                                            <p:strVal val="#ppt_w"/>
                                          </p:val>
                                        </p:tav>
                                      </p:tavLst>
                                    </p:anim>
                                    <p:anim calcmode="lin" valueType="num">
                                      <p:cBhvr>
                                        <p:cTn id="63" dur="800" fill="hold"/>
                                        <p:tgtEl>
                                          <p:spTgt spid="407"/>
                                        </p:tgtEl>
                                        <p:attrNameLst>
                                          <p:attrName>ppt_h</p:attrName>
                                        </p:attrNameLst>
                                      </p:cBhvr>
                                      <p:tavLst>
                                        <p:tav tm="0">
                                          <p:val>
                                            <p:fltVal val="0"/>
                                          </p:val>
                                        </p:tav>
                                        <p:tav tm="100000">
                                          <p:val>
                                            <p:strVal val="#ppt_h"/>
                                          </p:val>
                                        </p:tav>
                                      </p:tavLst>
                                    </p:anim>
                                  </p:childTnLst>
                                </p:cTn>
                              </p:par>
                            </p:childTnLst>
                          </p:cTn>
                        </p:par>
                        <p:par>
                          <p:cTn id="64" fill="hold">
                            <p:stCondLst>
                              <p:cond delay="800"/>
                            </p:stCondLst>
                            <p:childTnLst>
                              <p:par>
                                <p:cTn id="65" presetClass="entr" nodeType="afterEffect" presetSubtype="32" presetID="23" grpId="14" fill="hold">
                                  <p:stCondLst>
                                    <p:cond delay="0"/>
                                  </p:stCondLst>
                                  <p:iterate type="el" backwards="0">
                                    <p:tmAbs val="0"/>
                                  </p:iterate>
                                  <p:childTnLst>
                                    <p:set>
                                      <p:cBhvr>
                                        <p:cTn id="66" fill="hold"/>
                                        <p:tgtEl>
                                          <p:spTgt spid="408"/>
                                        </p:tgtEl>
                                        <p:attrNameLst>
                                          <p:attrName>style.visibility</p:attrName>
                                        </p:attrNameLst>
                                      </p:cBhvr>
                                      <p:to>
                                        <p:strVal val="visible"/>
                                      </p:to>
                                    </p:set>
                                    <p:anim calcmode="lin" valueType="num">
                                      <p:cBhvr>
                                        <p:cTn id="67" dur="1000" fill="hold"/>
                                        <p:tgtEl>
                                          <p:spTgt spid="408"/>
                                        </p:tgtEl>
                                        <p:attrNameLst>
                                          <p:attrName>ppt_w</p:attrName>
                                        </p:attrNameLst>
                                      </p:cBhvr>
                                      <p:tavLst>
                                        <p:tav tm="0">
                                          <p:val>
                                            <p:strVal val="4*#ppt_w"/>
                                          </p:val>
                                        </p:tav>
                                        <p:tav tm="100000">
                                          <p:val>
                                            <p:strVal val="#ppt_w"/>
                                          </p:val>
                                        </p:tav>
                                      </p:tavLst>
                                    </p:anim>
                                    <p:anim calcmode="lin" valueType="num">
                                      <p:cBhvr>
                                        <p:cTn id="68" dur="1000" fill="hold"/>
                                        <p:tgtEl>
                                          <p:spTgt spid="408"/>
                                        </p:tgtEl>
                                        <p:attrNameLst>
                                          <p:attrName>ppt_h</p:attrName>
                                        </p:attrNameLst>
                                      </p:cBhvr>
                                      <p:tavLst>
                                        <p:tav tm="0">
                                          <p:val>
                                            <p:strVal val="4*#ppt_h"/>
                                          </p:val>
                                        </p:tav>
                                        <p:tav tm="100000">
                                          <p:val>
                                            <p:strVal val="#ppt_h"/>
                                          </p:val>
                                        </p:tav>
                                      </p:tavLst>
                                    </p:anim>
                                  </p:childTnLst>
                                </p:cTn>
                              </p:par>
                            </p:childTnLst>
                          </p:cTn>
                        </p:par>
                        <p:par>
                          <p:cTn id="69" fill="hold">
                            <p:stCondLst>
                              <p:cond delay="1800"/>
                            </p:stCondLst>
                            <p:childTnLst>
                              <p:par>
                                <p:cTn id="70" presetClass="entr" nodeType="afterEffect" presetID="9" grpId="15" fill="hold">
                                  <p:stCondLst>
                                    <p:cond delay="0"/>
                                  </p:stCondLst>
                                  <p:iterate type="el" backwards="0">
                                    <p:tmAbs val="0"/>
                                  </p:iterate>
                                  <p:childTnLst>
                                    <p:set>
                                      <p:cBhvr>
                                        <p:cTn id="71" fill="hold"/>
                                        <p:tgtEl>
                                          <p:spTgt spid="409"/>
                                        </p:tgtEl>
                                        <p:attrNameLst>
                                          <p:attrName>style.visibility</p:attrName>
                                        </p:attrNameLst>
                                      </p:cBhvr>
                                      <p:to>
                                        <p:strVal val="visible"/>
                                      </p:to>
                                    </p:set>
                                    <p:animEffect filter="dissolve" transition="in">
                                      <p:cBhvr>
                                        <p:cTn id="72" dur="1250"/>
                                        <p:tgtEl>
                                          <p:spTgt spid="409"/>
                                        </p:tgtEl>
                                      </p:cBhvr>
                                    </p:animEffect>
                                  </p:childTnLst>
                                </p:cTn>
                              </p:par>
                            </p:childTnLst>
                          </p:cTn>
                        </p:par>
                      </p:childTnLst>
                    </p:cTn>
                  </p:par>
                  <p:par>
                    <p:cTn id="73" fill="hold">
                      <p:stCondLst>
                        <p:cond delay="indefinite"/>
                      </p:stCondLst>
                      <p:childTnLst>
                        <p:par>
                          <p:cTn id="74" fill="hold">
                            <p:stCondLst>
                              <p:cond delay="0"/>
                            </p:stCondLst>
                            <p:childTnLst>
                              <p:par>
                                <p:cTn id="75" presetClass="entr" nodeType="clickEffect" presetSubtype="32" presetID="4" grpId="16" fill="hold">
                                  <p:stCondLst>
                                    <p:cond delay="0"/>
                                  </p:stCondLst>
                                  <p:iterate type="el" backwards="0">
                                    <p:tmAbs val="0"/>
                                  </p:iterate>
                                  <p:childTnLst>
                                    <p:set>
                                      <p:cBhvr>
                                        <p:cTn id="76" fill="hold"/>
                                        <p:tgtEl>
                                          <p:spTgt spid="410"/>
                                        </p:tgtEl>
                                        <p:attrNameLst>
                                          <p:attrName>style.visibility</p:attrName>
                                        </p:attrNameLst>
                                      </p:cBhvr>
                                      <p:to>
                                        <p:strVal val="visible"/>
                                      </p:to>
                                    </p:set>
                                    <p:animEffect filter="box(out)" transition="in">
                                      <p:cBhvr>
                                        <p:cTn id="77" dur="600"/>
                                        <p:tgtEl>
                                          <p:spTgt spid="410"/>
                                        </p:tgtEl>
                                      </p:cBhvr>
                                    </p:animEffect>
                                  </p:childTnLst>
                                </p:cTn>
                              </p:par>
                            </p:childTnLst>
                          </p:cTn>
                        </p:par>
                        <p:par>
                          <p:cTn id="78" fill="hold">
                            <p:stCondLst>
                              <p:cond delay="600"/>
                            </p:stCondLst>
                            <p:childTnLst>
                              <p:par>
                                <p:cTn id="79" presetClass="entr" nodeType="afterEffect" presetSubtype="32" presetID="4" grpId="17" fill="hold">
                                  <p:stCondLst>
                                    <p:cond delay="100"/>
                                  </p:stCondLst>
                                  <p:iterate type="el" backwards="0">
                                    <p:tmAbs val="0"/>
                                  </p:iterate>
                                  <p:childTnLst>
                                    <p:set>
                                      <p:cBhvr>
                                        <p:cTn id="80" fill="hold"/>
                                        <p:tgtEl>
                                          <p:spTgt spid="411"/>
                                        </p:tgtEl>
                                        <p:attrNameLst>
                                          <p:attrName>style.visibility</p:attrName>
                                        </p:attrNameLst>
                                      </p:cBhvr>
                                      <p:to>
                                        <p:strVal val="visible"/>
                                      </p:to>
                                    </p:set>
                                    <p:animEffect filter="box(out)" transition="in">
                                      <p:cBhvr>
                                        <p:cTn id="81" dur="600"/>
                                        <p:tgtEl>
                                          <p:spTgt spid="411"/>
                                        </p:tgtEl>
                                      </p:cBhvr>
                                    </p:animEffect>
                                  </p:childTnLst>
                                </p:cTn>
                              </p:par>
                            </p:childTnLst>
                          </p:cTn>
                        </p:par>
                        <p:par>
                          <p:cTn id="82" fill="hold">
                            <p:stCondLst>
                              <p:cond delay="1300"/>
                            </p:stCondLst>
                            <p:childTnLst>
                              <p:par>
                                <p:cTn id="83" presetClass="entr" nodeType="afterEffect" presetSubtype="32" presetID="4" grpId="18" fill="hold">
                                  <p:stCondLst>
                                    <p:cond delay="100"/>
                                  </p:stCondLst>
                                  <p:iterate type="el" backwards="0">
                                    <p:tmAbs val="0"/>
                                  </p:iterate>
                                  <p:childTnLst>
                                    <p:set>
                                      <p:cBhvr>
                                        <p:cTn id="84" fill="hold"/>
                                        <p:tgtEl>
                                          <p:spTgt spid="412"/>
                                        </p:tgtEl>
                                        <p:attrNameLst>
                                          <p:attrName>style.visibility</p:attrName>
                                        </p:attrNameLst>
                                      </p:cBhvr>
                                      <p:to>
                                        <p:strVal val="visible"/>
                                      </p:to>
                                    </p:set>
                                    <p:animEffect filter="box(out)" transition="in">
                                      <p:cBhvr>
                                        <p:cTn id="85" dur="600"/>
                                        <p:tgtEl>
                                          <p:spTgt spid="412"/>
                                        </p:tgtEl>
                                      </p:cBhvr>
                                    </p:animEffect>
                                  </p:childTnLst>
                                </p:cTn>
                              </p:par>
                            </p:childTnLst>
                          </p:cTn>
                        </p:par>
                        <p:par>
                          <p:cTn id="86" fill="hold">
                            <p:stCondLst>
                              <p:cond delay="2000"/>
                            </p:stCondLst>
                            <p:childTnLst>
                              <p:par>
                                <p:cTn id="87" presetClass="entr" nodeType="afterEffect" presetSubtype="10" presetID="19" grpId="19" fill="hold">
                                  <p:stCondLst>
                                    <p:cond delay="200"/>
                                  </p:stCondLst>
                                  <p:iterate type="el" backwards="0">
                                    <p:tmAbs val="0"/>
                                  </p:iterate>
                                  <p:childTnLst>
                                    <p:set>
                                      <p:cBhvr>
                                        <p:cTn id="88" fill="hold"/>
                                        <p:tgtEl>
                                          <p:spTgt spid="392"/>
                                        </p:tgtEl>
                                        <p:attrNameLst>
                                          <p:attrName>style.visibility</p:attrName>
                                        </p:attrNameLst>
                                      </p:cBhvr>
                                      <p:to>
                                        <p:strVal val="visible"/>
                                      </p:to>
                                    </p:set>
                                    <p:anim calcmode="lin" valueType="num">
                                      <p:cBhvr>
                                        <p:cTn id="89" dur="1000" fill="hold"/>
                                        <p:tgtEl>
                                          <p:spTgt spid="392"/>
                                        </p:tgtEl>
                                        <p:attrNameLst>
                                          <p:attrName>ppt_w</p:attrName>
                                        </p:attrNameLst>
                                      </p:cBhvr>
                                      <p:tavLst>
                                        <p:tav tm="0" fmla="#ppt_w*sin(2.5*pi*$)">
                                          <p:val>
                                            <p:fltVal val="0"/>
                                          </p:val>
                                        </p:tav>
                                        <p:tav tm="100000">
                                          <p:val>
                                            <p:fltVal val="1"/>
                                          </p:val>
                                        </p:tav>
                                      </p:tavLst>
                                    </p:anim>
                                    <p:anim calcmode="lin" valueType="num">
                                      <p:cBhvr>
                                        <p:cTn id="90" dur="1000" fill="hold"/>
                                        <p:tgtEl>
                                          <p:spTgt spid="392"/>
                                        </p:tgtEl>
                                        <p:attrNameLst>
                                          <p:attrName>ppt_h</p:attrName>
                                        </p:attrNameLst>
                                      </p:cBhvr>
                                      <p:tavLst>
                                        <p:tav tm="0">
                                          <p:val>
                                            <p:strVal val="#ppt_h"/>
                                          </p:val>
                                        </p:tav>
                                        <p:tav tm="100000">
                                          <p:val>
                                            <p:strVal val="#ppt_h"/>
                                          </p:val>
                                        </p:tav>
                                      </p:tavLst>
                                    </p:anim>
                                  </p:childTnLst>
                                </p:cTn>
                              </p:par>
                            </p:childTnLst>
                          </p:cTn>
                        </p:par>
                        <p:par>
                          <p:cTn id="91" fill="hold">
                            <p:stCondLst>
                              <p:cond delay="3200"/>
                            </p:stCondLst>
                            <p:childTnLst>
                              <p:par>
                                <p:cTn id="92" presetClass="entr" nodeType="afterEffect" presetSubtype="32" presetID="23" grpId="20" fill="hold">
                                  <p:stCondLst>
                                    <p:cond delay="200"/>
                                  </p:stCondLst>
                                  <p:iterate type="el" backwards="0">
                                    <p:tmAbs val="0"/>
                                  </p:iterate>
                                  <p:childTnLst>
                                    <p:set>
                                      <p:cBhvr>
                                        <p:cTn id="93" fill="hold"/>
                                        <p:tgtEl>
                                          <p:spTgt spid="416"/>
                                        </p:tgtEl>
                                        <p:attrNameLst>
                                          <p:attrName>style.visibility</p:attrName>
                                        </p:attrNameLst>
                                      </p:cBhvr>
                                      <p:to>
                                        <p:strVal val="visible"/>
                                      </p:to>
                                    </p:set>
                                    <p:anim calcmode="lin" valueType="num">
                                      <p:cBhvr>
                                        <p:cTn id="94" dur="800" fill="hold"/>
                                        <p:tgtEl>
                                          <p:spTgt spid="416"/>
                                        </p:tgtEl>
                                        <p:attrNameLst>
                                          <p:attrName>ppt_w</p:attrName>
                                        </p:attrNameLst>
                                      </p:cBhvr>
                                      <p:tavLst>
                                        <p:tav tm="0">
                                          <p:val>
                                            <p:strVal val="4*#ppt_w"/>
                                          </p:val>
                                        </p:tav>
                                        <p:tav tm="100000">
                                          <p:val>
                                            <p:strVal val="#ppt_w"/>
                                          </p:val>
                                        </p:tav>
                                      </p:tavLst>
                                    </p:anim>
                                    <p:anim calcmode="lin" valueType="num">
                                      <p:cBhvr>
                                        <p:cTn id="95" dur="800" fill="hold"/>
                                        <p:tgtEl>
                                          <p:spTgt spid="416"/>
                                        </p:tgtEl>
                                        <p:attrNameLst>
                                          <p:attrName>ppt_h</p:attrName>
                                        </p:attrNameLst>
                                      </p:cBhvr>
                                      <p:tavLst>
                                        <p:tav tm="0">
                                          <p:val>
                                            <p:strVal val="4*#ppt_h"/>
                                          </p:val>
                                        </p:tav>
                                        <p:tav tm="100000">
                                          <p:val>
                                            <p:strVal val="#ppt_h"/>
                                          </p:val>
                                        </p:tav>
                                      </p:tavLst>
                                    </p:anim>
                                  </p:childTnLst>
                                </p:cTn>
                              </p:par>
                            </p:childTnLst>
                          </p:cTn>
                        </p:par>
                        <p:par>
                          <p:cTn id="96" fill="hold">
                            <p:stCondLst>
                              <p:cond delay="4200"/>
                            </p:stCondLst>
                            <p:childTnLst>
                              <p:par>
                                <p:cTn id="97" presetClass="entr" nodeType="afterEffect" presetSubtype="32" presetID="4" grpId="21" fill="hold">
                                  <p:stCondLst>
                                    <p:cond delay="0"/>
                                  </p:stCondLst>
                                  <p:iterate type="el" backwards="0">
                                    <p:tmAbs val="0"/>
                                  </p:iterate>
                                  <p:childTnLst>
                                    <p:set>
                                      <p:cBhvr>
                                        <p:cTn id="98" fill="hold"/>
                                        <p:tgtEl>
                                          <p:spTgt spid="394"/>
                                        </p:tgtEl>
                                        <p:attrNameLst>
                                          <p:attrName>style.visibility</p:attrName>
                                        </p:attrNameLst>
                                      </p:cBhvr>
                                      <p:to>
                                        <p:strVal val="visible"/>
                                      </p:to>
                                    </p:set>
                                    <p:animEffect filter="box(out)" transition="in">
                                      <p:cBhvr>
                                        <p:cTn id="99" dur="600"/>
                                        <p:tgtEl>
                                          <p:spTgt spid="394"/>
                                        </p:tgtEl>
                                      </p:cBhvr>
                                    </p:animEffect>
                                  </p:childTnLst>
                                </p:cTn>
                              </p:par>
                            </p:childTnLst>
                          </p:cTn>
                        </p:par>
                        <p:par>
                          <p:cTn id="100" fill="hold">
                            <p:stCondLst>
                              <p:cond delay="4800"/>
                            </p:stCondLst>
                            <p:childTnLst>
                              <p:par>
                                <p:cTn id="101" presetClass="entr" nodeType="afterEffect" presetSubtype="32" presetID="4" grpId="22" fill="hold">
                                  <p:stCondLst>
                                    <p:cond delay="100"/>
                                  </p:stCondLst>
                                  <p:iterate type="el" backwards="0">
                                    <p:tmAbs val="0"/>
                                  </p:iterate>
                                  <p:childTnLst>
                                    <p:set>
                                      <p:cBhvr>
                                        <p:cTn id="102" fill="hold"/>
                                        <p:tgtEl>
                                          <p:spTgt spid="393"/>
                                        </p:tgtEl>
                                        <p:attrNameLst>
                                          <p:attrName>style.visibility</p:attrName>
                                        </p:attrNameLst>
                                      </p:cBhvr>
                                      <p:to>
                                        <p:strVal val="visible"/>
                                      </p:to>
                                    </p:set>
                                    <p:animEffect filter="box(out)" transition="in">
                                      <p:cBhvr>
                                        <p:cTn id="103" dur="600"/>
                                        <p:tgtEl>
                                          <p:spTgt spid="393"/>
                                        </p:tgtEl>
                                      </p:cBhvr>
                                    </p:animEffect>
                                  </p:childTnLst>
                                </p:cTn>
                              </p:par>
                            </p:childTnLst>
                          </p:cTn>
                        </p:par>
                        <p:par>
                          <p:cTn id="104" fill="hold">
                            <p:stCondLst>
                              <p:cond delay="5500"/>
                            </p:stCondLst>
                            <p:childTnLst>
                              <p:par>
                                <p:cTn id="105" presetClass="entr" nodeType="afterEffect" presetID="9" grpId="23" fill="hold">
                                  <p:stCondLst>
                                    <p:cond delay="0"/>
                                  </p:stCondLst>
                                  <p:iterate type="el" backwards="0">
                                    <p:tmAbs val="0"/>
                                  </p:iterate>
                                  <p:childTnLst>
                                    <p:set>
                                      <p:cBhvr>
                                        <p:cTn id="106" fill="hold"/>
                                        <p:tgtEl>
                                          <p:spTgt spid="404"/>
                                        </p:tgtEl>
                                        <p:attrNameLst>
                                          <p:attrName>style.visibility</p:attrName>
                                        </p:attrNameLst>
                                      </p:cBhvr>
                                      <p:to>
                                        <p:strVal val="visible"/>
                                      </p:to>
                                    </p:set>
                                    <p:animEffect filter="dissolve" transition="in">
                                      <p:cBhvr>
                                        <p:cTn id="107" dur="600"/>
                                        <p:tgtEl>
                                          <p:spTgt spid="404"/>
                                        </p:tgtEl>
                                      </p:cBhvr>
                                    </p:animEffect>
                                  </p:childTnLst>
                                </p:cTn>
                              </p:par>
                            </p:childTnLst>
                          </p:cTn>
                        </p:par>
                        <p:par>
                          <p:cTn id="108" fill="hold">
                            <p:stCondLst>
                              <p:cond delay="6100"/>
                            </p:stCondLst>
                            <p:childTnLst>
                              <p:par>
                                <p:cTn id="109" presetClass="entr" nodeType="afterEffect" presetSubtype="32" presetID="23" grpId="24" fill="hold">
                                  <p:stCondLst>
                                    <p:cond delay="100"/>
                                  </p:stCondLst>
                                  <p:iterate type="el" backwards="0">
                                    <p:tmAbs val="0"/>
                                  </p:iterate>
                                  <p:childTnLst>
                                    <p:set>
                                      <p:cBhvr>
                                        <p:cTn id="110" fill="hold"/>
                                        <p:tgtEl>
                                          <p:spTgt spid="401"/>
                                        </p:tgtEl>
                                        <p:attrNameLst>
                                          <p:attrName>style.visibility</p:attrName>
                                        </p:attrNameLst>
                                      </p:cBhvr>
                                      <p:to>
                                        <p:strVal val="visible"/>
                                      </p:to>
                                    </p:set>
                                    <p:anim calcmode="lin" valueType="num">
                                      <p:cBhvr>
                                        <p:cTn id="111" dur="900" fill="hold"/>
                                        <p:tgtEl>
                                          <p:spTgt spid="401"/>
                                        </p:tgtEl>
                                        <p:attrNameLst>
                                          <p:attrName>ppt_w</p:attrName>
                                        </p:attrNameLst>
                                      </p:cBhvr>
                                      <p:tavLst>
                                        <p:tav tm="0">
                                          <p:val>
                                            <p:strVal val="4*#ppt_w"/>
                                          </p:val>
                                        </p:tav>
                                        <p:tav tm="100000">
                                          <p:val>
                                            <p:strVal val="#ppt_w"/>
                                          </p:val>
                                        </p:tav>
                                      </p:tavLst>
                                    </p:anim>
                                    <p:anim calcmode="lin" valueType="num">
                                      <p:cBhvr>
                                        <p:cTn id="112" dur="900" fill="hold"/>
                                        <p:tgtEl>
                                          <p:spTgt spid="401"/>
                                        </p:tgtEl>
                                        <p:attrNameLst>
                                          <p:attrName>ppt_h</p:attrName>
                                        </p:attrNameLst>
                                      </p:cBhvr>
                                      <p:tavLst>
                                        <p:tav tm="0">
                                          <p:val>
                                            <p:strVal val="4*#ppt_h"/>
                                          </p:val>
                                        </p:tav>
                                        <p:tav tm="100000">
                                          <p:val>
                                            <p:strVal val="#ppt_h"/>
                                          </p:val>
                                        </p:tav>
                                      </p:tavLst>
                                    </p:anim>
                                  </p:childTnLst>
                                </p:cTn>
                              </p:par>
                            </p:childTnLst>
                          </p:cTn>
                        </p:par>
                        <p:par>
                          <p:cTn id="113" fill="hold">
                            <p:stCondLst>
                              <p:cond delay="7100"/>
                            </p:stCondLst>
                            <p:childTnLst>
                              <p:par>
                                <p:cTn id="114" presetClass="entr" nodeType="afterEffect" presetID="9" grpId="25" fill="hold">
                                  <p:stCondLst>
                                    <p:cond delay="400"/>
                                  </p:stCondLst>
                                  <p:iterate type="el" backwards="0">
                                    <p:tmAbs val="0"/>
                                  </p:iterate>
                                  <p:childTnLst>
                                    <p:set>
                                      <p:cBhvr>
                                        <p:cTn id="115" fill="hold"/>
                                        <p:tgtEl>
                                          <p:spTgt spid="402"/>
                                        </p:tgtEl>
                                        <p:attrNameLst>
                                          <p:attrName>style.visibility</p:attrName>
                                        </p:attrNameLst>
                                      </p:cBhvr>
                                      <p:to>
                                        <p:strVal val="visible"/>
                                      </p:to>
                                    </p:set>
                                    <p:animEffect filter="dissolve" transition="in">
                                      <p:cBhvr>
                                        <p:cTn id="116" dur="600"/>
                                        <p:tgtEl>
                                          <p:spTgt spid="402"/>
                                        </p:tgtEl>
                                      </p:cBhvr>
                                    </p:animEffect>
                                  </p:childTnLst>
                                </p:cTn>
                              </p:par>
                            </p:childTnLst>
                          </p:cTn>
                        </p:par>
                        <p:par>
                          <p:cTn id="117" fill="hold">
                            <p:stCondLst>
                              <p:cond delay="8100"/>
                            </p:stCondLst>
                            <p:childTnLst>
                              <p:par>
                                <p:cTn id="118" presetClass="entr" nodeType="afterEffect" presetSubtype="32" presetID="23" grpId="26" fill="hold">
                                  <p:stCondLst>
                                    <p:cond delay="100"/>
                                  </p:stCondLst>
                                  <p:iterate type="el" backwards="0">
                                    <p:tmAbs val="0"/>
                                  </p:iterate>
                                  <p:childTnLst>
                                    <p:set>
                                      <p:cBhvr>
                                        <p:cTn id="119" fill="hold"/>
                                        <p:tgtEl>
                                          <p:spTgt spid="406"/>
                                        </p:tgtEl>
                                        <p:attrNameLst>
                                          <p:attrName>style.visibility</p:attrName>
                                        </p:attrNameLst>
                                      </p:cBhvr>
                                      <p:to>
                                        <p:strVal val="visible"/>
                                      </p:to>
                                    </p:set>
                                    <p:anim calcmode="lin" valueType="num">
                                      <p:cBhvr>
                                        <p:cTn id="120" dur="900" fill="hold"/>
                                        <p:tgtEl>
                                          <p:spTgt spid="406"/>
                                        </p:tgtEl>
                                        <p:attrNameLst>
                                          <p:attrName>ppt_w</p:attrName>
                                        </p:attrNameLst>
                                      </p:cBhvr>
                                      <p:tavLst>
                                        <p:tav tm="0">
                                          <p:val>
                                            <p:strVal val="4*#ppt_w"/>
                                          </p:val>
                                        </p:tav>
                                        <p:tav tm="100000">
                                          <p:val>
                                            <p:strVal val="#ppt_w"/>
                                          </p:val>
                                        </p:tav>
                                      </p:tavLst>
                                    </p:anim>
                                    <p:anim calcmode="lin" valueType="num">
                                      <p:cBhvr>
                                        <p:cTn id="121" dur="900" fill="hold"/>
                                        <p:tgtEl>
                                          <p:spTgt spid="406"/>
                                        </p:tgtEl>
                                        <p:attrNameLst>
                                          <p:attrName>ppt_h</p:attrName>
                                        </p:attrNameLst>
                                      </p:cBhvr>
                                      <p:tavLst>
                                        <p:tav tm="0">
                                          <p:val>
                                            <p:strVal val="4*#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Class="emph" nodeType="clickEffect" presetSubtype="0" presetID="26" grpId="27" fill="hold">
                                  <p:stCondLst>
                                    <p:cond delay="0"/>
                                  </p:stCondLst>
                                  <p:childTnLst>
                                    <p:animEffect filter="fade" transition="out">
                                      <p:cBhvr>
                                        <p:cTn id="125" dur="600" fill="hold" tmFilter="0, 0; .2, .5; .8, .5; 1, 0"/>
                                        <p:tgtEl>
                                          <p:spTgt spid="410"/>
                                        </p:tgtEl>
                                      </p:cBhvr>
                                    </p:animEffect>
                                    <p:animScale>
                                      <p:cBhvr>
                                        <p:cTn id="126" dur="300" fill="hold" autoRev="1"/>
                                        <p:tgtEl>
                                          <p:spTgt spid="410"/>
                                        </p:tgtEl>
                                      </p:cBhvr>
                                      <p:by x="105000" y="105000"/>
                                    </p:animScale>
                                  </p:childTnLst>
                                </p:cTn>
                              </p:par>
                            </p:childTnLst>
                          </p:cTn>
                        </p:par>
                        <p:par>
                          <p:cTn id="127" fill="hold">
                            <p:stCondLst>
                              <p:cond delay="0"/>
                            </p:stCondLst>
                            <p:childTnLst>
                              <p:par>
                                <p:cTn id="128" presetClass="emph" nodeType="afterEffect" presetSubtype="0" presetID="8" grpId="31" accel="50000" decel="50000" fill="hold">
                                  <p:stCondLst>
                                    <p:cond delay="0"/>
                                  </p:stCondLst>
                                  <p:childTnLst>
                                    <p:animRot by="2700000">
                                      <p:cBhvr>
                                        <p:cTn id="129" dur="1000" fill="hold"/>
                                        <p:tgtEl>
                                          <p:spTgt spid="409"/>
                                        </p:tgtEl>
                                        <p:attrNameLst>
                                          <p:attrName>r</p:attrName>
                                        </p:attrNameLst>
                                      </p:cBhvr>
                                    </p:animRot>
                                  </p:childTnLst>
                                </p:cTn>
                              </p:par>
                            </p:childTnLst>
                          </p:cTn>
                        </p:par>
                        <p:par>
                          <p:cTn id="130" fill="hold">
                            <p:stCondLst>
                              <p:cond delay="1000"/>
                            </p:stCondLst>
                            <p:childTnLst>
                              <p:par>
                                <p:cTn id="131" presetClass="exit" nodeType="afterEffect" presetSubtype="32" presetID="23" grpId="34" fill="hold">
                                  <p:stCondLst>
                                    <p:cond delay="200"/>
                                  </p:stCondLst>
                                  <p:iterate type="el" backwards="0">
                                    <p:tmAbs val="0"/>
                                  </p:iterate>
                                  <p:childTnLst>
                                    <p:anim calcmode="lin" valueType="num">
                                      <p:cBhvr>
                                        <p:cTn id="132" dur="800" fill="hold"/>
                                        <p:tgtEl>
                                          <p:spTgt spid="410"/>
                                        </p:tgtEl>
                                        <p:attrNameLst>
                                          <p:attrName>ppt_w</p:attrName>
                                        </p:attrNameLst>
                                      </p:cBhvr>
                                      <p:tavLst>
                                        <p:tav tm="0">
                                          <p:val>
                                            <p:strVal val="ppt_w"/>
                                          </p:val>
                                        </p:tav>
                                        <p:tav tm="100000">
                                          <p:val>
                                            <p:fltVal val="0"/>
                                          </p:val>
                                        </p:tav>
                                      </p:tavLst>
                                    </p:anim>
                                    <p:anim calcmode="lin" valueType="num">
                                      <p:cBhvr>
                                        <p:cTn id="133" dur="800" fill="hold"/>
                                        <p:tgtEl>
                                          <p:spTgt spid="410"/>
                                        </p:tgtEl>
                                        <p:attrNameLst>
                                          <p:attrName>ppt_h</p:attrName>
                                        </p:attrNameLst>
                                      </p:cBhvr>
                                      <p:tavLst>
                                        <p:tav tm="0">
                                          <p:val>
                                            <p:strVal val="ppt_h"/>
                                          </p:val>
                                        </p:tav>
                                        <p:tav tm="100000">
                                          <p:val>
                                            <p:fltVal val="0"/>
                                          </p:val>
                                        </p:tav>
                                      </p:tavLst>
                                    </p:anim>
                                    <p:set>
                                      <p:cBhvr>
                                        <p:cTn id="134" fill="hold">
                                          <p:stCondLst>
                                            <p:cond delay="799"/>
                                          </p:stCondLst>
                                        </p:cTn>
                                        <p:tgtEl>
                                          <p:spTgt spid="41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Class="emph" nodeType="clickEffect" presetSubtype="0" presetID="26" grpId="35" fill="hold">
                                  <p:stCondLst>
                                    <p:cond delay="0"/>
                                  </p:stCondLst>
                                  <p:childTnLst>
                                    <p:animEffect filter="fade" transition="out">
                                      <p:cBhvr>
                                        <p:cTn id="138" dur="600" fill="hold" tmFilter="0, 0; .2, .5; .8, .5; 1, 0"/>
                                        <p:tgtEl>
                                          <p:spTgt spid="411"/>
                                        </p:tgtEl>
                                      </p:cBhvr>
                                    </p:animEffect>
                                    <p:animScale>
                                      <p:cBhvr>
                                        <p:cTn id="139" dur="300" fill="hold" autoRev="1"/>
                                        <p:tgtEl>
                                          <p:spTgt spid="411"/>
                                        </p:tgtEl>
                                      </p:cBhvr>
                                      <p:by x="105000" y="105000"/>
                                    </p:animScale>
                                  </p:childTnLst>
                                </p:cTn>
                              </p:par>
                            </p:childTnLst>
                          </p:cTn>
                        </p:par>
                        <p:par>
                          <p:cTn id="140" fill="hold">
                            <p:stCondLst>
                              <p:cond delay="0"/>
                            </p:stCondLst>
                            <p:childTnLst>
                              <p:par>
                                <p:cTn id="141" presetClass="emph" nodeType="afterEffect" presetSubtype="0" presetID="8" grpId="39" accel="50000" decel="50000" fill="hold">
                                  <p:stCondLst>
                                    <p:cond delay="0"/>
                                  </p:stCondLst>
                                  <p:childTnLst>
                                    <p:animRot by="-2700000">
                                      <p:cBhvr>
                                        <p:cTn id="142" dur="1000" fill="hold"/>
                                        <p:tgtEl>
                                          <p:spTgt spid="409"/>
                                        </p:tgtEl>
                                        <p:attrNameLst>
                                          <p:attrName>r</p:attrName>
                                        </p:attrNameLst>
                                      </p:cBhvr>
                                    </p:animRot>
                                  </p:childTnLst>
                                </p:cTn>
                              </p:par>
                            </p:childTnLst>
                          </p:cTn>
                        </p:par>
                        <p:par>
                          <p:cTn id="143" fill="hold">
                            <p:stCondLst>
                              <p:cond delay="1000"/>
                            </p:stCondLst>
                            <p:childTnLst>
                              <p:par>
                                <p:cTn id="144" presetClass="exit" nodeType="afterEffect" presetSubtype="32" presetID="23" grpId="42" fill="hold">
                                  <p:stCondLst>
                                    <p:cond delay="200"/>
                                  </p:stCondLst>
                                  <p:iterate type="el" backwards="0">
                                    <p:tmAbs val="0"/>
                                  </p:iterate>
                                  <p:childTnLst>
                                    <p:anim calcmode="lin" valueType="num">
                                      <p:cBhvr>
                                        <p:cTn id="145" dur="800" fill="hold"/>
                                        <p:tgtEl>
                                          <p:spTgt spid="411"/>
                                        </p:tgtEl>
                                        <p:attrNameLst>
                                          <p:attrName>ppt_w</p:attrName>
                                        </p:attrNameLst>
                                      </p:cBhvr>
                                      <p:tavLst>
                                        <p:tav tm="0">
                                          <p:val>
                                            <p:strVal val="ppt_w"/>
                                          </p:val>
                                        </p:tav>
                                        <p:tav tm="100000">
                                          <p:val>
                                            <p:fltVal val="0"/>
                                          </p:val>
                                        </p:tav>
                                      </p:tavLst>
                                    </p:anim>
                                    <p:anim calcmode="lin" valueType="num">
                                      <p:cBhvr>
                                        <p:cTn id="146" dur="800" fill="hold"/>
                                        <p:tgtEl>
                                          <p:spTgt spid="411"/>
                                        </p:tgtEl>
                                        <p:attrNameLst>
                                          <p:attrName>ppt_h</p:attrName>
                                        </p:attrNameLst>
                                      </p:cBhvr>
                                      <p:tavLst>
                                        <p:tav tm="0">
                                          <p:val>
                                            <p:strVal val="ppt_h"/>
                                          </p:val>
                                        </p:tav>
                                        <p:tav tm="100000">
                                          <p:val>
                                            <p:fltVal val="0"/>
                                          </p:val>
                                        </p:tav>
                                      </p:tavLst>
                                    </p:anim>
                                    <p:set>
                                      <p:cBhvr>
                                        <p:cTn id="147" fill="hold">
                                          <p:stCondLst>
                                            <p:cond delay="799"/>
                                          </p:stCondLst>
                                        </p:cTn>
                                        <p:tgtEl>
                                          <p:spTgt spid="411"/>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Class="emph" nodeType="clickEffect" presetSubtype="0" presetID="26" grpId="43" fill="hold">
                                  <p:stCondLst>
                                    <p:cond delay="0"/>
                                  </p:stCondLst>
                                  <p:childTnLst>
                                    <p:animEffect filter="fade" transition="out">
                                      <p:cBhvr>
                                        <p:cTn id="151" dur="600" fill="hold" tmFilter="0, 0; .2, .5; .8, .5; 1, 0"/>
                                        <p:tgtEl>
                                          <p:spTgt spid="412"/>
                                        </p:tgtEl>
                                      </p:cBhvr>
                                    </p:animEffect>
                                    <p:animScale>
                                      <p:cBhvr>
                                        <p:cTn id="152" dur="300" fill="hold" autoRev="1"/>
                                        <p:tgtEl>
                                          <p:spTgt spid="412"/>
                                        </p:tgtEl>
                                      </p:cBhvr>
                                      <p:by x="105000" y="105000"/>
                                    </p:animScale>
                                  </p:childTnLst>
                                </p:cTn>
                              </p:par>
                            </p:childTnLst>
                          </p:cTn>
                        </p:par>
                        <p:par>
                          <p:cTn id="153" fill="hold">
                            <p:stCondLst>
                              <p:cond delay="0"/>
                            </p:stCondLst>
                            <p:childTnLst>
                              <p:par>
                                <p:cTn id="154" presetClass="emph" nodeType="afterEffect" presetSubtype="0" presetID="8" grpId="47" accel="50000" decel="50000" fill="hold">
                                  <p:stCondLst>
                                    <p:cond delay="0"/>
                                  </p:stCondLst>
                                  <p:childTnLst>
                                    <p:animRot by="-2700000">
                                      <p:cBhvr>
                                        <p:cTn id="155" dur="1000" fill="hold"/>
                                        <p:tgtEl>
                                          <p:spTgt spid="409"/>
                                        </p:tgtEl>
                                        <p:attrNameLst>
                                          <p:attrName>r</p:attrName>
                                        </p:attrNameLst>
                                      </p:cBhvr>
                                    </p:animRot>
                                  </p:childTnLst>
                                </p:cTn>
                              </p:par>
                            </p:childTnLst>
                          </p:cTn>
                        </p:par>
                        <p:par>
                          <p:cTn id="156" fill="hold">
                            <p:stCondLst>
                              <p:cond delay="1000"/>
                            </p:stCondLst>
                            <p:childTnLst>
                              <p:par>
                                <p:cTn id="157" presetClass="exit" nodeType="afterEffect" presetSubtype="32" presetID="23" grpId="50" fill="hold">
                                  <p:stCondLst>
                                    <p:cond delay="200"/>
                                  </p:stCondLst>
                                  <p:iterate type="el" backwards="0">
                                    <p:tmAbs val="0"/>
                                  </p:iterate>
                                  <p:childTnLst>
                                    <p:anim calcmode="lin" valueType="num">
                                      <p:cBhvr>
                                        <p:cTn id="158" dur="800" fill="hold"/>
                                        <p:tgtEl>
                                          <p:spTgt spid="412"/>
                                        </p:tgtEl>
                                        <p:attrNameLst>
                                          <p:attrName>ppt_w</p:attrName>
                                        </p:attrNameLst>
                                      </p:cBhvr>
                                      <p:tavLst>
                                        <p:tav tm="0">
                                          <p:val>
                                            <p:strVal val="ppt_w"/>
                                          </p:val>
                                        </p:tav>
                                        <p:tav tm="100000">
                                          <p:val>
                                            <p:fltVal val="0"/>
                                          </p:val>
                                        </p:tav>
                                      </p:tavLst>
                                    </p:anim>
                                    <p:anim calcmode="lin" valueType="num">
                                      <p:cBhvr>
                                        <p:cTn id="159" dur="800" fill="hold"/>
                                        <p:tgtEl>
                                          <p:spTgt spid="412"/>
                                        </p:tgtEl>
                                        <p:attrNameLst>
                                          <p:attrName>ppt_h</p:attrName>
                                        </p:attrNameLst>
                                      </p:cBhvr>
                                      <p:tavLst>
                                        <p:tav tm="0">
                                          <p:val>
                                            <p:strVal val="ppt_h"/>
                                          </p:val>
                                        </p:tav>
                                        <p:tav tm="100000">
                                          <p:val>
                                            <p:fltVal val="0"/>
                                          </p:val>
                                        </p:tav>
                                      </p:tavLst>
                                    </p:anim>
                                    <p:set>
                                      <p:cBhvr>
                                        <p:cTn id="160" fill="hold">
                                          <p:stCondLst>
                                            <p:cond delay="799"/>
                                          </p:stCondLst>
                                        </p:cTn>
                                        <p:tgtEl>
                                          <p:spTgt spid="4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2" grpId="19"/>
      <p:bldP build="whole" bldLvl="1" animBg="1" rev="0" advAuto="0" spid="397" grpId="5"/>
      <p:bldP build="whole" bldLvl="1" animBg="1" rev="0" advAuto="0" spid="396" grpId="2"/>
      <p:bldP build="whole" bldLvl="1" animBg="1" rev="0" advAuto="0" spid="414" grpId="8"/>
      <p:bldP build="whole" bldLvl="1" animBg="1" rev="0" advAuto="0" spid="416" grpId="20"/>
      <p:bldP build="whole" bldLvl="1" animBg="1" rev="0" advAuto="0" spid="409" grpId="15"/>
      <p:bldP build="whole" bldLvl="1" animBg="1" rev="0" advAuto="0" spid="410" grpId="16"/>
      <p:bldP build="whole" bldLvl="1" animBg="1" rev="0" advAuto="0" spid="412" grpId="43"/>
      <p:bldP build="whole" bldLvl="1" animBg="1" rev="0" advAuto="0" spid="389" grpId="7"/>
      <p:bldP build="whole" bldLvl="1" animBg="1" rev="0" advAuto="0" spid="401" grpId="24"/>
      <p:bldP build="whole" bldLvl="1" animBg="1" rev="0" advAuto="0" spid="412" grpId="50"/>
      <p:bldP build="whole" bldLvl="1" animBg="1" rev="0" advAuto="0" spid="406" grpId="26"/>
      <p:bldP build="whole" bldLvl="1" animBg="1" rev="0" advAuto="0" spid="411" grpId="17"/>
      <p:bldP build="whole" bldLvl="1" animBg="1" rev="0" advAuto="0" spid="410" grpId="27"/>
      <p:bldP build="whole" bldLvl="1" animBg="1" rev="0" advAuto="0" spid="399" grpId="9"/>
      <p:bldP build="whole" bldLvl="1" animBg="1" rev="0" advAuto="0" spid="402" grpId="25"/>
      <p:bldP build="whole" bldLvl="1" animBg="1" rev="0" advAuto="0" spid="409" grpId="31"/>
      <p:bldP build="whole" bldLvl="1" animBg="1" rev="0" advAuto="0" spid="410" grpId="34"/>
      <p:bldP build="whole" bldLvl="1" animBg="1" rev="0" advAuto="0" spid="393" grpId="22"/>
      <p:bldP build="whole" bldLvl="1" animBg="1" rev="0" advAuto="0" spid="409" grpId="39"/>
      <p:bldP build="whole" bldLvl="1" animBg="1" rev="0" advAuto="0" spid="398" grpId="6"/>
      <p:bldP build="whole" bldLvl="1" animBg="1" rev="0" advAuto="0" spid="411" grpId="35"/>
      <p:bldP build="whole" bldLvl="1" animBg="1" rev="0" advAuto="0" spid="409" grpId="47"/>
      <p:bldP build="whole" bldLvl="1" animBg="1" rev="0" advAuto="0" spid="411" grpId="42"/>
      <p:bldP build="whole" bldLvl="1" animBg="1" rev="0" advAuto="0" spid="413" grpId="4"/>
      <p:bldP build="whole" bldLvl="1" animBg="1" rev="0" advAuto="0" spid="407" grpId="13"/>
      <p:bldP build="whole" bldLvl="1" animBg="1" rev="0" advAuto="0" spid="394" grpId="21"/>
      <p:bldP build="whole" bldLvl="1" animBg="1" rev="0" advAuto="0" spid="391" grpId="3"/>
      <p:bldP build="whole" bldLvl="1" animBg="1" rev="0" advAuto="0" spid="404" grpId="23"/>
      <p:bldP build="whole" bldLvl="1" animBg="1" rev="0" advAuto="0" spid="395" grpId="1"/>
      <p:bldP build="whole" bldLvl="1" animBg="1" rev="0" advAuto="0" spid="408" grpId="14"/>
      <p:bldP build="whole" bldLvl="1" animBg="1" rev="0" advAuto="0" spid="412" grpId="18"/>
      <p:bldP build="whole" bldLvl="1" animBg="1" rev="0" advAuto="0" spid="400" grpId="10"/>
      <p:bldP build="whole" bldLvl="1" animBg="1" rev="0" advAuto="0" spid="415" grpId="12"/>
      <p:bldP build="whole" bldLvl="1" animBg="1" rev="0" advAuto="0" spid="390" grpId="1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418" name="Rounded Rectangle"/>
          <p:cNvSpPr/>
          <p:nvPr/>
        </p:nvSpPr>
        <p:spPr>
          <a:xfrm>
            <a:off x="4237043" y="9489781"/>
            <a:ext cx="2739938" cy="1031534"/>
          </a:xfrm>
          <a:prstGeom prst="roundRect">
            <a:avLst>
              <a:gd name="adj" fmla="val 12600"/>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19" name="Rounded Rectangle"/>
          <p:cNvSpPr/>
          <p:nvPr/>
        </p:nvSpPr>
        <p:spPr>
          <a:xfrm>
            <a:off x="4237043" y="7809624"/>
            <a:ext cx="2739938" cy="1031533"/>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0" name="Rounded Rectangle"/>
          <p:cNvSpPr/>
          <p:nvPr/>
        </p:nvSpPr>
        <p:spPr>
          <a:xfrm>
            <a:off x="4237043" y="6129467"/>
            <a:ext cx="2739938" cy="1031534"/>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1" name="Rounded Rectangle"/>
          <p:cNvSpPr/>
          <p:nvPr/>
        </p:nvSpPr>
        <p:spPr>
          <a:xfrm>
            <a:off x="8555599" y="4151592"/>
            <a:ext cx="2219305" cy="6667440"/>
          </a:xfrm>
          <a:prstGeom prst="roundRect">
            <a:avLst>
              <a:gd name="adj" fmla="val 8584"/>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2" name="Circle"/>
          <p:cNvSpPr/>
          <p:nvPr/>
        </p:nvSpPr>
        <p:spPr>
          <a:xfrm>
            <a:off x="9030251" y="9145646"/>
            <a:ext cx="1270001" cy="1270001"/>
          </a:xfrm>
          <a:prstGeom prst="ellipse">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3" name="Circle"/>
          <p:cNvSpPr/>
          <p:nvPr/>
        </p:nvSpPr>
        <p:spPr>
          <a:xfrm>
            <a:off x="9030251" y="7610978"/>
            <a:ext cx="1270001" cy="1270001"/>
          </a:xfrm>
          <a:prstGeom prst="ellipse">
            <a:avLst/>
          </a:prstGeom>
          <a:solidFill>
            <a:srgbClr val="C2185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4" name="Rounded Rectangle"/>
          <p:cNvSpPr/>
          <p:nvPr/>
        </p:nvSpPr>
        <p:spPr>
          <a:xfrm>
            <a:off x="5944306" y="6129467"/>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5" name="G2"/>
          <p:cNvSpPr txBox="1"/>
          <p:nvPr/>
        </p:nvSpPr>
        <p:spPr>
          <a:xfrm>
            <a:off x="6254544" y="6289633"/>
            <a:ext cx="6495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G2</a:t>
            </a:r>
          </a:p>
        </p:txBody>
      </p:sp>
      <p:sp>
        <p:nvSpPr>
          <p:cNvPr id="426" name="Rounded Rectangle"/>
          <p:cNvSpPr/>
          <p:nvPr/>
        </p:nvSpPr>
        <p:spPr>
          <a:xfrm>
            <a:off x="5944306" y="7809624"/>
            <a:ext cx="1270001" cy="1031533"/>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7" name="G3"/>
          <p:cNvSpPr txBox="1"/>
          <p:nvPr/>
        </p:nvSpPr>
        <p:spPr>
          <a:xfrm>
            <a:off x="6254544" y="7969791"/>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G3</a:t>
            </a:r>
          </a:p>
        </p:txBody>
      </p:sp>
      <p:sp>
        <p:nvSpPr>
          <p:cNvPr id="428" name="Rounded Rectangle"/>
          <p:cNvSpPr/>
          <p:nvPr/>
        </p:nvSpPr>
        <p:spPr>
          <a:xfrm>
            <a:off x="5944306" y="9489781"/>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29" name="G4"/>
          <p:cNvSpPr txBox="1"/>
          <p:nvPr/>
        </p:nvSpPr>
        <p:spPr>
          <a:xfrm>
            <a:off x="6254544" y="9649947"/>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G4</a:t>
            </a:r>
          </a:p>
        </p:txBody>
      </p:sp>
      <p:sp>
        <p:nvSpPr>
          <p:cNvPr id="430" name="LOCK"/>
          <p:cNvSpPr txBox="1"/>
          <p:nvPr/>
        </p:nvSpPr>
        <p:spPr>
          <a:xfrm>
            <a:off x="12658625" y="7807828"/>
            <a:ext cx="1490589"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LOCK</a:t>
            </a:r>
          </a:p>
        </p:txBody>
      </p:sp>
      <p:pic>
        <p:nvPicPr>
          <p:cNvPr id="431" name="Line Line" descr="Line Line"/>
          <p:cNvPicPr>
            <a:picLocks noChangeAspect="0"/>
          </p:cNvPicPr>
          <p:nvPr/>
        </p:nvPicPr>
        <p:blipFill>
          <a:blip r:embed="rId3">
            <a:extLst/>
          </a:blip>
          <a:stretch>
            <a:fillRect/>
          </a:stretch>
        </p:blipFill>
        <p:spPr>
          <a:xfrm>
            <a:off x="11058418" y="9577929"/>
            <a:ext cx="1371601" cy="405591"/>
          </a:xfrm>
          <a:prstGeom prst="rect">
            <a:avLst/>
          </a:prstGeom>
        </p:spPr>
      </p:pic>
      <p:pic>
        <p:nvPicPr>
          <p:cNvPr id="433" name="Line Line" descr="Line Line"/>
          <p:cNvPicPr>
            <a:picLocks noChangeAspect="0"/>
          </p:cNvPicPr>
          <p:nvPr/>
        </p:nvPicPr>
        <p:blipFill>
          <a:blip r:embed="rId3">
            <a:extLst/>
          </a:blip>
          <a:stretch>
            <a:fillRect/>
          </a:stretch>
        </p:blipFill>
        <p:spPr>
          <a:xfrm>
            <a:off x="11058418" y="8043261"/>
            <a:ext cx="1371601" cy="405591"/>
          </a:xfrm>
          <a:prstGeom prst="rect">
            <a:avLst/>
          </a:prstGeom>
        </p:spPr>
      </p:pic>
      <p:sp>
        <p:nvSpPr>
          <p:cNvPr id="435" name="UNLOCK"/>
          <p:cNvSpPr txBox="1"/>
          <p:nvPr/>
        </p:nvSpPr>
        <p:spPr>
          <a:xfrm>
            <a:off x="12658626" y="9342496"/>
            <a:ext cx="2178733"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UNLOCK</a:t>
            </a:r>
          </a:p>
        </p:txBody>
      </p:sp>
      <p:sp>
        <p:nvSpPr>
          <p:cNvPr id="436" name="Cuboid"/>
          <p:cNvSpPr/>
          <p:nvPr/>
        </p:nvSpPr>
        <p:spPr>
          <a:xfrm>
            <a:off x="16788476" y="6554344"/>
            <a:ext cx="2535228" cy="15211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99" y="0"/>
                </a:moveTo>
                <a:cubicBezTo>
                  <a:pt x="4348" y="0"/>
                  <a:pt x="4299" y="35"/>
                  <a:pt x="4263" y="96"/>
                </a:cubicBezTo>
                <a:lnTo>
                  <a:pt x="285" y="6722"/>
                </a:lnTo>
                <a:cubicBezTo>
                  <a:pt x="259" y="6765"/>
                  <a:pt x="279" y="6840"/>
                  <a:pt x="316" y="6840"/>
                </a:cubicBezTo>
                <a:lnTo>
                  <a:pt x="17106" y="6840"/>
                </a:lnTo>
                <a:cubicBezTo>
                  <a:pt x="17160" y="6840"/>
                  <a:pt x="17212" y="6805"/>
                  <a:pt x="17250" y="6742"/>
                </a:cubicBezTo>
                <a:lnTo>
                  <a:pt x="21220" y="124"/>
                </a:lnTo>
                <a:cubicBezTo>
                  <a:pt x="21248" y="79"/>
                  <a:pt x="21228" y="0"/>
                  <a:pt x="21190" y="0"/>
                </a:cubicBezTo>
                <a:lnTo>
                  <a:pt x="4399" y="0"/>
                </a:lnTo>
                <a:close/>
                <a:moveTo>
                  <a:pt x="21573" y="616"/>
                </a:moveTo>
                <a:cubicBezTo>
                  <a:pt x="21558" y="605"/>
                  <a:pt x="21540" y="610"/>
                  <a:pt x="21526" y="633"/>
                </a:cubicBezTo>
                <a:lnTo>
                  <a:pt x="17555" y="7251"/>
                </a:lnTo>
                <a:cubicBezTo>
                  <a:pt x="17517" y="7315"/>
                  <a:pt x="17496" y="7399"/>
                  <a:pt x="17496" y="7490"/>
                </a:cubicBezTo>
                <a:lnTo>
                  <a:pt x="17496" y="21052"/>
                </a:lnTo>
                <a:cubicBezTo>
                  <a:pt x="17496" y="21122"/>
                  <a:pt x="17546" y="21157"/>
                  <a:pt x="17575" y="21108"/>
                </a:cubicBezTo>
                <a:lnTo>
                  <a:pt x="21543" y="14496"/>
                </a:lnTo>
                <a:cubicBezTo>
                  <a:pt x="21579" y="14434"/>
                  <a:pt x="21600" y="14351"/>
                  <a:pt x="21600" y="14265"/>
                </a:cubicBezTo>
                <a:lnTo>
                  <a:pt x="21600" y="683"/>
                </a:lnTo>
                <a:cubicBezTo>
                  <a:pt x="21600" y="651"/>
                  <a:pt x="21588" y="626"/>
                  <a:pt x="21573" y="616"/>
                </a:cubicBezTo>
                <a:close/>
                <a:moveTo>
                  <a:pt x="78" y="7560"/>
                </a:moveTo>
                <a:cubicBezTo>
                  <a:pt x="35" y="7560"/>
                  <a:pt x="0" y="7617"/>
                  <a:pt x="0" y="7689"/>
                </a:cubicBezTo>
                <a:lnTo>
                  <a:pt x="0" y="21471"/>
                </a:lnTo>
                <a:cubicBezTo>
                  <a:pt x="0" y="21543"/>
                  <a:pt x="34" y="21600"/>
                  <a:pt x="78" y="21600"/>
                </a:cubicBezTo>
                <a:lnTo>
                  <a:pt x="16986" y="21600"/>
                </a:lnTo>
                <a:cubicBezTo>
                  <a:pt x="17030" y="21600"/>
                  <a:pt x="17064" y="21543"/>
                  <a:pt x="17064" y="21471"/>
                </a:cubicBezTo>
                <a:lnTo>
                  <a:pt x="17064" y="7689"/>
                </a:lnTo>
                <a:cubicBezTo>
                  <a:pt x="17064" y="7617"/>
                  <a:pt x="17030" y="7560"/>
                  <a:pt x="16986" y="7560"/>
                </a:cubicBezTo>
                <a:lnTo>
                  <a:pt x="78" y="7560"/>
                </a:lnTo>
                <a:close/>
              </a:path>
            </a:pathLst>
          </a:custGeom>
          <a:solidFill>
            <a:srgbClr val="8C9E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37" name="DATA"/>
          <p:cNvSpPr txBox="1"/>
          <p:nvPr/>
        </p:nvSpPr>
        <p:spPr>
          <a:xfrm>
            <a:off x="17212140" y="7222731"/>
            <a:ext cx="118474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DATA</a:t>
            </a:r>
          </a:p>
        </p:txBody>
      </p:sp>
      <p:sp>
        <p:nvSpPr>
          <p:cNvPr id="438" name="Circle"/>
          <p:cNvSpPr/>
          <p:nvPr/>
        </p:nvSpPr>
        <p:spPr>
          <a:xfrm>
            <a:off x="15996972" y="5255795"/>
            <a:ext cx="4118235" cy="4118235"/>
          </a:xfrm>
          <a:prstGeom prst="ellips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39" name="Circle"/>
          <p:cNvSpPr/>
          <p:nvPr/>
        </p:nvSpPr>
        <p:spPr>
          <a:xfrm>
            <a:off x="7734724" y="6495005"/>
            <a:ext cx="300458" cy="300458"/>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40" name="Circle"/>
          <p:cNvSpPr/>
          <p:nvPr/>
        </p:nvSpPr>
        <p:spPr>
          <a:xfrm>
            <a:off x="7734724" y="8175162"/>
            <a:ext cx="300458" cy="300458"/>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41" name="Circle"/>
          <p:cNvSpPr/>
          <p:nvPr/>
        </p:nvSpPr>
        <p:spPr>
          <a:xfrm>
            <a:off x="7734724" y="9855319"/>
            <a:ext cx="300458" cy="300458"/>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42" name="Rounded Rectangle"/>
          <p:cNvSpPr/>
          <p:nvPr/>
        </p:nvSpPr>
        <p:spPr>
          <a:xfrm>
            <a:off x="4237043" y="4449310"/>
            <a:ext cx="2739938" cy="1031534"/>
          </a:xfrm>
          <a:prstGeom prst="roundRect">
            <a:avLst>
              <a:gd name="adj" fmla="val 12600"/>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43" name="Rounded Rectangle"/>
          <p:cNvSpPr/>
          <p:nvPr/>
        </p:nvSpPr>
        <p:spPr>
          <a:xfrm>
            <a:off x="5944306" y="4449310"/>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44" name="G1"/>
          <p:cNvSpPr txBox="1"/>
          <p:nvPr/>
        </p:nvSpPr>
        <p:spPr>
          <a:xfrm>
            <a:off x="6254544" y="4609476"/>
            <a:ext cx="6495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G1</a:t>
            </a:r>
          </a:p>
        </p:txBody>
      </p:sp>
      <p:sp>
        <p:nvSpPr>
          <p:cNvPr id="445" name="Circle"/>
          <p:cNvSpPr/>
          <p:nvPr/>
        </p:nvSpPr>
        <p:spPr>
          <a:xfrm>
            <a:off x="7734724" y="4814847"/>
            <a:ext cx="300458" cy="300459"/>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46" name="Rounded Rectangle"/>
          <p:cNvSpPr/>
          <p:nvPr/>
        </p:nvSpPr>
        <p:spPr>
          <a:xfrm>
            <a:off x="9030251" y="4565502"/>
            <a:ext cx="1270001" cy="966233"/>
          </a:xfrm>
          <a:prstGeom prst="roundRect">
            <a:avLst>
              <a:gd name="adj" fmla="val 19716"/>
            </a:avLst>
          </a:prstGeom>
          <a:solidFill>
            <a:srgbClr val="2E7D32"/>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47" name="RLOCK"/>
          <p:cNvSpPr txBox="1"/>
          <p:nvPr/>
        </p:nvSpPr>
        <p:spPr>
          <a:xfrm>
            <a:off x="12658625" y="4610468"/>
            <a:ext cx="1834661"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RLOCK</a:t>
            </a:r>
          </a:p>
        </p:txBody>
      </p:sp>
      <p:pic>
        <p:nvPicPr>
          <p:cNvPr id="448" name="Line Line" descr="Line Line"/>
          <p:cNvPicPr>
            <a:picLocks noChangeAspect="0"/>
          </p:cNvPicPr>
          <p:nvPr/>
        </p:nvPicPr>
        <p:blipFill>
          <a:blip r:embed="rId3">
            <a:extLst/>
          </a:blip>
          <a:stretch>
            <a:fillRect/>
          </a:stretch>
        </p:blipFill>
        <p:spPr>
          <a:xfrm>
            <a:off x="11058418" y="4845900"/>
            <a:ext cx="1371601" cy="405592"/>
          </a:xfrm>
          <a:prstGeom prst="rect">
            <a:avLst/>
          </a:prstGeom>
        </p:spPr>
      </p:pic>
      <p:sp>
        <p:nvSpPr>
          <p:cNvPr id="450" name="Rounded Rectangle"/>
          <p:cNvSpPr/>
          <p:nvPr/>
        </p:nvSpPr>
        <p:spPr>
          <a:xfrm>
            <a:off x="9030251" y="6020791"/>
            <a:ext cx="1270001" cy="966233"/>
          </a:xfrm>
          <a:prstGeom prst="roundRect">
            <a:avLst>
              <a:gd name="adj" fmla="val 19716"/>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51" name="RUNLOCK"/>
          <p:cNvSpPr txBox="1"/>
          <p:nvPr/>
        </p:nvSpPr>
        <p:spPr>
          <a:xfrm>
            <a:off x="12658625" y="6065757"/>
            <a:ext cx="2522805"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RUNLOCK</a:t>
            </a:r>
          </a:p>
        </p:txBody>
      </p:sp>
      <p:pic>
        <p:nvPicPr>
          <p:cNvPr id="452" name="Line Line" descr="Line Line"/>
          <p:cNvPicPr>
            <a:picLocks noChangeAspect="0"/>
          </p:cNvPicPr>
          <p:nvPr/>
        </p:nvPicPr>
        <p:blipFill>
          <a:blip r:embed="rId3">
            <a:extLst/>
          </a:blip>
          <a:stretch>
            <a:fillRect/>
          </a:stretch>
        </p:blipFill>
        <p:spPr>
          <a:xfrm>
            <a:off x="11058418" y="6301190"/>
            <a:ext cx="1371601" cy="405591"/>
          </a:xfrm>
          <a:prstGeom prst="rect">
            <a:avLst/>
          </a:prstGeom>
        </p:spPr>
      </p:pic>
      <p:sp>
        <p:nvSpPr>
          <p:cNvPr id="454" name="write"/>
          <p:cNvSpPr txBox="1"/>
          <p:nvPr/>
        </p:nvSpPr>
        <p:spPr>
          <a:xfrm>
            <a:off x="4481694" y="4653926"/>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write</a:t>
            </a:r>
          </a:p>
        </p:txBody>
      </p:sp>
      <p:sp>
        <p:nvSpPr>
          <p:cNvPr id="455" name="read"/>
          <p:cNvSpPr txBox="1"/>
          <p:nvPr/>
        </p:nvSpPr>
        <p:spPr>
          <a:xfrm>
            <a:off x="4596384" y="6334083"/>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read</a:t>
            </a:r>
          </a:p>
        </p:txBody>
      </p:sp>
      <p:sp>
        <p:nvSpPr>
          <p:cNvPr id="456" name="write"/>
          <p:cNvSpPr txBox="1"/>
          <p:nvPr/>
        </p:nvSpPr>
        <p:spPr>
          <a:xfrm>
            <a:off x="4481694" y="9694398"/>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write</a:t>
            </a:r>
          </a:p>
        </p:txBody>
      </p:sp>
      <p:sp>
        <p:nvSpPr>
          <p:cNvPr id="457" name="read"/>
          <p:cNvSpPr txBox="1"/>
          <p:nvPr/>
        </p:nvSpPr>
        <p:spPr>
          <a:xfrm>
            <a:off x="4596385" y="8014241"/>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read</a:t>
            </a:r>
          </a:p>
        </p:txBody>
      </p:sp>
      <p:sp>
        <p:nvSpPr>
          <p:cNvPr id="458" name="RWMutex"/>
          <p:cNvSpPr txBox="1"/>
          <p:nvPr/>
        </p:nvSpPr>
        <p:spPr>
          <a:xfrm>
            <a:off x="8270043" y="2896968"/>
            <a:ext cx="2790416"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RWMutex</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443"/>
                                        </p:tgtEl>
                                        <p:attrNameLst>
                                          <p:attrName>style.visibility</p:attrName>
                                        </p:attrNameLst>
                                      </p:cBhvr>
                                      <p:to>
                                        <p:strVal val="visible"/>
                                      </p:to>
                                    </p:set>
                                    <p:animEffect filter="box(out)" transition="in">
                                      <p:cBhvr>
                                        <p:cTn id="7" dur="700"/>
                                        <p:tgtEl>
                                          <p:spTgt spid="443"/>
                                        </p:tgtEl>
                                      </p:cBhvr>
                                    </p:animEffect>
                                  </p:childTnLst>
                                </p:cTn>
                              </p:par>
                            </p:childTnLst>
                          </p:cTn>
                        </p:par>
                        <p:par>
                          <p:cTn id="8" fill="hold">
                            <p:stCondLst>
                              <p:cond delay="700"/>
                            </p:stCondLst>
                            <p:childTnLst>
                              <p:par>
                                <p:cTn id="9" presetClass="entr" nodeType="afterEffect" presetSubtype="32" presetID="23" grpId="2" fill="hold">
                                  <p:stCondLst>
                                    <p:cond delay="0"/>
                                  </p:stCondLst>
                                  <p:iterate type="el" backwards="0">
                                    <p:tmAbs val="0"/>
                                  </p:iterate>
                                  <p:childTnLst>
                                    <p:set>
                                      <p:cBhvr>
                                        <p:cTn id="10" fill="hold"/>
                                        <p:tgtEl>
                                          <p:spTgt spid="444"/>
                                        </p:tgtEl>
                                        <p:attrNameLst>
                                          <p:attrName>style.visibility</p:attrName>
                                        </p:attrNameLst>
                                      </p:cBhvr>
                                      <p:to>
                                        <p:strVal val="visible"/>
                                      </p:to>
                                    </p:set>
                                    <p:anim calcmode="lin" valueType="num">
                                      <p:cBhvr>
                                        <p:cTn id="11" dur="900" fill="hold"/>
                                        <p:tgtEl>
                                          <p:spTgt spid="444"/>
                                        </p:tgtEl>
                                        <p:attrNameLst>
                                          <p:attrName>ppt_w</p:attrName>
                                        </p:attrNameLst>
                                      </p:cBhvr>
                                      <p:tavLst>
                                        <p:tav tm="0">
                                          <p:val>
                                            <p:strVal val="4*#ppt_w"/>
                                          </p:val>
                                        </p:tav>
                                        <p:tav tm="100000">
                                          <p:val>
                                            <p:strVal val="#ppt_w"/>
                                          </p:val>
                                        </p:tav>
                                      </p:tavLst>
                                    </p:anim>
                                    <p:anim calcmode="lin" valueType="num">
                                      <p:cBhvr>
                                        <p:cTn id="12" dur="900" fill="hold"/>
                                        <p:tgtEl>
                                          <p:spTgt spid="444"/>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442"/>
                                        </p:tgtEl>
                                        <p:attrNameLst>
                                          <p:attrName>style.visibility</p:attrName>
                                        </p:attrNameLst>
                                      </p:cBhvr>
                                      <p:to>
                                        <p:strVal val="visible"/>
                                      </p:to>
                                    </p:set>
                                    <p:animEffect filter="box(out)" transition="in">
                                      <p:cBhvr>
                                        <p:cTn id="16" dur="700"/>
                                        <p:tgtEl>
                                          <p:spTgt spid="442"/>
                                        </p:tgtEl>
                                      </p:cBhvr>
                                    </p:animEffect>
                                  </p:childTnLst>
                                </p:cTn>
                              </p:par>
                            </p:childTnLst>
                          </p:cTn>
                        </p:par>
                        <p:par>
                          <p:cTn id="17" fill="hold">
                            <p:stCondLst>
                              <p:cond delay="2300"/>
                            </p:stCondLst>
                            <p:childTnLst>
                              <p:par>
                                <p:cTn id="18" presetClass="entr" nodeType="afterEffect" presetSubtype="32" presetID="23" grpId="4" fill="hold">
                                  <p:stCondLst>
                                    <p:cond delay="200"/>
                                  </p:stCondLst>
                                  <p:iterate type="el" backwards="0">
                                    <p:tmAbs val="0"/>
                                  </p:iterate>
                                  <p:childTnLst>
                                    <p:set>
                                      <p:cBhvr>
                                        <p:cTn id="19" fill="hold"/>
                                        <p:tgtEl>
                                          <p:spTgt spid="454"/>
                                        </p:tgtEl>
                                        <p:attrNameLst>
                                          <p:attrName>style.visibility</p:attrName>
                                        </p:attrNameLst>
                                      </p:cBhvr>
                                      <p:to>
                                        <p:strVal val="visible"/>
                                      </p:to>
                                    </p:set>
                                    <p:anim calcmode="lin" valueType="num">
                                      <p:cBhvr>
                                        <p:cTn id="20" dur="800" fill="hold"/>
                                        <p:tgtEl>
                                          <p:spTgt spid="454"/>
                                        </p:tgtEl>
                                        <p:attrNameLst>
                                          <p:attrName>ppt_w</p:attrName>
                                        </p:attrNameLst>
                                      </p:cBhvr>
                                      <p:tavLst>
                                        <p:tav tm="0">
                                          <p:val>
                                            <p:strVal val="4*#ppt_w"/>
                                          </p:val>
                                        </p:tav>
                                        <p:tav tm="100000">
                                          <p:val>
                                            <p:strVal val="#ppt_w"/>
                                          </p:val>
                                        </p:tav>
                                      </p:tavLst>
                                    </p:anim>
                                    <p:anim calcmode="lin" valueType="num">
                                      <p:cBhvr>
                                        <p:cTn id="21" dur="800" fill="hold"/>
                                        <p:tgtEl>
                                          <p:spTgt spid="454"/>
                                        </p:tgtEl>
                                        <p:attrNameLst>
                                          <p:attrName>ppt_h</p:attrName>
                                        </p:attrNameLst>
                                      </p:cBhvr>
                                      <p:tavLst>
                                        <p:tav tm="0">
                                          <p:val>
                                            <p:strVal val="4*#ppt_h"/>
                                          </p:val>
                                        </p:tav>
                                        <p:tav tm="100000">
                                          <p:val>
                                            <p:strVal val="#ppt_h"/>
                                          </p:val>
                                        </p:tav>
                                      </p:tavLst>
                                    </p:anim>
                                  </p:childTnLst>
                                </p:cTn>
                              </p:par>
                            </p:childTnLst>
                          </p:cTn>
                        </p:par>
                        <p:par>
                          <p:cTn id="22" fill="hold">
                            <p:stCondLst>
                              <p:cond delay="3300"/>
                            </p:stCondLst>
                            <p:childTnLst>
                              <p:par>
                                <p:cTn id="23" presetClass="entr" nodeType="afterEffect" presetSubtype="32" presetID="4" grpId="5" fill="hold">
                                  <p:stCondLst>
                                    <p:cond delay="200"/>
                                  </p:stCondLst>
                                  <p:iterate type="el" backwards="0">
                                    <p:tmAbs val="0"/>
                                  </p:iterate>
                                  <p:childTnLst>
                                    <p:set>
                                      <p:cBhvr>
                                        <p:cTn id="24" fill="hold"/>
                                        <p:tgtEl>
                                          <p:spTgt spid="424"/>
                                        </p:tgtEl>
                                        <p:attrNameLst>
                                          <p:attrName>style.visibility</p:attrName>
                                        </p:attrNameLst>
                                      </p:cBhvr>
                                      <p:to>
                                        <p:strVal val="visible"/>
                                      </p:to>
                                    </p:set>
                                    <p:animEffect filter="box(out)" transition="in">
                                      <p:cBhvr>
                                        <p:cTn id="25" dur="700"/>
                                        <p:tgtEl>
                                          <p:spTgt spid="424"/>
                                        </p:tgtEl>
                                      </p:cBhvr>
                                    </p:animEffect>
                                  </p:childTnLst>
                                </p:cTn>
                              </p:par>
                            </p:childTnLst>
                          </p:cTn>
                        </p:par>
                        <p:par>
                          <p:cTn id="26" fill="hold">
                            <p:stCondLst>
                              <p:cond delay="4200"/>
                            </p:stCondLst>
                            <p:childTnLst>
                              <p:par>
                                <p:cTn id="27" presetClass="entr" nodeType="afterEffect" presetSubtype="32" presetID="23" grpId="6" fill="hold">
                                  <p:stCondLst>
                                    <p:cond delay="0"/>
                                  </p:stCondLst>
                                  <p:iterate type="el" backwards="0">
                                    <p:tmAbs val="0"/>
                                  </p:iterate>
                                  <p:childTnLst>
                                    <p:set>
                                      <p:cBhvr>
                                        <p:cTn id="28" fill="hold"/>
                                        <p:tgtEl>
                                          <p:spTgt spid="425"/>
                                        </p:tgtEl>
                                        <p:attrNameLst>
                                          <p:attrName>style.visibility</p:attrName>
                                        </p:attrNameLst>
                                      </p:cBhvr>
                                      <p:to>
                                        <p:strVal val="visible"/>
                                      </p:to>
                                    </p:set>
                                    <p:anim calcmode="lin" valueType="num">
                                      <p:cBhvr>
                                        <p:cTn id="29" dur="900" fill="hold"/>
                                        <p:tgtEl>
                                          <p:spTgt spid="425"/>
                                        </p:tgtEl>
                                        <p:attrNameLst>
                                          <p:attrName>ppt_w</p:attrName>
                                        </p:attrNameLst>
                                      </p:cBhvr>
                                      <p:tavLst>
                                        <p:tav tm="0">
                                          <p:val>
                                            <p:strVal val="4*#ppt_w"/>
                                          </p:val>
                                        </p:tav>
                                        <p:tav tm="100000">
                                          <p:val>
                                            <p:strVal val="#ppt_w"/>
                                          </p:val>
                                        </p:tav>
                                      </p:tavLst>
                                    </p:anim>
                                    <p:anim calcmode="lin" valueType="num">
                                      <p:cBhvr>
                                        <p:cTn id="30" dur="900" fill="hold"/>
                                        <p:tgtEl>
                                          <p:spTgt spid="425"/>
                                        </p:tgtEl>
                                        <p:attrNameLst>
                                          <p:attrName>ppt_h</p:attrName>
                                        </p:attrNameLst>
                                      </p:cBhvr>
                                      <p:tavLst>
                                        <p:tav tm="0">
                                          <p:val>
                                            <p:strVal val="4*#ppt_h"/>
                                          </p:val>
                                        </p:tav>
                                        <p:tav tm="100000">
                                          <p:val>
                                            <p:strVal val="#ppt_h"/>
                                          </p:val>
                                        </p:tav>
                                      </p:tavLst>
                                    </p:anim>
                                  </p:childTnLst>
                                </p:cTn>
                              </p:par>
                            </p:childTnLst>
                          </p:cTn>
                        </p:par>
                        <p:par>
                          <p:cTn id="31" fill="hold">
                            <p:stCondLst>
                              <p:cond delay="5100"/>
                            </p:stCondLst>
                            <p:childTnLst>
                              <p:par>
                                <p:cTn id="32" presetClass="entr" nodeType="afterEffect" presetSubtype="32" presetID="4" grpId="7" fill="hold">
                                  <p:stCondLst>
                                    <p:cond delay="0"/>
                                  </p:stCondLst>
                                  <p:iterate type="el" backwards="0">
                                    <p:tmAbs val="0"/>
                                  </p:iterate>
                                  <p:childTnLst>
                                    <p:set>
                                      <p:cBhvr>
                                        <p:cTn id="33" fill="hold"/>
                                        <p:tgtEl>
                                          <p:spTgt spid="420"/>
                                        </p:tgtEl>
                                        <p:attrNameLst>
                                          <p:attrName>style.visibility</p:attrName>
                                        </p:attrNameLst>
                                      </p:cBhvr>
                                      <p:to>
                                        <p:strVal val="visible"/>
                                      </p:to>
                                    </p:set>
                                    <p:animEffect filter="box(out)" transition="in">
                                      <p:cBhvr>
                                        <p:cTn id="34" dur="700"/>
                                        <p:tgtEl>
                                          <p:spTgt spid="420"/>
                                        </p:tgtEl>
                                      </p:cBhvr>
                                    </p:animEffect>
                                  </p:childTnLst>
                                </p:cTn>
                              </p:par>
                            </p:childTnLst>
                          </p:cTn>
                        </p:par>
                        <p:par>
                          <p:cTn id="35" fill="hold">
                            <p:stCondLst>
                              <p:cond delay="5800"/>
                            </p:stCondLst>
                            <p:childTnLst>
                              <p:par>
                                <p:cTn id="36" presetClass="entr" nodeType="afterEffect" presetSubtype="32" presetID="23" grpId="8" fill="hold">
                                  <p:stCondLst>
                                    <p:cond delay="200"/>
                                  </p:stCondLst>
                                  <p:iterate type="el" backwards="0">
                                    <p:tmAbs val="0"/>
                                  </p:iterate>
                                  <p:childTnLst>
                                    <p:set>
                                      <p:cBhvr>
                                        <p:cTn id="37" fill="hold"/>
                                        <p:tgtEl>
                                          <p:spTgt spid="455"/>
                                        </p:tgtEl>
                                        <p:attrNameLst>
                                          <p:attrName>style.visibility</p:attrName>
                                        </p:attrNameLst>
                                      </p:cBhvr>
                                      <p:to>
                                        <p:strVal val="visible"/>
                                      </p:to>
                                    </p:set>
                                    <p:anim calcmode="lin" valueType="num">
                                      <p:cBhvr>
                                        <p:cTn id="38" dur="800" fill="hold"/>
                                        <p:tgtEl>
                                          <p:spTgt spid="455"/>
                                        </p:tgtEl>
                                        <p:attrNameLst>
                                          <p:attrName>ppt_w</p:attrName>
                                        </p:attrNameLst>
                                      </p:cBhvr>
                                      <p:tavLst>
                                        <p:tav tm="0">
                                          <p:val>
                                            <p:strVal val="4*#ppt_w"/>
                                          </p:val>
                                        </p:tav>
                                        <p:tav tm="100000">
                                          <p:val>
                                            <p:strVal val="#ppt_w"/>
                                          </p:val>
                                        </p:tav>
                                      </p:tavLst>
                                    </p:anim>
                                    <p:anim calcmode="lin" valueType="num">
                                      <p:cBhvr>
                                        <p:cTn id="39" dur="800" fill="hold"/>
                                        <p:tgtEl>
                                          <p:spTgt spid="455"/>
                                        </p:tgtEl>
                                        <p:attrNameLst>
                                          <p:attrName>ppt_h</p:attrName>
                                        </p:attrNameLst>
                                      </p:cBhvr>
                                      <p:tavLst>
                                        <p:tav tm="0">
                                          <p:val>
                                            <p:strVal val="4*#ppt_h"/>
                                          </p:val>
                                        </p:tav>
                                        <p:tav tm="100000">
                                          <p:val>
                                            <p:strVal val="#ppt_h"/>
                                          </p:val>
                                        </p:tav>
                                      </p:tavLst>
                                    </p:anim>
                                  </p:childTnLst>
                                </p:cTn>
                              </p:par>
                            </p:childTnLst>
                          </p:cTn>
                        </p:par>
                        <p:par>
                          <p:cTn id="40" fill="hold">
                            <p:stCondLst>
                              <p:cond delay="6800"/>
                            </p:stCondLst>
                            <p:childTnLst>
                              <p:par>
                                <p:cTn id="41" presetClass="entr" nodeType="afterEffect" presetSubtype="32" presetID="4" grpId="9" fill="hold">
                                  <p:stCondLst>
                                    <p:cond delay="200"/>
                                  </p:stCondLst>
                                  <p:iterate type="el" backwards="0">
                                    <p:tmAbs val="0"/>
                                  </p:iterate>
                                  <p:childTnLst>
                                    <p:set>
                                      <p:cBhvr>
                                        <p:cTn id="42" fill="hold"/>
                                        <p:tgtEl>
                                          <p:spTgt spid="426"/>
                                        </p:tgtEl>
                                        <p:attrNameLst>
                                          <p:attrName>style.visibility</p:attrName>
                                        </p:attrNameLst>
                                      </p:cBhvr>
                                      <p:to>
                                        <p:strVal val="visible"/>
                                      </p:to>
                                    </p:set>
                                    <p:animEffect filter="box(out)" transition="in">
                                      <p:cBhvr>
                                        <p:cTn id="43" dur="700"/>
                                        <p:tgtEl>
                                          <p:spTgt spid="426"/>
                                        </p:tgtEl>
                                      </p:cBhvr>
                                    </p:animEffect>
                                  </p:childTnLst>
                                </p:cTn>
                              </p:par>
                            </p:childTnLst>
                          </p:cTn>
                        </p:par>
                        <p:par>
                          <p:cTn id="44" fill="hold">
                            <p:stCondLst>
                              <p:cond delay="7700"/>
                            </p:stCondLst>
                            <p:childTnLst>
                              <p:par>
                                <p:cTn id="45" presetClass="entr" nodeType="afterEffect" presetSubtype="32" presetID="23" grpId="10" fill="hold">
                                  <p:stCondLst>
                                    <p:cond delay="0"/>
                                  </p:stCondLst>
                                  <p:iterate type="el" backwards="0">
                                    <p:tmAbs val="0"/>
                                  </p:iterate>
                                  <p:childTnLst>
                                    <p:set>
                                      <p:cBhvr>
                                        <p:cTn id="46" fill="hold"/>
                                        <p:tgtEl>
                                          <p:spTgt spid="427"/>
                                        </p:tgtEl>
                                        <p:attrNameLst>
                                          <p:attrName>style.visibility</p:attrName>
                                        </p:attrNameLst>
                                      </p:cBhvr>
                                      <p:to>
                                        <p:strVal val="visible"/>
                                      </p:to>
                                    </p:set>
                                    <p:anim calcmode="lin" valueType="num">
                                      <p:cBhvr>
                                        <p:cTn id="47" dur="900" fill="hold"/>
                                        <p:tgtEl>
                                          <p:spTgt spid="427"/>
                                        </p:tgtEl>
                                        <p:attrNameLst>
                                          <p:attrName>ppt_w</p:attrName>
                                        </p:attrNameLst>
                                      </p:cBhvr>
                                      <p:tavLst>
                                        <p:tav tm="0">
                                          <p:val>
                                            <p:strVal val="4*#ppt_w"/>
                                          </p:val>
                                        </p:tav>
                                        <p:tav tm="100000">
                                          <p:val>
                                            <p:strVal val="#ppt_w"/>
                                          </p:val>
                                        </p:tav>
                                      </p:tavLst>
                                    </p:anim>
                                    <p:anim calcmode="lin" valueType="num">
                                      <p:cBhvr>
                                        <p:cTn id="48" dur="900" fill="hold"/>
                                        <p:tgtEl>
                                          <p:spTgt spid="427"/>
                                        </p:tgtEl>
                                        <p:attrNameLst>
                                          <p:attrName>ppt_h</p:attrName>
                                        </p:attrNameLst>
                                      </p:cBhvr>
                                      <p:tavLst>
                                        <p:tav tm="0">
                                          <p:val>
                                            <p:strVal val="4*#ppt_h"/>
                                          </p:val>
                                        </p:tav>
                                        <p:tav tm="100000">
                                          <p:val>
                                            <p:strVal val="#ppt_h"/>
                                          </p:val>
                                        </p:tav>
                                      </p:tavLst>
                                    </p:anim>
                                  </p:childTnLst>
                                </p:cTn>
                              </p:par>
                            </p:childTnLst>
                          </p:cTn>
                        </p:par>
                        <p:par>
                          <p:cTn id="49" fill="hold">
                            <p:stCondLst>
                              <p:cond delay="8600"/>
                            </p:stCondLst>
                            <p:childTnLst>
                              <p:par>
                                <p:cTn id="50" presetClass="entr" nodeType="afterEffect" presetSubtype="32" presetID="4" grpId="11" fill="hold">
                                  <p:stCondLst>
                                    <p:cond delay="0"/>
                                  </p:stCondLst>
                                  <p:iterate type="el" backwards="0">
                                    <p:tmAbs val="0"/>
                                  </p:iterate>
                                  <p:childTnLst>
                                    <p:set>
                                      <p:cBhvr>
                                        <p:cTn id="51" fill="hold"/>
                                        <p:tgtEl>
                                          <p:spTgt spid="419"/>
                                        </p:tgtEl>
                                        <p:attrNameLst>
                                          <p:attrName>style.visibility</p:attrName>
                                        </p:attrNameLst>
                                      </p:cBhvr>
                                      <p:to>
                                        <p:strVal val="visible"/>
                                      </p:to>
                                    </p:set>
                                    <p:animEffect filter="box(out)" transition="in">
                                      <p:cBhvr>
                                        <p:cTn id="52" dur="700"/>
                                        <p:tgtEl>
                                          <p:spTgt spid="419"/>
                                        </p:tgtEl>
                                      </p:cBhvr>
                                    </p:animEffect>
                                  </p:childTnLst>
                                </p:cTn>
                              </p:par>
                            </p:childTnLst>
                          </p:cTn>
                        </p:par>
                        <p:par>
                          <p:cTn id="53" fill="hold">
                            <p:stCondLst>
                              <p:cond delay="9300"/>
                            </p:stCondLst>
                            <p:childTnLst>
                              <p:par>
                                <p:cTn id="54" presetClass="entr" nodeType="afterEffect" presetSubtype="32" presetID="23" grpId="12" fill="hold">
                                  <p:stCondLst>
                                    <p:cond delay="200"/>
                                  </p:stCondLst>
                                  <p:iterate type="el" backwards="0">
                                    <p:tmAbs val="0"/>
                                  </p:iterate>
                                  <p:childTnLst>
                                    <p:set>
                                      <p:cBhvr>
                                        <p:cTn id="55" fill="hold"/>
                                        <p:tgtEl>
                                          <p:spTgt spid="457"/>
                                        </p:tgtEl>
                                        <p:attrNameLst>
                                          <p:attrName>style.visibility</p:attrName>
                                        </p:attrNameLst>
                                      </p:cBhvr>
                                      <p:to>
                                        <p:strVal val="visible"/>
                                      </p:to>
                                    </p:set>
                                    <p:anim calcmode="lin" valueType="num">
                                      <p:cBhvr>
                                        <p:cTn id="56" dur="800" fill="hold"/>
                                        <p:tgtEl>
                                          <p:spTgt spid="457"/>
                                        </p:tgtEl>
                                        <p:attrNameLst>
                                          <p:attrName>ppt_w</p:attrName>
                                        </p:attrNameLst>
                                      </p:cBhvr>
                                      <p:tavLst>
                                        <p:tav tm="0">
                                          <p:val>
                                            <p:strVal val="4*#ppt_w"/>
                                          </p:val>
                                        </p:tav>
                                        <p:tav tm="100000">
                                          <p:val>
                                            <p:strVal val="#ppt_w"/>
                                          </p:val>
                                        </p:tav>
                                      </p:tavLst>
                                    </p:anim>
                                    <p:anim calcmode="lin" valueType="num">
                                      <p:cBhvr>
                                        <p:cTn id="57" dur="800" fill="hold"/>
                                        <p:tgtEl>
                                          <p:spTgt spid="457"/>
                                        </p:tgtEl>
                                        <p:attrNameLst>
                                          <p:attrName>ppt_h</p:attrName>
                                        </p:attrNameLst>
                                      </p:cBhvr>
                                      <p:tavLst>
                                        <p:tav tm="0">
                                          <p:val>
                                            <p:strVal val="4*#ppt_h"/>
                                          </p:val>
                                        </p:tav>
                                        <p:tav tm="100000">
                                          <p:val>
                                            <p:strVal val="#ppt_h"/>
                                          </p:val>
                                        </p:tav>
                                      </p:tavLst>
                                    </p:anim>
                                  </p:childTnLst>
                                </p:cTn>
                              </p:par>
                            </p:childTnLst>
                          </p:cTn>
                        </p:par>
                        <p:par>
                          <p:cTn id="58" fill="hold">
                            <p:stCondLst>
                              <p:cond delay="10300"/>
                            </p:stCondLst>
                            <p:childTnLst>
                              <p:par>
                                <p:cTn id="59" presetClass="entr" nodeType="afterEffect" presetSubtype="32" presetID="4" grpId="13" fill="hold">
                                  <p:stCondLst>
                                    <p:cond delay="200"/>
                                  </p:stCondLst>
                                  <p:iterate type="el" backwards="0">
                                    <p:tmAbs val="0"/>
                                  </p:iterate>
                                  <p:childTnLst>
                                    <p:set>
                                      <p:cBhvr>
                                        <p:cTn id="60" fill="hold"/>
                                        <p:tgtEl>
                                          <p:spTgt spid="428"/>
                                        </p:tgtEl>
                                        <p:attrNameLst>
                                          <p:attrName>style.visibility</p:attrName>
                                        </p:attrNameLst>
                                      </p:cBhvr>
                                      <p:to>
                                        <p:strVal val="visible"/>
                                      </p:to>
                                    </p:set>
                                    <p:animEffect filter="box(out)" transition="in">
                                      <p:cBhvr>
                                        <p:cTn id="61" dur="700"/>
                                        <p:tgtEl>
                                          <p:spTgt spid="428"/>
                                        </p:tgtEl>
                                      </p:cBhvr>
                                    </p:animEffect>
                                  </p:childTnLst>
                                </p:cTn>
                              </p:par>
                            </p:childTnLst>
                          </p:cTn>
                        </p:par>
                        <p:par>
                          <p:cTn id="62" fill="hold">
                            <p:stCondLst>
                              <p:cond delay="11200"/>
                            </p:stCondLst>
                            <p:childTnLst>
                              <p:par>
                                <p:cTn id="63" presetClass="entr" nodeType="afterEffect" presetSubtype="32" presetID="23" grpId="14" fill="hold">
                                  <p:stCondLst>
                                    <p:cond delay="0"/>
                                  </p:stCondLst>
                                  <p:iterate type="el" backwards="0">
                                    <p:tmAbs val="0"/>
                                  </p:iterate>
                                  <p:childTnLst>
                                    <p:set>
                                      <p:cBhvr>
                                        <p:cTn id="64" fill="hold"/>
                                        <p:tgtEl>
                                          <p:spTgt spid="429"/>
                                        </p:tgtEl>
                                        <p:attrNameLst>
                                          <p:attrName>style.visibility</p:attrName>
                                        </p:attrNameLst>
                                      </p:cBhvr>
                                      <p:to>
                                        <p:strVal val="visible"/>
                                      </p:to>
                                    </p:set>
                                    <p:anim calcmode="lin" valueType="num">
                                      <p:cBhvr>
                                        <p:cTn id="65" dur="900" fill="hold"/>
                                        <p:tgtEl>
                                          <p:spTgt spid="429"/>
                                        </p:tgtEl>
                                        <p:attrNameLst>
                                          <p:attrName>ppt_w</p:attrName>
                                        </p:attrNameLst>
                                      </p:cBhvr>
                                      <p:tavLst>
                                        <p:tav tm="0">
                                          <p:val>
                                            <p:strVal val="4*#ppt_w"/>
                                          </p:val>
                                        </p:tav>
                                        <p:tav tm="100000">
                                          <p:val>
                                            <p:strVal val="#ppt_w"/>
                                          </p:val>
                                        </p:tav>
                                      </p:tavLst>
                                    </p:anim>
                                    <p:anim calcmode="lin" valueType="num">
                                      <p:cBhvr>
                                        <p:cTn id="66" dur="900" fill="hold"/>
                                        <p:tgtEl>
                                          <p:spTgt spid="429"/>
                                        </p:tgtEl>
                                        <p:attrNameLst>
                                          <p:attrName>ppt_h</p:attrName>
                                        </p:attrNameLst>
                                      </p:cBhvr>
                                      <p:tavLst>
                                        <p:tav tm="0">
                                          <p:val>
                                            <p:strVal val="4*#ppt_h"/>
                                          </p:val>
                                        </p:tav>
                                        <p:tav tm="100000">
                                          <p:val>
                                            <p:strVal val="#ppt_h"/>
                                          </p:val>
                                        </p:tav>
                                      </p:tavLst>
                                    </p:anim>
                                  </p:childTnLst>
                                </p:cTn>
                              </p:par>
                            </p:childTnLst>
                          </p:cTn>
                        </p:par>
                        <p:par>
                          <p:cTn id="67" fill="hold">
                            <p:stCondLst>
                              <p:cond delay="12100"/>
                            </p:stCondLst>
                            <p:childTnLst>
                              <p:par>
                                <p:cTn id="68" presetClass="entr" nodeType="afterEffect" presetSubtype="32" presetID="4" grpId="15" fill="hold">
                                  <p:stCondLst>
                                    <p:cond delay="0"/>
                                  </p:stCondLst>
                                  <p:iterate type="el" backwards="0">
                                    <p:tmAbs val="0"/>
                                  </p:iterate>
                                  <p:childTnLst>
                                    <p:set>
                                      <p:cBhvr>
                                        <p:cTn id="69" fill="hold"/>
                                        <p:tgtEl>
                                          <p:spTgt spid="418"/>
                                        </p:tgtEl>
                                        <p:attrNameLst>
                                          <p:attrName>style.visibility</p:attrName>
                                        </p:attrNameLst>
                                      </p:cBhvr>
                                      <p:to>
                                        <p:strVal val="visible"/>
                                      </p:to>
                                    </p:set>
                                    <p:animEffect filter="box(out)" transition="in">
                                      <p:cBhvr>
                                        <p:cTn id="70" dur="700"/>
                                        <p:tgtEl>
                                          <p:spTgt spid="418"/>
                                        </p:tgtEl>
                                      </p:cBhvr>
                                    </p:animEffect>
                                  </p:childTnLst>
                                </p:cTn>
                              </p:par>
                            </p:childTnLst>
                          </p:cTn>
                        </p:par>
                        <p:par>
                          <p:cTn id="71" fill="hold">
                            <p:stCondLst>
                              <p:cond delay="12800"/>
                            </p:stCondLst>
                            <p:childTnLst>
                              <p:par>
                                <p:cTn id="72" presetClass="entr" nodeType="afterEffect" presetSubtype="32" presetID="23" grpId="16" fill="hold">
                                  <p:stCondLst>
                                    <p:cond delay="200"/>
                                  </p:stCondLst>
                                  <p:iterate type="el" backwards="0">
                                    <p:tmAbs val="0"/>
                                  </p:iterate>
                                  <p:childTnLst>
                                    <p:set>
                                      <p:cBhvr>
                                        <p:cTn id="73" fill="hold"/>
                                        <p:tgtEl>
                                          <p:spTgt spid="456"/>
                                        </p:tgtEl>
                                        <p:attrNameLst>
                                          <p:attrName>style.visibility</p:attrName>
                                        </p:attrNameLst>
                                      </p:cBhvr>
                                      <p:to>
                                        <p:strVal val="visible"/>
                                      </p:to>
                                    </p:set>
                                    <p:anim calcmode="lin" valueType="num">
                                      <p:cBhvr>
                                        <p:cTn id="74" dur="800" fill="hold"/>
                                        <p:tgtEl>
                                          <p:spTgt spid="456"/>
                                        </p:tgtEl>
                                        <p:attrNameLst>
                                          <p:attrName>ppt_w</p:attrName>
                                        </p:attrNameLst>
                                      </p:cBhvr>
                                      <p:tavLst>
                                        <p:tav tm="0">
                                          <p:val>
                                            <p:strVal val="4*#ppt_w"/>
                                          </p:val>
                                        </p:tav>
                                        <p:tav tm="100000">
                                          <p:val>
                                            <p:strVal val="#ppt_w"/>
                                          </p:val>
                                        </p:tav>
                                      </p:tavLst>
                                    </p:anim>
                                    <p:anim calcmode="lin" valueType="num">
                                      <p:cBhvr>
                                        <p:cTn id="75" dur="800" fill="hold"/>
                                        <p:tgtEl>
                                          <p:spTgt spid="456"/>
                                        </p:tgtEl>
                                        <p:attrNameLst>
                                          <p:attrName>ppt_h</p:attrName>
                                        </p:attrNameLst>
                                      </p:cBhvr>
                                      <p:tavLst>
                                        <p:tav tm="0">
                                          <p:val>
                                            <p:strVal val="4*#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Class="entr" nodeType="clickEffect" presetSubtype="16" presetID="23" grpId="17" fill="hold">
                                  <p:stCondLst>
                                    <p:cond delay="0"/>
                                  </p:stCondLst>
                                  <p:iterate type="el" backwards="0">
                                    <p:tmAbs val="0"/>
                                  </p:iterate>
                                  <p:childTnLst>
                                    <p:set>
                                      <p:cBhvr>
                                        <p:cTn id="79" fill="hold"/>
                                        <p:tgtEl>
                                          <p:spTgt spid="436"/>
                                        </p:tgtEl>
                                        <p:attrNameLst>
                                          <p:attrName>style.visibility</p:attrName>
                                        </p:attrNameLst>
                                      </p:cBhvr>
                                      <p:to>
                                        <p:strVal val="visible"/>
                                      </p:to>
                                    </p:set>
                                    <p:anim calcmode="lin" valueType="num">
                                      <p:cBhvr>
                                        <p:cTn id="80" dur="800" fill="hold"/>
                                        <p:tgtEl>
                                          <p:spTgt spid="436"/>
                                        </p:tgtEl>
                                        <p:attrNameLst>
                                          <p:attrName>ppt_w</p:attrName>
                                        </p:attrNameLst>
                                      </p:cBhvr>
                                      <p:tavLst>
                                        <p:tav tm="0">
                                          <p:val>
                                            <p:fltVal val="0"/>
                                          </p:val>
                                        </p:tav>
                                        <p:tav tm="100000">
                                          <p:val>
                                            <p:strVal val="#ppt_w"/>
                                          </p:val>
                                        </p:tav>
                                      </p:tavLst>
                                    </p:anim>
                                    <p:anim calcmode="lin" valueType="num">
                                      <p:cBhvr>
                                        <p:cTn id="81" dur="800" fill="hold"/>
                                        <p:tgtEl>
                                          <p:spTgt spid="436"/>
                                        </p:tgtEl>
                                        <p:attrNameLst>
                                          <p:attrName>ppt_h</p:attrName>
                                        </p:attrNameLst>
                                      </p:cBhvr>
                                      <p:tavLst>
                                        <p:tav tm="0">
                                          <p:val>
                                            <p:fltVal val="0"/>
                                          </p:val>
                                        </p:tav>
                                        <p:tav tm="100000">
                                          <p:val>
                                            <p:strVal val="#ppt_h"/>
                                          </p:val>
                                        </p:tav>
                                      </p:tavLst>
                                    </p:anim>
                                  </p:childTnLst>
                                </p:cTn>
                              </p:par>
                            </p:childTnLst>
                          </p:cTn>
                        </p:par>
                        <p:par>
                          <p:cTn id="82" fill="hold">
                            <p:stCondLst>
                              <p:cond delay="800"/>
                            </p:stCondLst>
                            <p:childTnLst>
                              <p:par>
                                <p:cTn id="83" presetClass="entr" nodeType="afterEffect" presetSubtype="32" presetID="23" grpId="18" fill="hold">
                                  <p:stCondLst>
                                    <p:cond delay="0"/>
                                  </p:stCondLst>
                                  <p:iterate type="el" backwards="0">
                                    <p:tmAbs val="0"/>
                                  </p:iterate>
                                  <p:childTnLst>
                                    <p:set>
                                      <p:cBhvr>
                                        <p:cTn id="84" fill="hold"/>
                                        <p:tgtEl>
                                          <p:spTgt spid="437"/>
                                        </p:tgtEl>
                                        <p:attrNameLst>
                                          <p:attrName>style.visibility</p:attrName>
                                        </p:attrNameLst>
                                      </p:cBhvr>
                                      <p:to>
                                        <p:strVal val="visible"/>
                                      </p:to>
                                    </p:set>
                                    <p:anim calcmode="lin" valueType="num">
                                      <p:cBhvr>
                                        <p:cTn id="85" dur="1000" fill="hold"/>
                                        <p:tgtEl>
                                          <p:spTgt spid="437"/>
                                        </p:tgtEl>
                                        <p:attrNameLst>
                                          <p:attrName>ppt_w</p:attrName>
                                        </p:attrNameLst>
                                      </p:cBhvr>
                                      <p:tavLst>
                                        <p:tav tm="0">
                                          <p:val>
                                            <p:strVal val="4*#ppt_w"/>
                                          </p:val>
                                        </p:tav>
                                        <p:tav tm="100000">
                                          <p:val>
                                            <p:strVal val="#ppt_w"/>
                                          </p:val>
                                        </p:tav>
                                      </p:tavLst>
                                    </p:anim>
                                    <p:anim calcmode="lin" valueType="num">
                                      <p:cBhvr>
                                        <p:cTn id="86" dur="1000" fill="hold"/>
                                        <p:tgtEl>
                                          <p:spTgt spid="437"/>
                                        </p:tgtEl>
                                        <p:attrNameLst>
                                          <p:attrName>ppt_h</p:attrName>
                                        </p:attrNameLst>
                                      </p:cBhvr>
                                      <p:tavLst>
                                        <p:tav tm="0">
                                          <p:val>
                                            <p:strVal val="4*#ppt_h"/>
                                          </p:val>
                                        </p:tav>
                                        <p:tav tm="100000">
                                          <p:val>
                                            <p:strVal val="#ppt_h"/>
                                          </p:val>
                                        </p:tav>
                                      </p:tavLst>
                                    </p:anim>
                                  </p:childTnLst>
                                </p:cTn>
                              </p:par>
                            </p:childTnLst>
                          </p:cTn>
                        </p:par>
                        <p:par>
                          <p:cTn id="87" fill="hold">
                            <p:stCondLst>
                              <p:cond delay="1800"/>
                            </p:stCondLst>
                            <p:childTnLst>
                              <p:par>
                                <p:cTn id="88" presetClass="entr" nodeType="afterEffect" presetID="9" grpId="19" fill="hold">
                                  <p:stCondLst>
                                    <p:cond delay="0"/>
                                  </p:stCondLst>
                                  <p:iterate type="el" backwards="0">
                                    <p:tmAbs val="0"/>
                                  </p:iterate>
                                  <p:childTnLst>
                                    <p:set>
                                      <p:cBhvr>
                                        <p:cTn id="89" fill="hold"/>
                                        <p:tgtEl>
                                          <p:spTgt spid="438"/>
                                        </p:tgtEl>
                                        <p:attrNameLst>
                                          <p:attrName>style.visibility</p:attrName>
                                        </p:attrNameLst>
                                      </p:cBhvr>
                                      <p:to>
                                        <p:strVal val="visible"/>
                                      </p:to>
                                    </p:set>
                                    <p:animEffect filter="dissolve" transition="in">
                                      <p:cBhvr>
                                        <p:cTn id="90" dur="1250"/>
                                        <p:tgtEl>
                                          <p:spTgt spid="438"/>
                                        </p:tgtEl>
                                      </p:cBhvr>
                                    </p:animEffect>
                                  </p:childTnLst>
                                </p:cTn>
                              </p:par>
                            </p:childTnLst>
                          </p:cTn>
                        </p:par>
                      </p:childTnLst>
                    </p:cTn>
                  </p:par>
                  <p:par>
                    <p:cTn id="91" fill="hold">
                      <p:stCondLst>
                        <p:cond delay="indefinite"/>
                      </p:stCondLst>
                      <p:childTnLst>
                        <p:par>
                          <p:cTn id="92" fill="hold">
                            <p:stCondLst>
                              <p:cond delay="0"/>
                            </p:stCondLst>
                            <p:childTnLst>
                              <p:par>
                                <p:cTn id="93" presetClass="entr" nodeType="clickEffect" presetSubtype="32" presetID="4" grpId="20" fill="hold">
                                  <p:stCondLst>
                                    <p:cond delay="0"/>
                                  </p:stCondLst>
                                  <p:iterate type="el" backwards="0">
                                    <p:tmAbs val="0"/>
                                  </p:iterate>
                                  <p:childTnLst>
                                    <p:set>
                                      <p:cBhvr>
                                        <p:cTn id="94" fill="hold"/>
                                        <p:tgtEl>
                                          <p:spTgt spid="445"/>
                                        </p:tgtEl>
                                        <p:attrNameLst>
                                          <p:attrName>style.visibility</p:attrName>
                                        </p:attrNameLst>
                                      </p:cBhvr>
                                      <p:to>
                                        <p:strVal val="visible"/>
                                      </p:to>
                                    </p:set>
                                    <p:animEffect filter="box(out)" transition="in">
                                      <p:cBhvr>
                                        <p:cTn id="95" dur="600"/>
                                        <p:tgtEl>
                                          <p:spTgt spid="445"/>
                                        </p:tgtEl>
                                      </p:cBhvr>
                                    </p:animEffect>
                                  </p:childTnLst>
                                </p:cTn>
                              </p:par>
                            </p:childTnLst>
                          </p:cTn>
                        </p:par>
                        <p:par>
                          <p:cTn id="96" fill="hold">
                            <p:stCondLst>
                              <p:cond delay="600"/>
                            </p:stCondLst>
                            <p:childTnLst>
                              <p:par>
                                <p:cTn id="97" presetClass="entr" nodeType="afterEffect" presetSubtype="32" presetID="4" grpId="21" fill="hold">
                                  <p:stCondLst>
                                    <p:cond delay="100"/>
                                  </p:stCondLst>
                                  <p:iterate type="el" backwards="0">
                                    <p:tmAbs val="0"/>
                                  </p:iterate>
                                  <p:childTnLst>
                                    <p:set>
                                      <p:cBhvr>
                                        <p:cTn id="98" fill="hold"/>
                                        <p:tgtEl>
                                          <p:spTgt spid="439"/>
                                        </p:tgtEl>
                                        <p:attrNameLst>
                                          <p:attrName>style.visibility</p:attrName>
                                        </p:attrNameLst>
                                      </p:cBhvr>
                                      <p:to>
                                        <p:strVal val="visible"/>
                                      </p:to>
                                    </p:set>
                                    <p:animEffect filter="box(out)" transition="in">
                                      <p:cBhvr>
                                        <p:cTn id="99" dur="600"/>
                                        <p:tgtEl>
                                          <p:spTgt spid="439"/>
                                        </p:tgtEl>
                                      </p:cBhvr>
                                    </p:animEffect>
                                  </p:childTnLst>
                                </p:cTn>
                              </p:par>
                            </p:childTnLst>
                          </p:cTn>
                        </p:par>
                        <p:par>
                          <p:cTn id="100" fill="hold">
                            <p:stCondLst>
                              <p:cond delay="1300"/>
                            </p:stCondLst>
                            <p:childTnLst>
                              <p:par>
                                <p:cTn id="101" presetClass="entr" nodeType="afterEffect" presetSubtype="32" presetID="4" grpId="22" fill="hold">
                                  <p:stCondLst>
                                    <p:cond delay="100"/>
                                  </p:stCondLst>
                                  <p:iterate type="el" backwards="0">
                                    <p:tmAbs val="0"/>
                                  </p:iterate>
                                  <p:childTnLst>
                                    <p:set>
                                      <p:cBhvr>
                                        <p:cTn id="102" fill="hold"/>
                                        <p:tgtEl>
                                          <p:spTgt spid="440"/>
                                        </p:tgtEl>
                                        <p:attrNameLst>
                                          <p:attrName>style.visibility</p:attrName>
                                        </p:attrNameLst>
                                      </p:cBhvr>
                                      <p:to>
                                        <p:strVal val="visible"/>
                                      </p:to>
                                    </p:set>
                                    <p:animEffect filter="box(out)" transition="in">
                                      <p:cBhvr>
                                        <p:cTn id="103" dur="600"/>
                                        <p:tgtEl>
                                          <p:spTgt spid="440"/>
                                        </p:tgtEl>
                                      </p:cBhvr>
                                    </p:animEffect>
                                  </p:childTnLst>
                                </p:cTn>
                              </p:par>
                            </p:childTnLst>
                          </p:cTn>
                        </p:par>
                        <p:par>
                          <p:cTn id="104" fill="hold">
                            <p:stCondLst>
                              <p:cond delay="2000"/>
                            </p:stCondLst>
                            <p:childTnLst>
                              <p:par>
                                <p:cTn id="105" presetClass="entr" nodeType="afterEffect" presetSubtype="32" presetID="4" grpId="23" fill="hold">
                                  <p:stCondLst>
                                    <p:cond delay="100"/>
                                  </p:stCondLst>
                                  <p:iterate type="el" backwards="0">
                                    <p:tmAbs val="0"/>
                                  </p:iterate>
                                  <p:childTnLst>
                                    <p:set>
                                      <p:cBhvr>
                                        <p:cTn id="106" fill="hold"/>
                                        <p:tgtEl>
                                          <p:spTgt spid="441"/>
                                        </p:tgtEl>
                                        <p:attrNameLst>
                                          <p:attrName>style.visibility</p:attrName>
                                        </p:attrNameLst>
                                      </p:cBhvr>
                                      <p:to>
                                        <p:strVal val="visible"/>
                                      </p:to>
                                    </p:set>
                                    <p:animEffect filter="box(out)" transition="in">
                                      <p:cBhvr>
                                        <p:cTn id="107" dur="600"/>
                                        <p:tgtEl>
                                          <p:spTgt spid="441"/>
                                        </p:tgtEl>
                                      </p:cBhvr>
                                    </p:animEffect>
                                  </p:childTnLst>
                                </p:cTn>
                              </p:par>
                            </p:childTnLst>
                          </p:cTn>
                        </p:par>
                        <p:par>
                          <p:cTn id="108" fill="hold">
                            <p:stCondLst>
                              <p:cond delay="2700"/>
                            </p:stCondLst>
                            <p:childTnLst>
                              <p:par>
                                <p:cTn id="109" presetClass="entr" nodeType="afterEffect" presetSubtype="10" presetID="19" grpId="24" fill="hold">
                                  <p:stCondLst>
                                    <p:cond delay="0"/>
                                  </p:stCondLst>
                                  <p:iterate type="el" backwards="0">
                                    <p:tmAbs val="0"/>
                                  </p:iterate>
                                  <p:childTnLst>
                                    <p:set>
                                      <p:cBhvr>
                                        <p:cTn id="110" fill="hold"/>
                                        <p:tgtEl>
                                          <p:spTgt spid="421"/>
                                        </p:tgtEl>
                                        <p:attrNameLst>
                                          <p:attrName>style.visibility</p:attrName>
                                        </p:attrNameLst>
                                      </p:cBhvr>
                                      <p:to>
                                        <p:strVal val="visible"/>
                                      </p:to>
                                    </p:set>
                                    <p:anim calcmode="lin" valueType="num">
                                      <p:cBhvr>
                                        <p:cTn id="111" dur="1000" fill="hold"/>
                                        <p:tgtEl>
                                          <p:spTgt spid="421"/>
                                        </p:tgtEl>
                                        <p:attrNameLst>
                                          <p:attrName>ppt_w</p:attrName>
                                        </p:attrNameLst>
                                      </p:cBhvr>
                                      <p:tavLst>
                                        <p:tav tm="0" fmla="#ppt_w*sin(2.5*pi*$)">
                                          <p:val>
                                            <p:fltVal val="0"/>
                                          </p:val>
                                        </p:tav>
                                        <p:tav tm="100000">
                                          <p:val>
                                            <p:fltVal val="1"/>
                                          </p:val>
                                        </p:tav>
                                      </p:tavLst>
                                    </p:anim>
                                    <p:anim calcmode="lin" valueType="num">
                                      <p:cBhvr>
                                        <p:cTn id="112" dur="1000" fill="hold"/>
                                        <p:tgtEl>
                                          <p:spTgt spid="421"/>
                                        </p:tgtEl>
                                        <p:attrNameLst>
                                          <p:attrName>ppt_h</p:attrName>
                                        </p:attrNameLst>
                                      </p:cBhvr>
                                      <p:tavLst>
                                        <p:tav tm="0">
                                          <p:val>
                                            <p:strVal val="#ppt_h"/>
                                          </p:val>
                                        </p:tav>
                                        <p:tav tm="100000">
                                          <p:val>
                                            <p:strVal val="#ppt_h"/>
                                          </p:val>
                                        </p:tav>
                                      </p:tavLst>
                                    </p:anim>
                                  </p:childTnLst>
                                </p:cTn>
                              </p:par>
                            </p:childTnLst>
                          </p:cTn>
                        </p:par>
                        <p:par>
                          <p:cTn id="113" fill="hold">
                            <p:stCondLst>
                              <p:cond delay="3700"/>
                            </p:stCondLst>
                            <p:childTnLst>
                              <p:par>
                                <p:cTn id="114" presetClass="entr" nodeType="afterEffect" presetSubtype="32" presetID="23" grpId="25" fill="hold">
                                  <p:stCondLst>
                                    <p:cond delay="200"/>
                                  </p:stCondLst>
                                  <p:iterate type="el" backwards="0">
                                    <p:tmAbs val="0"/>
                                  </p:iterate>
                                  <p:childTnLst>
                                    <p:set>
                                      <p:cBhvr>
                                        <p:cTn id="115" fill="hold"/>
                                        <p:tgtEl>
                                          <p:spTgt spid="458"/>
                                        </p:tgtEl>
                                        <p:attrNameLst>
                                          <p:attrName>style.visibility</p:attrName>
                                        </p:attrNameLst>
                                      </p:cBhvr>
                                      <p:to>
                                        <p:strVal val="visible"/>
                                      </p:to>
                                    </p:set>
                                    <p:anim calcmode="lin" valueType="num">
                                      <p:cBhvr>
                                        <p:cTn id="116" dur="800" fill="hold"/>
                                        <p:tgtEl>
                                          <p:spTgt spid="458"/>
                                        </p:tgtEl>
                                        <p:attrNameLst>
                                          <p:attrName>ppt_w</p:attrName>
                                        </p:attrNameLst>
                                      </p:cBhvr>
                                      <p:tavLst>
                                        <p:tav tm="0">
                                          <p:val>
                                            <p:strVal val="4*#ppt_w"/>
                                          </p:val>
                                        </p:tav>
                                        <p:tav tm="100000">
                                          <p:val>
                                            <p:strVal val="#ppt_w"/>
                                          </p:val>
                                        </p:tav>
                                      </p:tavLst>
                                    </p:anim>
                                    <p:anim calcmode="lin" valueType="num">
                                      <p:cBhvr>
                                        <p:cTn id="117" dur="800" fill="hold"/>
                                        <p:tgtEl>
                                          <p:spTgt spid="458"/>
                                        </p:tgtEl>
                                        <p:attrNameLst>
                                          <p:attrName>ppt_h</p:attrName>
                                        </p:attrNameLst>
                                      </p:cBhvr>
                                      <p:tavLst>
                                        <p:tav tm="0">
                                          <p:val>
                                            <p:strVal val="4*#ppt_h"/>
                                          </p:val>
                                        </p:tav>
                                        <p:tav tm="100000">
                                          <p:val>
                                            <p:strVal val="#ppt_h"/>
                                          </p:val>
                                        </p:tav>
                                      </p:tavLst>
                                    </p:anim>
                                  </p:childTnLst>
                                </p:cTn>
                              </p:par>
                            </p:childTnLst>
                          </p:cTn>
                        </p:par>
                        <p:par>
                          <p:cTn id="118" fill="hold">
                            <p:stCondLst>
                              <p:cond delay="4700"/>
                            </p:stCondLst>
                            <p:childTnLst>
                              <p:par>
                                <p:cTn id="119" presetClass="entr" nodeType="afterEffect" presetSubtype="32" presetID="4" grpId="26" fill="hold">
                                  <p:stCondLst>
                                    <p:cond delay="0"/>
                                  </p:stCondLst>
                                  <p:iterate type="el" backwards="0">
                                    <p:tmAbs val="0"/>
                                  </p:iterate>
                                  <p:childTnLst>
                                    <p:set>
                                      <p:cBhvr>
                                        <p:cTn id="120" fill="hold"/>
                                        <p:tgtEl>
                                          <p:spTgt spid="446"/>
                                        </p:tgtEl>
                                        <p:attrNameLst>
                                          <p:attrName>style.visibility</p:attrName>
                                        </p:attrNameLst>
                                      </p:cBhvr>
                                      <p:to>
                                        <p:strVal val="visible"/>
                                      </p:to>
                                    </p:set>
                                    <p:animEffect filter="box(out)" transition="in">
                                      <p:cBhvr>
                                        <p:cTn id="121" dur="600"/>
                                        <p:tgtEl>
                                          <p:spTgt spid="446"/>
                                        </p:tgtEl>
                                      </p:cBhvr>
                                    </p:animEffect>
                                  </p:childTnLst>
                                </p:cTn>
                              </p:par>
                            </p:childTnLst>
                          </p:cTn>
                        </p:par>
                        <p:par>
                          <p:cTn id="122" fill="hold">
                            <p:stCondLst>
                              <p:cond delay="5300"/>
                            </p:stCondLst>
                            <p:childTnLst>
                              <p:par>
                                <p:cTn id="123" presetClass="entr" nodeType="afterEffect" presetSubtype="32" presetID="4" grpId="27" fill="hold">
                                  <p:stCondLst>
                                    <p:cond delay="100"/>
                                  </p:stCondLst>
                                  <p:iterate type="el" backwards="0">
                                    <p:tmAbs val="0"/>
                                  </p:iterate>
                                  <p:childTnLst>
                                    <p:set>
                                      <p:cBhvr>
                                        <p:cTn id="124" fill="hold"/>
                                        <p:tgtEl>
                                          <p:spTgt spid="450"/>
                                        </p:tgtEl>
                                        <p:attrNameLst>
                                          <p:attrName>style.visibility</p:attrName>
                                        </p:attrNameLst>
                                      </p:cBhvr>
                                      <p:to>
                                        <p:strVal val="visible"/>
                                      </p:to>
                                    </p:set>
                                    <p:animEffect filter="box(out)" transition="in">
                                      <p:cBhvr>
                                        <p:cTn id="125" dur="600"/>
                                        <p:tgtEl>
                                          <p:spTgt spid="450"/>
                                        </p:tgtEl>
                                      </p:cBhvr>
                                    </p:animEffect>
                                  </p:childTnLst>
                                </p:cTn>
                              </p:par>
                            </p:childTnLst>
                          </p:cTn>
                        </p:par>
                        <p:par>
                          <p:cTn id="126" fill="hold">
                            <p:stCondLst>
                              <p:cond delay="6000"/>
                            </p:stCondLst>
                            <p:childTnLst>
                              <p:par>
                                <p:cTn id="127" presetClass="entr" nodeType="afterEffect" presetSubtype="32" presetID="4" grpId="28" fill="hold">
                                  <p:stCondLst>
                                    <p:cond delay="0"/>
                                  </p:stCondLst>
                                  <p:iterate type="el" backwards="0">
                                    <p:tmAbs val="0"/>
                                  </p:iterate>
                                  <p:childTnLst>
                                    <p:set>
                                      <p:cBhvr>
                                        <p:cTn id="128" fill="hold"/>
                                        <p:tgtEl>
                                          <p:spTgt spid="423"/>
                                        </p:tgtEl>
                                        <p:attrNameLst>
                                          <p:attrName>style.visibility</p:attrName>
                                        </p:attrNameLst>
                                      </p:cBhvr>
                                      <p:to>
                                        <p:strVal val="visible"/>
                                      </p:to>
                                    </p:set>
                                    <p:animEffect filter="box(out)" transition="in">
                                      <p:cBhvr>
                                        <p:cTn id="129" dur="600"/>
                                        <p:tgtEl>
                                          <p:spTgt spid="423"/>
                                        </p:tgtEl>
                                      </p:cBhvr>
                                    </p:animEffect>
                                  </p:childTnLst>
                                </p:cTn>
                              </p:par>
                            </p:childTnLst>
                          </p:cTn>
                        </p:par>
                        <p:par>
                          <p:cTn id="130" fill="hold">
                            <p:stCondLst>
                              <p:cond delay="6600"/>
                            </p:stCondLst>
                            <p:childTnLst>
                              <p:par>
                                <p:cTn id="131" presetClass="entr" nodeType="afterEffect" presetSubtype="32" presetID="4" grpId="29" fill="hold">
                                  <p:stCondLst>
                                    <p:cond delay="100"/>
                                  </p:stCondLst>
                                  <p:iterate type="el" backwards="0">
                                    <p:tmAbs val="0"/>
                                  </p:iterate>
                                  <p:childTnLst>
                                    <p:set>
                                      <p:cBhvr>
                                        <p:cTn id="132" fill="hold"/>
                                        <p:tgtEl>
                                          <p:spTgt spid="422"/>
                                        </p:tgtEl>
                                        <p:attrNameLst>
                                          <p:attrName>style.visibility</p:attrName>
                                        </p:attrNameLst>
                                      </p:cBhvr>
                                      <p:to>
                                        <p:strVal val="visible"/>
                                      </p:to>
                                    </p:set>
                                    <p:animEffect filter="box(out)" transition="in">
                                      <p:cBhvr>
                                        <p:cTn id="133" dur="600"/>
                                        <p:tgtEl>
                                          <p:spTgt spid="422"/>
                                        </p:tgtEl>
                                      </p:cBhvr>
                                    </p:animEffect>
                                  </p:childTnLst>
                                </p:cTn>
                              </p:par>
                            </p:childTnLst>
                          </p:cTn>
                        </p:par>
                        <p:par>
                          <p:cTn id="134" fill="hold">
                            <p:stCondLst>
                              <p:cond delay="7300"/>
                            </p:stCondLst>
                            <p:childTnLst>
                              <p:par>
                                <p:cTn id="135" presetClass="entr" nodeType="afterEffect" presetID="9" grpId="30" fill="hold">
                                  <p:stCondLst>
                                    <p:cond delay="0"/>
                                  </p:stCondLst>
                                  <p:iterate type="el" backwards="0">
                                    <p:tmAbs val="0"/>
                                  </p:iterate>
                                  <p:childTnLst>
                                    <p:set>
                                      <p:cBhvr>
                                        <p:cTn id="136" fill="hold"/>
                                        <p:tgtEl>
                                          <p:spTgt spid="448"/>
                                        </p:tgtEl>
                                        <p:attrNameLst>
                                          <p:attrName>style.visibility</p:attrName>
                                        </p:attrNameLst>
                                      </p:cBhvr>
                                      <p:to>
                                        <p:strVal val="visible"/>
                                      </p:to>
                                    </p:set>
                                    <p:animEffect filter="dissolve" transition="in">
                                      <p:cBhvr>
                                        <p:cTn id="137" dur="600"/>
                                        <p:tgtEl>
                                          <p:spTgt spid="448"/>
                                        </p:tgtEl>
                                      </p:cBhvr>
                                    </p:animEffect>
                                  </p:childTnLst>
                                </p:cTn>
                              </p:par>
                            </p:childTnLst>
                          </p:cTn>
                        </p:par>
                        <p:par>
                          <p:cTn id="138" fill="hold">
                            <p:stCondLst>
                              <p:cond delay="7900"/>
                            </p:stCondLst>
                            <p:childTnLst>
                              <p:par>
                                <p:cTn id="139" presetClass="entr" nodeType="afterEffect" presetSubtype="32" presetID="23" grpId="31" fill="hold">
                                  <p:stCondLst>
                                    <p:cond delay="100"/>
                                  </p:stCondLst>
                                  <p:iterate type="el" backwards="0">
                                    <p:tmAbs val="0"/>
                                  </p:iterate>
                                  <p:childTnLst>
                                    <p:set>
                                      <p:cBhvr>
                                        <p:cTn id="140" fill="hold"/>
                                        <p:tgtEl>
                                          <p:spTgt spid="447"/>
                                        </p:tgtEl>
                                        <p:attrNameLst>
                                          <p:attrName>style.visibility</p:attrName>
                                        </p:attrNameLst>
                                      </p:cBhvr>
                                      <p:to>
                                        <p:strVal val="visible"/>
                                      </p:to>
                                    </p:set>
                                    <p:anim calcmode="lin" valueType="num">
                                      <p:cBhvr>
                                        <p:cTn id="141" dur="900" fill="hold"/>
                                        <p:tgtEl>
                                          <p:spTgt spid="447"/>
                                        </p:tgtEl>
                                        <p:attrNameLst>
                                          <p:attrName>ppt_w</p:attrName>
                                        </p:attrNameLst>
                                      </p:cBhvr>
                                      <p:tavLst>
                                        <p:tav tm="0">
                                          <p:val>
                                            <p:strVal val="4*#ppt_w"/>
                                          </p:val>
                                        </p:tav>
                                        <p:tav tm="100000">
                                          <p:val>
                                            <p:strVal val="#ppt_w"/>
                                          </p:val>
                                        </p:tav>
                                      </p:tavLst>
                                    </p:anim>
                                    <p:anim calcmode="lin" valueType="num">
                                      <p:cBhvr>
                                        <p:cTn id="142" dur="900" fill="hold"/>
                                        <p:tgtEl>
                                          <p:spTgt spid="447"/>
                                        </p:tgtEl>
                                        <p:attrNameLst>
                                          <p:attrName>ppt_h</p:attrName>
                                        </p:attrNameLst>
                                      </p:cBhvr>
                                      <p:tavLst>
                                        <p:tav tm="0">
                                          <p:val>
                                            <p:strVal val="4*#ppt_h"/>
                                          </p:val>
                                        </p:tav>
                                        <p:tav tm="100000">
                                          <p:val>
                                            <p:strVal val="#ppt_h"/>
                                          </p:val>
                                        </p:tav>
                                      </p:tavLst>
                                    </p:anim>
                                  </p:childTnLst>
                                </p:cTn>
                              </p:par>
                            </p:childTnLst>
                          </p:cTn>
                        </p:par>
                        <p:par>
                          <p:cTn id="143" fill="hold">
                            <p:stCondLst>
                              <p:cond delay="8900"/>
                            </p:stCondLst>
                            <p:childTnLst>
                              <p:par>
                                <p:cTn id="144" presetClass="entr" nodeType="afterEffect" presetID="9" grpId="32" fill="hold">
                                  <p:stCondLst>
                                    <p:cond delay="300"/>
                                  </p:stCondLst>
                                  <p:iterate type="el" backwards="0">
                                    <p:tmAbs val="0"/>
                                  </p:iterate>
                                  <p:childTnLst>
                                    <p:set>
                                      <p:cBhvr>
                                        <p:cTn id="145" fill="hold"/>
                                        <p:tgtEl>
                                          <p:spTgt spid="452"/>
                                        </p:tgtEl>
                                        <p:attrNameLst>
                                          <p:attrName>style.visibility</p:attrName>
                                        </p:attrNameLst>
                                      </p:cBhvr>
                                      <p:to>
                                        <p:strVal val="visible"/>
                                      </p:to>
                                    </p:set>
                                    <p:animEffect filter="dissolve" transition="in">
                                      <p:cBhvr>
                                        <p:cTn id="146" dur="600"/>
                                        <p:tgtEl>
                                          <p:spTgt spid="452"/>
                                        </p:tgtEl>
                                      </p:cBhvr>
                                    </p:animEffect>
                                  </p:childTnLst>
                                </p:cTn>
                              </p:par>
                            </p:childTnLst>
                          </p:cTn>
                        </p:par>
                        <p:par>
                          <p:cTn id="147" fill="hold">
                            <p:stCondLst>
                              <p:cond delay="9800"/>
                            </p:stCondLst>
                            <p:childTnLst>
                              <p:par>
                                <p:cTn id="148" presetClass="entr" nodeType="afterEffect" presetSubtype="32" presetID="23" grpId="33" fill="hold">
                                  <p:stCondLst>
                                    <p:cond delay="100"/>
                                  </p:stCondLst>
                                  <p:iterate type="el" backwards="0">
                                    <p:tmAbs val="0"/>
                                  </p:iterate>
                                  <p:childTnLst>
                                    <p:set>
                                      <p:cBhvr>
                                        <p:cTn id="149" fill="hold"/>
                                        <p:tgtEl>
                                          <p:spTgt spid="451"/>
                                        </p:tgtEl>
                                        <p:attrNameLst>
                                          <p:attrName>style.visibility</p:attrName>
                                        </p:attrNameLst>
                                      </p:cBhvr>
                                      <p:to>
                                        <p:strVal val="visible"/>
                                      </p:to>
                                    </p:set>
                                    <p:anim calcmode="lin" valueType="num">
                                      <p:cBhvr>
                                        <p:cTn id="150" dur="900" fill="hold"/>
                                        <p:tgtEl>
                                          <p:spTgt spid="451"/>
                                        </p:tgtEl>
                                        <p:attrNameLst>
                                          <p:attrName>ppt_w</p:attrName>
                                        </p:attrNameLst>
                                      </p:cBhvr>
                                      <p:tavLst>
                                        <p:tav tm="0">
                                          <p:val>
                                            <p:strVal val="4*#ppt_w"/>
                                          </p:val>
                                        </p:tav>
                                        <p:tav tm="100000">
                                          <p:val>
                                            <p:strVal val="#ppt_w"/>
                                          </p:val>
                                        </p:tav>
                                      </p:tavLst>
                                    </p:anim>
                                    <p:anim calcmode="lin" valueType="num">
                                      <p:cBhvr>
                                        <p:cTn id="151" dur="900" fill="hold"/>
                                        <p:tgtEl>
                                          <p:spTgt spid="451"/>
                                        </p:tgtEl>
                                        <p:attrNameLst>
                                          <p:attrName>ppt_h</p:attrName>
                                        </p:attrNameLst>
                                      </p:cBhvr>
                                      <p:tavLst>
                                        <p:tav tm="0">
                                          <p:val>
                                            <p:strVal val="4*#ppt_h"/>
                                          </p:val>
                                        </p:tav>
                                        <p:tav tm="100000">
                                          <p:val>
                                            <p:strVal val="#ppt_h"/>
                                          </p:val>
                                        </p:tav>
                                      </p:tavLst>
                                    </p:anim>
                                  </p:childTnLst>
                                </p:cTn>
                              </p:par>
                            </p:childTnLst>
                          </p:cTn>
                        </p:par>
                        <p:par>
                          <p:cTn id="152" fill="hold">
                            <p:stCondLst>
                              <p:cond delay="10800"/>
                            </p:stCondLst>
                            <p:childTnLst>
                              <p:par>
                                <p:cTn id="153" presetClass="entr" nodeType="afterEffect" presetID="9" grpId="34" fill="hold">
                                  <p:stCondLst>
                                    <p:cond delay="0"/>
                                  </p:stCondLst>
                                  <p:iterate type="el" backwards="0">
                                    <p:tmAbs val="0"/>
                                  </p:iterate>
                                  <p:childTnLst>
                                    <p:set>
                                      <p:cBhvr>
                                        <p:cTn id="154" fill="hold"/>
                                        <p:tgtEl>
                                          <p:spTgt spid="433"/>
                                        </p:tgtEl>
                                        <p:attrNameLst>
                                          <p:attrName>style.visibility</p:attrName>
                                        </p:attrNameLst>
                                      </p:cBhvr>
                                      <p:to>
                                        <p:strVal val="visible"/>
                                      </p:to>
                                    </p:set>
                                    <p:animEffect filter="dissolve" transition="in">
                                      <p:cBhvr>
                                        <p:cTn id="155" dur="600"/>
                                        <p:tgtEl>
                                          <p:spTgt spid="433"/>
                                        </p:tgtEl>
                                      </p:cBhvr>
                                    </p:animEffect>
                                  </p:childTnLst>
                                </p:cTn>
                              </p:par>
                            </p:childTnLst>
                          </p:cTn>
                        </p:par>
                        <p:par>
                          <p:cTn id="156" fill="hold">
                            <p:stCondLst>
                              <p:cond delay="11400"/>
                            </p:stCondLst>
                            <p:childTnLst>
                              <p:par>
                                <p:cTn id="157" presetClass="entr" nodeType="afterEffect" presetSubtype="32" presetID="23" grpId="35" fill="hold">
                                  <p:stCondLst>
                                    <p:cond delay="100"/>
                                  </p:stCondLst>
                                  <p:iterate type="el" backwards="0">
                                    <p:tmAbs val="0"/>
                                  </p:iterate>
                                  <p:childTnLst>
                                    <p:set>
                                      <p:cBhvr>
                                        <p:cTn id="158" fill="hold"/>
                                        <p:tgtEl>
                                          <p:spTgt spid="430"/>
                                        </p:tgtEl>
                                        <p:attrNameLst>
                                          <p:attrName>style.visibility</p:attrName>
                                        </p:attrNameLst>
                                      </p:cBhvr>
                                      <p:to>
                                        <p:strVal val="visible"/>
                                      </p:to>
                                    </p:set>
                                    <p:anim calcmode="lin" valueType="num">
                                      <p:cBhvr>
                                        <p:cTn id="159" dur="900" fill="hold"/>
                                        <p:tgtEl>
                                          <p:spTgt spid="430"/>
                                        </p:tgtEl>
                                        <p:attrNameLst>
                                          <p:attrName>ppt_w</p:attrName>
                                        </p:attrNameLst>
                                      </p:cBhvr>
                                      <p:tavLst>
                                        <p:tav tm="0">
                                          <p:val>
                                            <p:strVal val="4*#ppt_w"/>
                                          </p:val>
                                        </p:tav>
                                        <p:tav tm="100000">
                                          <p:val>
                                            <p:strVal val="#ppt_w"/>
                                          </p:val>
                                        </p:tav>
                                      </p:tavLst>
                                    </p:anim>
                                    <p:anim calcmode="lin" valueType="num">
                                      <p:cBhvr>
                                        <p:cTn id="160" dur="900" fill="hold"/>
                                        <p:tgtEl>
                                          <p:spTgt spid="430"/>
                                        </p:tgtEl>
                                        <p:attrNameLst>
                                          <p:attrName>ppt_h</p:attrName>
                                        </p:attrNameLst>
                                      </p:cBhvr>
                                      <p:tavLst>
                                        <p:tav tm="0">
                                          <p:val>
                                            <p:strVal val="4*#ppt_h"/>
                                          </p:val>
                                        </p:tav>
                                        <p:tav tm="100000">
                                          <p:val>
                                            <p:strVal val="#ppt_h"/>
                                          </p:val>
                                        </p:tav>
                                      </p:tavLst>
                                    </p:anim>
                                  </p:childTnLst>
                                </p:cTn>
                              </p:par>
                            </p:childTnLst>
                          </p:cTn>
                        </p:par>
                        <p:par>
                          <p:cTn id="161" fill="hold">
                            <p:stCondLst>
                              <p:cond delay="12400"/>
                            </p:stCondLst>
                            <p:childTnLst>
                              <p:par>
                                <p:cTn id="162" presetClass="entr" nodeType="afterEffect" presetID="9" grpId="36" fill="hold">
                                  <p:stCondLst>
                                    <p:cond delay="300"/>
                                  </p:stCondLst>
                                  <p:iterate type="el" backwards="0">
                                    <p:tmAbs val="0"/>
                                  </p:iterate>
                                  <p:childTnLst>
                                    <p:set>
                                      <p:cBhvr>
                                        <p:cTn id="163" fill="hold"/>
                                        <p:tgtEl>
                                          <p:spTgt spid="431"/>
                                        </p:tgtEl>
                                        <p:attrNameLst>
                                          <p:attrName>style.visibility</p:attrName>
                                        </p:attrNameLst>
                                      </p:cBhvr>
                                      <p:to>
                                        <p:strVal val="visible"/>
                                      </p:to>
                                    </p:set>
                                    <p:animEffect filter="dissolve" transition="in">
                                      <p:cBhvr>
                                        <p:cTn id="164" dur="600"/>
                                        <p:tgtEl>
                                          <p:spTgt spid="431"/>
                                        </p:tgtEl>
                                      </p:cBhvr>
                                    </p:animEffect>
                                  </p:childTnLst>
                                </p:cTn>
                              </p:par>
                            </p:childTnLst>
                          </p:cTn>
                        </p:par>
                        <p:par>
                          <p:cTn id="165" fill="hold">
                            <p:stCondLst>
                              <p:cond delay="13300"/>
                            </p:stCondLst>
                            <p:childTnLst>
                              <p:par>
                                <p:cTn id="166" presetClass="entr" nodeType="afterEffect" presetSubtype="32" presetID="23" grpId="37" fill="hold">
                                  <p:stCondLst>
                                    <p:cond delay="100"/>
                                  </p:stCondLst>
                                  <p:iterate type="el" backwards="0">
                                    <p:tmAbs val="0"/>
                                  </p:iterate>
                                  <p:childTnLst>
                                    <p:set>
                                      <p:cBhvr>
                                        <p:cTn id="167" fill="hold"/>
                                        <p:tgtEl>
                                          <p:spTgt spid="435"/>
                                        </p:tgtEl>
                                        <p:attrNameLst>
                                          <p:attrName>style.visibility</p:attrName>
                                        </p:attrNameLst>
                                      </p:cBhvr>
                                      <p:to>
                                        <p:strVal val="visible"/>
                                      </p:to>
                                    </p:set>
                                    <p:anim calcmode="lin" valueType="num">
                                      <p:cBhvr>
                                        <p:cTn id="168" dur="900" fill="hold"/>
                                        <p:tgtEl>
                                          <p:spTgt spid="435"/>
                                        </p:tgtEl>
                                        <p:attrNameLst>
                                          <p:attrName>ppt_w</p:attrName>
                                        </p:attrNameLst>
                                      </p:cBhvr>
                                      <p:tavLst>
                                        <p:tav tm="0">
                                          <p:val>
                                            <p:strVal val="4*#ppt_w"/>
                                          </p:val>
                                        </p:tav>
                                        <p:tav tm="100000">
                                          <p:val>
                                            <p:strVal val="#ppt_w"/>
                                          </p:val>
                                        </p:tav>
                                      </p:tavLst>
                                    </p:anim>
                                    <p:anim calcmode="lin" valueType="num">
                                      <p:cBhvr>
                                        <p:cTn id="169" dur="900" fill="hold"/>
                                        <p:tgtEl>
                                          <p:spTgt spid="435"/>
                                        </p:tgtEl>
                                        <p:attrNameLst>
                                          <p:attrName>ppt_h</p:attrName>
                                        </p:attrNameLst>
                                      </p:cBhvr>
                                      <p:tavLst>
                                        <p:tav tm="0">
                                          <p:val>
                                            <p:strVal val="4*#ppt_h"/>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Class="emph" nodeType="clickEffect" presetSubtype="0" presetID="26" grpId="38" fill="hold">
                                  <p:stCondLst>
                                    <p:cond delay="0"/>
                                  </p:stCondLst>
                                  <p:childTnLst>
                                    <p:animEffect filter="fade" transition="out">
                                      <p:cBhvr>
                                        <p:cTn id="173" dur="600" fill="hold" tmFilter="0, 0; .2, .5; .8, .5; 1, 0"/>
                                        <p:tgtEl>
                                          <p:spTgt spid="445"/>
                                        </p:tgtEl>
                                      </p:cBhvr>
                                    </p:animEffect>
                                    <p:animScale>
                                      <p:cBhvr>
                                        <p:cTn id="174" dur="300" fill="hold" autoRev="1"/>
                                        <p:tgtEl>
                                          <p:spTgt spid="445"/>
                                        </p:tgtEl>
                                      </p:cBhvr>
                                      <p:by x="105000" y="105000"/>
                                    </p:animScale>
                                  </p:childTnLst>
                                </p:cTn>
                              </p:par>
                            </p:childTnLst>
                          </p:cTn>
                        </p:par>
                        <p:par>
                          <p:cTn id="175" fill="hold">
                            <p:stCondLst>
                              <p:cond delay="0"/>
                            </p:stCondLst>
                            <p:childTnLst>
                              <p:par>
                                <p:cTn id="176" presetClass="emph" nodeType="afterEffect" presetSubtype="0" presetID="8" grpId="42" accel="50000" decel="50000" fill="hold">
                                  <p:stCondLst>
                                    <p:cond delay="0"/>
                                  </p:stCondLst>
                                  <p:childTnLst>
                                    <p:animRot by="2700000">
                                      <p:cBhvr>
                                        <p:cTn id="177" dur="1000" fill="hold"/>
                                        <p:tgtEl>
                                          <p:spTgt spid="438"/>
                                        </p:tgtEl>
                                        <p:attrNameLst>
                                          <p:attrName>r</p:attrName>
                                        </p:attrNameLst>
                                      </p:cBhvr>
                                    </p:animRot>
                                  </p:childTnLst>
                                </p:cTn>
                              </p:par>
                            </p:childTnLst>
                          </p:cTn>
                        </p:par>
                        <p:par>
                          <p:cTn id="178" fill="hold">
                            <p:stCondLst>
                              <p:cond delay="1000"/>
                            </p:stCondLst>
                            <p:childTnLst>
                              <p:par>
                                <p:cTn id="179" presetClass="exit" nodeType="afterEffect" presetSubtype="32" presetID="23" grpId="45" fill="hold">
                                  <p:stCondLst>
                                    <p:cond delay="0"/>
                                  </p:stCondLst>
                                  <p:iterate type="el" backwards="0">
                                    <p:tmAbs val="0"/>
                                  </p:iterate>
                                  <p:childTnLst>
                                    <p:anim calcmode="lin" valueType="num">
                                      <p:cBhvr>
                                        <p:cTn id="180" dur="800" fill="hold"/>
                                        <p:tgtEl>
                                          <p:spTgt spid="445"/>
                                        </p:tgtEl>
                                        <p:attrNameLst>
                                          <p:attrName>ppt_w</p:attrName>
                                        </p:attrNameLst>
                                      </p:cBhvr>
                                      <p:tavLst>
                                        <p:tav tm="0">
                                          <p:val>
                                            <p:strVal val="ppt_w"/>
                                          </p:val>
                                        </p:tav>
                                        <p:tav tm="100000">
                                          <p:val>
                                            <p:fltVal val="0"/>
                                          </p:val>
                                        </p:tav>
                                      </p:tavLst>
                                    </p:anim>
                                    <p:anim calcmode="lin" valueType="num">
                                      <p:cBhvr>
                                        <p:cTn id="181" dur="800" fill="hold"/>
                                        <p:tgtEl>
                                          <p:spTgt spid="445"/>
                                        </p:tgtEl>
                                        <p:attrNameLst>
                                          <p:attrName>ppt_h</p:attrName>
                                        </p:attrNameLst>
                                      </p:cBhvr>
                                      <p:tavLst>
                                        <p:tav tm="0">
                                          <p:val>
                                            <p:strVal val="ppt_h"/>
                                          </p:val>
                                        </p:tav>
                                        <p:tav tm="100000">
                                          <p:val>
                                            <p:fltVal val="0"/>
                                          </p:val>
                                        </p:tav>
                                      </p:tavLst>
                                    </p:anim>
                                    <p:set>
                                      <p:cBhvr>
                                        <p:cTn id="182" fill="hold">
                                          <p:stCondLst>
                                            <p:cond delay="799"/>
                                          </p:stCondLst>
                                        </p:cTn>
                                        <p:tgtEl>
                                          <p:spTgt spid="44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Class="emph" nodeType="clickEffect" presetSubtype="0" presetID="26" grpId="46" fill="hold">
                                  <p:stCondLst>
                                    <p:cond delay="0"/>
                                  </p:stCondLst>
                                  <p:childTnLst>
                                    <p:animEffect filter="fade" transition="out">
                                      <p:cBhvr>
                                        <p:cTn id="186" dur="600" fill="hold" tmFilter="0, 0; .2, .5; .8, .5; 1, 0"/>
                                        <p:tgtEl>
                                          <p:spTgt spid="439"/>
                                        </p:tgtEl>
                                      </p:cBhvr>
                                    </p:animEffect>
                                    <p:animScale>
                                      <p:cBhvr>
                                        <p:cTn id="187" dur="300" fill="hold" autoRev="1"/>
                                        <p:tgtEl>
                                          <p:spTgt spid="439"/>
                                        </p:tgtEl>
                                      </p:cBhvr>
                                      <p:by x="105000" y="105000"/>
                                    </p:animScale>
                                  </p:childTnLst>
                                </p:cTn>
                              </p:par>
                            </p:childTnLst>
                          </p:cTn>
                        </p:par>
                        <p:par>
                          <p:cTn id="188" fill="hold">
                            <p:stCondLst>
                              <p:cond delay="0"/>
                            </p:stCondLst>
                            <p:childTnLst>
                              <p:par>
                                <p:cTn id="189" presetClass="emph" nodeType="withEffect" presetSubtype="0" presetID="26" grpId="47" fill="hold">
                                  <p:stCondLst>
                                    <p:cond delay="0"/>
                                  </p:stCondLst>
                                  <p:childTnLst>
                                    <p:animEffect filter="fade" transition="out">
                                      <p:cBhvr>
                                        <p:cTn id="190" dur="600" fill="hold" tmFilter="0, 0; .2, .5; .8, .5; 1, 0"/>
                                        <p:tgtEl>
                                          <p:spTgt spid="440"/>
                                        </p:tgtEl>
                                      </p:cBhvr>
                                    </p:animEffect>
                                    <p:animScale>
                                      <p:cBhvr>
                                        <p:cTn id="191" dur="300" fill="hold" autoRev="1"/>
                                        <p:tgtEl>
                                          <p:spTgt spid="440"/>
                                        </p:tgtEl>
                                      </p:cBhvr>
                                      <p:by x="105000" y="105000"/>
                                    </p:animScale>
                                  </p:childTnLst>
                                </p:cTn>
                              </p:par>
                            </p:childTnLst>
                          </p:cTn>
                        </p:par>
                        <p:par>
                          <p:cTn id="192" fill="hold">
                            <p:stCondLst>
                              <p:cond delay="0"/>
                            </p:stCondLst>
                            <p:childTnLst>
                              <p:par>
                                <p:cTn id="193" presetClass="emph" nodeType="afterEffect" presetSubtype="0" presetID="8" grpId="52" accel="50000" decel="50000" fill="hold">
                                  <p:stCondLst>
                                    <p:cond delay="0"/>
                                  </p:stCondLst>
                                  <p:childTnLst>
                                    <p:animRot by="2700000">
                                      <p:cBhvr>
                                        <p:cTn id="194" dur="1000" fill="hold"/>
                                        <p:tgtEl>
                                          <p:spTgt spid="438"/>
                                        </p:tgtEl>
                                        <p:attrNameLst>
                                          <p:attrName>r</p:attrName>
                                        </p:attrNameLst>
                                      </p:cBhvr>
                                    </p:animRot>
                                  </p:childTnLst>
                                </p:cTn>
                              </p:par>
                            </p:childTnLst>
                          </p:cTn>
                        </p:par>
                        <p:par>
                          <p:cTn id="195" fill="hold">
                            <p:stCondLst>
                              <p:cond delay="1000"/>
                            </p:stCondLst>
                            <p:childTnLst>
                              <p:par>
                                <p:cTn id="196" presetClass="exit" nodeType="afterEffect" presetSubtype="32" presetID="23" grpId="55" fill="hold">
                                  <p:stCondLst>
                                    <p:cond delay="0"/>
                                  </p:stCondLst>
                                  <p:iterate type="el" backwards="0">
                                    <p:tmAbs val="0"/>
                                  </p:iterate>
                                  <p:childTnLst>
                                    <p:anim calcmode="lin" valueType="num">
                                      <p:cBhvr>
                                        <p:cTn id="197" dur="800" fill="hold"/>
                                        <p:tgtEl>
                                          <p:spTgt spid="439"/>
                                        </p:tgtEl>
                                        <p:attrNameLst>
                                          <p:attrName>ppt_w</p:attrName>
                                        </p:attrNameLst>
                                      </p:cBhvr>
                                      <p:tavLst>
                                        <p:tav tm="0">
                                          <p:val>
                                            <p:strVal val="ppt_w"/>
                                          </p:val>
                                        </p:tav>
                                        <p:tav tm="100000">
                                          <p:val>
                                            <p:fltVal val="0"/>
                                          </p:val>
                                        </p:tav>
                                      </p:tavLst>
                                    </p:anim>
                                    <p:anim calcmode="lin" valueType="num">
                                      <p:cBhvr>
                                        <p:cTn id="198" dur="800" fill="hold"/>
                                        <p:tgtEl>
                                          <p:spTgt spid="439"/>
                                        </p:tgtEl>
                                        <p:attrNameLst>
                                          <p:attrName>ppt_h</p:attrName>
                                        </p:attrNameLst>
                                      </p:cBhvr>
                                      <p:tavLst>
                                        <p:tav tm="0">
                                          <p:val>
                                            <p:strVal val="ppt_h"/>
                                          </p:val>
                                        </p:tav>
                                        <p:tav tm="100000">
                                          <p:val>
                                            <p:fltVal val="0"/>
                                          </p:val>
                                        </p:tav>
                                      </p:tavLst>
                                    </p:anim>
                                    <p:set>
                                      <p:cBhvr>
                                        <p:cTn id="199" fill="hold">
                                          <p:stCondLst>
                                            <p:cond delay="799"/>
                                          </p:stCondLst>
                                        </p:cTn>
                                        <p:tgtEl>
                                          <p:spTgt spid="439"/>
                                        </p:tgtEl>
                                        <p:attrNameLst>
                                          <p:attrName>style.visibility</p:attrName>
                                        </p:attrNameLst>
                                      </p:cBhvr>
                                      <p:to>
                                        <p:strVal val="hidden"/>
                                      </p:to>
                                    </p:set>
                                  </p:childTnLst>
                                </p:cTn>
                              </p:par>
                            </p:childTnLst>
                          </p:cTn>
                        </p:par>
                        <p:par>
                          <p:cTn id="200" fill="hold">
                            <p:stCondLst>
                              <p:cond delay="1800"/>
                            </p:stCondLst>
                            <p:childTnLst>
                              <p:par>
                                <p:cTn id="201" presetClass="exit" nodeType="afterEffect" presetSubtype="32" presetID="23" grpId="56" fill="hold">
                                  <p:stCondLst>
                                    <p:cond delay="0"/>
                                  </p:stCondLst>
                                  <p:iterate type="el" backwards="0">
                                    <p:tmAbs val="0"/>
                                  </p:iterate>
                                  <p:childTnLst>
                                    <p:anim calcmode="lin" valueType="num">
                                      <p:cBhvr>
                                        <p:cTn id="202" dur="800" fill="hold"/>
                                        <p:tgtEl>
                                          <p:spTgt spid="440"/>
                                        </p:tgtEl>
                                        <p:attrNameLst>
                                          <p:attrName>ppt_w</p:attrName>
                                        </p:attrNameLst>
                                      </p:cBhvr>
                                      <p:tavLst>
                                        <p:tav tm="0">
                                          <p:val>
                                            <p:strVal val="ppt_w"/>
                                          </p:val>
                                        </p:tav>
                                        <p:tav tm="100000">
                                          <p:val>
                                            <p:fltVal val="0"/>
                                          </p:val>
                                        </p:tav>
                                      </p:tavLst>
                                    </p:anim>
                                    <p:anim calcmode="lin" valueType="num">
                                      <p:cBhvr>
                                        <p:cTn id="203" dur="800" fill="hold"/>
                                        <p:tgtEl>
                                          <p:spTgt spid="440"/>
                                        </p:tgtEl>
                                        <p:attrNameLst>
                                          <p:attrName>ppt_h</p:attrName>
                                        </p:attrNameLst>
                                      </p:cBhvr>
                                      <p:tavLst>
                                        <p:tav tm="0">
                                          <p:val>
                                            <p:strVal val="ppt_h"/>
                                          </p:val>
                                        </p:tav>
                                        <p:tav tm="100000">
                                          <p:val>
                                            <p:fltVal val="0"/>
                                          </p:val>
                                        </p:tav>
                                      </p:tavLst>
                                    </p:anim>
                                    <p:set>
                                      <p:cBhvr>
                                        <p:cTn id="204" fill="hold">
                                          <p:stCondLst>
                                            <p:cond delay="799"/>
                                          </p:stCondLst>
                                        </p:cTn>
                                        <p:tgtEl>
                                          <p:spTgt spid="440"/>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Class="emph" nodeType="clickEffect" presetSubtype="0" presetID="26" grpId="57" fill="hold">
                                  <p:stCondLst>
                                    <p:cond delay="0"/>
                                  </p:stCondLst>
                                  <p:childTnLst>
                                    <p:animEffect filter="fade" transition="out">
                                      <p:cBhvr>
                                        <p:cTn id="208" dur="600" fill="hold" tmFilter="0, 0; .2, .5; .8, .5; 1, 0"/>
                                        <p:tgtEl>
                                          <p:spTgt spid="441"/>
                                        </p:tgtEl>
                                      </p:cBhvr>
                                    </p:animEffect>
                                    <p:animScale>
                                      <p:cBhvr>
                                        <p:cTn id="209" dur="300" fill="hold" autoRev="1"/>
                                        <p:tgtEl>
                                          <p:spTgt spid="441"/>
                                        </p:tgtEl>
                                      </p:cBhvr>
                                      <p:by x="105000" y="105000"/>
                                    </p:animScale>
                                  </p:childTnLst>
                                </p:cTn>
                              </p:par>
                            </p:childTnLst>
                          </p:cTn>
                        </p:par>
                        <p:par>
                          <p:cTn id="210" fill="hold">
                            <p:stCondLst>
                              <p:cond delay="0"/>
                            </p:stCondLst>
                            <p:childTnLst>
                              <p:par>
                                <p:cTn id="211" presetClass="emph" nodeType="afterEffect" presetSubtype="0" presetID="8" grpId="61" accel="50000" decel="50000" fill="hold">
                                  <p:stCondLst>
                                    <p:cond delay="0"/>
                                  </p:stCondLst>
                                  <p:childTnLst>
                                    <p:animRot by="-2700000">
                                      <p:cBhvr>
                                        <p:cTn id="212" dur="1000" fill="hold"/>
                                        <p:tgtEl>
                                          <p:spTgt spid="438"/>
                                        </p:tgtEl>
                                        <p:attrNameLst>
                                          <p:attrName>r</p:attrName>
                                        </p:attrNameLst>
                                      </p:cBhvr>
                                    </p:animRot>
                                  </p:childTnLst>
                                </p:cTn>
                              </p:par>
                            </p:childTnLst>
                          </p:cTn>
                        </p:par>
                        <p:par>
                          <p:cTn id="213" fill="hold">
                            <p:stCondLst>
                              <p:cond delay="1000"/>
                            </p:stCondLst>
                            <p:childTnLst>
                              <p:par>
                                <p:cTn id="214" presetClass="exit" nodeType="afterEffect" presetSubtype="32" presetID="23" grpId="64" fill="hold">
                                  <p:stCondLst>
                                    <p:cond delay="0"/>
                                  </p:stCondLst>
                                  <p:iterate type="el" backwards="0">
                                    <p:tmAbs val="0"/>
                                  </p:iterate>
                                  <p:childTnLst>
                                    <p:anim calcmode="lin" valueType="num">
                                      <p:cBhvr>
                                        <p:cTn id="215" dur="800" fill="hold"/>
                                        <p:tgtEl>
                                          <p:spTgt spid="441"/>
                                        </p:tgtEl>
                                        <p:attrNameLst>
                                          <p:attrName>ppt_w</p:attrName>
                                        </p:attrNameLst>
                                      </p:cBhvr>
                                      <p:tavLst>
                                        <p:tav tm="0">
                                          <p:val>
                                            <p:strVal val="ppt_w"/>
                                          </p:val>
                                        </p:tav>
                                        <p:tav tm="100000">
                                          <p:val>
                                            <p:fltVal val="0"/>
                                          </p:val>
                                        </p:tav>
                                      </p:tavLst>
                                    </p:anim>
                                    <p:anim calcmode="lin" valueType="num">
                                      <p:cBhvr>
                                        <p:cTn id="216" dur="800" fill="hold"/>
                                        <p:tgtEl>
                                          <p:spTgt spid="441"/>
                                        </p:tgtEl>
                                        <p:attrNameLst>
                                          <p:attrName>ppt_h</p:attrName>
                                        </p:attrNameLst>
                                      </p:cBhvr>
                                      <p:tavLst>
                                        <p:tav tm="0">
                                          <p:val>
                                            <p:strVal val="ppt_h"/>
                                          </p:val>
                                        </p:tav>
                                        <p:tav tm="100000">
                                          <p:val>
                                            <p:fltVal val="0"/>
                                          </p:val>
                                        </p:tav>
                                      </p:tavLst>
                                    </p:anim>
                                    <p:set>
                                      <p:cBhvr>
                                        <p:cTn id="217" fill="hold">
                                          <p:stCondLst>
                                            <p:cond delay="799"/>
                                          </p:stCondLst>
                                        </p:cTn>
                                        <p:tgtEl>
                                          <p:spTgt spid="4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3" grpId="28"/>
      <p:bldP build="whole" bldLvl="1" animBg="1" rev="0" advAuto="0" spid="456" grpId="16"/>
      <p:bldP build="whole" bldLvl="1" animBg="1" rev="0" advAuto="0" spid="433" grpId="34"/>
      <p:bldP build="whole" bldLvl="1" animBg="1" rev="0" advAuto="0" spid="443" grpId="1"/>
      <p:bldP build="whole" bldLvl="1" animBg="1" rev="0" advAuto="0" spid="438" grpId="42"/>
      <p:bldP build="whole" bldLvl="1" animBg="1" rev="0" advAuto="0" spid="430" grpId="35"/>
      <p:bldP build="whole" bldLvl="1" animBg="1" rev="0" advAuto="0" spid="438" grpId="52"/>
      <p:bldP build="whole" bldLvl="1" animBg="1" rev="0" advAuto="0" spid="441" grpId="57"/>
      <p:bldP build="whole" bldLvl="1" animBg="1" rev="0" advAuto="0" spid="451" grpId="33"/>
      <p:bldP build="whole" bldLvl="1" animBg="1" rev="0" advAuto="0" spid="426" grpId="9"/>
      <p:bldP build="whole" bldLvl="1" animBg="1" rev="0" advAuto="0" spid="445" grpId="20"/>
      <p:bldP build="whole" bldLvl="1" animBg="1" rev="0" advAuto="0" spid="438" grpId="61"/>
      <p:bldP build="whole" bldLvl="1" animBg="1" rev="0" advAuto="0" spid="441" grpId="64"/>
      <p:bldP build="whole" bldLvl="1" animBg="1" rev="0" advAuto="0" spid="440" grpId="22"/>
      <p:bldP build="whole" bldLvl="1" animBg="1" rev="0" advAuto="0" spid="435" grpId="37"/>
      <p:bldP build="whole" bldLvl="1" animBg="1" rev="0" advAuto="0" spid="431" grpId="36"/>
      <p:bldP build="whole" bldLvl="1" animBg="1" rev="0" advAuto="0" spid="439" grpId="21"/>
      <p:bldP build="whole" bldLvl="1" animBg="1" rev="0" advAuto="0" spid="452" grpId="32"/>
      <p:bldP build="whole" bldLvl="1" animBg="1" rev="0" advAuto="0" spid="436" grpId="17"/>
      <p:bldP build="whole" bldLvl="1" animBg="1" rev="0" advAuto="0" spid="421" grpId="24"/>
      <p:bldP build="whole" bldLvl="1" animBg="1" rev="0" advAuto="0" spid="429" grpId="14"/>
      <p:bldP build="whole" bldLvl="1" animBg="1" rev="0" advAuto="0" spid="419" grpId="11"/>
      <p:bldP build="whole" bldLvl="1" animBg="1" rev="0" advAuto="0" spid="424" grpId="5"/>
      <p:bldP build="whole" bldLvl="1" animBg="1" rev="0" advAuto="0" spid="418" grpId="15"/>
      <p:bldP build="whole" bldLvl="1" animBg="1" rev="0" advAuto="0" spid="437" grpId="18"/>
      <p:bldP build="whole" bldLvl="1" animBg="1" rev="0" advAuto="0" spid="445" grpId="38"/>
      <p:bldP build="whole" bldLvl="1" animBg="1" rev="0" advAuto="0" spid="457" grpId="12"/>
      <p:bldP build="whole" bldLvl="1" animBg="1" rev="0" advAuto="0" spid="445" grpId="45"/>
      <p:bldP build="whole" bldLvl="1" animBg="1" rev="0" advAuto="0" spid="446" grpId="26"/>
      <p:bldP build="whole" bldLvl="1" animBg="1" rev="0" advAuto="0" spid="427" grpId="10"/>
      <p:bldP build="whole" bldLvl="1" animBg="1" rev="0" advAuto="0" spid="444" grpId="2"/>
      <p:bldP build="whole" bldLvl="1" animBg="1" rev="0" advAuto="0" spid="450" grpId="27"/>
      <p:bldP build="whole" bldLvl="1" animBg="1" rev="0" advAuto="0" spid="441" grpId="23"/>
      <p:bldP build="whole" bldLvl="1" animBg="1" rev="0" advAuto="0" spid="448" grpId="30"/>
      <p:bldP build="whole" bldLvl="1" animBg="1" rev="0" advAuto="0" spid="438" grpId="19"/>
      <p:bldP build="whole" bldLvl="1" animBg="1" rev="0" advAuto="0" spid="440" grpId="47"/>
      <p:bldP build="whole" bldLvl="1" animBg="1" rev="0" advAuto="0" spid="439" grpId="46"/>
      <p:bldP build="whole" bldLvl="1" animBg="1" rev="0" advAuto="0" spid="440" grpId="56"/>
      <p:bldP build="whole" bldLvl="1" animBg="1" rev="0" advAuto="0" spid="447" grpId="31"/>
      <p:bldP build="whole" bldLvl="1" animBg="1" rev="0" advAuto="0" spid="422" grpId="29"/>
      <p:bldP build="whole" bldLvl="1" animBg="1" rev="0" advAuto="0" spid="420" grpId="7"/>
      <p:bldP build="whole" bldLvl="1" animBg="1" rev="0" advAuto="0" spid="425" grpId="6"/>
      <p:bldP build="whole" bldLvl="1" animBg="1" rev="0" advAuto="0" spid="458" grpId="25"/>
      <p:bldP build="whole" bldLvl="1" animBg="1" rev="0" advAuto="0" spid="439" grpId="55"/>
      <p:bldP build="whole" bldLvl="1" animBg="1" rev="0" advAuto="0" spid="455" grpId="8"/>
      <p:bldP build="whole" bldLvl="1" animBg="1" rev="0" advAuto="0" spid="442" grpId="3"/>
      <p:bldP build="whole" bldLvl="1" animBg="1" rev="0" advAuto="0" spid="428" grpId="13"/>
      <p:bldP build="whole" bldLvl="1" animBg="1" rev="0" advAuto="0" spid="454" grpId="4"/>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460" name="Rounded Rectangle"/>
          <p:cNvSpPr/>
          <p:nvPr/>
        </p:nvSpPr>
        <p:spPr>
          <a:xfrm>
            <a:off x="2205177" y="5818199"/>
            <a:ext cx="6745731" cy="1185234"/>
          </a:xfrm>
          <a:prstGeom prst="roundRect">
            <a:avLst>
              <a:gd name="adj" fmla="val 21681"/>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61" name="Rounded Rectangle"/>
          <p:cNvSpPr/>
          <p:nvPr/>
        </p:nvSpPr>
        <p:spPr>
          <a:xfrm>
            <a:off x="2214204" y="2788356"/>
            <a:ext cx="2058005" cy="1250790"/>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62" name="G1"/>
          <p:cNvSpPr txBox="1"/>
          <p:nvPr/>
        </p:nvSpPr>
        <p:spPr>
          <a:xfrm>
            <a:off x="2918445" y="305815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G1</a:t>
            </a:r>
          </a:p>
        </p:txBody>
      </p:sp>
      <p:sp>
        <p:nvSpPr>
          <p:cNvPr id="463" name="Rounded Rectangle"/>
          <p:cNvSpPr/>
          <p:nvPr/>
        </p:nvSpPr>
        <p:spPr>
          <a:xfrm>
            <a:off x="4549040" y="2788356"/>
            <a:ext cx="2058006" cy="1250790"/>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64" name="G2"/>
          <p:cNvSpPr txBox="1"/>
          <p:nvPr/>
        </p:nvSpPr>
        <p:spPr>
          <a:xfrm>
            <a:off x="5253281" y="305815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G2</a:t>
            </a:r>
          </a:p>
        </p:txBody>
      </p:sp>
      <p:sp>
        <p:nvSpPr>
          <p:cNvPr id="465" name="Rounded Rectangle"/>
          <p:cNvSpPr/>
          <p:nvPr/>
        </p:nvSpPr>
        <p:spPr>
          <a:xfrm>
            <a:off x="6883877" y="2788356"/>
            <a:ext cx="2058006" cy="1250790"/>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66" name="G3"/>
          <p:cNvSpPr txBox="1"/>
          <p:nvPr/>
        </p:nvSpPr>
        <p:spPr>
          <a:xfrm>
            <a:off x="7588118" y="305815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G3</a:t>
            </a:r>
          </a:p>
        </p:txBody>
      </p:sp>
      <p:sp>
        <p:nvSpPr>
          <p:cNvPr id="467" name="var i"/>
          <p:cNvSpPr txBox="1"/>
          <p:nvPr/>
        </p:nvSpPr>
        <p:spPr>
          <a:xfrm>
            <a:off x="4851863" y="6055216"/>
            <a:ext cx="14523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var i</a:t>
            </a:r>
          </a:p>
        </p:txBody>
      </p:sp>
      <p:sp>
        <p:nvSpPr>
          <p:cNvPr id="468" name="Rounded Rectangle"/>
          <p:cNvSpPr/>
          <p:nvPr/>
        </p:nvSpPr>
        <p:spPr>
          <a:xfrm>
            <a:off x="2214204" y="4313827"/>
            <a:ext cx="2058005"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69" name="i++"/>
          <p:cNvSpPr txBox="1"/>
          <p:nvPr/>
        </p:nvSpPr>
        <p:spPr>
          <a:xfrm>
            <a:off x="2899330" y="440272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470" name="Rounded Rectangle"/>
          <p:cNvSpPr/>
          <p:nvPr/>
        </p:nvSpPr>
        <p:spPr>
          <a:xfrm>
            <a:off x="4549040" y="431382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71" name="i++"/>
          <p:cNvSpPr txBox="1"/>
          <p:nvPr/>
        </p:nvSpPr>
        <p:spPr>
          <a:xfrm>
            <a:off x="5234166" y="440272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472" name="Rounded Rectangle"/>
          <p:cNvSpPr/>
          <p:nvPr/>
        </p:nvSpPr>
        <p:spPr>
          <a:xfrm>
            <a:off x="6883877" y="431382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73" name="i++"/>
          <p:cNvSpPr txBox="1"/>
          <p:nvPr/>
        </p:nvSpPr>
        <p:spPr>
          <a:xfrm>
            <a:off x="7569003" y="440272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474" name="Rounded Rectangle"/>
          <p:cNvSpPr/>
          <p:nvPr/>
        </p:nvSpPr>
        <p:spPr>
          <a:xfrm>
            <a:off x="2205177" y="7447812"/>
            <a:ext cx="6745731" cy="1064482"/>
          </a:xfrm>
          <a:prstGeom prst="roundRect">
            <a:avLst>
              <a:gd name="adj" fmla="val 24141"/>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75" name="i could be 1"/>
          <p:cNvSpPr txBox="1"/>
          <p:nvPr/>
        </p:nvSpPr>
        <p:spPr>
          <a:xfrm>
            <a:off x="4144604" y="7668902"/>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i </a:t>
            </a:r>
            <a:r>
              <a:rPr b="0"/>
              <a:t>could be</a:t>
            </a:r>
            <a:r>
              <a:t> 1</a:t>
            </a:r>
          </a:p>
        </p:txBody>
      </p:sp>
      <p:sp>
        <p:nvSpPr>
          <p:cNvPr id="476" name="Rounded Rectangle"/>
          <p:cNvSpPr/>
          <p:nvPr/>
        </p:nvSpPr>
        <p:spPr>
          <a:xfrm>
            <a:off x="2205177" y="8655487"/>
            <a:ext cx="6745731" cy="1064482"/>
          </a:xfrm>
          <a:prstGeom prst="roundRect">
            <a:avLst>
              <a:gd name="adj" fmla="val 24141"/>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77" name="i could be 2"/>
          <p:cNvSpPr txBox="1"/>
          <p:nvPr/>
        </p:nvSpPr>
        <p:spPr>
          <a:xfrm>
            <a:off x="4144604" y="8876578"/>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i </a:t>
            </a:r>
            <a:r>
              <a:rPr b="0"/>
              <a:t>could be</a:t>
            </a:r>
            <a:r>
              <a:t> 2</a:t>
            </a:r>
          </a:p>
        </p:txBody>
      </p:sp>
      <p:sp>
        <p:nvSpPr>
          <p:cNvPr id="478" name="Rounded Rectangle"/>
          <p:cNvSpPr/>
          <p:nvPr/>
        </p:nvSpPr>
        <p:spPr>
          <a:xfrm>
            <a:off x="2205177" y="9863162"/>
            <a:ext cx="6745731" cy="1064482"/>
          </a:xfrm>
          <a:prstGeom prst="roundRect">
            <a:avLst>
              <a:gd name="adj" fmla="val 24141"/>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79" name="i could be 3"/>
          <p:cNvSpPr txBox="1"/>
          <p:nvPr/>
        </p:nvSpPr>
        <p:spPr>
          <a:xfrm>
            <a:off x="4144604" y="10084253"/>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i </a:t>
            </a:r>
            <a:r>
              <a:rPr b="0"/>
              <a:t>could be</a:t>
            </a:r>
            <a:r>
              <a:t> 3</a:t>
            </a:r>
          </a:p>
        </p:txBody>
      </p:sp>
      <p:sp>
        <p:nvSpPr>
          <p:cNvPr id="480" name="?"/>
          <p:cNvSpPr txBox="1"/>
          <p:nvPr/>
        </p:nvSpPr>
        <p:spPr>
          <a:xfrm>
            <a:off x="12130791" y="1600200"/>
            <a:ext cx="4274821" cy="1051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0">
                <a:latin typeface="Avenir Next Regular"/>
                <a:ea typeface="Avenir Next Regular"/>
                <a:cs typeface="Avenir Next Regular"/>
                <a:sym typeface="Avenir Next Regular"/>
              </a:defRPr>
            </a:lvl1pPr>
          </a:lstStyle>
          <a:p>
            <a:pPr/>
            <a:r>
              <a:t>?</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460"/>
                                        </p:tgtEl>
                                        <p:attrNameLst>
                                          <p:attrName>style.visibility</p:attrName>
                                        </p:attrNameLst>
                                      </p:cBhvr>
                                      <p:to>
                                        <p:strVal val="visible"/>
                                      </p:to>
                                    </p:set>
                                    <p:animEffect filter="box(out)" transition="in">
                                      <p:cBhvr>
                                        <p:cTn id="7" dur="700"/>
                                        <p:tgtEl>
                                          <p:spTgt spid="460"/>
                                        </p:tgtEl>
                                      </p:cBhvr>
                                    </p:animEffect>
                                  </p:childTnLst>
                                </p:cTn>
                              </p:par>
                            </p:childTnLst>
                          </p:cTn>
                        </p:par>
                        <p:par>
                          <p:cTn id="8" fill="hold">
                            <p:stCondLst>
                              <p:cond delay="700"/>
                            </p:stCondLst>
                            <p:childTnLst>
                              <p:par>
                                <p:cTn id="9" presetClass="entr" nodeType="afterEffect" presetSubtype="32" presetID="23" grpId="2" fill="hold">
                                  <p:stCondLst>
                                    <p:cond delay="0"/>
                                  </p:stCondLst>
                                  <p:iterate type="el" backwards="0">
                                    <p:tmAbs val="0"/>
                                  </p:iterate>
                                  <p:childTnLst>
                                    <p:set>
                                      <p:cBhvr>
                                        <p:cTn id="10" fill="hold"/>
                                        <p:tgtEl>
                                          <p:spTgt spid="467"/>
                                        </p:tgtEl>
                                        <p:attrNameLst>
                                          <p:attrName>style.visibility</p:attrName>
                                        </p:attrNameLst>
                                      </p:cBhvr>
                                      <p:to>
                                        <p:strVal val="visible"/>
                                      </p:to>
                                    </p:set>
                                    <p:anim calcmode="lin" valueType="num">
                                      <p:cBhvr>
                                        <p:cTn id="11" dur="900" fill="hold"/>
                                        <p:tgtEl>
                                          <p:spTgt spid="467"/>
                                        </p:tgtEl>
                                        <p:attrNameLst>
                                          <p:attrName>ppt_w</p:attrName>
                                        </p:attrNameLst>
                                      </p:cBhvr>
                                      <p:tavLst>
                                        <p:tav tm="0">
                                          <p:val>
                                            <p:strVal val="4*#ppt_w"/>
                                          </p:val>
                                        </p:tav>
                                        <p:tav tm="100000">
                                          <p:val>
                                            <p:strVal val="#ppt_w"/>
                                          </p:val>
                                        </p:tav>
                                      </p:tavLst>
                                    </p:anim>
                                    <p:anim calcmode="lin" valueType="num">
                                      <p:cBhvr>
                                        <p:cTn id="12" dur="900" fill="hold"/>
                                        <p:tgtEl>
                                          <p:spTgt spid="467"/>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461"/>
                                        </p:tgtEl>
                                        <p:attrNameLst>
                                          <p:attrName>style.visibility</p:attrName>
                                        </p:attrNameLst>
                                      </p:cBhvr>
                                      <p:to>
                                        <p:strVal val="visible"/>
                                      </p:to>
                                    </p:set>
                                    <p:animEffect filter="box(out)" transition="in">
                                      <p:cBhvr>
                                        <p:cTn id="16" dur="700"/>
                                        <p:tgtEl>
                                          <p:spTgt spid="461"/>
                                        </p:tgtEl>
                                      </p:cBhvr>
                                    </p:animEffect>
                                  </p:childTnLst>
                                </p:cTn>
                              </p:par>
                            </p:childTnLst>
                          </p:cTn>
                        </p:par>
                        <p:par>
                          <p:cTn id="17" fill="hold">
                            <p:stCondLst>
                              <p:cond delay="2300"/>
                            </p:stCondLst>
                            <p:childTnLst>
                              <p:par>
                                <p:cTn id="18" presetClass="entr" nodeType="afterEffect" presetSubtype="32" presetID="23" grpId="4" fill="hold">
                                  <p:stCondLst>
                                    <p:cond delay="0"/>
                                  </p:stCondLst>
                                  <p:iterate type="el" backwards="0">
                                    <p:tmAbs val="0"/>
                                  </p:iterate>
                                  <p:childTnLst>
                                    <p:set>
                                      <p:cBhvr>
                                        <p:cTn id="19" fill="hold"/>
                                        <p:tgtEl>
                                          <p:spTgt spid="462"/>
                                        </p:tgtEl>
                                        <p:attrNameLst>
                                          <p:attrName>style.visibility</p:attrName>
                                        </p:attrNameLst>
                                      </p:cBhvr>
                                      <p:to>
                                        <p:strVal val="visible"/>
                                      </p:to>
                                    </p:set>
                                    <p:anim calcmode="lin" valueType="num">
                                      <p:cBhvr>
                                        <p:cTn id="20" dur="900" fill="hold"/>
                                        <p:tgtEl>
                                          <p:spTgt spid="462"/>
                                        </p:tgtEl>
                                        <p:attrNameLst>
                                          <p:attrName>ppt_w</p:attrName>
                                        </p:attrNameLst>
                                      </p:cBhvr>
                                      <p:tavLst>
                                        <p:tav tm="0">
                                          <p:val>
                                            <p:strVal val="4*#ppt_w"/>
                                          </p:val>
                                        </p:tav>
                                        <p:tav tm="100000">
                                          <p:val>
                                            <p:strVal val="#ppt_w"/>
                                          </p:val>
                                        </p:tav>
                                      </p:tavLst>
                                    </p:anim>
                                    <p:anim calcmode="lin" valueType="num">
                                      <p:cBhvr>
                                        <p:cTn id="21" dur="900" fill="hold"/>
                                        <p:tgtEl>
                                          <p:spTgt spid="462"/>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Subtype="32" presetID="4" grpId="5" fill="hold">
                                  <p:stCondLst>
                                    <p:cond delay="200"/>
                                  </p:stCondLst>
                                  <p:iterate type="el" backwards="0">
                                    <p:tmAbs val="0"/>
                                  </p:iterate>
                                  <p:childTnLst>
                                    <p:set>
                                      <p:cBhvr>
                                        <p:cTn id="24" fill="hold"/>
                                        <p:tgtEl>
                                          <p:spTgt spid="463"/>
                                        </p:tgtEl>
                                        <p:attrNameLst>
                                          <p:attrName>style.visibility</p:attrName>
                                        </p:attrNameLst>
                                      </p:cBhvr>
                                      <p:to>
                                        <p:strVal val="visible"/>
                                      </p:to>
                                    </p:set>
                                    <p:animEffect filter="box(out)" transition="in">
                                      <p:cBhvr>
                                        <p:cTn id="25" dur="700"/>
                                        <p:tgtEl>
                                          <p:spTgt spid="463"/>
                                        </p:tgtEl>
                                      </p:cBhvr>
                                    </p:animEffect>
                                  </p:childTnLst>
                                </p:cTn>
                              </p:par>
                            </p:childTnLst>
                          </p:cTn>
                        </p:par>
                        <p:par>
                          <p:cTn id="26" fill="hold">
                            <p:stCondLst>
                              <p:cond delay="4100"/>
                            </p:stCondLst>
                            <p:childTnLst>
                              <p:par>
                                <p:cTn id="27" presetClass="entr" nodeType="afterEffect" presetSubtype="32" presetID="23" grpId="6" fill="hold">
                                  <p:stCondLst>
                                    <p:cond delay="0"/>
                                  </p:stCondLst>
                                  <p:iterate type="el" backwards="0">
                                    <p:tmAbs val="0"/>
                                  </p:iterate>
                                  <p:childTnLst>
                                    <p:set>
                                      <p:cBhvr>
                                        <p:cTn id="28" fill="hold"/>
                                        <p:tgtEl>
                                          <p:spTgt spid="464"/>
                                        </p:tgtEl>
                                        <p:attrNameLst>
                                          <p:attrName>style.visibility</p:attrName>
                                        </p:attrNameLst>
                                      </p:cBhvr>
                                      <p:to>
                                        <p:strVal val="visible"/>
                                      </p:to>
                                    </p:set>
                                    <p:anim calcmode="lin" valueType="num">
                                      <p:cBhvr>
                                        <p:cTn id="29" dur="900" fill="hold"/>
                                        <p:tgtEl>
                                          <p:spTgt spid="464"/>
                                        </p:tgtEl>
                                        <p:attrNameLst>
                                          <p:attrName>ppt_w</p:attrName>
                                        </p:attrNameLst>
                                      </p:cBhvr>
                                      <p:tavLst>
                                        <p:tav tm="0">
                                          <p:val>
                                            <p:strVal val="4*#ppt_w"/>
                                          </p:val>
                                        </p:tav>
                                        <p:tav tm="100000">
                                          <p:val>
                                            <p:strVal val="#ppt_w"/>
                                          </p:val>
                                        </p:tav>
                                      </p:tavLst>
                                    </p:anim>
                                    <p:anim calcmode="lin" valueType="num">
                                      <p:cBhvr>
                                        <p:cTn id="30" dur="900" fill="hold"/>
                                        <p:tgtEl>
                                          <p:spTgt spid="464"/>
                                        </p:tgtEl>
                                        <p:attrNameLst>
                                          <p:attrName>ppt_h</p:attrName>
                                        </p:attrNameLst>
                                      </p:cBhvr>
                                      <p:tavLst>
                                        <p:tav tm="0">
                                          <p:val>
                                            <p:strVal val="4*#ppt_h"/>
                                          </p:val>
                                        </p:tav>
                                        <p:tav tm="100000">
                                          <p:val>
                                            <p:strVal val="#ppt_h"/>
                                          </p:val>
                                        </p:tav>
                                      </p:tavLst>
                                    </p:anim>
                                  </p:childTnLst>
                                </p:cTn>
                              </p:par>
                            </p:childTnLst>
                          </p:cTn>
                        </p:par>
                        <p:par>
                          <p:cTn id="31" fill="hold">
                            <p:stCondLst>
                              <p:cond delay="5000"/>
                            </p:stCondLst>
                            <p:childTnLst>
                              <p:par>
                                <p:cTn id="32" presetClass="entr" nodeType="afterEffect" presetSubtype="32" presetID="4" grpId="7" fill="hold">
                                  <p:stCondLst>
                                    <p:cond delay="200"/>
                                  </p:stCondLst>
                                  <p:iterate type="el" backwards="0">
                                    <p:tmAbs val="0"/>
                                  </p:iterate>
                                  <p:childTnLst>
                                    <p:set>
                                      <p:cBhvr>
                                        <p:cTn id="33" fill="hold"/>
                                        <p:tgtEl>
                                          <p:spTgt spid="465"/>
                                        </p:tgtEl>
                                        <p:attrNameLst>
                                          <p:attrName>style.visibility</p:attrName>
                                        </p:attrNameLst>
                                      </p:cBhvr>
                                      <p:to>
                                        <p:strVal val="visible"/>
                                      </p:to>
                                    </p:set>
                                    <p:animEffect filter="box(out)" transition="in">
                                      <p:cBhvr>
                                        <p:cTn id="34" dur="700"/>
                                        <p:tgtEl>
                                          <p:spTgt spid="465"/>
                                        </p:tgtEl>
                                      </p:cBhvr>
                                    </p:animEffect>
                                  </p:childTnLst>
                                </p:cTn>
                              </p:par>
                            </p:childTnLst>
                          </p:cTn>
                        </p:par>
                        <p:par>
                          <p:cTn id="35" fill="hold">
                            <p:stCondLst>
                              <p:cond delay="5900"/>
                            </p:stCondLst>
                            <p:childTnLst>
                              <p:par>
                                <p:cTn id="36" presetClass="entr" nodeType="afterEffect" presetSubtype="32" presetID="23" grpId="8" fill="hold">
                                  <p:stCondLst>
                                    <p:cond delay="0"/>
                                  </p:stCondLst>
                                  <p:iterate type="el" backwards="0">
                                    <p:tmAbs val="0"/>
                                  </p:iterate>
                                  <p:childTnLst>
                                    <p:set>
                                      <p:cBhvr>
                                        <p:cTn id="37" fill="hold"/>
                                        <p:tgtEl>
                                          <p:spTgt spid="466"/>
                                        </p:tgtEl>
                                        <p:attrNameLst>
                                          <p:attrName>style.visibility</p:attrName>
                                        </p:attrNameLst>
                                      </p:cBhvr>
                                      <p:to>
                                        <p:strVal val="visible"/>
                                      </p:to>
                                    </p:set>
                                    <p:anim calcmode="lin" valueType="num">
                                      <p:cBhvr>
                                        <p:cTn id="38" dur="900" fill="hold"/>
                                        <p:tgtEl>
                                          <p:spTgt spid="466"/>
                                        </p:tgtEl>
                                        <p:attrNameLst>
                                          <p:attrName>ppt_w</p:attrName>
                                        </p:attrNameLst>
                                      </p:cBhvr>
                                      <p:tavLst>
                                        <p:tav tm="0">
                                          <p:val>
                                            <p:strVal val="4*#ppt_w"/>
                                          </p:val>
                                        </p:tav>
                                        <p:tav tm="100000">
                                          <p:val>
                                            <p:strVal val="#ppt_w"/>
                                          </p:val>
                                        </p:tav>
                                      </p:tavLst>
                                    </p:anim>
                                    <p:anim calcmode="lin" valueType="num">
                                      <p:cBhvr>
                                        <p:cTn id="39" dur="900" fill="hold"/>
                                        <p:tgtEl>
                                          <p:spTgt spid="466"/>
                                        </p:tgtEl>
                                        <p:attrNameLst>
                                          <p:attrName>ppt_h</p:attrName>
                                        </p:attrNameLst>
                                      </p:cBhvr>
                                      <p:tavLst>
                                        <p:tav tm="0">
                                          <p:val>
                                            <p:strVal val="4*#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32" presetID="4" grpId="9" fill="hold">
                                  <p:stCondLst>
                                    <p:cond delay="0"/>
                                  </p:stCondLst>
                                  <p:iterate type="el" backwards="0">
                                    <p:tmAbs val="0"/>
                                  </p:iterate>
                                  <p:childTnLst>
                                    <p:set>
                                      <p:cBhvr>
                                        <p:cTn id="43" fill="hold"/>
                                        <p:tgtEl>
                                          <p:spTgt spid="468"/>
                                        </p:tgtEl>
                                        <p:attrNameLst>
                                          <p:attrName>style.visibility</p:attrName>
                                        </p:attrNameLst>
                                      </p:cBhvr>
                                      <p:to>
                                        <p:strVal val="visible"/>
                                      </p:to>
                                    </p:set>
                                    <p:animEffect filter="box(out)" transition="in">
                                      <p:cBhvr>
                                        <p:cTn id="44" dur="700"/>
                                        <p:tgtEl>
                                          <p:spTgt spid="468"/>
                                        </p:tgtEl>
                                      </p:cBhvr>
                                    </p:animEffect>
                                  </p:childTnLst>
                                </p:cTn>
                              </p:par>
                            </p:childTnLst>
                          </p:cTn>
                        </p:par>
                        <p:par>
                          <p:cTn id="45" fill="hold">
                            <p:stCondLst>
                              <p:cond delay="700"/>
                            </p:stCondLst>
                            <p:childTnLst>
                              <p:par>
                                <p:cTn id="46" presetClass="entr" nodeType="afterEffect" presetSubtype="32" presetID="23" grpId="10" fill="hold">
                                  <p:stCondLst>
                                    <p:cond delay="0"/>
                                  </p:stCondLst>
                                  <p:iterate type="el" backwards="0">
                                    <p:tmAbs val="0"/>
                                  </p:iterate>
                                  <p:childTnLst>
                                    <p:set>
                                      <p:cBhvr>
                                        <p:cTn id="47" fill="hold"/>
                                        <p:tgtEl>
                                          <p:spTgt spid="469"/>
                                        </p:tgtEl>
                                        <p:attrNameLst>
                                          <p:attrName>style.visibility</p:attrName>
                                        </p:attrNameLst>
                                      </p:cBhvr>
                                      <p:to>
                                        <p:strVal val="visible"/>
                                      </p:to>
                                    </p:set>
                                    <p:anim calcmode="lin" valueType="num">
                                      <p:cBhvr>
                                        <p:cTn id="48" dur="900" fill="hold"/>
                                        <p:tgtEl>
                                          <p:spTgt spid="469"/>
                                        </p:tgtEl>
                                        <p:attrNameLst>
                                          <p:attrName>ppt_w</p:attrName>
                                        </p:attrNameLst>
                                      </p:cBhvr>
                                      <p:tavLst>
                                        <p:tav tm="0">
                                          <p:val>
                                            <p:strVal val="4*#ppt_w"/>
                                          </p:val>
                                        </p:tav>
                                        <p:tav tm="100000">
                                          <p:val>
                                            <p:strVal val="#ppt_w"/>
                                          </p:val>
                                        </p:tav>
                                      </p:tavLst>
                                    </p:anim>
                                    <p:anim calcmode="lin" valueType="num">
                                      <p:cBhvr>
                                        <p:cTn id="49" dur="900" fill="hold"/>
                                        <p:tgtEl>
                                          <p:spTgt spid="469"/>
                                        </p:tgtEl>
                                        <p:attrNameLst>
                                          <p:attrName>ppt_h</p:attrName>
                                        </p:attrNameLst>
                                      </p:cBhvr>
                                      <p:tavLst>
                                        <p:tav tm="0">
                                          <p:val>
                                            <p:strVal val="4*#ppt_h"/>
                                          </p:val>
                                        </p:tav>
                                        <p:tav tm="100000">
                                          <p:val>
                                            <p:strVal val="#ppt_h"/>
                                          </p:val>
                                        </p:tav>
                                      </p:tavLst>
                                    </p:anim>
                                  </p:childTnLst>
                                </p:cTn>
                              </p:par>
                            </p:childTnLst>
                          </p:cTn>
                        </p:par>
                        <p:par>
                          <p:cTn id="50" fill="hold">
                            <p:stCondLst>
                              <p:cond delay="1600"/>
                            </p:stCondLst>
                            <p:childTnLst>
                              <p:par>
                                <p:cTn id="51" presetClass="entr" nodeType="afterEffect" presetSubtype="32" presetID="4" grpId="11" fill="hold">
                                  <p:stCondLst>
                                    <p:cond delay="300"/>
                                  </p:stCondLst>
                                  <p:iterate type="el" backwards="0">
                                    <p:tmAbs val="0"/>
                                  </p:iterate>
                                  <p:childTnLst>
                                    <p:set>
                                      <p:cBhvr>
                                        <p:cTn id="52" fill="hold"/>
                                        <p:tgtEl>
                                          <p:spTgt spid="470"/>
                                        </p:tgtEl>
                                        <p:attrNameLst>
                                          <p:attrName>style.visibility</p:attrName>
                                        </p:attrNameLst>
                                      </p:cBhvr>
                                      <p:to>
                                        <p:strVal val="visible"/>
                                      </p:to>
                                    </p:set>
                                    <p:animEffect filter="box(out)" transition="in">
                                      <p:cBhvr>
                                        <p:cTn id="53" dur="700"/>
                                        <p:tgtEl>
                                          <p:spTgt spid="470"/>
                                        </p:tgtEl>
                                      </p:cBhvr>
                                    </p:animEffect>
                                  </p:childTnLst>
                                </p:cTn>
                              </p:par>
                            </p:childTnLst>
                          </p:cTn>
                        </p:par>
                        <p:par>
                          <p:cTn id="54" fill="hold">
                            <p:stCondLst>
                              <p:cond delay="2600"/>
                            </p:stCondLst>
                            <p:childTnLst>
                              <p:par>
                                <p:cTn id="55" presetClass="entr" nodeType="afterEffect" presetSubtype="32" presetID="23" grpId="12" fill="hold">
                                  <p:stCondLst>
                                    <p:cond delay="0"/>
                                  </p:stCondLst>
                                  <p:iterate type="el" backwards="0">
                                    <p:tmAbs val="0"/>
                                  </p:iterate>
                                  <p:childTnLst>
                                    <p:set>
                                      <p:cBhvr>
                                        <p:cTn id="56" fill="hold"/>
                                        <p:tgtEl>
                                          <p:spTgt spid="471"/>
                                        </p:tgtEl>
                                        <p:attrNameLst>
                                          <p:attrName>style.visibility</p:attrName>
                                        </p:attrNameLst>
                                      </p:cBhvr>
                                      <p:to>
                                        <p:strVal val="visible"/>
                                      </p:to>
                                    </p:set>
                                    <p:anim calcmode="lin" valueType="num">
                                      <p:cBhvr>
                                        <p:cTn id="57" dur="900" fill="hold"/>
                                        <p:tgtEl>
                                          <p:spTgt spid="471"/>
                                        </p:tgtEl>
                                        <p:attrNameLst>
                                          <p:attrName>ppt_w</p:attrName>
                                        </p:attrNameLst>
                                      </p:cBhvr>
                                      <p:tavLst>
                                        <p:tav tm="0">
                                          <p:val>
                                            <p:strVal val="4*#ppt_w"/>
                                          </p:val>
                                        </p:tav>
                                        <p:tav tm="100000">
                                          <p:val>
                                            <p:strVal val="#ppt_w"/>
                                          </p:val>
                                        </p:tav>
                                      </p:tavLst>
                                    </p:anim>
                                    <p:anim calcmode="lin" valueType="num">
                                      <p:cBhvr>
                                        <p:cTn id="58" dur="900" fill="hold"/>
                                        <p:tgtEl>
                                          <p:spTgt spid="471"/>
                                        </p:tgtEl>
                                        <p:attrNameLst>
                                          <p:attrName>ppt_h</p:attrName>
                                        </p:attrNameLst>
                                      </p:cBhvr>
                                      <p:tavLst>
                                        <p:tav tm="0">
                                          <p:val>
                                            <p:strVal val="4*#ppt_h"/>
                                          </p:val>
                                        </p:tav>
                                        <p:tav tm="100000">
                                          <p:val>
                                            <p:strVal val="#ppt_h"/>
                                          </p:val>
                                        </p:tav>
                                      </p:tavLst>
                                    </p:anim>
                                  </p:childTnLst>
                                </p:cTn>
                              </p:par>
                            </p:childTnLst>
                          </p:cTn>
                        </p:par>
                        <p:par>
                          <p:cTn id="59" fill="hold">
                            <p:stCondLst>
                              <p:cond delay="3500"/>
                            </p:stCondLst>
                            <p:childTnLst>
                              <p:par>
                                <p:cTn id="60" presetClass="entr" nodeType="afterEffect" presetSubtype="32" presetID="4" grpId="13" fill="hold">
                                  <p:stCondLst>
                                    <p:cond delay="300"/>
                                  </p:stCondLst>
                                  <p:iterate type="el" backwards="0">
                                    <p:tmAbs val="0"/>
                                  </p:iterate>
                                  <p:childTnLst>
                                    <p:set>
                                      <p:cBhvr>
                                        <p:cTn id="61" fill="hold"/>
                                        <p:tgtEl>
                                          <p:spTgt spid="472"/>
                                        </p:tgtEl>
                                        <p:attrNameLst>
                                          <p:attrName>style.visibility</p:attrName>
                                        </p:attrNameLst>
                                      </p:cBhvr>
                                      <p:to>
                                        <p:strVal val="visible"/>
                                      </p:to>
                                    </p:set>
                                    <p:animEffect filter="box(out)" transition="in">
                                      <p:cBhvr>
                                        <p:cTn id="62" dur="700"/>
                                        <p:tgtEl>
                                          <p:spTgt spid="472"/>
                                        </p:tgtEl>
                                      </p:cBhvr>
                                    </p:animEffect>
                                  </p:childTnLst>
                                </p:cTn>
                              </p:par>
                            </p:childTnLst>
                          </p:cTn>
                        </p:par>
                        <p:par>
                          <p:cTn id="63" fill="hold">
                            <p:stCondLst>
                              <p:cond delay="4500"/>
                            </p:stCondLst>
                            <p:childTnLst>
                              <p:par>
                                <p:cTn id="64" presetClass="entr" nodeType="afterEffect" presetSubtype="32" presetID="23" grpId="14" fill="hold">
                                  <p:stCondLst>
                                    <p:cond delay="0"/>
                                  </p:stCondLst>
                                  <p:iterate type="el" backwards="0">
                                    <p:tmAbs val="0"/>
                                  </p:iterate>
                                  <p:childTnLst>
                                    <p:set>
                                      <p:cBhvr>
                                        <p:cTn id="65" fill="hold"/>
                                        <p:tgtEl>
                                          <p:spTgt spid="473"/>
                                        </p:tgtEl>
                                        <p:attrNameLst>
                                          <p:attrName>style.visibility</p:attrName>
                                        </p:attrNameLst>
                                      </p:cBhvr>
                                      <p:to>
                                        <p:strVal val="visible"/>
                                      </p:to>
                                    </p:set>
                                    <p:anim calcmode="lin" valueType="num">
                                      <p:cBhvr>
                                        <p:cTn id="66" dur="900" fill="hold"/>
                                        <p:tgtEl>
                                          <p:spTgt spid="473"/>
                                        </p:tgtEl>
                                        <p:attrNameLst>
                                          <p:attrName>ppt_w</p:attrName>
                                        </p:attrNameLst>
                                      </p:cBhvr>
                                      <p:tavLst>
                                        <p:tav tm="0">
                                          <p:val>
                                            <p:strVal val="4*#ppt_w"/>
                                          </p:val>
                                        </p:tav>
                                        <p:tav tm="100000">
                                          <p:val>
                                            <p:strVal val="#ppt_w"/>
                                          </p:val>
                                        </p:tav>
                                      </p:tavLst>
                                    </p:anim>
                                    <p:anim calcmode="lin" valueType="num">
                                      <p:cBhvr>
                                        <p:cTn id="67" dur="900" fill="hold"/>
                                        <p:tgtEl>
                                          <p:spTgt spid="473"/>
                                        </p:tgtEl>
                                        <p:attrNameLst>
                                          <p:attrName>ppt_h</p:attrName>
                                        </p:attrNameLst>
                                      </p:cBhvr>
                                      <p:tavLst>
                                        <p:tav tm="0">
                                          <p:val>
                                            <p:strVal val="4*#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32" presetID="4" grpId="15" fill="hold">
                                  <p:stCondLst>
                                    <p:cond delay="0"/>
                                  </p:stCondLst>
                                  <p:iterate type="el" backwards="0">
                                    <p:tmAbs val="0"/>
                                  </p:iterate>
                                  <p:childTnLst>
                                    <p:set>
                                      <p:cBhvr>
                                        <p:cTn id="71" fill="hold"/>
                                        <p:tgtEl>
                                          <p:spTgt spid="474"/>
                                        </p:tgtEl>
                                        <p:attrNameLst>
                                          <p:attrName>style.visibility</p:attrName>
                                        </p:attrNameLst>
                                      </p:cBhvr>
                                      <p:to>
                                        <p:strVal val="visible"/>
                                      </p:to>
                                    </p:set>
                                    <p:animEffect filter="box(out)" transition="in">
                                      <p:cBhvr>
                                        <p:cTn id="72" dur="700"/>
                                        <p:tgtEl>
                                          <p:spTgt spid="474"/>
                                        </p:tgtEl>
                                      </p:cBhvr>
                                    </p:animEffect>
                                  </p:childTnLst>
                                </p:cTn>
                              </p:par>
                            </p:childTnLst>
                          </p:cTn>
                        </p:par>
                        <p:par>
                          <p:cTn id="73" fill="hold">
                            <p:stCondLst>
                              <p:cond delay="700"/>
                            </p:stCondLst>
                            <p:childTnLst>
                              <p:par>
                                <p:cTn id="74" presetClass="entr" nodeType="afterEffect" presetSubtype="32" presetID="23" grpId="16" fill="hold">
                                  <p:stCondLst>
                                    <p:cond delay="0"/>
                                  </p:stCondLst>
                                  <p:iterate type="el" backwards="0">
                                    <p:tmAbs val="0"/>
                                  </p:iterate>
                                  <p:childTnLst>
                                    <p:set>
                                      <p:cBhvr>
                                        <p:cTn id="75" fill="hold"/>
                                        <p:tgtEl>
                                          <p:spTgt spid="475"/>
                                        </p:tgtEl>
                                        <p:attrNameLst>
                                          <p:attrName>style.visibility</p:attrName>
                                        </p:attrNameLst>
                                      </p:cBhvr>
                                      <p:to>
                                        <p:strVal val="visible"/>
                                      </p:to>
                                    </p:set>
                                    <p:anim calcmode="lin" valueType="num">
                                      <p:cBhvr>
                                        <p:cTn id="76" dur="900" fill="hold"/>
                                        <p:tgtEl>
                                          <p:spTgt spid="475"/>
                                        </p:tgtEl>
                                        <p:attrNameLst>
                                          <p:attrName>ppt_w</p:attrName>
                                        </p:attrNameLst>
                                      </p:cBhvr>
                                      <p:tavLst>
                                        <p:tav tm="0">
                                          <p:val>
                                            <p:strVal val="4*#ppt_w"/>
                                          </p:val>
                                        </p:tav>
                                        <p:tav tm="100000">
                                          <p:val>
                                            <p:strVal val="#ppt_w"/>
                                          </p:val>
                                        </p:tav>
                                      </p:tavLst>
                                    </p:anim>
                                    <p:anim calcmode="lin" valueType="num">
                                      <p:cBhvr>
                                        <p:cTn id="77" dur="900" fill="hold"/>
                                        <p:tgtEl>
                                          <p:spTgt spid="475"/>
                                        </p:tgtEl>
                                        <p:attrNameLst>
                                          <p:attrName>ppt_h</p:attrName>
                                        </p:attrNameLst>
                                      </p:cBhvr>
                                      <p:tavLst>
                                        <p:tav tm="0">
                                          <p:val>
                                            <p:strVal val="4*#ppt_h"/>
                                          </p:val>
                                        </p:tav>
                                        <p:tav tm="100000">
                                          <p:val>
                                            <p:strVal val="#ppt_h"/>
                                          </p:val>
                                        </p:tav>
                                      </p:tavLst>
                                    </p:anim>
                                  </p:childTnLst>
                                </p:cTn>
                              </p:par>
                            </p:childTnLst>
                          </p:cTn>
                        </p:par>
                        <p:par>
                          <p:cTn id="78" fill="hold">
                            <p:stCondLst>
                              <p:cond delay="1600"/>
                            </p:stCondLst>
                            <p:childTnLst>
                              <p:par>
                                <p:cTn id="79" presetClass="entr" nodeType="afterEffect" presetSubtype="32" presetID="4" grpId="17" fill="hold">
                                  <p:stCondLst>
                                    <p:cond delay="300"/>
                                  </p:stCondLst>
                                  <p:iterate type="el" backwards="0">
                                    <p:tmAbs val="0"/>
                                  </p:iterate>
                                  <p:childTnLst>
                                    <p:set>
                                      <p:cBhvr>
                                        <p:cTn id="80" fill="hold"/>
                                        <p:tgtEl>
                                          <p:spTgt spid="476"/>
                                        </p:tgtEl>
                                        <p:attrNameLst>
                                          <p:attrName>style.visibility</p:attrName>
                                        </p:attrNameLst>
                                      </p:cBhvr>
                                      <p:to>
                                        <p:strVal val="visible"/>
                                      </p:to>
                                    </p:set>
                                    <p:animEffect filter="box(out)" transition="in">
                                      <p:cBhvr>
                                        <p:cTn id="81" dur="700"/>
                                        <p:tgtEl>
                                          <p:spTgt spid="476"/>
                                        </p:tgtEl>
                                      </p:cBhvr>
                                    </p:animEffect>
                                  </p:childTnLst>
                                </p:cTn>
                              </p:par>
                            </p:childTnLst>
                          </p:cTn>
                        </p:par>
                        <p:par>
                          <p:cTn id="82" fill="hold">
                            <p:stCondLst>
                              <p:cond delay="2600"/>
                            </p:stCondLst>
                            <p:childTnLst>
                              <p:par>
                                <p:cTn id="83" presetClass="entr" nodeType="afterEffect" presetSubtype="32" presetID="23" grpId="18" fill="hold">
                                  <p:stCondLst>
                                    <p:cond delay="0"/>
                                  </p:stCondLst>
                                  <p:iterate type="el" backwards="0">
                                    <p:tmAbs val="0"/>
                                  </p:iterate>
                                  <p:childTnLst>
                                    <p:set>
                                      <p:cBhvr>
                                        <p:cTn id="84" fill="hold"/>
                                        <p:tgtEl>
                                          <p:spTgt spid="477"/>
                                        </p:tgtEl>
                                        <p:attrNameLst>
                                          <p:attrName>style.visibility</p:attrName>
                                        </p:attrNameLst>
                                      </p:cBhvr>
                                      <p:to>
                                        <p:strVal val="visible"/>
                                      </p:to>
                                    </p:set>
                                    <p:anim calcmode="lin" valueType="num">
                                      <p:cBhvr>
                                        <p:cTn id="85" dur="900" fill="hold"/>
                                        <p:tgtEl>
                                          <p:spTgt spid="477"/>
                                        </p:tgtEl>
                                        <p:attrNameLst>
                                          <p:attrName>ppt_w</p:attrName>
                                        </p:attrNameLst>
                                      </p:cBhvr>
                                      <p:tavLst>
                                        <p:tav tm="0">
                                          <p:val>
                                            <p:strVal val="4*#ppt_w"/>
                                          </p:val>
                                        </p:tav>
                                        <p:tav tm="100000">
                                          <p:val>
                                            <p:strVal val="#ppt_w"/>
                                          </p:val>
                                        </p:tav>
                                      </p:tavLst>
                                    </p:anim>
                                    <p:anim calcmode="lin" valueType="num">
                                      <p:cBhvr>
                                        <p:cTn id="86" dur="900" fill="hold"/>
                                        <p:tgtEl>
                                          <p:spTgt spid="477"/>
                                        </p:tgtEl>
                                        <p:attrNameLst>
                                          <p:attrName>ppt_h</p:attrName>
                                        </p:attrNameLst>
                                      </p:cBhvr>
                                      <p:tavLst>
                                        <p:tav tm="0">
                                          <p:val>
                                            <p:strVal val="4*#ppt_h"/>
                                          </p:val>
                                        </p:tav>
                                        <p:tav tm="100000">
                                          <p:val>
                                            <p:strVal val="#ppt_h"/>
                                          </p:val>
                                        </p:tav>
                                      </p:tavLst>
                                    </p:anim>
                                  </p:childTnLst>
                                </p:cTn>
                              </p:par>
                            </p:childTnLst>
                          </p:cTn>
                        </p:par>
                        <p:par>
                          <p:cTn id="87" fill="hold">
                            <p:stCondLst>
                              <p:cond delay="3500"/>
                            </p:stCondLst>
                            <p:childTnLst>
                              <p:par>
                                <p:cTn id="88" presetClass="entr" nodeType="afterEffect" presetSubtype="32" presetID="4" grpId="19" fill="hold">
                                  <p:stCondLst>
                                    <p:cond delay="300"/>
                                  </p:stCondLst>
                                  <p:iterate type="el" backwards="0">
                                    <p:tmAbs val="0"/>
                                  </p:iterate>
                                  <p:childTnLst>
                                    <p:set>
                                      <p:cBhvr>
                                        <p:cTn id="89" fill="hold"/>
                                        <p:tgtEl>
                                          <p:spTgt spid="478"/>
                                        </p:tgtEl>
                                        <p:attrNameLst>
                                          <p:attrName>style.visibility</p:attrName>
                                        </p:attrNameLst>
                                      </p:cBhvr>
                                      <p:to>
                                        <p:strVal val="visible"/>
                                      </p:to>
                                    </p:set>
                                    <p:animEffect filter="box(out)" transition="in">
                                      <p:cBhvr>
                                        <p:cTn id="90" dur="700"/>
                                        <p:tgtEl>
                                          <p:spTgt spid="478"/>
                                        </p:tgtEl>
                                      </p:cBhvr>
                                    </p:animEffect>
                                  </p:childTnLst>
                                </p:cTn>
                              </p:par>
                            </p:childTnLst>
                          </p:cTn>
                        </p:par>
                        <p:par>
                          <p:cTn id="91" fill="hold">
                            <p:stCondLst>
                              <p:cond delay="4500"/>
                            </p:stCondLst>
                            <p:childTnLst>
                              <p:par>
                                <p:cTn id="92" presetClass="entr" nodeType="afterEffect" presetSubtype="32" presetID="23" grpId="20" fill="hold">
                                  <p:stCondLst>
                                    <p:cond delay="0"/>
                                  </p:stCondLst>
                                  <p:iterate type="el" backwards="0">
                                    <p:tmAbs val="0"/>
                                  </p:iterate>
                                  <p:childTnLst>
                                    <p:set>
                                      <p:cBhvr>
                                        <p:cTn id="93" fill="hold"/>
                                        <p:tgtEl>
                                          <p:spTgt spid="479"/>
                                        </p:tgtEl>
                                        <p:attrNameLst>
                                          <p:attrName>style.visibility</p:attrName>
                                        </p:attrNameLst>
                                      </p:cBhvr>
                                      <p:to>
                                        <p:strVal val="visible"/>
                                      </p:to>
                                    </p:set>
                                    <p:anim calcmode="lin" valueType="num">
                                      <p:cBhvr>
                                        <p:cTn id="94" dur="900" fill="hold"/>
                                        <p:tgtEl>
                                          <p:spTgt spid="479"/>
                                        </p:tgtEl>
                                        <p:attrNameLst>
                                          <p:attrName>ppt_w</p:attrName>
                                        </p:attrNameLst>
                                      </p:cBhvr>
                                      <p:tavLst>
                                        <p:tav tm="0">
                                          <p:val>
                                            <p:strVal val="4*#ppt_w"/>
                                          </p:val>
                                        </p:tav>
                                        <p:tav tm="100000">
                                          <p:val>
                                            <p:strVal val="#ppt_w"/>
                                          </p:val>
                                        </p:tav>
                                      </p:tavLst>
                                    </p:anim>
                                    <p:anim calcmode="lin" valueType="num">
                                      <p:cBhvr>
                                        <p:cTn id="95" dur="900" fill="hold"/>
                                        <p:tgtEl>
                                          <p:spTgt spid="479"/>
                                        </p:tgtEl>
                                        <p:attrNameLst>
                                          <p:attrName>ppt_h</p:attrName>
                                        </p:attrNameLst>
                                      </p:cBhvr>
                                      <p:tavLst>
                                        <p:tav tm="0">
                                          <p:val>
                                            <p:strVal val="4*#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Class="entr" nodeType="clickEffect" presetSubtype="16" presetID="23" grpId="21" fill="hold">
                                  <p:stCondLst>
                                    <p:cond delay="0"/>
                                  </p:stCondLst>
                                  <p:iterate type="el" backwards="0">
                                    <p:tmAbs val="0"/>
                                  </p:iterate>
                                  <p:childTnLst>
                                    <p:set>
                                      <p:cBhvr>
                                        <p:cTn id="99" fill="hold"/>
                                        <p:tgtEl>
                                          <p:spTgt spid="480"/>
                                        </p:tgtEl>
                                        <p:attrNameLst>
                                          <p:attrName>style.visibility</p:attrName>
                                        </p:attrNameLst>
                                      </p:cBhvr>
                                      <p:to>
                                        <p:strVal val="visible"/>
                                      </p:to>
                                    </p:set>
                                    <p:anim calcmode="lin" valueType="num">
                                      <p:cBhvr>
                                        <p:cTn id="100" dur="500" fill="hold"/>
                                        <p:tgtEl>
                                          <p:spTgt spid="480"/>
                                        </p:tgtEl>
                                        <p:attrNameLst>
                                          <p:attrName>ppt_w</p:attrName>
                                        </p:attrNameLst>
                                      </p:cBhvr>
                                      <p:tavLst>
                                        <p:tav tm="0">
                                          <p:val>
                                            <p:fltVal val="0"/>
                                          </p:val>
                                        </p:tav>
                                        <p:tav tm="100000">
                                          <p:val>
                                            <p:strVal val="#ppt_w"/>
                                          </p:val>
                                        </p:tav>
                                      </p:tavLst>
                                    </p:anim>
                                    <p:anim calcmode="lin" valueType="num">
                                      <p:cBhvr>
                                        <p:cTn id="101" dur="500" fill="hold"/>
                                        <p:tgtEl>
                                          <p:spTgt spid="4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0" grpId="1"/>
      <p:bldP build="whole" bldLvl="1" animBg="1" rev="0" advAuto="0" spid="462" grpId="4"/>
      <p:bldP build="whole" bldLvl="1" animBg="1" rev="0" advAuto="0" spid="463" grpId="5"/>
      <p:bldP build="whole" bldLvl="1" animBg="1" rev="0" advAuto="0" spid="466" grpId="8"/>
      <p:bldP build="whole" bldLvl="1" animBg="1" rev="0" advAuto="0" spid="464" grpId="6"/>
      <p:bldP build="whole" bldLvl="1" animBg="1" rev="0" advAuto="0" spid="461" grpId="3"/>
      <p:bldP build="whole" bldLvl="1" animBg="1" rev="0" advAuto="0" spid="480" grpId="21"/>
      <p:bldP build="whole" bldLvl="1" animBg="1" rev="0" advAuto="0" spid="479" grpId="20"/>
      <p:bldP build="whole" bldLvl="1" animBg="1" rev="0" advAuto="0" spid="478" grpId="19"/>
      <p:bldP build="whole" bldLvl="1" animBg="1" rev="0" advAuto="0" spid="477" grpId="18"/>
      <p:bldP build="whole" bldLvl="1" animBg="1" rev="0" advAuto="0" spid="476" grpId="17"/>
      <p:bldP build="whole" bldLvl="1" animBg="1" rev="0" advAuto="0" spid="475" grpId="16"/>
      <p:bldP build="whole" bldLvl="1" animBg="1" rev="0" advAuto="0" spid="465" grpId="7"/>
      <p:bldP build="whole" bldLvl="1" animBg="1" rev="0" advAuto="0" spid="473" grpId="14"/>
      <p:bldP build="whole" bldLvl="1" animBg="1" rev="0" advAuto="0" spid="467" grpId="2"/>
      <p:bldP build="whole" bldLvl="1" animBg="1" rev="0" advAuto="0" spid="471" grpId="12"/>
      <p:bldP build="whole" bldLvl="1" animBg="1" rev="0" advAuto="0" spid="470" grpId="11"/>
      <p:bldP build="whole" bldLvl="1" animBg="1" rev="0" advAuto="0" spid="469" grpId="10"/>
      <p:bldP build="whole" bldLvl="1" animBg="1" rev="0" advAuto="0" spid="468" grpId="9"/>
      <p:bldP build="whole" bldLvl="1" animBg="1" rev="0" advAuto="0" spid="472" grpId="13"/>
      <p:bldP build="whole" bldLvl="1" animBg="1" rev="0" advAuto="0" spid="474" grpId="15"/>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482" name="Rounded Rectangle"/>
          <p:cNvSpPr/>
          <p:nvPr/>
        </p:nvSpPr>
        <p:spPr>
          <a:xfrm>
            <a:off x="3500594" y="3380410"/>
            <a:ext cx="6745731" cy="1185233"/>
          </a:xfrm>
          <a:prstGeom prst="roundRect">
            <a:avLst>
              <a:gd name="adj" fmla="val 2168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83" name="i++"/>
          <p:cNvSpPr txBox="1"/>
          <p:nvPr/>
        </p:nvSpPr>
        <p:spPr>
          <a:xfrm>
            <a:off x="6414892" y="3617426"/>
            <a:ext cx="91713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i++</a:t>
            </a:r>
          </a:p>
        </p:txBody>
      </p:sp>
      <p:sp>
        <p:nvSpPr>
          <p:cNvPr id="484" name="Rounded Rectangle"/>
          <p:cNvSpPr/>
          <p:nvPr/>
        </p:nvSpPr>
        <p:spPr>
          <a:xfrm>
            <a:off x="3500594" y="6301341"/>
            <a:ext cx="6745731" cy="1185234"/>
          </a:xfrm>
          <a:prstGeom prst="roundRect">
            <a:avLst>
              <a:gd name="adj" fmla="val 21681"/>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85" name="get value of i"/>
          <p:cNvSpPr txBox="1"/>
          <p:nvPr/>
        </p:nvSpPr>
        <p:spPr>
          <a:xfrm>
            <a:off x="4943028" y="6538357"/>
            <a:ext cx="386086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pPr>
            <a:r>
              <a:t>get</a:t>
            </a:r>
            <a:r>
              <a:rPr b="0"/>
              <a:t> value of </a:t>
            </a:r>
            <a:r>
              <a:t>i</a:t>
            </a:r>
          </a:p>
        </p:txBody>
      </p:sp>
      <p:sp>
        <p:nvSpPr>
          <p:cNvPr id="486" name="Rounded Rectangle"/>
          <p:cNvSpPr/>
          <p:nvPr/>
        </p:nvSpPr>
        <p:spPr>
          <a:xfrm>
            <a:off x="3500594" y="7725849"/>
            <a:ext cx="6745731" cy="1185233"/>
          </a:xfrm>
          <a:prstGeom prst="roundRect">
            <a:avLst>
              <a:gd name="adj" fmla="val 21681"/>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87" name="increment value of i"/>
          <p:cNvSpPr txBox="1"/>
          <p:nvPr/>
        </p:nvSpPr>
        <p:spPr>
          <a:xfrm>
            <a:off x="4140194" y="7962865"/>
            <a:ext cx="546653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pPr>
            <a:r>
              <a:t>increment</a:t>
            </a:r>
            <a:r>
              <a:rPr b="0"/>
              <a:t> value of </a:t>
            </a:r>
            <a:r>
              <a:t>i</a:t>
            </a:r>
          </a:p>
        </p:txBody>
      </p:sp>
      <p:sp>
        <p:nvSpPr>
          <p:cNvPr id="488" name="Rounded Rectangle"/>
          <p:cNvSpPr/>
          <p:nvPr/>
        </p:nvSpPr>
        <p:spPr>
          <a:xfrm>
            <a:off x="3500594" y="9150357"/>
            <a:ext cx="6745731" cy="1185234"/>
          </a:xfrm>
          <a:prstGeom prst="roundRect">
            <a:avLst>
              <a:gd name="adj" fmla="val 21681"/>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89" name="store value of i"/>
          <p:cNvSpPr txBox="1"/>
          <p:nvPr/>
        </p:nvSpPr>
        <p:spPr>
          <a:xfrm>
            <a:off x="4675416" y="9387373"/>
            <a:ext cx="439608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pPr>
            <a:r>
              <a:t>store</a:t>
            </a:r>
            <a:r>
              <a:rPr b="0"/>
              <a:t> value of </a:t>
            </a:r>
            <a:r>
              <a:t>i</a:t>
            </a:r>
          </a:p>
        </p:txBody>
      </p:sp>
      <p:sp>
        <p:nvSpPr>
          <p:cNvPr id="490" name="Rounded Rectangle"/>
          <p:cNvSpPr/>
          <p:nvPr/>
        </p:nvSpPr>
        <p:spPr>
          <a:xfrm>
            <a:off x="11174712" y="3382069"/>
            <a:ext cx="6745731" cy="3206312"/>
          </a:xfrm>
          <a:prstGeom prst="roundRect">
            <a:avLst>
              <a:gd name="adj" fmla="val 801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91" name="INDIVISIBLE"/>
          <p:cNvSpPr txBox="1"/>
          <p:nvPr/>
        </p:nvSpPr>
        <p:spPr>
          <a:xfrm>
            <a:off x="12598031" y="4547074"/>
            <a:ext cx="3899094"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INDIVISIBLE</a:t>
            </a:r>
          </a:p>
        </p:txBody>
      </p:sp>
      <p:sp>
        <p:nvSpPr>
          <p:cNvPr id="492" name="Rounded Rectangle"/>
          <p:cNvSpPr/>
          <p:nvPr/>
        </p:nvSpPr>
        <p:spPr>
          <a:xfrm>
            <a:off x="11174712" y="7125141"/>
            <a:ext cx="6745731" cy="3206312"/>
          </a:xfrm>
          <a:prstGeom prst="roundRect">
            <a:avLst>
              <a:gd name="adj" fmla="val 801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93" name="UNINTERRUPTIBLE"/>
          <p:cNvSpPr txBox="1"/>
          <p:nvPr/>
        </p:nvSpPr>
        <p:spPr>
          <a:xfrm>
            <a:off x="11909887" y="8290146"/>
            <a:ext cx="5275382"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UNINTERRUPTIBLE</a:t>
            </a:r>
          </a:p>
        </p:txBody>
      </p:sp>
      <p:sp>
        <p:nvSpPr>
          <p:cNvPr id="494" name="ATOMIC"/>
          <p:cNvSpPr txBox="1"/>
          <p:nvPr/>
        </p:nvSpPr>
        <p:spPr>
          <a:xfrm rot="16200000">
            <a:off x="17745042" y="6120945"/>
            <a:ext cx="4701928" cy="182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a:lvl1pPr>
          </a:lstStyle>
          <a:p>
            <a:pPr/>
            <a:r>
              <a:t>ATOMIC</a:t>
            </a:r>
          </a:p>
        </p:txBody>
      </p:sp>
      <p:sp>
        <p:nvSpPr>
          <p:cNvPr id="495" name="Line"/>
          <p:cNvSpPr/>
          <p:nvPr/>
        </p:nvSpPr>
        <p:spPr>
          <a:xfrm>
            <a:off x="18195804" y="5078445"/>
            <a:ext cx="813636" cy="3913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 y="21600"/>
                </a:moveTo>
                <a:lnTo>
                  <a:pt x="21600" y="21600"/>
                </a:lnTo>
                <a:lnTo>
                  <a:pt x="21600" y="0"/>
                </a:lnTo>
                <a:lnTo>
                  <a:pt x="0" y="0"/>
                </a:lnTo>
              </a:path>
            </a:pathLst>
          </a:custGeom>
          <a:ln w="101600">
            <a:solidFill>
              <a:srgbClr val="D63964"/>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482"/>
                                        </p:tgtEl>
                                        <p:attrNameLst>
                                          <p:attrName>style.visibility</p:attrName>
                                        </p:attrNameLst>
                                      </p:cBhvr>
                                      <p:to>
                                        <p:strVal val="visible"/>
                                      </p:to>
                                    </p:set>
                                    <p:animEffect filter="box(out)" transition="in">
                                      <p:cBhvr>
                                        <p:cTn id="7" dur="700"/>
                                        <p:tgtEl>
                                          <p:spTgt spid="482"/>
                                        </p:tgtEl>
                                      </p:cBhvr>
                                    </p:animEffect>
                                  </p:childTnLst>
                                </p:cTn>
                              </p:par>
                            </p:childTnLst>
                          </p:cTn>
                        </p:par>
                        <p:par>
                          <p:cTn id="8" fill="hold">
                            <p:stCondLst>
                              <p:cond delay="700"/>
                            </p:stCondLst>
                            <p:childTnLst>
                              <p:par>
                                <p:cTn id="9" presetClass="entr" nodeType="afterEffect" presetSubtype="32" presetID="23" grpId="2" fill="hold">
                                  <p:stCondLst>
                                    <p:cond delay="0"/>
                                  </p:stCondLst>
                                  <p:iterate type="el" backwards="0">
                                    <p:tmAbs val="0"/>
                                  </p:iterate>
                                  <p:childTnLst>
                                    <p:set>
                                      <p:cBhvr>
                                        <p:cTn id="10" fill="hold"/>
                                        <p:tgtEl>
                                          <p:spTgt spid="483"/>
                                        </p:tgtEl>
                                        <p:attrNameLst>
                                          <p:attrName>style.visibility</p:attrName>
                                        </p:attrNameLst>
                                      </p:cBhvr>
                                      <p:to>
                                        <p:strVal val="visible"/>
                                      </p:to>
                                    </p:set>
                                    <p:anim calcmode="lin" valueType="num">
                                      <p:cBhvr>
                                        <p:cTn id="11" dur="900" fill="hold"/>
                                        <p:tgtEl>
                                          <p:spTgt spid="483"/>
                                        </p:tgtEl>
                                        <p:attrNameLst>
                                          <p:attrName>ppt_w</p:attrName>
                                        </p:attrNameLst>
                                      </p:cBhvr>
                                      <p:tavLst>
                                        <p:tav tm="0">
                                          <p:val>
                                            <p:strVal val="4*#ppt_w"/>
                                          </p:val>
                                        </p:tav>
                                        <p:tav tm="100000">
                                          <p:val>
                                            <p:strVal val="#ppt_w"/>
                                          </p:val>
                                        </p:tav>
                                      </p:tavLst>
                                    </p:anim>
                                    <p:anim calcmode="lin" valueType="num">
                                      <p:cBhvr>
                                        <p:cTn id="12" dur="900" fill="hold"/>
                                        <p:tgtEl>
                                          <p:spTgt spid="483"/>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484"/>
                                        </p:tgtEl>
                                        <p:attrNameLst>
                                          <p:attrName>style.visibility</p:attrName>
                                        </p:attrNameLst>
                                      </p:cBhvr>
                                      <p:to>
                                        <p:strVal val="visible"/>
                                      </p:to>
                                    </p:set>
                                    <p:animEffect filter="box(out)" transition="in">
                                      <p:cBhvr>
                                        <p:cTn id="17" dur="700"/>
                                        <p:tgtEl>
                                          <p:spTgt spid="484"/>
                                        </p:tgtEl>
                                      </p:cBhvr>
                                    </p:animEffect>
                                  </p:childTnLst>
                                </p:cTn>
                              </p:par>
                            </p:childTnLst>
                          </p:cTn>
                        </p:par>
                        <p:par>
                          <p:cTn id="18" fill="hold">
                            <p:stCondLst>
                              <p:cond delay="700"/>
                            </p:stCondLst>
                            <p:childTnLst>
                              <p:par>
                                <p:cTn id="19" presetClass="entr" nodeType="afterEffect" presetSubtype="32" presetID="23" grpId="4" fill="hold">
                                  <p:stCondLst>
                                    <p:cond delay="0"/>
                                  </p:stCondLst>
                                  <p:iterate type="el" backwards="0">
                                    <p:tmAbs val="0"/>
                                  </p:iterate>
                                  <p:childTnLst>
                                    <p:set>
                                      <p:cBhvr>
                                        <p:cTn id="20" fill="hold"/>
                                        <p:tgtEl>
                                          <p:spTgt spid="485"/>
                                        </p:tgtEl>
                                        <p:attrNameLst>
                                          <p:attrName>style.visibility</p:attrName>
                                        </p:attrNameLst>
                                      </p:cBhvr>
                                      <p:to>
                                        <p:strVal val="visible"/>
                                      </p:to>
                                    </p:set>
                                    <p:anim calcmode="lin" valueType="num">
                                      <p:cBhvr>
                                        <p:cTn id="21" dur="900" fill="hold"/>
                                        <p:tgtEl>
                                          <p:spTgt spid="485"/>
                                        </p:tgtEl>
                                        <p:attrNameLst>
                                          <p:attrName>ppt_w</p:attrName>
                                        </p:attrNameLst>
                                      </p:cBhvr>
                                      <p:tavLst>
                                        <p:tav tm="0">
                                          <p:val>
                                            <p:strVal val="4*#ppt_w"/>
                                          </p:val>
                                        </p:tav>
                                        <p:tav tm="100000">
                                          <p:val>
                                            <p:strVal val="#ppt_w"/>
                                          </p:val>
                                        </p:tav>
                                      </p:tavLst>
                                    </p:anim>
                                    <p:anim calcmode="lin" valueType="num">
                                      <p:cBhvr>
                                        <p:cTn id="22" dur="900" fill="hold"/>
                                        <p:tgtEl>
                                          <p:spTgt spid="485"/>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486"/>
                                        </p:tgtEl>
                                        <p:attrNameLst>
                                          <p:attrName>style.visibility</p:attrName>
                                        </p:attrNameLst>
                                      </p:cBhvr>
                                      <p:to>
                                        <p:strVal val="visible"/>
                                      </p:to>
                                    </p:set>
                                    <p:animEffect filter="box(out)" transition="in">
                                      <p:cBhvr>
                                        <p:cTn id="27" dur="700"/>
                                        <p:tgtEl>
                                          <p:spTgt spid="486"/>
                                        </p:tgtEl>
                                      </p:cBhvr>
                                    </p:animEffect>
                                  </p:childTnLst>
                                </p:cTn>
                              </p:par>
                            </p:childTnLst>
                          </p:cTn>
                        </p:par>
                        <p:par>
                          <p:cTn id="28" fill="hold">
                            <p:stCondLst>
                              <p:cond delay="700"/>
                            </p:stCondLst>
                            <p:childTnLst>
                              <p:par>
                                <p:cTn id="29" presetClass="entr" nodeType="afterEffect" presetSubtype="32" presetID="23" grpId="6" fill="hold">
                                  <p:stCondLst>
                                    <p:cond delay="0"/>
                                  </p:stCondLst>
                                  <p:iterate type="el" backwards="0">
                                    <p:tmAbs val="0"/>
                                  </p:iterate>
                                  <p:childTnLst>
                                    <p:set>
                                      <p:cBhvr>
                                        <p:cTn id="30" fill="hold"/>
                                        <p:tgtEl>
                                          <p:spTgt spid="487"/>
                                        </p:tgtEl>
                                        <p:attrNameLst>
                                          <p:attrName>style.visibility</p:attrName>
                                        </p:attrNameLst>
                                      </p:cBhvr>
                                      <p:to>
                                        <p:strVal val="visible"/>
                                      </p:to>
                                    </p:set>
                                    <p:anim calcmode="lin" valueType="num">
                                      <p:cBhvr>
                                        <p:cTn id="31" dur="900" fill="hold"/>
                                        <p:tgtEl>
                                          <p:spTgt spid="487"/>
                                        </p:tgtEl>
                                        <p:attrNameLst>
                                          <p:attrName>ppt_w</p:attrName>
                                        </p:attrNameLst>
                                      </p:cBhvr>
                                      <p:tavLst>
                                        <p:tav tm="0">
                                          <p:val>
                                            <p:strVal val="4*#ppt_w"/>
                                          </p:val>
                                        </p:tav>
                                        <p:tav tm="100000">
                                          <p:val>
                                            <p:strVal val="#ppt_w"/>
                                          </p:val>
                                        </p:tav>
                                      </p:tavLst>
                                    </p:anim>
                                    <p:anim calcmode="lin" valueType="num">
                                      <p:cBhvr>
                                        <p:cTn id="32" dur="900" fill="hold"/>
                                        <p:tgtEl>
                                          <p:spTgt spid="487"/>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4" grpId="7" fill="hold">
                                  <p:stCondLst>
                                    <p:cond delay="0"/>
                                  </p:stCondLst>
                                  <p:iterate type="el" backwards="0">
                                    <p:tmAbs val="0"/>
                                  </p:iterate>
                                  <p:childTnLst>
                                    <p:set>
                                      <p:cBhvr>
                                        <p:cTn id="36" fill="hold"/>
                                        <p:tgtEl>
                                          <p:spTgt spid="488"/>
                                        </p:tgtEl>
                                        <p:attrNameLst>
                                          <p:attrName>style.visibility</p:attrName>
                                        </p:attrNameLst>
                                      </p:cBhvr>
                                      <p:to>
                                        <p:strVal val="visible"/>
                                      </p:to>
                                    </p:set>
                                    <p:animEffect filter="box(out)" transition="in">
                                      <p:cBhvr>
                                        <p:cTn id="37" dur="700"/>
                                        <p:tgtEl>
                                          <p:spTgt spid="488"/>
                                        </p:tgtEl>
                                      </p:cBhvr>
                                    </p:animEffect>
                                  </p:childTnLst>
                                </p:cTn>
                              </p:par>
                            </p:childTnLst>
                          </p:cTn>
                        </p:par>
                        <p:par>
                          <p:cTn id="38" fill="hold">
                            <p:stCondLst>
                              <p:cond delay="700"/>
                            </p:stCondLst>
                            <p:childTnLst>
                              <p:par>
                                <p:cTn id="39" presetClass="entr" nodeType="afterEffect" presetSubtype="32" presetID="23" grpId="8" fill="hold">
                                  <p:stCondLst>
                                    <p:cond delay="0"/>
                                  </p:stCondLst>
                                  <p:iterate type="el" backwards="0">
                                    <p:tmAbs val="0"/>
                                  </p:iterate>
                                  <p:childTnLst>
                                    <p:set>
                                      <p:cBhvr>
                                        <p:cTn id="40" fill="hold"/>
                                        <p:tgtEl>
                                          <p:spTgt spid="489"/>
                                        </p:tgtEl>
                                        <p:attrNameLst>
                                          <p:attrName>style.visibility</p:attrName>
                                        </p:attrNameLst>
                                      </p:cBhvr>
                                      <p:to>
                                        <p:strVal val="visible"/>
                                      </p:to>
                                    </p:set>
                                    <p:anim calcmode="lin" valueType="num">
                                      <p:cBhvr>
                                        <p:cTn id="41" dur="900" fill="hold"/>
                                        <p:tgtEl>
                                          <p:spTgt spid="489"/>
                                        </p:tgtEl>
                                        <p:attrNameLst>
                                          <p:attrName>ppt_w</p:attrName>
                                        </p:attrNameLst>
                                      </p:cBhvr>
                                      <p:tavLst>
                                        <p:tav tm="0">
                                          <p:val>
                                            <p:strVal val="4*#ppt_w"/>
                                          </p:val>
                                        </p:tav>
                                        <p:tav tm="100000">
                                          <p:val>
                                            <p:strVal val="#ppt_w"/>
                                          </p:val>
                                        </p:tav>
                                      </p:tavLst>
                                    </p:anim>
                                    <p:anim calcmode="lin" valueType="num">
                                      <p:cBhvr>
                                        <p:cTn id="42" dur="900" fill="hold"/>
                                        <p:tgtEl>
                                          <p:spTgt spid="489"/>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32" presetID="4" grpId="9" fill="hold">
                                  <p:stCondLst>
                                    <p:cond delay="0"/>
                                  </p:stCondLst>
                                  <p:iterate type="el" backwards="0">
                                    <p:tmAbs val="0"/>
                                  </p:iterate>
                                  <p:childTnLst>
                                    <p:set>
                                      <p:cBhvr>
                                        <p:cTn id="46" fill="hold"/>
                                        <p:tgtEl>
                                          <p:spTgt spid="490"/>
                                        </p:tgtEl>
                                        <p:attrNameLst>
                                          <p:attrName>style.visibility</p:attrName>
                                        </p:attrNameLst>
                                      </p:cBhvr>
                                      <p:to>
                                        <p:strVal val="visible"/>
                                      </p:to>
                                    </p:set>
                                    <p:animEffect filter="box(out)" transition="in">
                                      <p:cBhvr>
                                        <p:cTn id="47" dur="700"/>
                                        <p:tgtEl>
                                          <p:spTgt spid="490"/>
                                        </p:tgtEl>
                                      </p:cBhvr>
                                    </p:animEffect>
                                  </p:childTnLst>
                                </p:cTn>
                              </p:par>
                            </p:childTnLst>
                          </p:cTn>
                        </p:par>
                        <p:par>
                          <p:cTn id="48" fill="hold">
                            <p:stCondLst>
                              <p:cond delay="700"/>
                            </p:stCondLst>
                            <p:childTnLst>
                              <p:par>
                                <p:cTn id="49" presetClass="entr" nodeType="afterEffect" presetSubtype="32" presetID="23" grpId="10" fill="hold">
                                  <p:stCondLst>
                                    <p:cond delay="0"/>
                                  </p:stCondLst>
                                  <p:iterate type="el" backwards="0">
                                    <p:tmAbs val="0"/>
                                  </p:iterate>
                                  <p:childTnLst>
                                    <p:set>
                                      <p:cBhvr>
                                        <p:cTn id="50" fill="hold"/>
                                        <p:tgtEl>
                                          <p:spTgt spid="491"/>
                                        </p:tgtEl>
                                        <p:attrNameLst>
                                          <p:attrName>style.visibility</p:attrName>
                                        </p:attrNameLst>
                                      </p:cBhvr>
                                      <p:to>
                                        <p:strVal val="visible"/>
                                      </p:to>
                                    </p:set>
                                    <p:anim calcmode="lin" valueType="num">
                                      <p:cBhvr>
                                        <p:cTn id="51" dur="900" fill="hold"/>
                                        <p:tgtEl>
                                          <p:spTgt spid="491"/>
                                        </p:tgtEl>
                                        <p:attrNameLst>
                                          <p:attrName>ppt_w</p:attrName>
                                        </p:attrNameLst>
                                      </p:cBhvr>
                                      <p:tavLst>
                                        <p:tav tm="0">
                                          <p:val>
                                            <p:strVal val="4*#ppt_w"/>
                                          </p:val>
                                        </p:tav>
                                        <p:tav tm="100000">
                                          <p:val>
                                            <p:strVal val="#ppt_w"/>
                                          </p:val>
                                        </p:tav>
                                      </p:tavLst>
                                    </p:anim>
                                    <p:anim calcmode="lin" valueType="num">
                                      <p:cBhvr>
                                        <p:cTn id="52" dur="900" fill="hold"/>
                                        <p:tgtEl>
                                          <p:spTgt spid="491"/>
                                        </p:tgtEl>
                                        <p:attrNameLst>
                                          <p:attrName>ppt_h</p:attrName>
                                        </p:attrNameLst>
                                      </p:cBhvr>
                                      <p:tavLst>
                                        <p:tav tm="0">
                                          <p:val>
                                            <p:strVal val="4*#ppt_h"/>
                                          </p:val>
                                        </p:tav>
                                        <p:tav tm="100000">
                                          <p:val>
                                            <p:strVal val="#ppt_h"/>
                                          </p:val>
                                        </p:tav>
                                      </p:tavLst>
                                    </p:anim>
                                  </p:childTnLst>
                                </p:cTn>
                              </p:par>
                            </p:childTnLst>
                          </p:cTn>
                        </p:par>
                        <p:par>
                          <p:cTn id="53" fill="hold">
                            <p:stCondLst>
                              <p:cond delay="1600"/>
                            </p:stCondLst>
                            <p:childTnLst>
                              <p:par>
                                <p:cTn id="54" presetClass="entr" nodeType="afterEffect" presetSubtype="32" presetID="4" grpId="11" fill="hold">
                                  <p:stCondLst>
                                    <p:cond delay="0"/>
                                  </p:stCondLst>
                                  <p:iterate type="el" backwards="0">
                                    <p:tmAbs val="0"/>
                                  </p:iterate>
                                  <p:childTnLst>
                                    <p:set>
                                      <p:cBhvr>
                                        <p:cTn id="55" fill="hold"/>
                                        <p:tgtEl>
                                          <p:spTgt spid="492"/>
                                        </p:tgtEl>
                                        <p:attrNameLst>
                                          <p:attrName>style.visibility</p:attrName>
                                        </p:attrNameLst>
                                      </p:cBhvr>
                                      <p:to>
                                        <p:strVal val="visible"/>
                                      </p:to>
                                    </p:set>
                                    <p:animEffect filter="box(out)" transition="in">
                                      <p:cBhvr>
                                        <p:cTn id="56" dur="700"/>
                                        <p:tgtEl>
                                          <p:spTgt spid="492"/>
                                        </p:tgtEl>
                                      </p:cBhvr>
                                    </p:animEffect>
                                  </p:childTnLst>
                                </p:cTn>
                              </p:par>
                            </p:childTnLst>
                          </p:cTn>
                        </p:par>
                        <p:par>
                          <p:cTn id="57" fill="hold">
                            <p:stCondLst>
                              <p:cond delay="2300"/>
                            </p:stCondLst>
                            <p:childTnLst>
                              <p:par>
                                <p:cTn id="58" presetClass="entr" nodeType="afterEffect" presetSubtype="32" presetID="23" grpId="12" fill="hold">
                                  <p:stCondLst>
                                    <p:cond delay="0"/>
                                  </p:stCondLst>
                                  <p:iterate type="el" backwards="0">
                                    <p:tmAbs val="0"/>
                                  </p:iterate>
                                  <p:childTnLst>
                                    <p:set>
                                      <p:cBhvr>
                                        <p:cTn id="59" fill="hold"/>
                                        <p:tgtEl>
                                          <p:spTgt spid="493"/>
                                        </p:tgtEl>
                                        <p:attrNameLst>
                                          <p:attrName>style.visibility</p:attrName>
                                        </p:attrNameLst>
                                      </p:cBhvr>
                                      <p:to>
                                        <p:strVal val="visible"/>
                                      </p:to>
                                    </p:set>
                                    <p:anim calcmode="lin" valueType="num">
                                      <p:cBhvr>
                                        <p:cTn id="60" dur="900" fill="hold"/>
                                        <p:tgtEl>
                                          <p:spTgt spid="493"/>
                                        </p:tgtEl>
                                        <p:attrNameLst>
                                          <p:attrName>ppt_w</p:attrName>
                                        </p:attrNameLst>
                                      </p:cBhvr>
                                      <p:tavLst>
                                        <p:tav tm="0">
                                          <p:val>
                                            <p:strVal val="4*#ppt_w"/>
                                          </p:val>
                                        </p:tav>
                                        <p:tav tm="100000">
                                          <p:val>
                                            <p:strVal val="#ppt_w"/>
                                          </p:val>
                                        </p:tav>
                                      </p:tavLst>
                                    </p:anim>
                                    <p:anim calcmode="lin" valueType="num">
                                      <p:cBhvr>
                                        <p:cTn id="61" dur="900" fill="hold"/>
                                        <p:tgtEl>
                                          <p:spTgt spid="493"/>
                                        </p:tgtEl>
                                        <p:attrNameLst>
                                          <p:attrName>ppt_h</p:attrName>
                                        </p:attrNameLst>
                                      </p:cBhvr>
                                      <p:tavLst>
                                        <p:tav tm="0">
                                          <p:val>
                                            <p:strVal val="4*#ppt_h"/>
                                          </p:val>
                                        </p:tav>
                                        <p:tav tm="100000">
                                          <p:val>
                                            <p:strVal val="#ppt_h"/>
                                          </p:val>
                                        </p:tav>
                                      </p:tavLst>
                                    </p:anim>
                                  </p:childTnLst>
                                </p:cTn>
                              </p:par>
                            </p:childTnLst>
                          </p:cTn>
                        </p:par>
                        <p:par>
                          <p:cTn id="62" fill="hold">
                            <p:stCondLst>
                              <p:cond delay="3200"/>
                            </p:stCondLst>
                            <p:childTnLst>
                              <p:par>
                                <p:cTn id="63" presetClass="entr" nodeType="afterEffect" presetID="9" grpId="13" fill="hold">
                                  <p:stCondLst>
                                    <p:cond delay="0"/>
                                  </p:stCondLst>
                                  <p:iterate type="el" backwards="0">
                                    <p:tmAbs val="0"/>
                                  </p:iterate>
                                  <p:childTnLst>
                                    <p:set>
                                      <p:cBhvr>
                                        <p:cTn id="64" fill="hold"/>
                                        <p:tgtEl>
                                          <p:spTgt spid="495"/>
                                        </p:tgtEl>
                                        <p:attrNameLst>
                                          <p:attrName>style.visibility</p:attrName>
                                        </p:attrNameLst>
                                      </p:cBhvr>
                                      <p:to>
                                        <p:strVal val="visible"/>
                                      </p:to>
                                    </p:set>
                                    <p:animEffect filter="dissolve" transition="in">
                                      <p:cBhvr>
                                        <p:cTn id="65" dur="900"/>
                                        <p:tgtEl>
                                          <p:spTgt spid="495"/>
                                        </p:tgtEl>
                                      </p:cBhvr>
                                    </p:animEffect>
                                  </p:childTnLst>
                                </p:cTn>
                              </p:par>
                            </p:childTnLst>
                          </p:cTn>
                        </p:par>
                        <p:par>
                          <p:cTn id="66" fill="hold">
                            <p:stCondLst>
                              <p:cond delay="4100"/>
                            </p:stCondLst>
                            <p:childTnLst>
                              <p:par>
                                <p:cTn id="67" presetClass="entr" nodeType="afterEffect" presetSubtype="32" presetID="23" grpId="14" fill="hold">
                                  <p:stCondLst>
                                    <p:cond delay="700"/>
                                  </p:stCondLst>
                                  <p:iterate type="el" backwards="0">
                                    <p:tmAbs val="0"/>
                                  </p:iterate>
                                  <p:childTnLst>
                                    <p:set>
                                      <p:cBhvr>
                                        <p:cTn id="68" fill="hold"/>
                                        <p:tgtEl>
                                          <p:spTgt spid="494"/>
                                        </p:tgtEl>
                                        <p:attrNameLst>
                                          <p:attrName>style.visibility</p:attrName>
                                        </p:attrNameLst>
                                      </p:cBhvr>
                                      <p:to>
                                        <p:strVal val="visible"/>
                                      </p:to>
                                    </p:set>
                                    <p:anim calcmode="lin" valueType="num">
                                      <p:cBhvr>
                                        <p:cTn id="69" dur="900" fill="hold"/>
                                        <p:tgtEl>
                                          <p:spTgt spid="494"/>
                                        </p:tgtEl>
                                        <p:attrNameLst>
                                          <p:attrName>ppt_w</p:attrName>
                                        </p:attrNameLst>
                                      </p:cBhvr>
                                      <p:tavLst>
                                        <p:tav tm="0">
                                          <p:val>
                                            <p:strVal val="4*#ppt_w"/>
                                          </p:val>
                                        </p:tav>
                                        <p:tav tm="100000">
                                          <p:val>
                                            <p:strVal val="#ppt_w"/>
                                          </p:val>
                                        </p:tav>
                                      </p:tavLst>
                                    </p:anim>
                                    <p:anim calcmode="lin" valueType="num">
                                      <p:cBhvr>
                                        <p:cTn id="70" dur="900" fill="hold"/>
                                        <p:tgtEl>
                                          <p:spTgt spid="49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1" grpId="10"/>
      <p:bldP build="whole" bldLvl="1" animBg="1" rev="0" advAuto="0" spid="492" grpId="11"/>
      <p:bldP build="whole" bldLvl="1" animBg="1" rev="0" advAuto="0" spid="490" grpId="9"/>
      <p:bldP build="whole" bldLvl="1" animBg="1" rev="0" advAuto="0" spid="494" grpId="14"/>
      <p:bldP build="whole" bldLvl="1" animBg="1" rev="0" advAuto="0" spid="483" grpId="2"/>
      <p:bldP build="whole" bldLvl="1" animBg="1" rev="0" advAuto="0" spid="485" grpId="4"/>
      <p:bldP build="whole" bldLvl="1" animBg="1" rev="0" advAuto="0" spid="487" grpId="6"/>
      <p:bldP build="whole" bldLvl="1" animBg="1" rev="0" advAuto="0" spid="489" grpId="8"/>
      <p:bldP build="whole" bldLvl="1" animBg="1" rev="0" advAuto="0" spid="493" grpId="12"/>
      <p:bldP build="whole" bldLvl="1" animBg="1" rev="0" advAuto="0" spid="482" grpId="1"/>
      <p:bldP build="whole" bldLvl="1" animBg="1" rev="0" advAuto="0" spid="495" grpId="13"/>
      <p:bldP build="whole" bldLvl="1" animBg="1" rev="0" advAuto="0" spid="488" grpId="7"/>
      <p:bldP build="whole" bldLvl="1" animBg="1" rev="0" advAuto="0" spid="484" grpId="3"/>
      <p:bldP build="whole" bldLvl="1" animBg="1" rev="0" advAuto="0" spid="486" grpId="5"/>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497" name="Rounded Rectangle"/>
          <p:cNvSpPr/>
          <p:nvPr/>
        </p:nvSpPr>
        <p:spPr>
          <a:xfrm>
            <a:off x="2439025" y="9000791"/>
            <a:ext cx="6745731" cy="1185233"/>
          </a:xfrm>
          <a:prstGeom prst="roundRect">
            <a:avLst>
              <a:gd name="adj" fmla="val 21681"/>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98" name="Rounded Rectangle"/>
          <p:cNvSpPr/>
          <p:nvPr/>
        </p:nvSpPr>
        <p:spPr>
          <a:xfrm>
            <a:off x="2448051" y="3529976"/>
            <a:ext cx="2058006"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499" name="G1"/>
          <p:cNvSpPr txBox="1"/>
          <p:nvPr/>
        </p:nvSpPr>
        <p:spPr>
          <a:xfrm>
            <a:off x="3152292" y="379977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G1</a:t>
            </a:r>
          </a:p>
        </p:txBody>
      </p:sp>
      <p:sp>
        <p:nvSpPr>
          <p:cNvPr id="500" name="Rounded Rectangle"/>
          <p:cNvSpPr/>
          <p:nvPr/>
        </p:nvSpPr>
        <p:spPr>
          <a:xfrm>
            <a:off x="4782887" y="3529976"/>
            <a:ext cx="2058006"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01" name="G2"/>
          <p:cNvSpPr txBox="1"/>
          <p:nvPr/>
        </p:nvSpPr>
        <p:spPr>
          <a:xfrm>
            <a:off x="5487128" y="379977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G2</a:t>
            </a:r>
          </a:p>
        </p:txBody>
      </p:sp>
      <p:sp>
        <p:nvSpPr>
          <p:cNvPr id="502" name="Rounded Rectangle"/>
          <p:cNvSpPr/>
          <p:nvPr/>
        </p:nvSpPr>
        <p:spPr>
          <a:xfrm>
            <a:off x="7117724" y="3529976"/>
            <a:ext cx="2058006"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03" name="G3"/>
          <p:cNvSpPr txBox="1"/>
          <p:nvPr/>
        </p:nvSpPr>
        <p:spPr>
          <a:xfrm>
            <a:off x="7821965" y="379977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G3</a:t>
            </a:r>
          </a:p>
        </p:txBody>
      </p:sp>
      <p:sp>
        <p:nvSpPr>
          <p:cNvPr id="504" name="0"/>
          <p:cNvSpPr txBox="1"/>
          <p:nvPr/>
        </p:nvSpPr>
        <p:spPr>
          <a:xfrm>
            <a:off x="5732970" y="9237808"/>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0</a:t>
            </a:r>
          </a:p>
        </p:txBody>
      </p:sp>
      <p:sp>
        <p:nvSpPr>
          <p:cNvPr id="505" name="Rounded Rectangle"/>
          <p:cNvSpPr/>
          <p:nvPr/>
        </p:nvSpPr>
        <p:spPr>
          <a:xfrm>
            <a:off x="2448051" y="505544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06" name="i++"/>
          <p:cNvSpPr txBox="1"/>
          <p:nvPr/>
        </p:nvSpPr>
        <p:spPr>
          <a:xfrm>
            <a:off x="3133177" y="514434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507" name="Rounded Rectangle"/>
          <p:cNvSpPr/>
          <p:nvPr/>
        </p:nvSpPr>
        <p:spPr>
          <a:xfrm>
            <a:off x="4782887" y="505544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08" name="i++"/>
          <p:cNvSpPr txBox="1"/>
          <p:nvPr/>
        </p:nvSpPr>
        <p:spPr>
          <a:xfrm>
            <a:off x="5468013" y="514434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509" name="Rounded Rectangle"/>
          <p:cNvSpPr/>
          <p:nvPr/>
        </p:nvSpPr>
        <p:spPr>
          <a:xfrm>
            <a:off x="7117724" y="505544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10" name="i++"/>
          <p:cNvSpPr txBox="1"/>
          <p:nvPr/>
        </p:nvSpPr>
        <p:spPr>
          <a:xfrm>
            <a:off x="7802850" y="514434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511" name="Rounded Rectangle"/>
          <p:cNvSpPr/>
          <p:nvPr/>
        </p:nvSpPr>
        <p:spPr>
          <a:xfrm>
            <a:off x="2448051" y="5055447"/>
            <a:ext cx="2058005"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12" name="+1"/>
          <p:cNvSpPr txBox="1"/>
          <p:nvPr/>
        </p:nvSpPr>
        <p:spPr>
          <a:xfrm>
            <a:off x="3203051" y="51443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513" name="Rounded Rectangle"/>
          <p:cNvSpPr/>
          <p:nvPr/>
        </p:nvSpPr>
        <p:spPr>
          <a:xfrm>
            <a:off x="4782887" y="50554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14" name="+1"/>
          <p:cNvSpPr txBox="1"/>
          <p:nvPr/>
        </p:nvSpPr>
        <p:spPr>
          <a:xfrm>
            <a:off x="5537887" y="51443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515" name="Rounded Rectangle"/>
          <p:cNvSpPr/>
          <p:nvPr/>
        </p:nvSpPr>
        <p:spPr>
          <a:xfrm>
            <a:off x="7117724" y="50554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16" name="+1"/>
          <p:cNvSpPr txBox="1"/>
          <p:nvPr/>
        </p:nvSpPr>
        <p:spPr>
          <a:xfrm>
            <a:off x="7872724" y="51443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517" name="Line"/>
          <p:cNvSpPr/>
          <p:nvPr/>
        </p:nvSpPr>
        <p:spPr>
          <a:xfrm>
            <a:off x="3688369" y="66010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18" name="READ"/>
          <p:cNvSpPr txBox="1"/>
          <p:nvPr/>
        </p:nvSpPr>
        <p:spPr>
          <a:xfrm rot="16200000">
            <a:off x="2652408" y="69842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519" name="WRITE"/>
          <p:cNvSpPr txBox="1"/>
          <p:nvPr/>
        </p:nvSpPr>
        <p:spPr>
          <a:xfrm rot="16200000">
            <a:off x="3499255" y="6736832"/>
            <a:ext cx="8789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520" name="Line"/>
          <p:cNvSpPr/>
          <p:nvPr/>
        </p:nvSpPr>
        <p:spPr>
          <a:xfrm>
            <a:off x="3294554" y="66010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21" name="1"/>
          <p:cNvSpPr txBox="1"/>
          <p:nvPr/>
        </p:nvSpPr>
        <p:spPr>
          <a:xfrm>
            <a:off x="3497869" y="77183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522" name="0"/>
          <p:cNvSpPr txBox="1"/>
          <p:nvPr/>
        </p:nvSpPr>
        <p:spPr>
          <a:xfrm>
            <a:off x="3104054" y="594913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0</a:t>
            </a:r>
          </a:p>
        </p:txBody>
      </p:sp>
      <p:sp>
        <p:nvSpPr>
          <p:cNvPr id="523" name="Line"/>
          <p:cNvSpPr/>
          <p:nvPr/>
        </p:nvSpPr>
        <p:spPr>
          <a:xfrm>
            <a:off x="6023205" y="66010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24" name="READ"/>
          <p:cNvSpPr txBox="1"/>
          <p:nvPr/>
        </p:nvSpPr>
        <p:spPr>
          <a:xfrm rot="16200000">
            <a:off x="4987244" y="69842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525" name="WRITE"/>
          <p:cNvSpPr txBox="1"/>
          <p:nvPr/>
        </p:nvSpPr>
        <p:spPr>
          <a:xfrm rot="16200000">
            <a:off x="5834091" y="6736831"/>
            <a:ext cx="8789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526" name="Line"/>
          <p:cNvSpPr/>
          <p:nvPr/>
        </p:nvSpPr>
        <p:spPr>
          <a:xfrm>
            <a:off x="5629391" y="66010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27" name="1"/>
          <p:cNvSpPr txBox="1"/>
          <p:nvPr/>
        </p:nvSpPr>
        <p:spPr>
          <a:xfrm>
            <a:off x="5832705" y="77183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528" name="0"/>
          <p:cNvSpPr txBox="1"/>
          <p:nvPr/>
        </p:nvSpPr>
        <p:spPr>
          <a:xfrm>
            <a:off x="5438891" y="5949138"/>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0</a:t>
            </a:r>
          </a:p>
        </p:txBody>
      </p:sp>
      <p:sp>
        <p:nvSpPr>
          <p:cNvPr id="529" name="Line"/>
          <p:cNvSpPr/>
          <p:nvPr/>
        </p:nvSpPr>
        <p:spPr>
          <a:xfrm>
            <a:off x="8358042" y="66010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30" name="READ"/>
          <p:cNvSpPr txBox="1"/>
          <p:nvPr/>
        </p:nvSpPr>
        <p:spPr>
          <a:xfrm rot="16200000">
            <a:off x="7322081" y="69842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531" name="WRITE"/>
          <p:cNvSpPr txBox="1"/>
          <p:nvPr/>
        </p:nvSpPr>
        <p:spPr>
          <a:xfrm rot="16200000">
            <a:off x="8168928" y="6736831"/>
            <a:ext cx="87890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532" name="Line"/>
          <p:cNvSpPr/>
          <p:nvPr/>
        </p:nvSpPr>
        <p:spPr>
          <a:xfrm>
            <a:off x="7964228" y="66010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33" name="1"/>
          <p:cNvSpPr txBox="1"/>
          <p:nvPr/>
        </p:nvSpPr>
        <p:spPr>
          <a:xfrm>
            <a:off x="8167542" y="77183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534" name="0"/>
          <p:cNvSpPr txBox="1"/>
          <p:nvPr/>
        </p:nvSpPr>
        <p:spPr>
          <a:xfrm>
            <a:off x="7773727" y="5949138"/>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0</a:t>
            </a:r>
          </a:p>
        </p:txBody>
      </p:sp>
      <p:sp>
        <p:nvSpPr>
          <p:cNvPr id="535" name="Rounded Rectangle"/>
          <p:cNvSpPr/>
          <p:nvPr/>
        </p:nvSpPr>
        <p:spPr>
          <a:xfrm>
            <a:off x="2439025" y="9000791"/>
            <a:ext cx="6745731" cy="1185233"/>
          </a:xfrm>
          <a:prstGeom prst="roundRect">
            <a:avLst>
              <a:gd name="adj" fmla="val 21681"/>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36" name="var i"/>
          <p:cNvSpPr txBox="1"/>
          <p:nvPr/>
        </p:nvSpPr>
        <p:spPr>
          <a:xfrm>
            <a:off x="5315092" y="8411866"/>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var i</a:t>
            </a:r>
          </a:p>
        </p:txBody>
      </p:sp>
      <p:sp>
        <p:nvSpPr>
          <p:cNvPr id="537" name="1"/>
          <p:cNvSpPr txBox="1"/>
          <p:nvPr/>
        </p:nvSpPr>
        <p:spPr>
          <a:xfrm>
            <a:off x="5732970" y="9237807"/>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1</a:t>
            </a:r>
          </a:p>
        </p:txBody>
      </p:sp>
      <p:sp>
        <p:nvSpPr>
          <p:cNvPr id="538" name="Line"/>
          <p:cNvSpPr/>
          <p:nvPr/>
        </p:nvSpPr>
        <p:spPr>
          <a:xfrm flipH="1">
            <a:off x="10324875" y="7285398"/>
            <a:ext cx="2241082" cy="1"/>
          </a:xfrm>
          <a:prstGeom prst="line">
            <a:avLst/>
          </a:prstGeom>
          <a:ln w="1270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539" name="padlock.png" descr="padlock.png"/>
          <p:cNvPicPr>
            <a:picLocks noChangeAspect="1"/>
          </p:cNvPicPr>
          <p:nvPr/>
        </p:nvPicPr>
        <p:blipFill>
          <a:blip r:embed="rId3">
            <a:extLst/>
          </a:blip>
          <a:stretch>
            <a:fillRect/>
          </a:stretch>
        </p:blipFill>
        <p:spPr>
          <a:xfrm>
            <a:off x="11089816" y="6186761"/>
            <a:ext cx="711201" cy="711201"/>
          </a:xfrm>
          <a:prstGeom prst="rect">
            <a:avLst/>
          </a:prstGeom>
          <a:ln w="12700">
            <a:miter lim="400000"/>
          </a:ln>
        </p:spPr>
      </p:pic>
      <p:sp>
        <p:nvSpPr>
          <p:cNvPr id="540" name="Rounded Rectangle"/>
          <p:cNvSpPr/>
          <p:nvPr/>
        </p:nvSpPr>
        <p:spPr>
          <a:xfrm>
            <a:off x="14053850" y="10461291"/>
            <a:ext cx="6745731" cy="1185233"/>
          </a:xfrm>
          <a:prstGeom prst="roundRect">
            <a:avLst>
              <a:gd name="adj" fmla="val 21681"/>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41" name="Rounded Rectangle"/>
          <p:cNvSpPr/>
          <p:nvPr/>
        </p:nvSpPr>
        <p:spPr>
          <a:xfrm>
            <a:off x="14062878" y="2069476"/>
            <a:ext cx="2058005"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42" name="G1"/>
          <p:cNvSpPr txBox="1"/>
          <p:nvPr/>
        </p:nvSpPr>
        <p:spPr>
          <a:xfrm>
            <a:off x="14767118" y="233927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G1</a:t>
            </a:r>
          </a:p>
        </p:txBody>
      </p:sp>
      <p:sp>
        <p:nvSpPr>
          <p:cNvPr id="543" name="Rounded Rectangle"/>
          <p:cNvSpPr/>
          <p:nvPr/>
        </p:nvSpPr>
        <p:spPr>
          <a:xfrm>
            <a:off x="16397713" y="2069476"/>
            <a:ext cx="2058006"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44" name="G2"/>
          <p:cNvSpPr txBox="1"/>
          <p:nvPr/>
        </p:nvSpPr>
        <p:spPr>
          <a:xfrm>
            <a:off x="17101954" y="233927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G2</a:t>
            </a:r>
          </a:p>
        </p:txBody>
      </p:sp>
      <p:sp>
        <p:nvSpPr>
          <p:cNvPr id="545" name="Rounded Rectangle"/>
          <p:cNvSpPr/>
          <p:nvPr/>
        </p:nvSpPr>
        <p:spPr>
          <a:xfrm>
            <a:off x="18732551" y="2069476"/>
            <a:ext cx="2058005"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46" name="G3"/>
          <p:cNvSpPr txBox="1"/>
          <p:nvPr/>
        </p:nvSpPr>
        <p:spPr>
          <a:xfrm>
            <a:off x="19436791" y="2339270"/>
            <a:ext cx="6495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G3</a:t>
            </a:r>
          </a:p>
        </p:txBody>
      </p:sp>
      <p:sp>
        <p:nvSpPr>
          <p:cNvPr id="547" name="0"/>
          <p:cNvSpPr txBox="1"/>
          <p:nvPr/>
        </p:nvSpPr>
        <p:spPr>
          <a:xfrm>
            <a:off x="17347796" y="10698308"/>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0</a:t>
            </a:r>
          </a:p>
        </p:txBody>
      </p:sp>
      <p:sp>
        <p:nvSpPr>
          <p:cNvPr id="548" name="Rounded Rectangle"/>
          <p:cNvSpPr/>
          <p:nvPr/>
        </p:nvSpPr>
        <p:spPr>
          <a:xfrm>
            <a:off x="14062878" y="3594947"/>
            <a:ext cx="2058005"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49" name="i++"/>
          <p:cNvSpPr txBox="1"/>
          <p:nvPr/>
        </p:nvSpPr>
        <p:spPr>
          <a:xfrm>
            <a:off x="14748003" y="3683847"/>
            <a:ext cx="68775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550" name="Rounded Rectangle"/>
          <p:cNvSpPr/>
          <p:nvPr/>
        </p:nvSpPr>
        <p:spPr>
          <a:xfrm>
            <a:off x="16397713" y="359494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51" name="i++"/>
          <p:cNvSpPr txBox="1"/>
          <p:nvPr/>
        </p:nvSpPr>
        <p:spPr>
          <a:xfrm>
            <a:off x="17082839" y="368384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552" name="Rounded Rectangle"/>
          <p:cNvSpPr/>
          <p:nvPr/>
        </p:nvSpPr>
        <p:spPr>
          <a:xfrm>
            <a:off x="18732551" y="3594947"/>
            <a:ext cx="2058005"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53" name="i++"/>
          <p:cNvSpPr txBox="1"/>
          <p:nvPr/>
        </p:nvSpPr>
        <p:spPr>
          <a:xfrm>
            <a:off x="19417676" y="3683847"/>
            <a:ext cx="68775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554" name="Rounded Rectangle"/>
          <p:cNvSpPr/>
          <p:nvPr/>
        </p:nvSpPr>
        <p:spPr>
          <a:xfrm>
            <a:off x="14062876" y="35949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55" name="+1"/>
          <p:cNvSpPr txBox="1"/>
          <p:nvPr/>
        </p:nvSpPr>
        <p:spPr>
          <a:xfrm>
            <a:off x="14817877" y="36838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556" name="Rounded Rectangle"/>
          <p:cNvSpPr/>
          <p:nvPr/>
        </p:nvSpPr>
        <p:spPr>
          <a:xfrm>
            <a:off x="16397713" y="35949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57" name="+1"/>
          <p:cNvSpPr txBox="1"/>
          <p:nvPr/>
        </p:nvSpPr>
        <p:spPr>
          <a:xfrm>
            <a:off x="17152713" y="36838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558" name="Rounded Rectangle"/>
          <p:cNvSpPr/>
          <p:nvPr/>
        </p:nvSpPr>
        <p:spPr>
          <a:xfrm>
            <a:off x="18732549" y="35949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59" name="+1"/>
          <p:cNvSpPr txBox="1"/>
          <p:nvPr/>
        </p:nvSpPr>
        <p:spPr>
          <a:xfrm>
            <a:off x="19487549" y="36838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560" name="Line"/>
          <p:cNvSpPr/>
          <p:nvPr/>
        </p:nvSpPr>
        <p:spPr>
          <a:xfrm>
            <a:off x="15303195" y="51405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61" name="READ"/>
          <p:cNvSpPr txBox="1"/>
          <p:nvPr/>
        </p:nvSpPr>
        <p:spPr>
          <a:xfrm rot="16200000">
            <a:off x="14267234" y="55237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562" name="WRITE"/>
          <p:cNvSpPr txBox="1"/>
          <p:nvPr/>
        </p:nvSpPr>
        <p:spPr>
          <a:xfrm rot="16200000">
            <a:off x="15114080" y="5276332"/>
            <a:ext cx="8789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563" name="Line"/>
          <p:cNvSpPr/>
          <p:nvPr/>
        </p:nvSpPr>
        <p:spPr>
          <a:xfrm>
            <a:off x="14909380" y="51405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64" name="1"/>
          <p:cNvSpPr txBox="1"/>
          <p:nvPr/>
        </p:nvSpPr>
        <p:spPr>
          <a:xfrm>
            <a:off x="15112694" y="62578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565" name="0"/>
          <p:cNvSpPr txBox="1"/>
          <p:nvPr/>
        </p:nvSpPr>
        <p:spPr>
          <a:xfrm>
            <a:off x="14718881" y="448863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0</a:t>
            </a:r>
          </a:p>
        </p:txBody>
      </p:sp>
      <p:sp>
        <p:nvSpPr>
          <p:cNvPr id="566" name="Line"/>
          <p:cNvSpPr/>
          <p:nvPr/>
        </p:nvSpPr>
        <p:spPr>
          <a:xfrm>
            <a:off x="17638031" y="51405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67" name="READ"/>
          <p:cNvSpPr txBox="1"/>
          <p:nvPr/>
        </p:nvSpPr>
        <p:spPr>
          <a:xfrm rot="16200000">
            <a:off x="16602070" y="5523724"/>
            <a:ext cx="72598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568" name="WRITE"/>
          <p:cNvSpPr txBox="1"/>
          <p:nvPr/>
        </p:nvSpPr>
        <p:spPr>
          <a:xfrm rot="16200000">
            <a:off x="17448917" y="5276331"/>
            <a:ext cx="8789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569" name="Line"/>
          <p:cNvSpPr/>
          <p:nvPr/>
        </p:nvSpPr>
        <p:spPr>
          <a:xfrm>
            <a:off x="17244216" y="51405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70" name="2"/>
          <p:cNvSpPr txBox="1"/>
          <p:nvPr/>
        </p:nvSpPr>
        <p:spPr>
          <a:xfrm>
            <a:off x="17447531" y="62578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2</a:t>
            </a:r>
          </a:p>
        </p:txBody>
      </p:sp>
      <p:sp>
        <p:nvSpPr>
          <p:cNvPr id="571" name="1"/>
          <p:cNvSpPr txBox="1"/>
          <p:nvPr/>
        </p:nvSpPr>
        <p:spPr>
          <a:xfrm>
            <a:off x="17053717" y="4488638"/>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572" name="Line"/>
          <p:cNvSpPr/>
          <p:nvPr/>
        </p:nvSpPr>
        <p:spPr>
          <a:xfrm>
            <a:off x="19972868" y="51405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73" name="READ"/>
          <p:cNvSpPr txBox="1"/>
          <p:nvPr/>
        </p:nvSpPr>
        <p:spPr>
          <a:xfrm rot="16200000">
            <a:off x="18936907" y="55237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574" name="WRITE"/>
          <p:cNvSpPr txBox="1"/>
          <p:nvPr/>
        </p:nvSpPr>
        <p:spPr>
          <a:xfrm rot="16200000">
            <a:off x="19783753" y="5276331"/>
            <a:ext cx="8789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575" name="Line"/>
          <p:cNvSpPr/>
          <p:nvPr/>
        </p:nvSpPr>
        <p:spPr>
          <a:xfrm>
            <a:off x="19579053" y="51405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76" name="3"/>
          <p:cNvSpPr txBox="1"/>
          <p:nvPr/>
        </p:nvSpPr>
        <p:spPr>
          <a:xfrm>
            <a:off x="19782367" y="62578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3</a:t>
            </a:r>
          </a:p>
        </p:txBody>
      </p:sp>
      <p:sp>
        <p:nvSpPr>
          <p:cNvPr id="577" name="2"/>
          <p:cNvSpPr txBox="1"/>
          <p:nvPr/>
        </p:nvSpPr>
        <p:spPr>
          <a:xfrm>
            <a:off x="19388554" y="4488638"/>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2</a:t>
            </a:r>
          </a:p>
        </p:txBody>
      </p:sp>
      <p:sp>
        <p:nvSpPr>
          <p:cNvPr id="578" name="Rounded Rectangle"/>
          <p:cNvSpPr/>
          <p:nvPr/>
        </p:nvSpPr>
        <p:spPr>
          <a:xfrm>
            <a:off x="14053850" y="10461291"/>
            <a:ext cx="6745731" cy="1185233"/>
          </a:xfrm>
          <a:prstGeom prst="roundRect">
            <a:avLst>
              <a:gd name="adj" fmla="val 21681"/>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79" name="var i"/>
          <p:cNvSpPr txBox="1"/>
          <p:nvPr/>
        </p:nvSpPr>
        <p:spPr>
          <a:xfrm>
            <a:off x="16929918" y="9872366"/>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var i</a:t>
            </a:r>
          </a:p>
        </p:txBody>
      </p:sp>
      <p:sp>
        <p:nvSpPr>
          <p:cNvPr id="580" name="1"/>
          <p:cNvSpPr txBox="1"/>
          <p:nvPr/>
        </p:nvSpPr>
        <p:spPr>
          <a:xfrm>
            <a:off x="17347796" y="10698307"/>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1</a:t>
            </a:r>
          </a:p>
        </p:txBody>
      </p:sp>
      <p:sp>
        <p:nvSpPr>
          <p:cNvPr id="581" name="Rounded Rectangle"/>
          <p:cNvSpPr/>
          <p:nvPr/>
        </p:nvSpPr>
        <p:spPr>
          <a:xfrm>
            <a:off x="14062878" y="7013386"/>
            <a:ext cx="6727677" cy="2615919"/>
          </a:xfrm>
          <a:prstGeom prst="roundRect">
            <a:avLst>
              <a:gd name="adj" fmla="val 9824"/>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82" name="Rounded Rectangle"/>
          <p:cNvSpPr/>
          <p:nvPr/>
        </p:nvSpPr>
        <p:spPr>
          <a:xfrm>
            <a:off x="14403522" y="7346662"/>
            <a:ext cx="6046389" cy="878905"/>
          </a:xfrm>
          <a:prstGeom prst="roundRect">
            <a:avLst>
              <a:gd name="adj" fmla="val 14788"/>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83" name="lock"/>
          <p:cNvSpPr txBox="1"/>
          <p:nvPr/>
        </p:nvSpPr>
        <p:spPr>
          <a:xfrm>
            <a:off x="16910804" y="7474964"/>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lock</a:t>
            </a:r>
          </a:p>
        </p:txBody>
      </p:sp>
      <p:sp>
        <p:nvSpPr>
          <p:cNvPr id="584" name="Rounded Rectangle"/>
          <p:cNvSpPr/>
          <p:nvPr/>
        </p:nvSpPr>
        <p:spPr>
          <a:xfrm>
            <a:off x="14403522" y="8414968"/>
            <a:ext cx="6046389" cy="878906"/>
          </a:xfrm>
          <a:prstGeom prst="roundRect">
            <a:avLst>
              <a:gd name="adj" fmla="val 1478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85" name="unlock"/>
          <p:cNvSpPr txBox="1"/>
          <p:nvPr/>
        </p:nvSpPr>
        <p:spPr>
          <a:xfrm>
            <a:off x="16681423" y="8543270"/>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unlock</a:t>
            </a:r>
          </a:p>
        </p:txBody>
      </p:sp>
      <p:sp>
        <p:nvSpPr>
          <p:cNvPr id="586" name="MUTEX"/>
          <p:cNvSpPr txBox="1"/>
          <p:nvPr/>
        </p:nvSpPr>
        <p:spPr>
          <a:xfrm rot="16200000">
            <a:off x="20532214" y="7864146"/>
            <a:ext cx="1911122"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700"/>
            </a:lvl1pPr>
          </a:lstStyle>
          <a:p>
            <a:pPr/>
            <a:r>
              <a:t>MUTEX</a:t>
            </a:r>
          </a:p>
        </p:txBody>
      </p:sp>
      <p:sp>
        <p:nvSpPr>
          <p:cNvPr id="587" name="2"/>
          <p:cNvSpPr txBox="1"/>
          <p:nvPr/>
        </p:nvSpPr>
        <p:spPr>
          <a:xfrm>
            <a:off x="17347796" y="10698307"/>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2</a:t>
            </a:r>
          </a:p>
        </p:txBody>
      </p:sp>
      <p:sp>
        <p:nvSpPr>
          <p:cNvPr id="588" name="3"/>
          <p:cNvSpPr txBox="1"/>
          <p:nvPr/>
        </p:nvSpPr>
        <p:spPr>
          <a:xfrm>
            <a:off x="17347796" y="10737727"/>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3</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497"/>
                                        </p:tgtEl>
                                        <p:attrNameLst>
                                          <p:attrName>style.visibility</p:attrName>
                                        </p:attrNameLst>
                                      </p:cBhvr>
                                      <p:to>
                                        <p:strVal val="visible"/>
                                      </p:to>
                                    </p:set>
                                    <p:animEffect filter="box(out)" transition="in">
                                      <p:cBhvr>
                                        <p:cTn id="7" dur="700"/>
                                        <p:tgtEl>
                                          <p:spTgt spid="497"/>
                                        </p:tgtEl>
                                      </p:cBhvr>
                                    </p:animEffect>
                                  </p:childTnLst>
                                </p:cTn>
                              </p:par>
                            </p:childTnLst>
                          </p:cTn>
                        </p:par>
                        <p:par>
                          <p:cTn id="8" fill="hold">
                            <p:stCondLst>
                              <p:cond delay="700"/>
                            </p:stCondLst>
                            <p:childTnLst>
                              <p:par>
                                <p:cTn id="9" presetClass="entr" nodeType="afterEffect" presetSubtype="32" presetID="23" grpId="2" fill="hold">
                                  <p:stCondLst>
                                    <p:cond delay="0"/>
                                  </p:stCondLst>
                                  <p:iterate type="el" backwards="0">
                                    <p:tmAbs val="0"/>
                                  </p:iterate>
                                  <p:childTnLst>
                                    <p:set>
                                      <p:cBhvr>
                                        <p:cTn id="10" fill="hold"/>
                                        <p:tgtEl>
                                          <p:spTgt spid="536"/>
                                        </p:tgtEl>
                                        <p:attrNameLst>
                                          <p:attrName>style.visibility</p:attrName>
                                        </p:attrNameLst>
                                      </p:cBhvr>
                                      <p:to>
                                        <p:strVal val="visible"/>
                                      </p:to>
                                    </p:set>
                                    <p:anim calcmode="lin" valueType="num">
                                      <p:cBhvr>
                                        <p:cTn id="11" dur="900" fill="hold"/>
                                        <p:tgtEl>
                                          <p:spTgt spid="536"/>
                                        </p:tgtEl>
                                        <p:attrNameLst>
                                          <p:attrName>ppt_w</p:attrName>
                                        </p:attrNameLst>
                                      </p:cBhvr>
                                      <p:tavLst>
                                        <p:tav tm="0">
                                          <p:val>
                                            <p:strVal val="4*#ppt_w"/>
                                          </p:val>
                                        </p:tav>
                                        <p:tav tm="100000">
                                          <p:val>
                                            <p:strVal val="#ppt_w"/>
                                          </p:val>
                                        </p:tav>
                                      </p:tavLst>
                                    </p:anim>
                                    <p:anim calcmode="lin" valueType="num">
                                      <p:cBhvr>
                                        <p:cTn id="12" dur="900" fill="hold"/>
                                        <p:tgtEl>
                                          <p:spTgt spid="536"/>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23" grpId="3" fill="hold">
                                  <p:stCondLst>
                                    <p:cond delay="0"/>
                                  </p:stCondLst>
                                  <p:iterate type="el" backwards="0">
                                    <p:tmAbs val="0"/>
                                  </p:iterate>
                                  <p:childTnLst>
                                    <p:set>
                                      <p:cBhvr>
                                        <p:cTn id="15" fill="hold"/>
                                        <p:tgtEl>
                                          <p:spTgt spid="504"/>
                                        </p:tgtEl>
                                        <p:attrNameLst>
                                          <p:attrName>style.visibility</p:attrName>
                                        </p:attrNameLst>
                                      </p:cBhvr>
                                      <p:to>
                                        <p:strVal val="visible"/>
                                      </p:to>
                                    </p:set>
                                    <p:anim calcmode="lin" valueType="num">
                                      <p:cBhvr>
                                        <p:cTn id="16" dur="900" fill="hold"/>
                                        <p:tgtEl>
                                          <p:spTgt spid="504"/>
                                        </p:tgtEl>
                                        <p:attrNameLst>
                                          <p:attrName>ppt_w</p:attrName>
                                        </p:attrNameLst>
                                      </p:cBhvr>
                                      <p:tavLst>
                                        <p:tav tm="0">
                                          <p:val>
                                            <p:strVal val="4*#ppt_w"/>
                                          </p:val>
                                        </p:tav>
                                        <p:tav tm="100000">
                                          <p:val>
                                            <p:strVal val="#ppt_w"/>
                                          </p:val>
                                        </p:tav>
                                      </p:tavLst>
                                    </p:anim>
                                    <p:anim calcmode="lin" valueType="num">
                                      <p:cBhvr>
                                        <p:cTn id="17" dur="900" fill="hold"/>
                                        <p:tgtEl>
                                          <p:spTgt spid="504"/>
                                        </p:tgtEl>
                                        <p:attrNameLst>
                                          <p:attrName>ppt_h</p:attrName>
                                        </p:attrNameLst>
                                      </p:cBhvr>
                                      <p:tavLst>
                                        <p:tav tm="0">
                                          <p:val>
                                            <p:strVal val="4*#ppt_h"/>
                                          </p:val>
                                        </p:tav>
                                        <p:tav tm="100000">
                                          <p:val>
                                            <p:strVal val="#ppt_h"/>
                                          </p:val>
                                        </p:tav>
                                      </p:tavLst>
                                    </p:anim>
                                  </p:childTnLst>
                                </p:cTn>
                              </p:par>
                            </p:childTnLst>
                          </p:cTn>
                        </p:par>
                        <p:par>
                          <p:cTn id="18" fill="hold">
                            <p:stCondLst>
                              <p:cond delay="2500"/>
                            </p:stCondLst>
                            <p:childTnLst>
                              <p:par>
                                <p:cTn id="19" presetClass="entr" nodeType="afterEffect" presetSubtype="32" presetID="4" grpId="4" fill="hold">
                                  <p:stCondLst>
                                    <p:cond delay="0"/>
                                  </p:stCondLst>
                                  <p:iterate type="el" backwards="0">
                                    <p:tmAbs val="0"/>
                                  </p:iterate>
                                  <p:childTnLst>
                                    <p:set>
                                      <p:cBhvr>
                                        <p:cTn id="20" fill="hold"/>
                                        <p:tgtEl>
                                          <p:spTgt spid="498"/>
                                        </p:tgtEl>
                                        <p:attrNameLst>
                                          <p:attrName>style.visibility</p:attrName>
                                        </p:attrNameLst>
                                      </p:cBhvr>
                                      <p:to>
                                        <p:strVal val="visible"/>
                                      </p:to>
                                    </p:set>
                                    <p:animEffect filter="box(out)" transition="in">
                                      <p:cBhvr>
                                        <p:cTn id="21" dur="700"/>
                                        <p:tgtEl>
                                          <p:spTgt spid="498"/>
                                        </p:tgtEl>
                                      </p:cBhvr>
                                    </p:animEffect>
                                  </p:childTnLst>
                                </p:cTn>
                              </p:par>
                            </p:childTnLst>
                          </p:cTn>
                        </p:par>
                        <p:par>
                          <p:cTn id="22" fill="hold">
                            <p:stCondLst>
                              <p:cond delay="3200"/>
                            </p:stCondLst>
                            <p:childTnLst>
                              <p:par>
                                <p:cTn id="23" presetClass="entr" nodeType="afterEffect" presetSubtype="32" presetID="23" grpId="5" fill="hold">
                                  <p:stCondLst>
                                    <p:cond delay="0"/>
                                  </p:stCondLst>
                                  <p:iterate type="el" backwards="0">
                                    <p:tmAbs val="0"/>
                                  </p:iterate>
                                  <p:childTnLst>
                                    <p:set>
                                      <p:cBhvr>
                                        <p:cTn id="24" fill="hold"/>
                                        <p:tgtEl>
                                          <p:spTgt spid="499"/>
                                        </p:tgtEl>
                                        <p:attrNameLst>
                                          <p:attrName>style.visibility</p:attrName>
                                        </p:attrNameLst>
                                      </p:cBhvr>
                                      <p:to>
                                        <p:strVal val="visible"/>
                                      </p:to>
                                    </p:set>
                                    <p:anim calcmode="lin" valueType="num">
                                      <p:cBhvr>
                                        <p:cTn id="25" dur="900" fill="hold"/>
                                        <p:tgtEl>
                                          <p:spTgt spid="499"/>
                                        </p:tgtEl>
                                        <p:attrNameLst>
                                          <p:attrName>ppt_w</p:attrName>
                                        </p:attrNameLst>
                                      </p:cBhvr>
                                      <p:tavLst>
                                        <p:tav tm="0">
                                          <p:val>
                                            <p:strVal val="4*#ppt_w"/>
                                          </p:val>
                                        </p:tav>
                                        <p:tav tm="100000">
                                          <p:val>
                                            <p:strVal val="#ppt_w"/>
                                          </p:val>
                                        </p:tav>
                                      </p:tavLst>
                                    </p:anim>
                                    <p:anim calcmode="lin" valueType="num">
                                      <p:cBhvr>
                                        <p:cTn id="26" dur="900" fill="hold"/>
                                        <p:tgtEl>
                                          <p:spTgt spid="499"/>
                                        </p:tgtEl>
                                        <p:attrNameLst>
                                          <p:attrName>ppt_h</p:attrName>
                                        </p:attrNameLst>
                                      </p:cBhvr>
                                      <p:tavLst>
                                        <p:tav tm="0">
                                          <p:val>
                                            <p:strVal val="4*#ppt_h"/>
                                          </p:val>
                                        </p:tav>
                                        <p:tav tm="100000">
                                          <p:val>
                                            <p:strVal val="#ppt_h"/>
                                          </p:val>
                                        </p:tav>
                                      </p:tavLst>
                                    </p:anim>
                                  </p:childTnLst>
                                </p:cTn>
                              </p:par>
                            </p:childTnLst>
                          </p:cTn>
                        </p:par>
                        <p:par>
                          <p:cTn id="27" fill="hold">
                            <p:stCondLst>
                              <p:cond delay="4100"/>
                            </p:stCondLst>
                            <p:childTnLst>
                              <p:par>
                                <p:cTn id="28" presetClass="entr" nodeType="afterEffect" presetSubtype="32" presetID="4" grpId="6" fill="hold">
                                  <p:stCondLst>
                                    <p:cond delay="200"/>
                                  </p:stCondLst>
                                  <p:iterate type="el" backwards="0">
                                    <p:tmAbs val="0"/>
                                  </p:iterate>
                                  <p:childTnLst>
                                    <p:set>
                                      <p:cBhvr>
                                        <p:cTn id="29" fill="hold"/>
                                        <p:tgtEl>
                                          <p:spTgt spid="500"/>
                                        </p:tgtEl>
                                        <p:attrNameLst>
                                          <p:attrName>style.visibility</p:attrName>
                                        </p:attrNameLst>
                                      </p:cBhvr>
                                      <p:to>
                                        <p:strVal val="visible"/>
                                      </p:to>
                                    </p:set>
                                    <p:animEffect filter="box(out)" transition="in">
                                      <p:cBhvr>
                                        <p:cTn id="30" dur="700"/>
                                        <p:tgtEl>
                                          <p:spTgt spid="500"/>
                                        </p:tgtEl>
                                      </p:cBhvr>
                                    </p:animEffect>
                                  </p:childTnLst>
                                </p:cTn>
                              </p:par>
                            </p:childTnLst>
                          </p:cTn>
                        </p:par>
                        <p:par>
                          <p:cTn id="31" fill="hold">
                            <p:stCondLst>
                              <p:cond delay="5000"/>
                            </p:stCondLst>
                            <p:childTnLst>
                              <p:par>
                                <p:cTn id="32" presetClass="entr" nodeType="afterEffect" presetSubtype="32" presetID="23" grpId="7" fill="hold">
                                  <p:stCondLst>
                                    <p:cond delay="0"/>
                                  </p:stCondLst>
                                  <p:iterate type="el" backwards="0">
                                    <p:tmAbs val="0"/>
                                  </p:iterate>
                                  <p:childTnLst>
                                    <p:set>
                                      <p:cBhvr>
                                        <p:cTn id="33" fill="hold"/>
                                        <p:tgtEl>
                                          <p:spTgt spid="501"/>
                                        </p:tgtEl>
                                        <p:attrNameLst>
                                          <p:attrName>style.visibility</p:attrName>
                                        </p:attrNameLst>
                                      </p:cBhvr>
                                      <p:to>
                                        <p:strVal val="visible"/>
                                      </p:to>
                                    </p:set>
                                    <p:anim calcmode="lin" valueType="num">
                                      <p:cBhvr>
                                        <p:cTn id="34" dur="900" fill="hold"/>
                                        <p:tgtEl>
                                          <p:spTgt spid="501"/>
                                        </p:tgtEl>
                                        <p:attrNameLst>
                                          <p:attrName>ppt_w</p:attrName>
                                        </p:attrNameLst>
                                      </p:cBhvr>
                                      <p:tavLst>
                                        <p:tav tm="0">
                                          <p:val>
                                            <p:strVal val="4*#ppt_w"/>
                                          </p:val>
                                        </p:tav>
                                        <p:tav tm="100000">
                                          <p:val>
                                            <p:strVal val="#ppt_w"/>
                                          </p:val>
                                        </p:tav>
                                      </p:tavLst>
                                    </p:anim>
                                    <p:anim calcmode="lin" valueType="num">
                                      <p:cBhvr>
                                        <p:cTn id="35" dur="900" fill="hold"/>
                                        <p:tgtEl>
                                          <p:spTgt spid="501"/>
                                        </p:tgtEl>
                                        <p:attrNameLst>
                                          <p:attrName>ppt_h</p:attrName>
                                        </p:attrNameLst>
                                      </p:cBhvr>
                                      <p:tavLst>
                                        <p:tav tm="0">
                                          <p:val>
                                            <p:strVal val="4*#ppt_h"/>
                                          </p:val>
                                        </p:tav>
                                        <p:tav tm="100000">
                                          <p:val>
                                            <p:strVal val="#ppt_h"/>
                                          </p:val>
                                        </p:tav>
                                      </p:tavLst>
                                    </p:anim>
                                  </p:childTnLst>
                                </p:cTn>
                              </p:par>
                            </p:childTnLst>
                          </p:cTn>
                        </p:par>
                        <p:par>
                          <p:cTn id="36" fill="hold">
                            <p:stCondLst>
                              <p:cond delay="5900"/>
                            </p:stCondLst>
                            <p:childTnLst>
                              <p:par>
                                <p:cTn id="37" presetClass="entr" nodeType="afterEffect" presetSubtype="32" presetID="4" grpId="8" fill="hold">
                                  <p:stCondLst>
                                    <p:cond delay="200"/>
                                  </p:stCondLst>
                                  <p:iterate type="el" backwards="0">
                                    <p:tmAbs val="0"/>
                                  </p:iterate>
                                  <p:childTnLst>
                                    <p:set>
                                      <p:cBhvr>
                                        <p:cTn id="38" fill="hold"/>
                                        <p:tgtEl>
                                          <p:spTgt spid="502"/>
                                        </p:tgtEl>
                                        <p:attrNameLst>
                                          <p:attrName>style.visibility</p:attrName>
                                        </p:attrNameLst>
                                      </p:cBhvr>
                                      <p:to>
                                        <p:strVal val="visible"/>
                                      </p:to>
                                    </p:set>
                                    <p:animEffect filter="box(out)" transition="in">
                                      <p:cBhvr>
                                        <p:cTn id="39" dur="700"/>
                                        <p:tgtEl>
                                          <p:spTgt spid="502"/>
                                        </p:tgtEl>
                                      </p:cBhvr>
                                    </p:animEffect>
                                  </p:childTnLst>
                                </p:cTn>
                              </p:par>
                            </p:childTnLst>
                          </p:cTn>
                        </p:par>
                        <p:par>
                          <p:cTn id="40" fill="hold">
                            <p:stCondLst>
                              <p:cond delay="6800"/>
                            </p:stCondLst>
                            <p:childTnLst>
                              <p:par>
                                <p:cTn id="41" presetClass="entr" nodeType="afterEffect" presetSubtype="32" presetID="23" grpId="9" fill="hold">
                                  <p:stCondLst>
                                    <p:cond delay="0"/>
                                  </p:stCondLst>
                                  <p:iterate type="el" backwards="0">
                                    <p:tmAbs val="0"/>
                                  </p:iterate>
                                  <p:childTnLst>
                                    <p:set>
                                      <p:cBhvr>
                                        <p:cTn id="42" fill="hold"/>
                                        <p:tgtEl>
                                          <p:spTgt spid="503"/>
                                        </p:tgtEl>
                                        <p:attrNameLst>
                                          <p:attrName>style.visibility</p:attrName>
                                        </p:attrNameLst>
                                      </p:cBhvr>
                                      <p:to>
                                        <p:strVal val="visible"/>
                                      </p:to>
                                    </p:set>
                                    <p:anim calcmode="lin" valueType="num">
                                      <p:cBhvr>
                                        <p:cTn id="43" dur="900" fill="hold"/>
                                        <p:tgtEl>
                                          <p:spTgt spid="503"/>
                                        </p:tgtEl>
                                        <p:attrNameLst>
                                          <p:attrName>ppt_w</p:attrName>
                                        </p:attrNameLst>
                                      </p:cBhvr>
                                      <p:tavLst>
                                        <p:tav tm="0">
                                          <p:val>
                                            <p:strVal val="4*#ppt_w"/>
                                          </p:val>
                                        </p:tav>
                                        <p:tav tm="100000">
                                          <p:val>
                                            <p:strVal val="#ppt_w"/>
                                          </p:val>
                                        </p:tav>
                                      </p:tavLst>
                                    </p:anim>
                                    <p:anim calcmode="lin" valueType="num">
                                      <p:cBhvr>
                                        <p:cTn id="44" dur="900" fill="hold"/>
                                        <p:tgtEl>
                                          <p:spTgt spid="503"/>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32" presetID="4" grpId="10" fill="hold">
                                  <p:stCondLst>
                                    <p:cond delay="0"/>
                                  </p:stCondLst>
                                  <p:iterate type="el" backwards="0">
                                    <p:tmAbs val="0"/>
                                  </p:iterate>
                                  <p:childTnLst>
                                    <p:set>
                                      <p:cBhvr>
                                        <p:cTn id="48" fill="hold"/>
                                        <p:tgtEl>
                                          <p:spTgt spid="505"/>
                                        </p:tgtEl>
                                        <p:attrNameLst>
                                          <p:attrName>style.visibility</p:attrName>
                                        </p:attrNameLst>
                                      </p:cBhvr>
                                      <p:to>
                                        <p:strVal val="visible"/>
                                      </p:to>
                                    </p:set>
                                    <p:animEffect filter="box(out)" transition="in">
                                      <p:cBhvr>
                                        <p:cTn id="49" dur="700"/>
                                        <p:tgtEl>
                                          <p:spTgt spid="505"/>
                                        </p:tgtEl>
                                      </p:cBhvr>
                                    </p:animEffect>
                                  </p:childTnLst>
                                </p:cTn>
                              </p:par>
                            </p:childTnLst>
                          </p:cTn>
                        </p:par>
                        <p:par>
                          <p:cTn id="50" fill="hold">
                            <p:stCondLst>
                              <p:cond delay="700"/>
                            </p:stCondLst>
                            <p:childTnLst>
                              <p:par>
                                <p:cTn id="51" presetClass="entr" nodeType="afterEffect" presetSubtype="32" presetID="23" grpId="11" fill="hold">
                                  <p:stCondLst>
                                    <p:cond delay="0"/>
                                  </p:stCondLst>
                                  <p:iterate type="el" backwards="0">
                                    <p:tmAbs val="0"/>
                                  </p:iterate>
                                  <p:childTnLst>
                                    <p:set>
                                      <p:cBhvr>
                                        <p:cTn id="52" fill="hold"/>
                                        <p:tgtEl>
                                          <p:spTgt spid="506"/>
                                        </p:tgtEl>
                                        <p:attrNameLst>
                                          <p:attrName>style.visibility</p:attrName>
                                        </p:attrNameLst>
                                      </p:cBhvr>
                                      <p:to>
                                        <p:strVal val="visible"/>
                                      </p:to>
                                    </p:set>
                                    <p:anim calcmode="lin" valueType="num">
                                      <p:cBhvr>
                                        <p:cTn id="53" dur="900" fill="hold"/>
                                        <p:tgtEl>
                                          <p:spTgt spid="506"/>
                                        </p:tgtEl>
                                        <p:attrNameLst>
                                          <p:attrName>ppt_w</p:attrName>
                                        </p:attrNameLst>
                                      </p:cBhvr>
                                      <p:tavLst>
                                        <p:tav tm="0">
                                          <p:val>
                                            <p:strVal val="4*#ppt_w"/>
                                          </p:val>
                                        </p:tav>
                                        <p:tav tm="100000">
                                          <p:val>
                                            <p:strVal val="#ppt_w"/>
                                          </p:val>
                                        </p:tav>
                                      </p:tavLst>
                                    </p:anim>
                                    <p:anim calcmode="lin" valueType="num">
                                      <p:cBhvr>
                                        <p:cTn id="54" dur="900" fill="hold"/>
                                        <p:tgtEl>
                                          <p:spTgt spid="506"/>
                                        </p:tgtEl>
                                        <p:attrNameLst>
                                          <p:attrName>ppt_h</p:attrName>
                                        </p:attrNameLst>
                                      </p:cBhvr>
                                      <p:tavLst>
                                        <p:tav tm="0">
                                          <p:val>
                                            <p:strVal val="4*#ppt_h"/>
                                          </p:val>
                                        </p:tav>
                                        <p:tav tm="100000">
                                          <p:val>
                                            <p:strVal val="#ppt_h"/>
                                          </p:val>
                                        </p:tav>
                                      </p:tavLst>
                                    </p:anim>
                                  </p:childTnLst>
                                </p:cTn>
                              </p:par>
                            </p:childTnLst>
                          </p:cTn>
                        </p:par>
                        <p:par>
                          <p:cTn id="55" fill="hold">
                            <p:stCondLst>
                              <p:cond delay="1600"/>
                            </p:stCondLst>
                            <p:childTnLst>
                              <p:par>
                                <p:cTn id="56" presetClass="entr" nodeType="afterEffect" presetSubtype="32" presetID="4" grpId="12" fill="hold">
                                  <p:stCondLst>
                                    <p:cond delay="300"/>
                                  </p:stCondLst>
                                  <p:iterate type="el" backwards="0">
                                    <p:tmAbs val="0"/>
                                  </p:iterate>
                                  <p:childTnLst>
                                    <p:set>
                                      <p:cBhvr>
                                        <p:cTn id="57" fill="hold"/>
                                        <p:tgtEl>
                                          <p:spTgt spid="507"/>
                                        </p:tgtEl>
                                        <p:attrNameLst>
                                          <p:attrName>style.visibility</p:attrName>
                                        </p:attrNameLst>
                                      </p:cBhvr>
                                      <p:to>
                                        <p:strVal val="visible"/>
                                      </p:to>
                                    </p:set>
                                    <p:animEffect filter="box(out)" transition="in">
                                      <p:cBhvr>
                                        <p:cTn id="58" dur="700"/>
                                        <p:tgtEl>
                                          <p:spTgt spid="507"/>
                                        </p:tgtEl>
                                      </p:cBhvr>
                                    </p:animEffect>
                                  </p:childTnLst>
                                </p:cTn>
                              </p:par>
                            </p:childTnLst>
                          </p:cTn>
                        </p:par>
                        <p:par>
                          <p:cTn id="59" fill="hold">
                            <p:stCondLst>
                              <p:cond delay="2600"/>
                            </p:stCondLst>
                            <p:childTnLst>
                              <p:par>
                                <p:cTn id="60" presetClass="entr" nodeType="afterEffect" presetSubtype="32" presetID="23" grpId="13" fill="hold">
                                  <p:stCondLst>
                                    <p:cond delay="0"/>
                                  </p:stCondLst>
                                  <p:iterate type="el" backwards="0">
                                    <p:tmAbs val="0"/>
                                  </p:iterate>
                                  <p:childTnLst>
                                    <p:set>
                                      <p:cBhvr>
                                        <p:cTn id="61" fill="hold"/>
                                        <p:tgtEl>
                                          <p:spTgt spid="508"/>
                                        </p:tgtEl>
                                        <p:attrNameLst>
                                          <p:attrName>style.visibility</p:attrName>
                                        </p:attrNameLst>
                                      </p:cBhvr>
                                      <p:to>
                                        <p:strVal val="visible"/>
                                      </p:to>
                                    </p:set>
                                    <p:anim calcmode="lin" valueType="num">
                                      <p:cBhvr>
                                        <p:cTn id="62" dur="900" fill="hold"/>
                                        <p:tgtEl>
                                          <p:spTgt spid="508"/>
                                        </p:tgtEl>
                                        <p:attrNameLst>
                                          <p:attrName>ppt_w</p:attrName>
                                        </p:attrNameLst>
                                      </p:cBhvr>
                                      <p:tavLst>
                                        <p:tav tm="0">
                                          <p:val>
                                            <p:strVal val="4*#ppt_w"/>
                                          </p:val>
                                        </p:tav>
                                        <p:tav tm="100000">
                                          <p:val>
                                            <p:strVal val="#ppt_w"/>
                                          </p:val>
                                        </p:tav>
                                      </p:tavLst>
                                    </p:anim>
                                    <p:anim calcmode="lin" valueType="num">
                                      <p:cBhvr>
                                        <p:cTn id="63" dur="900" fill="hold"/>
                                        <p:tgtEl>
                                          <p:spTgt spid="508"/>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Class="entr" nodeType="afterEffect" presetSubtype="32" presetID="4" grpId="14" fill="hold">
                                  <p:stCondLst>
                                    <p:cond delay="300"/>
                                  </p:stCondLst>
                                  <p:iterate type="el" backwards="0">
                                    <p:tmAbs val="0"/>
                                  </p:iterate>
                                  <p:childTnLst>
                                    <p:set>
                                      <p:cBhvr>
                                        <p:cTn id="66" fill="hold"/>
                                        <p:tgtEl>
                                          <p:spTgt spid="509"/>
                                        </p:tgtEl>
                                        <p:attrNameLst>
                                          <p:attrName>style.visibility</p:attrName>
                                        </p:attrNameLst>
                                      </p:cBhvr>
                                      <p:to>
                                        <p:strVal val="visible"/>
                                      </p:to>
                                    </p:set>
                                    <p:animEffect filter="box(out)" transition="in">
                                      <p:cBhvr>
                                        <p:cTn id="67" dur="700"/>
                                        <p:tgtEl>
                                          <p:spTgt spid="509"/>
                                        </p:tgtEl>
                                      </p:cBhvr>
                                    </p:animEffect>
                                  </p:childTnLst>
                                </p:cTn>
                              </p:par>
                            </p:childTnLst>
                          </p:cTn>
                        </p:par>
                        <p:par>
                          <p:cTn id="68" fill="hold">
                            <p:stCondLst>
                              <p:cond delay="4500"/>
                            </p:stCondLst>
                            <p:childTnLst>
                              <p:par>
                                <p:cTn id="69" presetClass="entr" nodeType="afterEffect" presetSubtype="32" presetID="23" grpId="15" fill="hold">
                                  <p:stCondLst>
                                    <p:cond delay="0"/>
                                  </p:stCondLst>
                                  <p:iterate type="el" backwards="0">
                                    <p:tmAbs val="0"/>
                                  </p:iterate>
                                  <p:childTnLst>
                                    <p:set>
                                      <p:cBhvr>
                                        <p:cTn id="70" fill="hold"/>
                                        <p:tgtEl>
                                          <p:spTgt spid="510"/>
                                        </p:tgtEl>
                                        <p:attrNameLst>
                                          <p:attrName>style.visibility</p:attrName>
                                        </p:attrNameLst>
                                      </p:cBhvr>
                                      <p:to>
                                        <p:strVal val="visible"/>
                                      </p:to>
                                    </p:set>
                                    <p:anim calcmode="lin" valueType="num">
                                      <p:cBhvr>
                                        <p:cTn id="71" dur="900" fill="hold"/>
                                        <p:tgtEl>
                                          <p:spTgt spid="510"/>
                                        </p:tgtEl>
                                        <p:attrNameLst>
                                          <p:attrName>ppt_w</p:attrName>
                                        </p:attrNameLst>
                                      </p:cBhvr>
                                      <p:tavLst>
                                        <p:tav tm="0">
                                          <p:val>
                                            <p:strVal val="4*#ppt_w"/>
                                          </p:val>
                                        </p:tav>
                                        <p:tav tm="100000">
                                          <p:val>
                                            <p:strVal val="#ppt_w"/>
                                          </p:val>
                                        </p:tav>
                                      </p:tavLst>
                                    </p:anim>
                                    <p:anim calcmode="lin" valueType="num">
                                      <p:cBhvr>
                                        <p:cTn id="72" dur="900" fill="hold"/>
                                        <p:tgtEl>
                                          <p:spTgt spid="510"/>
                                        </p:tgtEl>
                                        <p:attrNameLst>
                                          <p:attrName>ppt_h</p:attrName>
                                        </p:attrNameLst>
                                      </p:cBhvr>
                                      <p:tavLst>
                                        <p:tav tm="0">
                                          <p:val>
                                            <p:strVal val="4*#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Class="entr" nodeType="clickEffect" presetID="9" grpId="16" fill="hold">
                                  <p:stCondLst>
                                    <p:cond delay="0"/>
                                  </p:stCondLst>
                                  <p:iterate type="el" backwards="0">
                                    <p:tmAbs val="0"/>
                                  </p:iterate>
                                  <p:childTnLst>
                                    <p:set>
                                      <p:cBhvr>
                                        <p:cTn id="76" fill="hold"/>
                                        <p:tgtEl>
                                          <p:spTgt spid="520"/>
                                        </p:tgtEl>
                                        <p:attrNameLst>
                                          <p:attrName>style.visibility</p:attrName>
                                        </p:attrNameLst>
                                      </p:cBhvr>
                                      <p:to>
                                        <p:strVal val="visible"/>
                                      </p:to>
                                    </p:set>
                                    <p:animEffect filter="dissolve" transition="in">
                                      <p:cBhvr>
                                        <p:cTn id="77" dur="900"/>
                                        <p:tgtEl>
                                          <p:spTgt spid="520"/>
                                        </p:tgtEl>
                                      </p:cBhvr>
                                    </p:animEffect>
                                  </p:childTnLst>
                                </p:cTn>
                              </p:par>
                            </p:childTnLst>
                          </p:cTn>
                        </p:par>
                        <p:par>
                          <p:cTn id="78" fill="hold">
                            <p:stCondLst>
                              <p:cond delay="900"/>
                            </p:stCondLst>
                            <p:childTnLst>
                              <p:par>
                                <p:cTn id="79" presetClass="entr" nodeType="afterEffect" presetSubtype="32" presetID="23" grpId="17" fill="hold">
                                  <p:stCondLst>
                                    <p:cond delay="200"/>
                                  </p:stCondLst>
                                  <p:iterate type="el" backwards="0">
                                    <p:tmAbs val="0"/>
                                  </p:iterate>
                                  <p:childTnLst>
                                    <p:set>
                                      <p:cBhvr>
                                        <p:cTn id="80" fill="hold"/>
                                        <p:tgtEl>
                                          <p:spTgt spid="518"/>
                                        </p:tgtEl>
                                        <p:attrNameLst>
                                          <p:attrName>style.visibility</p:attrName>
                                        </p:attrNameLst>
                                      </p:cBhvr>
                                      <p:to>
                                        <p:strVal val="visible"/>
                                      </p:to>
                                    </p:set>
                                    <p:anim calcmode="lin" valueType="num">
                                      <p:cBhvr>
                                        <p:cTn id="81" dur="900" fill="hold"/>
                                        <p:tgtEl>
                                          <p:spTgt spid="518"/>
                                        </p:tgtEl>
                                        <p:attrNameLst>
                                          <p:attrName>ppt_w</p:attrName>
                                        </p:attrNameLst>
                                      </p:cBhvr>
                                      <p:tavLst>
                                        <p:tav tm="0">
                                          <p:val>
                                            <p:strVal val="4*#ppt_w"/>
                                          </p:val>
                                        </p:tav>
                                        <p:tav tm="100000">
                                          <p:val>
                                            <p:strVal val="#ppt_w"/>
                                          </p:val>
                                        </p:tav>
                                      </p:tavLst>
                                    </p:anim>
                                    <p:anim calcmode="lin" valueType="num">
                                      <p:cBhvr>
                                        <p:cTn id="82" dur="900" fill="hold"/>
                                        <p:tgtEl>
                                          <p:spTgt spid="518"/>
                                        </p:tgtEl>
                                        <p:attrNameLst>
                                          <p:attrName>ppt_h</p:attrName>
                                        </p:attrNameLst>
                                      </p:cBhvr>
                                      <p:tavLst>
                                        <p:tav tm="0">
                                          <p:val>
                                            <p:strVal val="4*#ppt_h"/>
                                          </p:val>
                                        </p:tav>
                                        <p:tav tm="100000">
                                          <p:val>
                                            <p:strVal val="#ppt_h"/>
                                          </p:val>
                                        </p:tav>
                                      </p:tavLst>
                                    </p:anim>
                                  </p:childTnLst>
                                </p:cTn>
                              </p:par>
                            </p:childTnLst>
                          </p:cTn>
                        </p:par>
                        <p:par>
                          <p:cTn id="83" fill="hold">
                            <p:stCondLst>
                              <p:cond delay="2000"/>
                            </p:stCondLst>
                            <p:childTnLst>
                              <p:par>
                                <p:cTn id="84" presetClass="entr" nodeType="afterEffect" presetID="10" grpId="18" fill="hold">
                                  <p:stCondLst>
                                    <p:cond delay="300"/>
                                  </p:stCondLst>
                                  <p:iterate type="el" backwards="0">
                                    <p:tmAbs val="0"/>
                                  </p:iterate>
                                  <p:childTnLst>
                                    <p:set>
                                      <p:cBhvr>
                                        <p:cTn id="85" fill="hold"/>
                                        <p:tgtEl>
                                          <p:spTgt spid="522"/>
                                        </p:tgtEl>
                                        <p:attrNameLst>
                                          <p:attrName>style.visibility</p:attrName>
                                        </p:attrNameLst>
                                      </p:cBhvr>
                                      <p:to>
                                        <p:strVal val="visible"/>
                                      </p:to>
                                    </p:set>
                                    <p:animEffect filter="fade" transition="in">
                                      <p:cBhvr>
                                        <p:cTn id="86" dur="900"/>
                                        <p:tgtEl>
                                          <p:spTgt spid="522"/>
                                        </p:tgtEl>
                                      </p:cBhvr>
                                    </p:animEffect>
                                  </p:childTnLst>
                                </p:cTn>
                              </p:par>
                            </p:childTnLst>
                          </p:cTn>
                        </p:par>
                        <p:par>
                          <p:cTn id="87" fill="hold">
                            <p:stCondLst>
                              <p:cond delay="3200"/>
                            </p:stCondLst>
                            <p:childTnLst>
                              <p:par>
                                <p:cTn id="88" presetClass="entr" nodeType="afterEffect" presetID="9" grpId="19" fill="hold">
                                  <p:stCondLst>
                                    <p:cond delay="400"/>
                                  </p:stCondLst>
                                  <p:iterate type="el" backwards="0">
                                    <p:tmAbs val="0"/>
                                  </p:iterate>
                                  <p:childTnLst>
                                    <p:set>
                                      <p:cBhvr>
                                        <p:cTn id="89" fill="hold"/>
                                        <p:tgtEl>
                                          <p:spTgt spid="526"/>
                                        </p:tgtEl>
                                        <p:attrNameLst>
                                          <p:attrName>style.visibility</p:attrName>
                                        </p:attrNameLst>
                                      </p:cBhvr>
                                      <p:to>
                                        <p:strVal val="visible"/>
                                      </p:to>
                                    </p:set>
                                    <p:animEffect filter="dissolve" transition="in">
                                      <p:cBhvr>
                                        <p:cTn id="90" dur="900"/>
                                        <p:tgtEl>
                                          <p:spTgt spid="526"/>
                                        </p:tgtEl>
                                      </p:cBhvr>
                                    </p:animEffect>
                                  </p:childTnLst>
                                </p:cTn>
                              </p:par>
                            </p:childTnLst>
                          </p:cTn>
                        </p:par>
                        <p:par>
                          <p:cTn id="91" fill="hold">
                            <p:stCondLst>
                              <p:cond delay="4500"/>
                            </p:stCondLst>
                            <p:childTnLst>
                              <p:par>
                                <p:cTn id="92" presetClass="entr" nodeType="afterEffect" presetSubtype="32" presetID="23" grpId="20" fill="hold">
                                  <p:stCondLst>
                                    <p:cond delay="200"/>
                                  </p:stCondLst>
                                  <p:iterate type="el" backwards="0">
                                    <p:tmAbs val="0"/>
                                  </p:iterate>
                                  <p:childTnLst>
                                    <p:set>
                                      <p:cBhvr>
                                        <p:cTn id="93" fill="hold"/>
                                        <p:tgtEl>
                                          <p:spTgt spid="524"/>
                                        </p:tgtEl>
                                        <p:attrNameLst>
                                          <p:attrName>style.visibility</p:attrName>
                                        </p:attrNameLst>
                                      </p:cBhvr>
                                      <p:to>
                                        <p:strVal val="visible"/>
                                      </p:to>
                                    </p:set>
                                    <p:anim calcmode="lin" valueType="num">
                                      <p:cBhvr>
                                        <p:cTn id="94" dur="900" fill="hold"/>
                                        <p:tgtEl>
                                          <p:spTgt spid="524"/>
                                        </p:tgtEl>
                                        <p:attrNameLst>
                                          <p:attrName>ppt_w</p:attrName>
                                        </p:attrNameLst>
                                      </p:cBhvr>
                                      <p:tavLst>
                                        <p:tav tm="0">
                                          <p:val>
                                            <p:strVal val="4*#ppt_w"/>
                                          </p:val>
                                        </p:tav>
                                        <p:tav tm="100000">
                                          <p:val>
                                            <p:strVal val="#ppt_w"/>
                                          </p:val>
                                        </p:tav>
                                      </p:tavLst>
                                    </p:anim>
                                    <p:anim calcmode="lin" valueType="num">
                                      <p:cBhvr>
                                        <p:cTn id="95" dur="900" fill="hold"/>
                                        <p:tgtEl>
                                          <p:spTgt spid="524"/>
                                        </p:tgtEl>
                                        <p:attrNameLst>
                                          <p:attrName>ppt_h</p:attrName>
                                        </p:attrNameLst>
                                      </p:cBhvr>
                                      <p:tavLst>
                                        <p:tav tm="0">
                                          <p:val>
                                            <p:strVal val="4*#ppt_h"/>
                                          </p:val>
                                        </p:tav>
                                        <p:tav tm="100000">
                                          <p:val>
                                            <p:strVal val="#ppt_h"/>
                                          </p:val>
                                        </p:tav>
                                      </p:tavLst>
                                    </p:anim>
                                  </p:childTnLst>
                                </p:cTn>
                              </p:par>
                            </p:childTnLst>
                          </p:cTn>
                        </p:par>
                        <p:par>
                          <p:cTn id="96" fill="hold">
                            <p:stCondLst>
                              <p:cond delay="5600"/>
                            </p:stCondLst>
                            <p:childTnLst>
                              <p:par>
                                <p:cTn id="97" presetClass="entr" nodeType="afterEffect" presetID="10" grpId="21" fill="hold">
                                  <p:stCondLst>
                                    <p:cond delay="300"/>
                                  </p:stCondLst>
                                  <p:iterate type="el" backwards="0">
                                    <p:tmAbs val="0"/>
                                  </p:iterate>
                                  <p:childTnLst>
                                    <p:set>
                                      <p:cBhvr>
                                        <p:cTn id="98" fill="hold"/>
                                        <p:tgtEl>
                                          <p:spTgt spid="528"/>
                                        </p:tgtEl>
                                        <p:attrNameLst>
                                          <p:attrName>style.visibility</p:attrName>
                                        </p:attrNameLst>
                                      </p:cBhvr>
                                      <p:to>
                                        <p:strVal val="visible"/>
                                      </p:to>
                                    </p:set>
                                    <p:animEffect filter="fade" transition="in">
                                      <p:cBhvr>
                                        <p:cTn id="99" dur="900"/>
                                        <p:tgtEl>
                                          <p:spTgt spid="528"/>
                                        </p:tgtEl>
                                      </p:cBhvr>
                                    </p:animEffect>
                                  </p:childTnLst>
                                </p:cTn>
                              </p:par>
                            </p:childTnLst>
                          </p:cTn>
                        </p:par>
                        <p:par>
                          <p:cTn id="100" fill="hold">
                            <p:stCondLst>
                              <p:cond delay="6800"/>
                            </p:stCondLst>
                            <p:childTnLst>
                              <p:par>
                                <p:cTn id="101" presetClass="entr" nodeType="afterEffect" presetID="9" grpId="22" fill="hold">
                                  <p:stCondLst>
                                    <p:cond delay="400"/>
                                  </p:stCondLst>
                                  <p:iterate type="el" backwards="0">
                                    <p:tmAbs val="0"/>
                                  </p:iterate>
                                  <p:childTnLst>
                                    <p:set>
                                      <p:cBhvr>
                                        <p:cTn id="102" fill="hold"/>
                                        <p:tgtEl>
                                          <p:spTgt spid="532"/>
                                        </p:tgtEl>
                                        <p:attrNameLst>
                                          <p:attrName>style.visibility</p:attrName>
                                        </p:attrNameLst>
                                      </p:cBhvr>
                                      <p:to>
                                        <p:strVal val="visible"/>
                                      </p:to>
                                    </p:set>
                                    <p:animEffect filter="dissolve" transition="in">
                                      <p:cBhvr>
                                        <p:cTn id="103" dur="900"/>
                                        <p:tgtEl>
                                          <p:spTgt spid="532"/>
                                        </p:tgtEl>
                                      </p:cBhvr>
                                    </p:animEffect>
                                  </p:childTnLst>
                                </p:cTn>
                              </p:par>
                            </p:childTnLst>
                          </p:cTn>
                        </p:par>
                        <p:par>
                          <p:cTn id="104" fill="hold">
                            <p:stCondLst>
                              <p:cond delay="8100"/>
                            </p:stCondLst>
                            <p:childTnLst>
                              <p:par>
                                <p:cTn id="105" presetClass="entr" nodeType="afterEffect" presetSubtype="32" presetID="23" grpId="23" fill="hold">
                                  <p:stCondLst>
                                    <p:cond delay="200"/>
                                  </p:stCondLst>
                                  <p:iterate type="el" backwards="0">
                                    <p:tmAbs val="0"/>
                                  </p:iterate>
                                  <p:childTnLst>
                                    <p:set>
                                      <p:cBhvr>
                                        <p:cTn id="106" fill="hold"/>
                                        <p:tgtEl>
                                          <p:spTgt spid="530"/>
                                        </p:tgtEl>
                                        <p:attrNameLst>
                                          <p:attrName>style.visibility</p:attrName>
                                        </p:attrNameLst>
                                      </p:cBhvr>
                                      <p:to>
                                        <p:strVal val="visible"/>
                                      </p:to>
                                    </p:set>
                                    <p:anim calcmode="lin" valueType="num">
                                      <p:cBhvr>
                                        <p:cTn id="107" dur="900" fill="hold"/>
                                        <p:tgtEl>
                                          <p:spTgt spid="530"/>
                                        </p:tgtEl>
                                        <p:attrNameLst>
                                          <p:attrName>ppt_w</p:attrName>
                                        </p:attrNameLst>
                                      </p:cBhvr>
                                      <p:tavLst>
                                        <p:tav tm="0">
                                          <p:val>
                                            <p:strVal val="4*#ppt_w"/>
                                          </p:val>
                                        </p:tav>
                                        <p:tav tm="100000">
                                          <p:val>
                                            <p:strVal val="#ppt_w"/>
                                          </p:val>
                                        </p:tav>
                                      </p:tavLst>
                                    </p:anim>
                                    <p:anim calcmode="lin" valueType="num">
                                      <p:cBhvr>
                                        <p:cTn id="108" dur="900" fill="hold"/>
                                        <p:tgtEl>
                                          <p:spTgt spid="530"/>
                                        </p:tgtEl>
                                        <p:attrNameLst>
                                          <p:attrName>ppt_h</p:attrName>
                                        </p:attrNameLst>
                                      </p:cBhvr>
                                      <p:tavLst>
                                        <p:tav tm="0">
                                          <p:val>
                                            <p:strVal val="4*#ppt_h"/>
                                          </p:val>
                                        </p:tav>
                                        <p:tav tm="100000">
                                          <p:val>
                                            <p:strVal val="#ppt_h"/>
                                          </p:val>
                                        </p:tav>
                                      </p:tavLst>
                                    </p:anim>
                                  </p:childTnLst>
                                </p:cTn>
                              </p:par>
                            </p:childTnLst>
                          </p:cTn>
                        </p:par>
                        <p:par>
                          <p:cTn id="109" fill="hold">
                            <p:stCondLst>
                              <p:cond delay="9200"/>
                            </p:stCondLst>
                            <p:childTnLst>
                              <p:par>
                                <p:cTn id="110" presetClass="entr" nodeType="afterEffect" presetID="10" grpId="24" fill="hold">
                                  <p:stCondLst>
                                    <p:cond delay="300"/>
                                  </p:stCondLst>
                                  <p:iterate type="el" backwards="0">
                                    <p:tmAbs val="0"/>
                                  </p:iterate>
                                  <p:childTnLst>
                                    <p:set>
                                      <p:cBhvr>
                                        <p:cTn id="111" fill="hold"/>
                                        <p:tgtEl>
                                          <p:spTgt spid="534"/>
                                        </p:tgtEl>
                                        <p:attrNameLst>
                                          <p:attrName>style.visibility</p:attrName>
                                        </p:attrNameLst>
                                      </p:cBhvr>
                                      <p:to>
                                        <p:strVal val="visible"/>
                                      </p:to>
                                    </p:set>
                                    <p:animEffect filter="fade" transition="in">
                                      <p:cBhvr>
                                        <p:cTn id="112" dur="900"/>
                                        <p:tgtEl>
                                          <p:spTgt spid="534"/>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Subtype="32" presetID="4" grpId="25" fill="hold">
                                  <p:stCondLst>
                                    <p:cond delay="0"/>
                                  </p:stCondLst>
                                  <p:iterate type="el" backwards="0">
                                    <p:tmAbs val="0"/>
                                  </p:iterate>
                                  <p:childTnLst>
                                    <p:set>
                                      <p:cBhvr>
                                        <p:cTn id="116" fill="hold"/>
                                        <p:tgtEl>
                                          <p:spTgt spid="511"/>
                                        </p:tgtEl>
                                        <p:attrNameLst>
                                          <p:attrName>style.visibility</p:attrName>
                                        </p:attrNameLst>
                                      </p:cBhvr>
                                      <p:to>
                                        <p:strVal val="visible"/>
                                      </p:to>
                                    </p:set>
                                    <p:animEffect filter="box(out)" transition="in">
                                      <p:cBhvr>
                                        <p:cTn id="117" dur="700"/>
                                        <p:tgtEl>
                                          <p:spTgt spid="511"/>
                                        </p:tgtEl>
                                      </p:cBhvr>
                                    </p:animEffect>
                                  </p:childTnLst>
                                </p:cTn>
                              </p:par>
                            </p:childTnLst>
                          </p:cTn>
                        </p:par>
                        <p:par>
                          <p:cTn id="118" fill="hold">
                            <p:stCondLst>
                              <p:cond delay="700"/>
                            </p:stCondLst>
                            <p:childTnLst>
                              <p:par>
                                <p:cTn id="119" presetClass="entr" nodeType="afterEffect" presetSubtype="32" presetID="23" grpId="26" fill="hold">
                                  <p:stCondLst>
                                    <p:cond delay="0"/>
                                  </p:stCondLst>
                                  <p:iterate type="el" backwards="0">
                                    <p:tmAbs val="0"/>
                                  </p:iterate>
                                  <p:childTnLst>
                                    <p:set>
                                      <p:cBhvr>
                                        <p:cTn id="120" fill="hold"/>
                                        <p:tgtEl>
                                          <p:spTgt spid="512"/>
                                        </p:tgtEl>
                                        <p:attrNameLst>
                                          <p:attrName>style.visibility</p:attrName>
                                        </p:attrNameLst>
                                      </p:cBhvr>
                                      <p:to>
                                        <p:strVal val="visible"/>
                                      </p:to>
                                    </p:set>
                                    <p:anim calcmode="lin" valueType="num">
                                      <p:cBhvr>
                                        <p:cTn id="121" dur="900" fill="hold"/>
                                        <p:tgtEl>
                                          <p:spTgt spid="512"/>
                                        </p:tgtEl>
                                        <p:attrNameLst>
                                          <p:attrName>ppt_w</p:attrName>
                                        </p:attrNameLst>
                                      </p:cBhvr>
                                      <p:tavLst>
                                        <p:tav tm="0">
                                          <p:val>
                                            <p:strVal val="4*#ppt_w"/>
                                          </p:val>
                                        </p:tav>
                                        <p:tav tm="100000">
                                          <p:val>
                                            <p:strVal val="#ppt_w"/>
                                          </p:val>
                                        </p:tav>
                                      </p:tavLst>
                                    </p:anim>
                                    <p:anim calcmode="lin" valueType="num">
                                      <p:cBhvr>
                                        <p:cTn id="122" dur="900" fill="hold"/>
                                        <p:tgtEl>
                                          <p:spTgt spid="512"/>
                                        </p:tgtEl>
                                        <p:attrNameLst>
                                          <p:attrName>ppt_h</p:attrName>
                                        </p:attrNameLst>
                                      </p:cBhvr>
                                      <p:tavLst>
                                        <p:tav tm="0">
                                          <p:val>
                                            <p:strVal val="4*#ppt_h"/>
                                          </p:val>
                                        </p:tav>
                                        <p:tav tm="100000">
                                          <p:val>
                                            <p:strVal val="#ppt_h"/>
                                          </p:val>
                                        </p:tav>
                                      </p:tavLst>
                                    </p:anim>
                                  </p:childTnLst>
                                </p:cTn>
                              </p:par>
                            </p:childTnLst>
                          </p:cTn>
                        </p:par>
                        <p:par>
                          <p:cTn id="123" fill="hold">
                            <p:stCondLst>
                              <p:cond delay="1600"/>
                            </p:stCondLst>
                            <p:childTnLst>
                              <p:par>
                                <p:cTn id="124" presetClass="entr" nodeType="afterEffect" presetSubtype="32" presetID="4" grpId="27" fill="hold">
                                  <p:stCondLst>
                                    <p:cond delay="500"/>
                                  </p:stCondLst>
                                  <p:iterate type="el" backwards="0">
                                    <p:tmAbs val="0"/>
                                  </p:iterate>
                                  <p:childTnLst>
                                    <p:set>
                                      <p:cBhvr>
                                        <p:cTn id="125" fill="hold"/>
                                        <p:tgtEl>
                                          <p:spTgt spid="513"/>
                                        </p:tgtEl>
                                        <p:attrNameLst>
                                          <p:attrName>style.visibility</p:attrName>
                                        </p:attrNameLst>
                                      </p:cBhvr>
                                      <p:to>
                                        <p:strVal val="visible"/>
                                      </p:to>
                                    </p:set>
                                    <p:animEffect filter="box(out)" transition="in">
                                      <p:cBhvr>
                                        <p:cTn id="126" dur="700"/>
                                        <p:tgtEl>
                                          <p:spTgt spid="513"/>
                                        </p:tgtEl>
                                      </p:cBhvr>
                                    </p:animEffect>
                                  </p:childTnLst>
                                </p:cTn>
                              </p:par>
                            </p:childTnLst>
                          </p:cTn>
                        </p:par>
                        <p:par>
                          <p:cTn id="127" fill="hold">
                            <p:stCondLst>
                              <p:cond delay="2800"/>
                            </p:stCondLst>
                            <p:childTnLst>
                              <p:par>
                                <p:cTn id="128" presetClass="entr" nodeType="afterEffect" presetSubtype="32" presetID="23" grpId="28" fill="hold">
                                  <p:stCondLst>
                                    <p:cond delay="0"/>
                                  </p:stCondLst>
                                  <p:iterate type="el" backwards="0">
                                    <p:tmAbs val="0"/>
                                  </p:iterate>
                                  <p:childTnLst>
                                    <p:set>
                                      <p:cBhvr>
                                        <p:cTn id="129" fill="hold"/>
                                        <p:tgtEl>
                                          <p:spTgt spid="514"/>
                                        </p:tgtEl>
                                        <p:attrNameLst>
                                          <p:attrName>style.visibility</p:attrName>
                                        </p:attrNameLst>
                                      </p:cBhvr>
                                      <p:to>
                                        <p:strVal val="visible"/>
                                      </p:to>
                                    </p:set>
                                    <p:anim calcmode="lin" valueType="num">
                                      <p:cBhvr>
                                        <p:cTn id="130" dur="900" fill="hold"/>
                                        <p:tgtEl>
                                          <p:spTgt spid="514"/>
                                        </p:tgtEl>
                                        <p:attrNameLst>
                                          <p:attrName>ppt_w</p:attrName>
                                        </p:attrNameLst>
                                      </p:cBhvr>
                                      <p:tavLst>
                                        <p:tav tm="0">
                                          <p:val>
                                            <p:strVal val="4*#ppt_w"/>
                                          </p:val>
                                        </p:tav>
                                        <p:tav tm="100000">
                                          <p:val>
                                            <p:strVal val="#ppt_w"/>
                                          </p:val>
                                        </p:tav>
                                      </p:tavLst>
                                    </p:anim>
                                    <p:anim calcmode="lin" valueType="num">
                                      <p:cBhvr>
                                        <p:cTn id="131" dur="900" fill="hold"/>
                                        <p:tgtEl>
                                          <p:spTgt spid="514"/>
                                        </p:tgtEl>
                                        <p:attrNameLst>
                                          <p:attrName>ppt_h</p:attrName>
                                        </p:attrNameLst>
                                      </p:cBhvr>
                                      <p:tavLst>
                                        <p:tav tm="0">
                                          <p:val>
                                            <p:strVal val="4*#ppt_h"/>
                                          </p:val>
                                        </p:tav>
                                        <p:tav tm="100000">
                                          <p:val>
                                            <p:strVal val="#ppt_h"/>
                                          </p:val>
                                        </p:tav>
                                      </p:tavLst>
                                    </p:anim>
                                  </p:childTnLst>
                                </p:cTn>
                              </p:par>
                            </p:childTnLst>
                          </p:cTn>
                        </p:par>
                        <p:par>
                          <p:cTn id="132" fill="hold">
                            <p:stCondLst>
                              <p:cond delay="3700"/>
                            </p:stCondLst>
                            <p:childTnLst>
                              <p:par>
                                <p:cTn id="133" presetClass="entr" nodeType="afterEffect" presetSubtype="32" presetID="4" grpId="29" fill="hold">
                                  <p:stCondLst>
                                    <p:cond delay="500"/>
                                  </p:stCondLst>
                                  <p:iterate type="el" backwards="0">
                                    <p:tmAbs val="0"/>
                                  </p:iterate>
                                  <p:childTnLst>
                                    <p:set>
                                      <p:cBhvr>
                                        <p:cTn id="134" fill="hold"/>
                                        <p:tgtEl>
                                          <p:spTgt spid="515"/>
                                        </p:tgtEl>
                                        <p:attrNameLst>
                                          <p:attrName>style.visibility</p:attrName>
                                        </p:attrNameLst>
                                      </p:cBhvr>
                                      <p:to>
                                        <p:strVal val="visible"/>
                                      </p:to>
                                    </p:set>
                                    <p:animEffect filter="box(out)" transition="in">
                                      <p:cBhvr>
                                        <p:cTn id="135" dur="700"/>
                                        <p:tgtEl>
                                          <p:spTgt spid="515"/>
                                        </p:tgtEl>
                                      </p:cBhvr>
                                    </p:animEffect>
                                  </p:childTnLst>
                                </p:cTn>
                              </p:par>
                            </p:childTnLst>
                          </p:cTn>
                        </p:par>
                        <p:par>
                          <p:cTn id="136" fill="hold">
                            <p:stCondLst>
                              <p:cond delay="4900"/>
                            </p:stCondLst>
                            <p:childTnLst>
                              <p:par>
                                <p:cTn id="137" presetClass="entr" nodeType="afterEffect" presetSubtype="32" presetID="23" grpId="30" fill="hold">
                                  <p:stCondLst>
                                    <p:cond delay="0"/>
                                  </p:stCondLst>
                                  <p:iterate type="el" backwards="0">
                                    <p:tmAbs val="0"/>
                                  </p:iterate>
                                  <p:childTnLst>
                                    <p:set>
                                      <p:cBhvr>
                                        <p:cTn id="138" fill="hold"/>
                                        <p:tgtEl>
                                          <p:spTgt spid="516"/>
                                        </p:tgtEl>
                                        <p:attrNameLst>
                                          <p:attrName>style.visibility</p:attrName>
                                        </p:attrNameLst>
                                      </p:cBhvr>
                                      <p:to>
                                        <p:strVal val="visible"/>
                                      </p:to>
                                    </p:set>
                                    <p:anim calcmode="lin" valueType="num">
                                      <p:cBhvr>
                                        <p:cTn id="139" dur="900" fill="hold"/>
                                        <p:tgtEl>
                                          <p:spTgt spid="516"/>
                                        </p:tgtEl>
                                        <p:attrNameLst>
                                          <p:attrName>ppt_w</p:attrName>
                                        </p:attrNameLst>
                                      </p:cBhvr>
                                      <p:tavLst>
                                        <p:tav tm="0">
                                          <p:val>
                                            <p:strVal val="4*#ppt_w"/>
                                          </p:val>
                                        </p:tav>
                                        <p:tav tm="100000">
                                          <p:val>
                                            <p:strVal val="#ppt_w"/>
                                          </p:val>
                                        </p:tav>
                                      </p:tavLst>
                                    </p:anim>
                                    <p:anim calcmode="lin" valueType="num">
                                      <p:cBhvr>
                                        <p:cTn id="140" dur="900" fill="hold"/>
                                        <p:tgtEl>
                                          <p:spTgt spid="516"/>
                                        </p:tgtEl>
                                        <p:attrNameLst>
                                          <p:attrName>ppt_h</p:attrName>
                                        </p:attrNameLst>
                                      </p:cBhvr>
                                      <p:tavLst>
                                        <p:tav tm="0">
                                          <p:val>
                                            <p:strVal val="4*#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Class="entr" nodeType="clickEffect" presetID="9" grpId="31" fill="hold">
                                  <p:stCondLst>
                                    <p:cond delay="0"/>
                                  </p:stCondLst>
                                  <p:iterate type="el" backwards="0">
                                    <p:tmAbs val="0"/>
                                  </p:iterate>
                                  <p:childTnLst>
                                    <p:set>
                                      <p:cBhvr>
                                        <p:cTn id="144" fill="hold"/>
                                        <p:tgtEl>
                                          <p:spTgt spid="517"/>
                                        </p:tgtEl>
                                        <p:attrNameLst>
                                          <p:attrName>style.visibility</p:attrName>
                                        </p:attrNameLst>
                                      </p:cBhvr>
                                      <p:to>
                                        <p:strVal val="visible"/>
                                      </p:to>
                                    </p:set>
                                    <p:animEffect filter="dissolve" transition="in">
                                      <p:cBhvr>
                                        <p:cTn id="145" dur="800"/>
                                        <p:tgtEl>
                                          <p:spTgt spid="517"/>
                                        </p:tgtEl>
                                      </p:cBhvr>
                                    </p:animEffect>
                                  </p:childTnLst>
                                </p:cTn>
                              </p:par>
                            </p:childTnLst>
                          </p:cTn>
                        </p:par>
                        <p:par>
                          <p:cTn id="146" fill="hold">
                            <p:stCondLst>
                              <p:cond delay="800"/>
                            </p:stCondLst>
                            <p:childTnLst>
                              <p:par>
                                <p:cTn id="147" presetClass="entr" nodeType="afterEffect" presetSubtype="32" presetID="23" grpId="32" fill="hold">
                                  <p:stCondLst>
                                    <p:cond delay="200"/>
                                  </p:stCondLst>
                                  <p:iterate type="el" backwards="0">
                                    <p:tmAbs val="0"/>
                                  </p:iterate>
                                  <p:childTnLst>
                                    <p:set>
                                      <p:cBhvr>
                                        <p:cTn id="148" fill="hold"/>
                                        <p:tgtEl>
                                          <p:spTgt spid="519"/>
                                        </p:tgtEl>
                                        <p:attrNameLst>
                                          <p:attrName>style.visibility</p:attrName>
                                        </p:attrNameLst>
                                      </p:cBhvr>
                                      <p:to>
                                        <p:strVal val="visible"/>
                                      </p:to>
                                    </p:set>
                                    <p:anim calcmode="lin" valueType="num">
                                      <p:cBhvr>
                                        <p:cTn id="149" dur="900" fill="hold"/>
                                        <p:tgtEl>
                                          <p:spTgt spid="519"/>
                                        </p:tgtEl>
                                        <p:attrNameLst>
                                          <p:attrName>ppt_w</p:attrName>
                                        </p:attrNameLst>
                                      </p:cBhvr>
                                      <p:tavLst>
                                        <p:tav tm="0">
                                          <p:val>
                                            <p:strVal val="4*#ppt_w"/>
                                          </p:val>
                                        </p:tav>
                                        <p:tav tm="100000">
                                          <p:val>
                                            <p:strVal val="#ppt_w"/>
                                          </p:val>
                                        </p:tav>
                                      </p:tavLst>
                                    </p:anim>
                                    <p:anim calcmode="lin" valueType="num">
                                      <p:cBhvr>
                                        <p:cTn id="150" dur="900" fill="hold"/>
                                        <p:tgtEl>
                                          <p:spTgt spid="519"/>
                                        </p:tgtEl>
                                        <p:attrNameLst>
                                          <p:attrName>ppt_h</p:attrName>
                                        </p:attrNameLst>
                                      </p:cBhvr>
                                      <p:tavLst>
                                        <p:tav tm="0">
                                          <p:val>
                                            <p:strVal val="4*#ppt_h"/>
                                          </p:val>
                                        </p:tav>
                                        <p:tav tm="100000">
                                          <p:val>
                                            <p:strVal val="#ppt_h"/>
                                          </p:val>
                                        </p:tav>
                                      </p:tavLst>
                                    </p:anim>
                                  </p:childTnLst>
                                </p:cTn>
                              </p:par>
                            </p:childTnLst>
                          </p:cTn>
                        </p:par>
                        <p:par>
                          <p:cTn id="151" fill="hold">
                            <p:stCondLst>
                              <p:cond delay="1900"/>
                            </p:stCondLst>
                            <p:childTnLst>
                              <p:par>
                                <p:cTn id="152" presetClass="entr" nodeType="afterEffect" presetSubtype="32" presetID="23" grpId="33" fill="hold">
                                  <p:stCondLst>
                                    <p:cond delay="300"/>
                                  </p:stCondLst>
                                  <p:iterate type="el" backwards="0">
                                    <p:tmAbs val="0"/>
                                  </p:iterate>
                                  <p:childTnLst>
                                    <p:set>
                                      <p:cBhvr>
                                        <p:cTn id="153" fill="hold"/>
                                        <p:tgtEl>
                                          <p:spTgt spid="521"/>
                                        </p:tgtEl>
                                        <p:attrNameLst>
                                          <p:attrName>style.visibility</p:attrName>
                                        </p:attrNameLst>
                                      </p:cBhvr>
                                      <p:to>
                                        <p:strVal val="visible"/>
                                      </p:to>
                                    </p:set>
                                    <p:anim calcmode="lin" valueType="num">
                                      <p:cBhvr>
                                        <p:cTn id="154" dur="900" fill="hold"/>
                                        <p:tgtEl>
                                          <p:spTgt spid="521"/>
                                        </p:tgtEl>
                                        <p:attrNameLst>
                                          <p:attrName>ppt_w</p:attrName>
                                        </p:attrNameLst>
                                      </p:cBhvr>
                                      <p:tavLst>
                                        <p:tav tm="0">
                                          <p:val>
                                            <p:strVal val="4*#ppt_w"/>
                                          </p:val>
                                        </p:tav>
                                        <p:tav tm="100000">
                                          <p:val>
                                            <p:strVal val="#ppt_w"/>
                                          </p:val>
                                        </p:tav>
                                      </p:tavLst>
                                    </p:anim>
                                    <p:anim calcmode="lin" valueType="num">
                                      <p:cBhvr>
                                        <p:cTn id="155" dur="900" fill="hold"/>
                                        <p:tgtEl>
                                          <p:spTgt spid="521"/>
                                        </p:tgtEl>
                                        <p:attrNameLst>
                                          <p:attrName>ppt_h</p:attrName>
                                        </p:attrNameLst>
                                      </p:cBhvr>
                                      <p:tavLst>
                                        <p:tav tm="0">
                                          <p:val>
                                            <p:strVal val="4*#ppt_h"/>
                                          </p:val>
                                        </p:tav>
                                        <p:tav tm="100000">
                                          <p:val>
                                            <p:strVal val="#ppt_h"/>
                                          </p:val>
                                        </p:tav>
                                      </p:tavLst>
                                    </p:anim>
                                  </p:childTnLst>
                                </p:cTn>
                              </p:par>
                            </p:childTnLst>
                          </p:cTn>
                        </p:par>
                        <p:par>
                          <p:cTn id="156" fill="hold">
                            <p:stCondLst>
                              <p:cond delay="3100"/>
                            </p:stCondLst>
                            <p:childTnLst>
                              <p:par>
                                <p:cTn id="157" presetClass="entr" nodeType="afterEffect" presetSubtype="32" presetID="4" grpId="34" fill="hold">
                                  <p:stCondLst>
                                    <p:cond delay="0"/>
                                  </p:stCondLst>
                                  <p:iterate type="el" backwards="0">
                                    <p:tmAbs val="0"/>
                                  </p:iterate>
                                  <p:childTnLst>
                                    <p:set>
                                      <p:cBhvr>
                                        <p:cTn id="158" fill="hold"/>
                                        <p:tgtEl>
                                          <p:spTgt spid="535"/>
                                        </p:tgtEl>
                                        <p:attrNameLst>
                                          <p:attrName>style.visibility</p:attrName>
                                        </p:attrNameLst>
                                      </p:cBhvr>
                                      <p:to>
                                        <p:strVal val="visible"/>
                                      </p:to>
                                    </p:set>
                                    <p:animEffect filter="box(out)" transition="in">
                                      <p:cBhvr>
                                        <p:cTn id="159" dur="700"/>
                                        <p:tgtEl>
                                          <p:spTgt spid="535"/>
                                        </p:tgtEl>
                                      </p:cBhvr>
                                    </p:animEffect>
                                  </p:childTnLst>
                                </p:cTn>
                              </p:par>
                            </p:childTnLst>
                          </p:cTn>
                        </p:par>
                        <p:par>
                          <p:cTn id="160" fill="hold">
                            <p:stCondLst>
                              <p:cond delay="3800"/>
                            </p:stCondLst>
                            <p:childTnLst>
                              <p:par>
                                <p:cTn id="161" presetClass="entr" nodeType="afterEffect" presetID="10" grpId="35" fill="hold">
                                  <p:stCondLst>
                                    <p:cond delay="0"/>
                                  </p:stCondLst>
                                  <p:iterate type="el" backwards="0">
                                    <p:tmAbs val="0"/>
                                  </p:iterate>
                                  <p:childTnLst>
                                    <p:set>
                                      <p:cBhvr>
                                        <p:cTn id="162" fill="hold"/>
                                        <p:tgtEl>
                                          <p:spTgt spid="537"/>
                                        </p:tgtEl>
                                        <p:attrNameLst>
                                          <p:attrName>style.visibility</p:attrName>
                                        </p:attrNameLst>
                                      </p:cBhvr>
                                      <p:to>
                                        <p:strVal val="visible"/>
                                      </p:to>
                                    </p:set>
                                    <p:animEffect filter="fade" transition="in">
                                      <p:cBhvr>
                                        <p:cTn id="163" dur="900"/>
                                        <p:tgtEl>
                                          <p:spTgt spid="537"/>
                                        </p:tgtEl>
                                      </p:cBhvr>
                                    </p:animEffect>
                                  </p:childTnLst>
                                </p:cTn>
                              </p:par>
                            </p:childTnLst>
                          </p:cTn>
                        </p:par>
                        <p:par>
                          <p:cTn id="164" fill="hold">
                            <p:stCondLst>
                              <p:cond delay="4700"/>
                            </p:stCondLst>
                            <p:childTnLst>
                              <p:par>
                                <p:cTn id="165" presetClass="entr" nodeType="afterEffect" presetID="9" grpId="37" fill="hold">
                                  <p:stCondLst>
                                    <p:cond delay="400"/>
                                  </p:stCondLst>
                                  <p:iterate type="el" backwards="0">
                                    <p:tmAbs val="0"/>
                                  </p:iterate>
                                  <p:childTnLst>
                                    <p:set>
                                      <p:cBhvr>
                                        <p:cTn id="166" fill="hold"/>
                                        <p:tgtEl>
                                          <p:spTgt spid="523"/>
                                        </p:tgtEl>
                                        <p:attrNameLst>
                                          <p:attrName>style.visibility</p:attrName>
                                        </p:attrNameLst>
                                      </p:cBhvr>
                                      <p:to>
                                        <p:strVal val="visible"/>
                                      </p:to>
                                    </p:set>
                                    <p:animEffect filter="dissolve" transition="in">
                                      <p:cBhvr>
                                        <p:cTn id="167" dur="800"/>
                                        <p:tgtEl>
                                          <p:spTgt spid="523"/>
                                        </p:tgtEl>
                                      </p:cBhvr>
                                    </p:animEffect>
                                  </p:childTnLst>
                                </p:cTn>
                              </p:par>
                            </p:childTnLst>
                          </p:cTn>
                        </p:par>
                        <p:par>
                          <p:cTn id="168" fill="hold">
                            <p:stCondLst>
                              <p:cond delay="5900"/>
                            </p:stCondLst>
                            <p:childTnLst>
                              <p:par>
                                <p:cTn id="169" presetClass="entr" nodeType="afterEffect" presetSubtype="32" presetID="23" grpId="38" fill="hold">
                                  <p:stCondLst>
                                    <p:cond delay="0"/>
                                  </p:stCondLst>
                                  <p:iterate type="el" backwards="0">
                                    <p:tmAbs val="0"/>
                                  </p:iterate>
                                  <p:childTnLst>
                                    <p:set>
                                      <p:cBhvr>
                                        <p:cTn id="170" fill="hold"/>
                                        <p:tgtEl>
                                          <p:spTgt spid="525"/>
                                        </p:tgtEl>
                                        <p:attrNameLst>
                                          <p:attrName>style.visibility</p:attrName>
                                        </p:attrNameLst>
                                      </p:cBhvr>
                                      <p:to>
                                        <p:strVal val="visible"/>
                                      </p:to>
                                    </p:set>
                                    <p:anim calcmode="lin" valueType="num">
                                      <p:cBhvr>
                                        <p:cTn id="171" dur="900" fill="hold"/>
                                        <p:tgtEl>
                                          <p:spTgt spid="525"/>
                                        </p:tgtEl>
                                        <p:attrNameLst>
                                          <p:attrName>ppt_w</p:attrName>
                                        </p:attrNameLst>
                                      </p:cBhvr>
                                      <p:tavLst>
                                        <p:tav tm="0">
                                          <p:val>
                                            <p:strVal val="4*#ppt_w"/>
                                          </p:val>
                                        </p:tav>
                                        <p:tav tm="100000">
                                          <p:val>
                                            <p:strVal val="#ppt_w"/>
                                          </p:val>
                                        </p:tav>
                                      </p:tavLst>
                                    </p:anim>
                                    <p:anim calcmode="lin" valueType="num">
                                      <p:cBhvr>
                                        <p:cTn id="172" dur="900" fill="hold"/>
                                        <p:tgtEl>
                                          <p:spTgt spid="525"/>
                                        </p:tgtEl>
                                        <p:attrNameLst>
                                          <p:attrName>ppt_h</p:attrName>
                                        </p:attrNameLst>
                                      </p:cBhvr>
                                      <p:tavLst>
                                        <p:tav tm="0">
                                          <p:val>
                                            <p:strVal val="4*#ppt_h"/>
                                          </p:val>
                                        </p:tav>
                                        <p:tav tm="100000">
                                          <p:val>
                                            <p:strVal val="#ppt_h"/>
                                          </p:val>
                                        </p:tav>
                                      </p:tavLst>
                                    </p:anim>
                                  </p:childTnLst>
                                </p:cTn>
                              </p:par>
                            </p:childTnLst>
                          </p:cTn>
                        </p:par>
                        <p:par>
                          <p:cTn id="173" fill="hold">
                            <p:stCondLst>
                              <p:cond delay="6800"/>
                            </p:stCondLst>
                            <p:childTnLst>
                              <p:par>
                                <p:cTn id="174" presetClass="entr" nodeType="afterEffect" presetSubtype="32" presetID="23" grpId="39" fill="hold">
                                  <p:stCondLst>
                                    <p:cond delay="0"/>
                                  </p:stCondLst>
                                  <p:iterate type="el" backwards="0">
                                    <p:tmAbs val="0"/>
                                  </p:iterate>
                                  <p:childTnLst>
                                    <p:set>
                                      <p:cBhvr>
                                        <p:cTn id="175" fill="hold"/>
                                        <p:tgtEl>
                                          <p:spTgt spid="527"/>
                                        </p:tgtEl>
                                        <p:attrNameLst>
                                          <p:attrName>style.visibility</p:attrName>
                                        </p:attrNameLst>
                                      </p:cBhvr>
                                      <p:to>
                                        <p:strVal val="visible"/>
                                      </p:to>
                                    </p:set>
                                    <p:anim calcmode="lin" valueType="num">
                                      <p:cBhvr>
                                        <p:cTn id="176" dur="900" fill="hold"/>
                                        <p:tgtEl>
                                          <p:spTgt spid="527"/>
                                        </p:tgtEl>
                                        <p:attrNameLst>
                                          <p:attrName>ppt_w</p:attrName>
                                        </p:attrNameLst>
                                      </p:cBhvr>
                                      <p:tavLst>
                                        <p:tav tm="0">
                                          <p:val>
                                            <p:strVal val="4*#ppt_w"/>
                                          </p:val>
                                        </p:tav>
                                        <p:tav tm="100000">
                                          <p:val>
                                            <p:strVal val="#ppt_w"/>
                                          </p:val>
                                        </p:tav>
                                      </p:tavLst>
                                    </p:anim>
                                    <p:anim calcmode="lin" valueType="num">
                                      <p:cBhvr>
                                        <p:cTn id="177" dur="900" fill="hold"/>
                                        <p:tgtEl>
                                          <p:spTgt spid="527"/>
                                        </p:tgtEl>
                                        <p:attrNameLst>
                                          <p:attrName>ppt_h</p:attrName>
                                        </p:attrNameLst>
                                      </p:cBhvr>
                                      <p:tavLst>
                                        <p:tav tm="0">
                                          <p:val>
                                            <p:strVal val="4*#ppt_h"/>
                                          </p:val>
                                        </p:tav>
                                        <p:tav tm="100000">
                                          <p:val>
                                            <p:strVal val="#ppt_h"/>
                                          </p:val>
                                        </p:tav>
                                      </p:tavLst>
                                    </p:anim>
                                  </p:childTnLst>
                                </p:cTn>
                              </p:par>
                            </p:childTnLst>
                          </p:cTn>
                        </p:par>
                        <p:par>
                          <p:cTn id="178" fill="hold">
                            <p:stCondLst>
                              <p:cond delay="7700"/>
                            </p:stCondLst>
                            <p:childTnLst>
                              <p:par>
                                <p:cTn id="179" presetClass="entr" nodeType="afterEffect" presetID="9" grpId="41" fill="hold">
                                  <p:stCondLst>
                                    <p:cond delay="400"/>
                                  </p:stCondLst>
                                  <p:iterate type="el" backwards="0">
                                    <p:tmAbs val="0"/>
                                  </p:iterate>
                                  <p:childTnLst>
                                    <p:set>
                                      <p:cBhvr>
                                        <p:cTn id="180" fill="hold"/>
                                        <p:tgtEl>
                                          <p:spTgt spid="529"/>
                                        </p:tgtEl>
                                        <p:attrNameLst>
                                          <p:attrName>style.visibility</p:attrName>
                                        </p:attrNameLst>
                                      </p:cBhvr>
                                      <p:to>
                                        <p:strVal val="visible"/>
                                      </p:to>
                                    </p:set>
                                    <p:animEffect filter="dissolve" transition="in">
                                      <p:cBhvr>
                                        <p:cTn id="181" dur="800"/>
                                        <p:tgtEl>
                                          <p:spTgt spid="529"/>
                                        </p:tgtEl>
                                      </p:cBhvr>
                                    </p:animEffect>
                                  </p:childTnLst>
                                </p:cTn>
                              </p:par>
                            </p:childTnLst>
                          </p:cTn>
                        </p:par>
                        <p:par>
                          <p:cTn id="182" fill="hold">
                            <p:stCondLst>
                              <p:cond delay="8900"/>
                            </p:stCondLst>
                            <p:childTnLst>
                              <p:par>
                                <p:cTn id="183" presetClass="entr" nodeType="afterEffect" presetSubtype="32" presetID="23" grpId="42" fill="hold">
                                  <p:stCondLst>
                                    <p:cond delay="0"/>
                                  </p:stCondLst>
                                  <p:iterate type="el" backwards="0">
                                    <p:tmAbs val="0"/>
                                  </p:iterate>
                                  <p:childTnLst>
                                    <p:set>
                                      <p:cBhvr>
                                        <p:cTn id="184" fill="hold"/>
                                        <p:tgtEl>
                                          <p:spTgt spid="531"/>
                                        </p:tgtEl>
                                        <p:attrNameLst>
                                          <p:attrName>style.visibility</p:attrName>
                                        </p:attrNameLst>
                                      </p:cBhvr>
                                      <p:to>
                                        <p:strVal val="visible"/>
                                      </p:to>
                                    </p:set>
                                    <p:anim calcmode="lin" valueType="num">
                                      <p:cBhvr>
                                        <p:cTn id="185" dur="900" fill="hold"/>
                                        <p:tgtEl>
                                          <p:spTgt spid="531"/>
                                        </p:tgtEl>
                                        <p:attrNameLst>
                                          <p:attrName>ppt_w</p:attrName>
                                        </p:attrNameLst>
                                      </p:cBhvr>
                                      <p:tavLst>
                                        <p:tav tm="0">
                                          <p:val>
                                            <p:strVal val="4*#ppt_w"/>
                                          </p:val>
                                        </p:tav>
                                        <p:tav tm="100000">
                                          <p:val>
                                            <p:strVal val="#ppt_w"/>
                                          </p:val>
                                        </p:tav>
                                      </p:tavLst>
                                    </p:anim>
                                    <p:anim calcmode="lin" valueType="num">
                                      <p:cBhvr>
                                        <p:cTn id="186" dur="900" fill="hold"/>
                                        <p:tgtEl>
                                          <p:spTgt spid="531"/>
                                        </p:tgtEl>
                                        <p:attrNameLst>
                                          <p:attrName>ppt_h</p:attrName>
                                        </p:attrNameLst>
                                      </p:cBhvr>
                                      <p:tavLst>
                                        <p:tav tm="0">
                                          <p:val>
                                            <p:strVal val="4*#ppt_h"/>
                                          </p:val>
                                        </p:tav>
                                        <p:tav tm="100000">
                                          <p:val>
                                            <p:strVal val="#ppt_h"/>
                                          </p:val>
                                        </p:tav>
                                      </p:tavLst>
                                    </p:anim>
                                  </p:childTnLst>
                                </p:cTn>
                              </p:par>
                            </p:childTnLst>
                          </p:cTn>
                        </p:par>
                        <p:par>
                          <p:cTn id="187" fill="hold">
                            <p:stCondLst>
                              <p:cond delay="9800"/>
                            </p:stCondLst>
                            <p:childTnLst>
                              <p:par>
                                <p:cTn id="188" presetClass="entr" nodeType="afterEffect" presetSubtype="32" presetID="23" grpId="43" fill="hold">
                                  <p:stCondLst>
                                    <p:cond delay="0"/>
                                  </p:stCondLst>
                                  <p:iterate type="el" backwards="0">
                                    <p:tmAbs val="0"/>
                                  </p:iterate>
                                  <p:childTnLst>
                                    <p:set>
                                      <p:cBhvr>
                                        <p:cTn id="189" fill="hold"/>
                                        <p:tgtEl>
                                          <p:spTgt spid="533"/>
                                        </p:tgtEl>
                                        <p:attrNameLst>
                                          <p:attrName>style.visibility</p:attrName>
                                        </p:attrNameLst>
                                      </p:cBhvr>
                                      <p:to>
                                        <p:strVal val="visible"/>
                                      </p:to>
                                    </p:set>
                                    <p:anim calcmode="lin" valueType="num">
                                      <p:cBhvr>
                                        <p:cTn id="190" dur="900" fill="hold"/>
                                        <p:tgtEl>
                                          <p:spTgt spid="533"/>
                                        </p:tgtEl>
                                        <p:attrNameLst>
                                          <p:attrName>ppt_w</p:attrName>
                                        </p:attrNameLst>
                                      </p:cBhvr>
                                      <p:tavLst>
                                        <p:tav tm="0">
                                          <p:val>
                                            <p:strVal val="4*#ppt_w"/>
                                          </p:val>
                                        </p:tav>
                                        <p:tav tm="100000">
                                          <p:val>
                                            <p:strVal val="#ppt_w"/>
                                          </p:val>
                                        </p:tav>
                                      </p:tavLst>
                                    </p:anim>
                                    <p:anim calcmode="lin" valueType="num">
                                      <p:cBhvr>
                                        <p:cTn id="191" dur="900" fill="hold"/>
                                        <p:tgtEl>
                                          <p:spTgt spid="533"/>
                                        </p:tgtEl>
                                        <p:attrNameLst>
                                          <p:attrName>ppt_h</p:attrName>
                                        </p:attrNameLst>
                                      </p:cBhvr>
                                      <p:tavLst>
                                        <p:tav tm="0">
                                          <p:val>
                                            <p:strVal val="4*#ppt_h"/>
                                          </p:val>
                                        </p:tav>
                                        <p:tav tm="100000">
                                          <p:val>
                                            <p:strVal val="#ppt_h"/>
                                          </p:val>
                                        </p:tav>
                                      </p:tavLst>
                                    </p:anim>
                                  </p:childTnLst>
                                </p:cTn>
                              </p:par>
                            </p:childTnLst>
                          </p:cTn>
                        </p:par>
                      </p:childTnLst>
                    </p:cTn>
                  </p:par>
                  <p:par>
                    <p:cTn id="192" fill="hold">
                      <p:stCondLst>
                        <p:cond delay="indefinite"/>
                      </p:stCondLst>
                      <p:childTnLst>
                        <p:par>
                          <p:cTn id="193" fill="hold">
                            <p:stCondLst>
                              <p:cond delay="0"/>
                            </p:stCondLst>
                            <p:childTnLst>
                              <p:par>
                                <p:cTn id="194" presetClass="entr" nodeType="clickEffect" presetID="9" grpId="45" fill="hold">
                                  <p:stCondLst>
                                    <p:cond delay="0"/>
                                  </p:stCondLst>
                                  <p:iterate type="el" backwards="0">
                                    <p:tmAbs val="0"/>
                                  </p:iterate>
                                  <p:childTnLst>
                                    <p:set>
                                      <p:cBhvr>
                                        <p:cTn id="195" fill="hold"/>
                                        <p:tgtEl>
                                          <p:spTgt spid="538"/>
                                        </p:tgtEl>
                                        <p:attrNameLst>
                                          <p:attrName>style.visibility</p:attrName>
                                        </p:attrNameLst>
                                      </p:cBhvr>
                                      <p:to>
                                        <p:strVal val="visible"/>
                                      </p:to>
                                    </p:set>
                                    <p:animEffect filter="dissolve" transition="in">
                                      <p:cBhvr>
                                        <p:cTn id="196" dur="900"/>
                                        <p:tgtEl>
                                          <p:spTgt spid="538"/>
                                        </p:tgtEl>
                                      </p:cBhvr>
                                    </p:animEffect>
                                  </p:childTnLst>
                                </p:cTn>
                              </p:par>
                            </p:childTnLst>
                          </p:cTn>
                        </p:par>
                        <p:par>
                          <p:cTn id="197" fill="hold">
                            <p:stCondLst>
                              <p:cond delay="900"/>
                            </p:stCondLst>
                            <p:childTnLst>
                              <p:par>
                                <p:cTn id="198" presetClass="entr" nodeType="afterEffect" presetSubtype="32" presetID="4" grpId="46" fill="hold">
                                  <p:stCondLst>
                                    <p:cond delay="0"/>
                                  </p:stCondLst>
                                  <p:iterate type="el" backwards="0">
                                    <p:tmAbs val="0"/>
                                  </p:iterate>
                                  <p:childTnLst>
                                    <p:set>
                                      <p:cBhvr>
                                        <p:cTn id="199" fill="hold"/>
                                        <p:tgtEl>
                                          <p:spTgt spid="539"/>
                                        </p:tgtEl>
                                        <p:attrNameLst>
                                          <p:attrName>style.visibility</p:attrName>
                                        </p:attrNameLst>
                                      </p:cBhvr>
                                      <p:to>
                                        <p:strVal val="visible"/>
                                      </p:to>
                                    </p:set>
                                    <p:animEffect filter="box(out)" transition="in">
                                      <p:cBhvr>
                                        <p:cTn id="200" dur="600"/>
                                        <p:tgtEl>
                                          <p:spTgt spid="539"/>
                                        </p:tgtEl>
                                      </p:cBhvr>
                                    </p:animEffect>
                                  </p:childTnLst>
                                </p:cTn>
                              </p:par>
                            </p:childTnLst>
                          </p:cTn>
                        </p:par>
                        <p:par>
                          <p:cTn id="201" fill="hold">
                            <p:stCondLst>
                              <p:cond delay="1500"/>
                            </p:stCondLst>
                            <p:childTnLst>
                              <p:par>
                                <p:cTn id="202" presetClass="entr" nodeType="afterEffect" presetSubtype="32" presetID="4" grpId="47" fill="hold">
                                  <p:stCondLst>
                                    <p:cond delay="0"/>
                                  </p:stCondLst>
                                  <p:iterate type="el" backwards="0">
                                    <p:tmAbs val="0"/>
                                  </p:iterate>
                                  <p:childTnLst>
                                    <p:set>
                                      <p:cBhvr>
                                        <p:cTn id="203" fill="hold"/>
                                        <p:tgtEl>
                                          <p:spTgt spid="540"/>
                                        </p:tgtEl>
                                        <p:attrNameLst>
                                          <p:attrName>style.visibility</p:attrName>
                                        </p:attrNameLst>
                                      </p:cBhvr>
                                      <p:to>
                                        <p:strVal val="visible"/>
                                      </p:to>
                                    </p:set>
                                    <p:animEffect filter="box(out)" transition="in">
                                      <p:cBhvr>
                                        <p:cTn id="204" dur="700"/>
                                        <p:tgtEl>
                                          <p:spTgt spid="540"/>
                                        </p:tgtEl>
                                      </p:cBhvr>
                                    </p:animEffect>
                                  </p:childTnLst>
                                </p:cTn>
                              </p:par>
                            </p:childTnLst>
                          </p:cTn>
                        </p:par>
                        <p:par>
                          <p:cTn id="205" fill="hold">
                            <p:stCondLst>
                              <p:cond delay="2200"/>
                            </p:stCondLst>
                            <p:childTnLst>
                              <p:par>
                                <p:cTn id="206" presetClass="entr" nodeType="afterEffect" presetSubtype="32" presetID="23" grpId="48" fill="hold">
                                  <p:stCondLst>
                                    <p:cond delay="0"/>
                                  </p:stCondLst>
                                  <p:iterate type="el" backwards="0">
                                    <p:tmAbs val="0"/>
                                  </p:iterate>
                                  <p:childTnLst>
                                    <p:set>
                                      <p:cBhvr>
                                        <p:cTn id="207" fill="hold"/>
                                        <p:tgtEl>
                                          <p:spTgt spid="579"/>
                                        </p:tgtEl>
                                        <p:attrNameLst>
                                          <p:attrName>style.visibility</p:attrName>
                                        </p:attrNameLst>
                                      </p:cBhvr>
                                      <p:to>
                                        <p:strVal val="visible"/>
                                      </p:to>
                                    </p:set>
                                    <p:anim calcmode="lin" valueType="num">
                                      <p:cBhvr>
                                        <p:cTn id="208" dur="900" fill="hold"/>
                                        <p:tgtEl>
                                          <p:spTgt spid="579"/>
                                        </p:tgtEl>
                                        <p:attrNameLst>
                                          <p:attrName>ppt_w</p:attrName>
                                        </p:attrNameLst>
                                      </p:cBhvr>
                                      <p:tavLst>
                                        <p:tav tm="0">
                                          <p:val>
                                            <p:strVal val="4*#ppt_w"/>
                                          </p:val>
                                        </p:tav>
                                        <p:tav tm="100000">
                                          <p:val>
                                            <p:strVal val="#ppt_w"/>
                                          </p:val>
                                        </p:tav>
                                      </p:tavLst>
                                    </p:anim>
                                    <p:anim calcmode="lin" valueType="num">
                                      <p:cBhvr>
                                        <p:cTn id="209" dur="900" fill="hold"/>
                                        <p:tgtEl>
                                          <p:spTgt spid="579"/>
                                        </p:tgtEl>
                                        <p:attrNameLst>
                                          <p:attrName>ppt_h</p:attrName>
                                        </p:attrNameLst>
                                      </p:cBhvr>
                                      <p:tavLst>
                                        <p:tav tm="0">
                                          <p:val>
                                            <p:strVal val="4*#ppt_h"/>
                                          </p:val>
                                        </p:tav>
                                        <p:tav tm="100000">
                                          <p:val>
                                            <p:strVal val="#ppt_h"/>
                                          </p:val>
                                        </p:tav>
                                      </p:tavLst>
                                    </p:anim>
                                  </p:childTnLst>
                                </p:cTn>
                              </p:par>
                            </p:childTnLst>
                          </p:cTn>
                        </p:par>
                        <p:par>
                          <p:cTn id="210" fill="hold">
                            <p:stCondLst>
                              <p:cond delay="3100"/>
                            </p:stCondLst>
                            <p:childTnLst>
                              <p:par>
                                <p:cTn id="211" presetClass="entr" nodeType="afterEffect" presetSubtype="32" presetID="23" grpId="49" fill="hold">
                                  <p:stCondLst>
                                    <p:cond delay="0"/>
                                  </p:stCondLst>
                                  <p:iterate type="el" backwards="0">
                                    <p:tmAbs val="0"/>
                                  </p:iterate>
                                  <p:childTnLst>
                                    <p:set>
                                      <p:cBhvr>
                                        <p:cTn id="212" fill="hold"/>
                                        <p:tgtEl>
                                          <p:spTgt spid="547"/>
                                        </p:tgtEl>
                                        <p:attrNameLst>
                                          <p:attrName>style.visibility</p:attrName>
                                        </p:attrNameLst>
                                      </p:cBhvr>
                                      <p:to>
                                        <p:strVal val="visible"/>
                                      </p:to>
                                    </p:set>
                                    <p:anim calcmode="lin" valueType="num">
                                      <p:cBhvr>
                                        <p:cTn id="213" dur="900" fill="hold"/>
                                        <p:tgtEl>
                                          <p:spTgt spid="547"/>
                                        </p:tgtEl>
                                        <p:attrNameLst>
                                          <p:attrName>ppt_w</p:attrName>
                                        </p:attrNameLst>
                                      </p:cBhvr>
                                      <p:tavLst>
                                        <p:tav tm="0">
                                          <p:val>
                                            <p:strVal val="4*#ppt_w"/>
                                          </p:val>
                                        </p:tav>
                                        <p:tav tm="100000">
                                          <p:val>
                                            <p:strVal val="#ppt_w"/>
                                          </p:val>
                                        </p:tav>
                                      </p:tavLst>
                                    </p:anim>
                                    <p:anim calcmode="lin" valueType="num">
                                      <p:cBhvr>
                                        <p:cTn id="214" dur="900" fill="hold"/>
                                        <p:tgtEl>
                                          <p:spTgt spid="547"/>
                                        </p:tgtEl>
                                        <p:attrNameLst>
                                          <p:attrName>ppt_h</p:attrName>
                                        </p:attrNameLst>
                                      </p:cBhvr>
                                      <p:tavLst>
                                        <p:tav tm="0">
                                          <p:val>
                                            <p:strVal val="4*#ppt_h"/>
                                          </p:val>
                                        </p:tav>
                                        <p:tav tm="100000">
                                          <p:val>
                                            <p:strVal val="#ppt_h"/>
                                          </p:val>
                                        </p:tav>
                                      </p:tavLst>
                                    </p:anim>
                                  </p:childTnLst>
                                </p:cTn>
                              </p:par>
                            </p:childTnLst>
                          </p:cTn>
                        </p:par>
                        <p:par>
                          <p:cTn id="215" fill="hold">
                            <p:stCondLst>
                              <p:cond delay="4000"/>
                            </p:stCondLst>
                            <p:childTnLst>
                              <p:par>
                                <p:cTn id="216" presetClass="entr" nodeType="afterEffect" presetSubtype="32" presetID="4" grpId="50" fill="hold">
                                  <p:stCondLst>
                                    <p:cond delay="0"/>
                                  </p:stCondLst>
                                  <p:iterate type="el" backwards="0">
                                    <p:tmAbs val="0"/>
                                  </p:iterate>
                                  <p:childTnLst>
                                    <p:set>
                                      <p:cBhvr>
                                        <p:cTn id="217" fill="hold"/>
                                        <p:tgtEl>
                                          <p:spTgt spid="541"/>
                                        </p:tgtEl>
                                        <p:attrNameLst>
                                          <p:attrName>style.visibility</p:attrName>
                                        </p:attrNameLst>
                                      </p:cBhvr>
                                      <p:to>
                                        <p:strVal val="visible"/>
                                      </p:to>
                                    </p:set>
                                    <p:animEffect filter="box(out)" transition="in">
                                      <p:cBhvr>
                                        <p:cTn id="218" dur="700"/>
                                        <p:tgtEl>
                                          <p:spTgt spid="541"/>
                                        </p:tgtEl>
                                      </p:cBhvr>
                                    </p:animEffect>
                                  </p:childTnLst>
                                </p:cTn>
                              </p:par>
                            </p:childTnLst>
                          </p:cTn>
                        </p:par>
                        <p:par>
                          <p:cTn id="219" fill="hold">
                            <p:stCondLst>
                              <p:cond delay="4700"/>
                            </p:stCondLst>
                            <p:childTnLst>
                              <p:par>
                                <p:cTn id="220" presetClass="entr" nodeType="afterEffect" presetSubtype="32" presetID="23" grpId="51" fill="hold">
                                  <p:stCondLst>
                                    <p:cond delay="0"/>
                                  </p:stCondLst>
                                  <p:iterate type="el" backwards="0">
                                    <p:tmAbs val="0"/>
                                  </p:iterate>
                                  <p:childTnLst>
                                    <p:set>
                                      <p:cBhvr>
                                        <p:cTn id="221" fill="hold"/>
                                        <p:tgtEl>
                                          <p:spTgt spid="542"/>
                                        </p:tgtEl>
                                        <p:attrNameLst>
                                          <p:attrName>style.visibility</p:attrName>
                                        </p:attrNameLst>
                                      </p:cBhvr>
                                      <p:to>
                                        <p:strVal val="visible"/>
                                      </p:to>
                                    </p:set>
                                    <p:anim calcmode="lin" valueType="num">
                                      <p:cBhvr>
                                        <p:cTn id="222" dur="900" fill="hold"/>
                                        <p:tgtEl>
                                          <p:spTgt spid="542"/>
                                        </p:tgtEl>
                                        <p:attrNameLst>
                                          <p:attrName>ppt_w</p:attrName>
                                        </p:attrNameLst>
                                      </p:cBhvr>
                                      <p:tavLst>
                                        <p:tav tm="0">
                                          <p:val>
                                            <p:strVal val="4*#ppt_w"/>
                                          </p:val>
                                        </p:tav>
                                        <p:tav tm="100000">
                                          <p:val>
                                            <p:strVal val="#ppt_w"/>
                                          </p:val>
                                        </p:tav>
                                      </p:tavLst>
                                    </p:anim>
                                    <p:anim calcmode="lin" valueType="num">
                                      <p:cBhvr>
                                        <p:cTn id="223" dur="900" fill="hold"/>
                                        <p:tgtEl>
                                          <p:spTgt spid="542"/>
                                        </p:tgtEl>
                                        <p:attrNameLst>
                                          <p:attrName>ppt_h</p:attrName>
                                        </p:attrNameLst>
                                      </p:cBhvr>
                                      <p:tavLst>
                                        <p:tav tm="0">
                                          <p:val>
                                            <p:strVal val="4*#ppt_h"/>
                                          </p:val>
                                        </p:tav>
                                        <p:tav tm="100000">
                                          <p:val>
                                            <p:strVal val="#ppt_h"/>
                                          </p:val>
                                        </p:tav>
                                      </p:tavLst>
                                    </p:anim>
                                  </p:childTnLst>
                                </p:cTn>
                              </p:par>
                            </p:childTnLst>
                          </p:cTn>
                        </p:par>
                        <p:par>
                          <p:cTn id="224" fill="hold">
                            <p:stCondLst>
                              <p:cond delay="5600"/>
                            </p:stCondLst>
                            <p:childTnLst>
                              <p:par>
                                <p:cTn id="225" presetClass="entr" nodeType="afterEffect" presetSubtype="32" presetID="4" grpId="52" fill="hold">
                                  <p:stCondLst>
                                    <p:cond delay="200"/>
                                  </p:stCondLst>
                                  <p:iterate type="el" backwards="0">
                                    <p:tmAbs val="0"/>
                                  </p:iterate>
                                  <p:childTnLst>
                                    <p:set>
                                      <p:cBhvr>
                                        <p:cTn id="226" fill="hold"/>
                                        <p:tgtEl>
                                          <p:spTgt spid="543"/>
                                        </p:tgtEl>
                                        <p:attrNameLst>
                                          <p:attrName>style.visibility</p:attrName>
                                        </p:attrNameLst>
                                      </p:cBhvr>
                                      <p:to>
                                        <p:strVal val="visible"/>
                                      </p:to>
                                    </p:set>
                                    <p:animEffect filter="box(out)" transition="in">
                                      <p:cBhvr>
                                        <p:cTn id="227" dur="700"/>
                                        <p:tgtEl>
                                          <p:spTgt spid="543"/>
                                        </p:tgtEl>
                                      </p:cBhvr>
                                    </p:animEffect>
                                  </p:childTnLst>
                                </p:cTn>
                              </p:par>
                            </p:childTnLst>
                          </p:cTn>
                        </p:par>
                        <p:par>
                          <p:cTn id="228" fill="hold">
                            <p:stCondLst>
                              <p:cond delay="6500"/>
                            </p:stCondLst>
                            <p:childTnLst>
                              <p:par>
                                <p:cTn id="229" presetClass="entr" nodeType="afterEffect" presetSubtype="32" presetID="23" grpId="53" fill="hold">
                                  <p:stCondLst>
                                    <p:cond delay="0"/>
                                  </p:stCondLst>
                                  <p:iterate type="el" backwards="0">
                                    <p:tmAbs val="0"/>
                                  </p:iterate>
                                  <p:childTnLst>
                                    <p:set>
                                      <p:cBhvr>
                                        <p:cTn id="230" fill="hold"/>
                                        <p:tgtEl>
                                          <p:spTgt spid="544"/>
                                        </p:tgtEl>
                                        <p:attrNameLst>
                                          <p:attrName>style.visibility</p:attrName>
                                        </p:attrNameLst>
                                      </p:cBhvr>
                                      <p:to>
                                        <p:strVal val="visible"/>
                                      </p:to>
                                    </p:set>
                                    <p:anim calcmode="lin" valueType="num">
                                      <p:cBhvr>
                                        <p:cTn id="231" dur="900" fill="hold"/>
                                        <p:tgtEl>
                                          <p:spTgt spid="544"/>
                                        </p:tgtEl>
                                        <p:attrNameLst>
                                          <p:attrName>ppt_w</p:attrName>
                                        </p:attrNameLst>
                                      </p:cBhvr>
                                      <p:tavLst>
                                        <p:tav tm="0">
                                          <p:val>
                                            <p:strVal val="4*#ppt_w"/>
                                          </p:val>
                                        </p:tav>
                                        <p:tav tm="100000">
                                          <p:val>
                                            <p:strVal val="#ppt_w"/>
                                          </p:val>
                                        </p:tav>
                                      </p:tavLst>
                                    </p:anim>
                                    <p:anim calcmode="lin" valueType="num">
                                      <p:cBhvr>
                                        <p:cTn id="232" dur="900" fill="hold"/>
                                        <p:tgtEl>
                                          <p:spTgt spid="544"/>
                                        </p:tgtEl>
                                        <p:attrNameLst>
                                          <p:attrName>ppt_h</p:attrName>
                                        </p:attrNameLst>
                                      </p:cBhvr>
                                      <p:tavLst>
                                        <p:tav tm="0">
                                          <p:val>
                                            <p:strVal val="4*#ppt_h"/>
                                          </p:val>
                                        </p:tav>
                                        <p:tav tm="100000">
                                          <p:val>
                                            <p:strVal val="#ppt_h"/>
                                          </p:val>
                                        </p:tav>
                                      </p:tavLst>
                                    </p:anim>
                                  </p:childTnLst>
                                </p:cTn>
                              </p:par>
                            </p:childTnLst>
                          </p:cTn>
                        </p:par>
                        <p:par>
                          <p:cTn id="233" fill="hold">
                            <p:stCondLst>
                              <p:cond delay="7400"/>
                            </p:stCondLst>
                            <p:childTnLst>
                              <p:par>
                                <p:cTn id="234" presetClass="entr" nodeType="afterEffect" presetSubtype="32" presetID="4" grpId="54" fill="hold">
                                  <p:stCondLst>
                                    <p:cond delay="200"/>
                                  </p:stCondLst>
                                  <p:iterate type="el" backwards="0">
                                    <p:tmAbs val="0"/>
                                  </p:iterate>
                                  <p:childTnLst>
                                    <p:set>
                                      <p:cBhvr>
                                        <p:cTn id="235" fill="hold"/>
                                        <p:tgtEl>
                                          <p:spTgt spid="545"/>
                                        </p:tgtEl>
                                        <p:attrNameLst>
                                          <p:attrName>style.visibility</p:attrName>
                                        </p:attrNameLst>
                                      </p:cBhvr>
                                      <p:to>
                                        <p:strVal val="visible"/>
                                      </p:to>
                                    </p:set>
                                    <p:animEffect filter="box(out)" transition="in">
                                      <p:cBhvr>
                                        <p:cTn id="236" dur="700"/>
                                        <p:tgtEl>
                                          <p:spTgt spid="545"/>
                                        </p:tgtEl>
                                      </p:cBhvr>
                                    </p:animEffect>
                                  </p:childTnLst>
                                </p:cTn>
                              </p:par>
                            </p:childTnLst>
                          </p:cTn>
                        </p:par>
                        <p:par>
                          <p:cTn id="237" fill="hold">
                            <p:stCondLst>
                              <p:cond delay="8300"/>
                            </p:stCondLst>
                            <p:childTnLst>
                              <p:par>
                                <p:cTn id="238" presetClass="entr" nodeType="afterEffect" presetSubtype="32" presetID="23" grpId="55" fill="hold">
                                  <p:stCondLst>
                                    <p:cond delay="0"/>
                                  </p:stCondLst>
                                  <p:iterate type="el" backwards="0">
                                    <p:tmAbs val="0"/>
                                  </p:iterate>
                                  <p:childTnLst>
                                    <p:set>
                                      <p:cBhvr>
                                        <p:cTn id="239" fill="hold"/>
                                        <p:tgtEl>
                                          <p:spTgt spid="546"/>
                                        </p:tgtEl>
                                        <p:attrNameLst>
                                          <p:attrName>style.visibility</p:attrName>
                                        </p:attrNameLst>
                                      </p:cBhvr>
                                      <p:to>
                                        <p:strVal val="visible"/>
                                      </p:to>
                                    </p:set>
                                    <p:anim calcmode="lin" valueType="num">
                                      <p:cBhvr>
                                        <p:cTn id="240" dur="900" fill="hold"/>
                                        <p:tgtEl>
                                          <p:spTgt spid="546"/>
                                        </p:tgtEl>
                                        <p:attrNameLst>
                                          <p:attrName>ppt_w</p:attrName>
                                        </p:attrNameLst>
                                      </p:cBhvr>
                                      <p:tavLst>
                                        <p:tav tm="0">
                                          <p:val>
                                            <p:strVal val="4*#ppt_w"/>
                                          </p:val>
                                        </p:tav>
                                        <p:tav tm="100000">
                                          <p:val>
                                            <p:strVal val="#ppt_w"/>
                                          </p:val>
                                        </p:tav>
                                      </p:tavLst>
                                    </p:anim>
                                    <p:anim calcmode="lin" valueType="num">
                                      <p:cBhvr>
                                        <p:cTn id="241" dur="900" fill="hold"/>
                                        <p:tgtEl>
                                          <p:spTgt spid="546"/>
                                        </p:tgtEl>
                                        <p:attrNameLst>
                                          <p:attrName>ppt_h</p:attrName>
                                        </p:attrNameLst>
                                      </p:cBhvr>
                                      <p:tavLst>
                                        <p:tav tm="0">
                                          <p:val>
                                            <p:strVal val="4*#ppt_h"/>
                                          </p:val>
                                        </p:tav>
                                        <p:tav tm="100000">
                                          <p:val>
                                            <p:strVal val="#ppt_h"/>
                                          </p:val>
                                        </p:tav>
                                      </p:tavLst>
                                    </p:anim>
                                  </p:childTnLst>
                                </p:cTn>
                              </p:par>
                            </p:childTnLst>
                          </p:cTn>
                        </p:par>
                      </p:childTnLst>
                    </p:cTn>
                  </p:par>
                  <p:par>
                    <p:cTn id="242" fill="hold">
                      <p:stCondLst>
                        <p:cond delay="indefinite"/>
                      </p:stCondLst>
                      <p:childTnLst>
                        <p:par>
                          <p:cTn id="243" fill="hold">
                            <p:stCondLst>
                              <p:cond delay="0"/>
                            </p:stCondLst>
                            <p:childTnLst>
                              <p:par>
                                <p:cTn id="244" presetClass="entr" nodeType="clickEffect" presetSubtype="32" presetID="4" grpId="56" fill="hold">
                                  <p:stCondLst>
                                    <p:cond delay="0"/>
                                  </p:stCondLst>
                                  <p:iterate type="el" backwards="0">
                                    <p:tmAbs val="0"/>
                                  </p:iterate>
                                  <p:childTnLst>
                                    <p:set>
                                      <p:cBhvr>
                                        <p:cTn id="245" fill="hold"/>
                                        <p:tgtEl>
                                          <p:spTgt spid="581"/>
                                        </p:tgtEl>
                                        <p:attrNameLst>
                                          <p:attrName>style.visibility</p:attrName>
                                        </p:attrNameLst>
                                      </p:cBhvr>
                                      <p:to>
                                        <p:strVal val="visible"/>
                                      </p:to>
                                    </p:set>
                                    <p:animEffect filter="box(out)" transition="in">
                                      <p:cBhvr>
                                        <p:cTn id="246" dur="700"/>
                                        <p:tgtEl>
                                          <p:spTgt spid="581"/>
                                        </p:tgtEl>
                                      </p:cBhvr>
                                    </p:animEffect>
                                  </p:childTnLst>
                                </p:cTn>
                              </p:par>
                            </p:childTnLst>
                          </p:cTn>
                        </p:par>
                        <p:par>
                          <p:cTn id="247" fill="hold">
                            <p:stCondLst>
                              <p:cond delay="700"/>
                            </p:stCondLst>
                            <p:childTnLst>
                              <p:par>
                                <p:cTn id="248" presetClass="entr" nodeType="afterEffect" presetSubtype="32" presetID="23" grpId="57" fill="hold">
                                  <p:stCondLst>
                                    <p:cond delay="400"/>
                                  </p:stCondLst>
                                  <p:iterate type="el" backwards="0">
                                    <p:tmAbs val="0"/>
                                  </p:iterate>
                                  <p:childTnLst>
                                    <p:set>
                                      <p:cBhvr>
                                        <p:cTn id="249" fill="hold"/>
                                        <p:tgtEl>
                                          <p:spTgt spid="586"/>
                                        </p:tgtEl>
                                        <p:attrNameLst>
                                          <p:attrName>style.visibility</p:attrName>
                                        </p:attrNameLst>
                                      </p:cBhvr>
                                      <p:to>
                                        <p:strVal val="visible"/>
                                      </p:to>
                                    </p:set>
                                    <p:anim calcmode="lin" valueType="num">
                                      <p:cBhvr>
                                        <p:cTn id="250" dur="900" fill="hold"/>
                                        <p:tgtEl>
                                          <p:spTgt spid="586"/>
                                        </p:tgtEl>
                                        <p:attrNameLst>
                                          <p:attrName>ppt_w</p:attrName>
                                        </p:attrNameLst>
                                      </p:cBhvr>
                                      <p:tavLst>
                                        <p:tav tm="0">
                                          <p:val>
                                            <p:strVal val="4*#ppt_w"/>
                                          </p:val>
                                        </p:tav>
                                        <p:tav tm="100000">
                                          <p:val>
                                            <p:strVal val="#ppt_w"/>
                                          </p:val>
                                        </p:tav>
                                      </p:tavLst>
                                    </p:anim>
                                    <p:anim calcmode="lin" valueType="num">
                                      <p:cBhvr>
                                        <p:cTn id="251" dur="900" fill="hold"/>
                                        <p:tgtEl>
                                          <p:spTgt spid="586"/>
                                        </p:tgtEl>
                                        <p:attrNameLst>
                                          <p:attrName>ppt_h</p:attrName>
                                        </p:attrNameLst>
                                      </p:cBhvr>
                                      <p:tavLst>
                                        <p:tav tm="0">
                                          <p:val>
                                            <p:strVal val="4*#ppt_h"/>
                                          </p:val>
                                        </p:tav>
                                        <p:tav tm="100000">
                                          <p:val>
                                            <p:strVal val="#ppt_h"/>
                                          </p:val>
                                        </p:tav>
                                      </p:tavLst>
                                    </p:anim>
                                  </p:childTnLst>
                                </p:cTn>
                              </p:par>
                            </p:childTnLst>
                          </p:cTn>
                        </p:par>
                        <p:par>
                          <p:cTn id="252" fill="hold">
                            <p:stCondLst>
                              <p:cond delay="2000"/>
                            </p:stCondLst>
                            <p:childTnLst>
                              <p:par>
                                <p:cTn id="253" presetClass="entr" nodeType="afterEffect" presetSubtype="32" presetID="4" grpId="58" fill="hold">
                                  <p:stCondLst>
                                    <p:cond delay="200"/>
                                  </p:stCondLst>
                                  <p:iterate type="el" backwards="0">
                                    <p:tmAbs val="0"/>
                                  </p:iterate>
                                  <p:childTnLst>
                                    <p:set>
                                      <p:cBhvr>
                                        <p:cTn id="254" fill="hold"/>
                                        <p:tgtEl>
                                          <p:spTgt spid="582"/>
                                        </p:tgtEl>
                                        <p:attrNameLst>
                                          <p:attrName>style.visibility</p:attrName>
                                        </p:attrNameLst>
                                      </p:cBhvr>
                                      <p:to>
                                        <p:strVal val="visible"/>
                                      </p:to>
                                    </p:set>
                                    <p:animEffect filter="box(out)" transition="in">
                                      <p:cBhvr>
                                        <p:cTn id="255" dur="700"/>
                                        <p:tgtEl>
                                          <p:spTgt spid="582"/>
                                        </p:tgtEl>
                                      </p:cBhvr>
                                    </p:animEffect>
                                  </p:childTnLst>
                                </p:cTn>
                              </p:par>
                            </p:childTnLst>
                          </p:cTn>
                        </p:par>
                        <p:par>
                          <p:cTn id="256" fill="hold">
                            <p:stCondLst>
                              <p:cond delay="2900"/>
                            </p:stCondLst>
                            <p:childTnLst>
                              <p:par>
                                <p:cTn id="257" presetClass="entr" nodeType="afterEffect" presetSubtype="32" presetID="23" grpId="59" fill="hold">
                                  <p:stCondLst>
                                    <p:cond delay="0"/>
                                  </p:stCondLst>
                                  <p:iterate type="el" backwards="0">
                                    <p:tmAbs val="0"/>
                                  </p:iterate>
                                  <p:childTnLst>
                                    <p:set>
                                      <p:cBhvr>
                                        <p:cTn id="258" fill="hold"/>
                                        <p:tgtEl>
                                          <p:spTgt spid="583"/>
                                        </p:tgtEl>
                                        <p:attrNameLst>
                                          <p:attrName>style.visibility</p:attrName>
                                        </p:attrNameLst>
                                      </p:cBhvr>
                                      <p:to>
                                        <p:strVal val="visible"/>
                                      </p:to>
                                    </p:set>
                                    <p:anim calcmode="lin" valueType="num">
                                      <p:cBhvr>
                                        <p:cTn id="259" dur="900" fill="hold"/>
                                        <p:tgtEl>
                                          <p:spTgt spid="583"/>
                                        </p:tgtEl>
                                        <p:attrNameLst>
                                          <p:attrName>ppt_w</p:attrName>
                                        </p:attrNameLst>
                                      </p:cBhvr>
                                      <p:tavLst>
                                        <p:tav tm="0">
                                          <p:val>
                                            <p:strVal val="4*#ppt_w"/>
                                          </p:val>
                                        </p:tav>
                                        <p:tav tm="100000">
                                          <p:val>
                                            <p:strVal val="#ppt_w"/>
                                          </p:val>
                                        </p:tav>
                                      </p:tavLst>
                                    </p:anim>
                                    <p:anim calcmode="lin" valueType="num">
                                      <p:cBhvr>
                                        <p:cTn id="260" dur="900" fill="hold"/>
                                        <p:tgtEl>
                                          <p:spTgt spid="583"/>
                                        </p:tgtEl>
                                        <p:attrNameLst>
                                          <p:attrName>ppt_h</p:attrName>
                                        </p:attrNameLst>
                                      </p:cBhvr>
                                      <p:tavLst>
                                        <p:tav tm="0">
                                          <p:val>
                                            <p:strVal val="4*#ppt_h"/>
                                          </p:val>
                                        </p:tav>
                                        <p:tav tm="100000">
                                          <p:val>
                                            <p:strVal val="#ppt_h"/>
                                          </p:val>
                                        </p:tav>
                                      </p:tavLst>
                                    </p:anim>
                                  </p:childTnLst>
                                </p:cTn>
                              </p:par>
                            </p:childTnLst>
                          </p:cTn>
                        </p:par>
                        <p:par>
                          <p:cTn id="261" fill="hold">
                            <p:stCondLst>
                              <p:cond delay="3800"/>
                            </p:stCondLst>
                            <p:childTnLst>
                              <p:par>
                                <p:cTn id="262" presetClass="entr" nodeType="afterEffect" presetSubtype="32" presetID="4" grpId="60" fill="hold">
                                  <p:stCondLst>
                                    <p:cond delay="500"/>
                                  </p:stCondLst>
                                  <p:iterate type="el" backwards="0">
                                    <p:tmAbs val="0"/>
                                  </p:iterate>
                                  <p:childTnLst>
                                    <p:set>
                                      <p:cBhvr>
                                        <p:cTn id="263" fill="hold"/>
                                        <p:tgtEl>
                                          <p:spTgt spid="584"/>
                                        </p:tgtEl>
                                        <p:attrNameLst>
                                          <p:attrName>style.visibility</p:attrName>
                                        </p:attrNameLst>
                                      </p:cBhvr>
                                      <p:to>
                                        <p:strVal val="visible"/>
                                      </p:to>
                                    </p:set>
                                    <p:animEffect filter="box(out)" transition="in">
                                      <p:cBhvr>
                                        <p:cTn id="264" dur="700"/>
                                        <p:tgtEl>
                                          <p:spTgt spid="584"/>
                                        </p:tgtEl>
                                      </p:cBhvr>
                                    </p:animEffect>
                                  </p:childTnLst>
                                </p:cTn>
                              </p:par>
                            </p:childTnLst>
                          </p:cTn>
                        </p:par>
                        <p:par>
                          <p:cTn id="265" fill="hold">
                            <p:stCondLst>
                              <p:cond delay="5000"/>
                            </p:stCondLst>
                            <p:childTnLst>
                              <p:par>
                                <p:cTn id="266" presetClass="entr" nodeType="afterEffect" presetSubtype="32" presetID="23" grpId="61" fill="hold">
                                  <p:stCondLst>
                                    <p:cond delay="0"/>
                                  </p:stCondLst>
                                  <p:iterate type="el" backwards="0">
                                    <p:tmAbs val="0"/>
                                  </p:iterate>
                                  <p:childTnLst>
                                    <p:set>
                                      <p:cBhvr>
                                        <p:cTn id="267" fill="hold"/>
                                        <p:tgtEl>
                                          <p:spTgt spid="585"/>
                                        </p:tgtEl>
                                        <p:attrNameLst>
                                          <p:attrName>style.visibility</p:attrName>
                                        </p:attrNameLst>
                                      </p:cBhvr>
                                      <p:to>
                                        <p:strVal val="visible"/>
                                      </p:to>
                                    </p:set>
                                    <p:anim calcmode="lin" valueType="num">
                                      <p:cBhvr>
                                        <p:cTn id="268" dur="900" fill="hold"/>
                                        <p:tgtEl>
                                          <p:spTgt spid="585"/>
                                        </p:tgtEl>
                                        <p:attrNameLst>
                                          <p:attrName>ppt_w</p:attrName>
                                        </p:attrNameLst>
                                      </p:cBhvr>
                                      <p:tavLst>
                                        <p:tav tm="0">
                                          <p:val>
                                            <p:strVal val="4*#ppt_w"/>
                                          </p:val>
                                        </p:tav>
                                        <p:tav tm="100000">
                                          <p:val>
                                            <p:strVal val="#ppt_w"/>
                                          </p:val>
                                        </p:tav>
                                      </p:tavLst>
                                    </p:anim>
                                    <p:anim calcmode="lin" valueType="num">
                                      <p:cBhvr>
                                        <p:cTn id="269" dur="900" fill="hold"/>
                                        <p:tgtEl>
                                          <p:spTgt spid="585"/>
                                        </p:tgtEl>
                                        <p:attrNameLst>
                                          <p:attrName>ppt_h</p:attrName>
                                        </p:attrNameLst>
                                      </p:cBhvr>
                                      <p:tavLst>
                                        <p:tav tm="0">
                                          <p:val>
                                            <p:strVal val="4*#ppt_h"/>
                                          </p:val>
                                        </p:tav>
                                        <p:tav tm="100000">
                                          <p:val>
                                            <p:strVal val="#ppt_h"/>
                                          </p:val>
                                        </p:tav>
                                      </p:tavLst>
                                    </p:anim>
                                  </p:childTnLst>
                                </p:cTn>
                              </p:par>
                            </p:childTnLst>
                          </p:cTn>
                        </p:par>
                        <p:par>
                          <p:cTn id="270" fill="hold">
                            <p:stCondLst>
                              <p:cond delay="5900"/>
                            </p:stCondLst>
                            <p:childTnLst>
                              <p:par>
                                <p:cTn id="271" presetClass="entr" nodeType="afterEffect" presetSubtype="32" presetID="4" grpId="62" fill="hold">
                                  <p:stCondLst>
                                    <p:cond delay="0"/>
                                  </p:stCondLst>
                                  <p:iterate type="el" backwards="0">
                                    <p:tmAbs val="0"/>
                                  </p:iterate>
                                  <p:childTnLst>
                                    <p:set>
                                      <p:cBhvr>
                                        <p:cTn id="272" fill="hold"/>
                                        <p:tgtEl>
                                          <p:spTgt spid="548"/>
                                        </p:tgtEl>
                                        <p:attrNameLst>
                                          <p:attrName>style.visibility</p:attrName>
                                        </p:attrNameLst>
                                      </p:cBhvr>
                                      <p:to>
                                        <p:strVal val="visible"/>
                                      </p:to>
                                    </p:set>
                                    <p:animEffect filter="box(out)" transition="in">
                                      <p:cBhvr>
                                        <p:cTn id="273" dur="700"/>
                                        <p:tgtEl>
                                          <p:spTgt spid="548"/>
                                        </p:tgtEl>
                                      </p:cBhvr>
                                    </p:animEffect>
                                  </p:childTnLst>
                                </p:cTn>
                              </p:par>
                            </p:childTnLst>
                          </p:cTn>
                        </p:par>
                        <p:par>
                          <p:cTn id="274" fill="hold">
                            <p:stCondLst>
                              <p:cond delay="6600"/>
                            </p:stCondLst>
                            <p:childTnLst>
                              <p:par>
                                <p:cTn id="275" presetClass="entr" nodeType="afterEffect" presetSubtype="32" presetID="23" grpId="63" fill="hold">
                                  <p:stCondLst>
                                    <p:cond delay="0"/>
                                  </p:stCondLst>
                                  <p:iterate type="el" backwards="0">
                                    <p:tmAbs val="0"/>
                                  </p:iterate>
                                  <p:childTnLst>
                                    <p:set>
                                      <p:cBhvr>
                                        <p:cTn id="276" fill="hold"/>
                                        <p:tgtEl>
                                          <p:spTgt spid="549"/>
                                        </p:tgtEl>
                                        <p:attrNameLst>
                                          <p:attrName>style.visibility</p:attrName>
                                        </p:attrNameLst>
                                      </p:cBhvr>
                                      <p:to>
                                        <p:strVal val="visible"/>
                                      </p:to>
                                    </p:set>
                                    <p:anim calcmode="lin" valueType="num">
                                      <p:cBhvr>
                                        <p:cTn id="277" dur="900" fill="hold"/>
                                        <p:tgtEl>
                                          <p:spTgt spid="549"/>
                                        </p:tgtEl>
                                        <p:attrNameLst>
                                          <p:attrName>ppt_w</p:attrName>
                                        </p:attrNameLst>
                                      </p:cBhvr>
                                      <p:tavLst>
                                        <p:tav tm="0">
                                          <p:val>
                                            <p:strVal val="4*#ppt_w"/>
                                          </p:val>
                                        </p:tav>
                                        <p:tav tm="100000">
                                          <p:val>
                                            <p:strVal val="#ppt_w"/>
                                          </p:val>
                                        </p:tav>
                                      </p:tavLst>
                                    </p:anim>
                                    <p:anim calcmode="lin" valueType="num">
                                      <p:cBhvr>
                                        <p:cTn id="278" dur="900" fill="hold"/>
                                        <p:tgtEl>
                                          <p:spTgt spid="549"/>
                                        </p:tgtEl>
                                        <p:attrNameLst>
                                          <p:attrName>ppt_h</p:attrName>
                                        </p:attrNameLst>
                                      </p:cBhvr>
                                      <p:tavLst>
                                        <p:tav tm="0">
                                          <p:val>
                                            <p:strVal val="4*#ppt_h"/>
                                          </p:val>
                                        </p:tav>
                                        <p:tav tm="100000">
                                          <p:val>
                                            <p:strVal val="#ppt_h"/>
                                          </p:val>
                                        </p:tav>
                                      </p:tavLst>
                                    </p:anim>
                                  </p:childTnLst>
                                </p:cTn>
                              </p:par>
                            </p:childTnLst>
                          </p:cTn>
                        </p:par>
                        <p:par>
                          <p:cTn id="279" fill="hold">
                            <p:stCondLst>
                              <p:cond delay="7500"/>
                            </p:stCondLst>
                            <p:childTnLst>
                              <p:par>
                                <p:cTn id="280" presetClass="entr" nodeType="afterEffect" presetSubtype="32" presetID="4" grpId="64" fill="hold">
                                  <p:stCondLst>
                                    <p:cond delay="300"/>
                                  </p:stCondLst>
                                  <p:iterate type="el" backwards="0">
                                    <p:tmAbs val="0"/>
                                  </p:iterate>
                                  <p:childTnLst>
                                    <p:set>
                                      <p:cBhvr>
                                        <p:cTn id="281" fill="hold"/>
                                        <p:tgtEl>
                                          <p:spTgt spid="550"/>
                                        </p:tgtEl>
                                        <p:attrNameLst>
                                          <p:attrName>style.visibility</p:attrName>
                                        </p:attrNameLst>
                                      </p:cBhvr>
                                      <p:to>
                                        <p:strVal val="visible"/>
                                      </p:to>
                                    </p:set>
                                    <p:animEffect filter="box(out)" transition="in">
                                      <p:cBhvr>
                                        <p:cTn id="282" dur="700"/>
                                        <p:tgtEl>
                                          <p:spTgt spid="550"/>
                                        </p:tgtEl>
                                      </p:cBhvr>
                                    </p:animEffect>
                                  </p:childTnLst>
                                </p:cTn>
                              </p:par>
                            </p:childTnLst>
                          </p:cTn>
                        </p:par>
                        <p:par>
                          <p:cTn id="283" fill="hold">
                            <p:stCondLst>
                              <p:cond delay="8500"/>
                            </p:stCondLst>
                            <p:childTnLst>
                              <p:par>
                                <p:cTn id="284" presetClass="entr" nodeType="afterEffect" presetSubtype="32" presetID="23" grpId="65" fill="hold">
                                  <p:stCondLst>
                                    <p:cond delay="0"/>
                                  </p:stCondLst>
                                  <p:iterate type="el" backwards="0">
                                    <p:tmAbs val="0"/>
                                  </p:iterate>
                                  <p:childTnLst>
                                    <p:set>
                                      <p:cBhvr>
                                        <p:cTn id="285" fill="hold"/>
                                        <p:tgtEl>
                                          <p:spTgt spid="551"/>
                                        </p:tgtEl>
                                        <p:attrNameLst>
                                          <p:attrName>style.visibility</p:attrName>
                                        </p:attrNameLst>
                                      </p:cBhvr>
                                      <p:to>
                                        <p:strVal val="visible"/>
                                      </p:to>
                                    </p:set>
                                    <p:anim calcmode="lin" valueType="num">
                                      <p:cBhvr>
                                        <p:cTn id="286" dur="900" fill="hold"/>
                                        <p:tgtEl>
                                          <p:spTgt spid="551"/>
                                        </p:tgtEl>
                                        <p:attrNameLst>
                                          <p:attrName>ppt_w</p:attrName>
                                        </p:attrNameLst>
                                      </p:cBhvr>
                                      <p:tavLst>
                                        <p:tav tm="0">
                                          <p:val>
                                            <p:strVal val="4*#ppt_w"/>
                                          </p:val>
                                        </p:tav>
                                        <p:tav tm="100000">
                                          <p:val>
                                            <p:strVal val="#ppt_w"/>
                                          </p:val>
                                        </p:tav>
                                      </p:tavLst>
                                    </p:anim>
                                    <p:anim calcmode="lin" valueType="num">
                                      <p:cBhvr>
                                        <p:cTn id="287" dur="900" fill="hold"/>
                                        <p:tgtEl>
                                          <p:spTgt spid="551"/>
                                        </p:tgtEl>
                                        <p:attrNameLst>
                                          <p:attrName>ppt_h</p:attrName>
                                        </p:attrNameLst>
                                      </p:cBhvr>
                                      <p:tavLst>
                                        <p:tav tm="0">
                                          <p:val>
                                            <p:strVal val="4*#ppt_h"/>
                                          </p:val>
                                        </p:tav>
                                        <p:tav tm="100000">
                                          <p:val>
                                            <p:strVal val="#ppt_h"/>
                                          </p:val>
                                        </p:tav>
                                      </p:tavLst>
                                    </p:anim>
                                  </p:childTnLst>
                                </p:cTn>
                              </p:par>
                            </p:childTnLst>
                          </p:cTn>
                        </p:par>
                        <p:par>
                          <p:cTn id="288" fill="hold">
                            <p:stCondLst>
                              <p:cond delay="9400"/>
                            </p:stCondLst>
                            <p:childTnLst>
                              <p:par>
                                <p:cTn id="289" presetClass="entr" nodeType="afterEffect" presetSubtype="32" presetID="4" grpId="66" fill="hold">
                                  <p:stCondLst>
                                    <p:cond delay="300"/>
                                  </p:stCondLst>
                                  <p:iterate type="el" backwards="0">
                                    <p:tmAbs val="0"/>
                                  </p:iterate>
                                  <p:childTnLst>
                                    <p:set>
                                      <p:cBhvr>
                                        <p:cTn id="290" fill="hold"/>
                                        <p:tgtEl>
                                          <p:spTgt spid="552"/>
                                        </p:tgtEl>
                                        <p:attrNameLst>
                                          <p:attrName>style.visibility</p:attrName>
                                        </p:attrNameLst>
                                      </p:cBhvr>
                                      <p:to>
                                        <p:strVal val="visible"/>
                                      </p:to>
                                    </p:set>
                                    <p:animEffect filter="box(out)" transition="in">
                                      <p:cBhvr>
                                        <p:cTn id="291" dur="700"/>
                                        <p:tgtEl>
                                          <p:spTgt spid="552"/>
                                        </p:tgtEl>
                                      </p:cBhvr>
                                    </p:animEffect>
                                  </p:childTnLst>
                                </p:cTn>
                              </p:par>
                            </p:childTnLst>
                          </p:cTn>
                        </p:par>
                        <p:par>
                          <p:cTn id="292" fill="hold">
                            <p:stCondLst>
                              <p:cond delay="10400"/>
                            </p:stCondLst>
                            <p:childTnLst>
                              <p:par>
                                <p:cTn id="293" presetClass="entr" nodeType="afterEffect" presetSubtype="32" presetID="23" grpId="67" fill="hold">
                                  <p:stCondLst>
                                    <p:cond delay="0"/>
                                  </p:stCondLst>
                                  <p:iterate type="el" backwards="0">
                                    <p:tmAbs val="0"/>
                                  </p:iterate>
                                  <p:childTnLst>
                                    <p:set>
                                      <p:cBhvr>
                                        <p:cTn id="294" fill="hold"/>
                                        <p:tgtEl>
                                          <p:spTgt spid="553"/>
                                        </p:tgtEl>
                                        <p:attrNameLst>
                                          <p:attrName>style.visibility</p:attrName>
                                        </p:attrNameLst>
                                      </p:cBhvr>
                                      <p:to>
                                        <p:strVal val="visible"/>
                                      </p:to>
                                    </p:set>
                                    <p:anim calcmode="lin" valueType="num">
                                      <p:cBhvr>
                                        <p:cTn id="295" dur="900" fill="hold"/>
                                        <p:tgtEl>
                                          <p:spTgt spid="553"/>
                                        </p:tgtEl>
                                        <p:attrNameLst>
                                          <p:attrName>ppt_w</p:attrName>
                                        </p:attrNameLst>
                                      </p:cBhvr>
                                      <p:tavLst>
                                        <p:tav tm="0">
                                          <p:val>
                                            <p:strVal val="4*#ppt_w"/>
                                          </p:val>
                                        </p:tav>
                                        <p:tav tm="100000">
                                          <p:val>
                                            <p:strVal val="#ppt_w"/>
                                          </p:val>
                                        </p:tav>
                                      </p:tavLst>
                                    </p:anim>
                                    <p:anim calcmode="lin" valueType="num">
                                      <p:cBhvr>
                                        <p:cTn id="296" dur="900" fill="hold"/>
                                        <p:tgtEl>
                                          <p:spTgt spid="553"/>
                                        </p:tgtEl>
                                        <p:attrNameLst>
                                          <p:attrName>ppt_h</p:attrName>
                                        </p:attrNameLst>
                                      </p:cBhvr>
                                      <p:tavLst>
                                        <p:tav tm="0">
                                          <p:val>
                                            <p:strVal val="4*#ppt_h"/>
                                          </p:val>
                                        </p:tav>
                                        <p:tav tm="100000">
                                          <p:val>
                                            <p:strVal val="#ppt_h"/>
                                          </p:val>
                                        </p:tav>
                                      </p:tavLst>
                                    </p:anim>
                                  </p:childTnLst>
                                </p:cTn>
                              </p:par>
                            </p:childTnLst>
                          </p:cTn>
                        </p:par>
                        <p:par>
                          <p:cTn id="297" fill="hold">
                            <p:stCondLst>
                              <p:cond delay="11300"/>
                            </p:stCondLst>
                            <p:childTnLst>
                              <p:par>
                                <p:cTn id="298" presetClass="entr" nodeType="afterEffect" presetID="9" grpId="69" fill="hold">
                                  <p:stCondLst>
                                    <p:cond delay="0"/>
                                  </p:stCondLst>
                                  <p:iterate type="el" backwards="0">
                                    <p:tmAbs val="0"/>
                                  </p:iterate>
                                  <p:childTnLst>
                                    <p:set>
                                      <p:cBhvr>
                                        <p:cTn id="299" fill="hold"/>
                                        <p:tgtEl>
                                          <p:spTgt spid="563"/>
                                        </p:tgtEl>
                                        <p:attrNameLst>
                                          <p:attrName>style.visibility</p:attrName>
                                        </p:attrNameLst>
                                      </p:cBhvr>
                                      <p:to>
                                        <p:strVal val="visible"/>
                                      </p:to>
                                    </p:set>
                                    <p:animEffect filter="dissolve" transition="in">
                                      <p:cBhvr>
                                        <p:cTn id="300" dur="900"/>
                                        <p:tgtEl>
                                          <p:spTgt spid="563"/>
                                        </p:tgtEl>
                                      </p:cBhvr>
                                    </p:animEffect>
                                  </p:childTnLst>
                                </p:cTn>
                              </p:par>
                            </p:childTnLst>
                          </p:cTn>
                        </p:par>
                        <p:par>
                          <p:cTn id="301" fill="hold">
                            <p:stCondLst>
                              <p:cond delay="12200"/>
                            </p:stCondLst>
                            <p:childTnLst>
                              <p:par>
                                <p:cTn id="302" presetClass="entr" nodeType="afterEffect" presetSubtype="32" presetID="23" grpId="70" fill="hold">
                                  <p:stCondLst>
                                    <p:cond delay="200"/>
                                  </p:stCondLst>
                                  <p:iterate type="el" backwards="0">
                                    <p:tmAbs val="0"/>
                                  </p:iterate>
                                  <p:childTnLst>
                                    <p:set>
                                      <p:cBhvr>
                                        <p:cTn id="303" fill="hold"/>
                                        <p:tgtEl>
                                          <p:spTgt spid="561"/>
                                        </p:tgtEl>
                                        <p:attrNameLst>
                                          <p:attrName>style.visibility</p:attrName>
                                        </p:attrNameLst>
                                      </p:cBhvr>
                                      <p:to>
                                        <p:strVal val="visible"/>
                                      </p:to>
                                    </p:set>
                                    <p:anim calcmode="lin" valueType="num">
                                      <p:cBhvr>
                                        <p:cTn id="304" dur="900" fill="hold"/>
                                        <p:tgtEl>
                                          <p:spTgt spid="561"/>
                                        </p:tgtEl>
                                        <p:attrNameLst>
                                          <p:attrName>ppt_w</p:attrName>
                                        </p:attrNameLst>
                                      </p:cBhvr>
                                      <p:tavLst>
                                        <p:tav tm="0">
                                          <p:val>
                                            <p:strVal val="4*#ppt_w"/>
                                          </p:val>
                                        </p:tav>
                                        <p:tav tm="100000">
                                          <p:val>
                                            <p:strVal val="#ppt_w"/>
                                          </p:val>
                                        </p:tav>
                                      </p:tavLst>
                                    </p:anim>
                                    <p:anim calcmode="lin" valueType="num">
                                      <p:cBhvr>
                                        <p:cTn id="305" dur="900" fill="hold"/>
                                        <p:tgtEl>
                                          <p:spTgt spid="561"/>
                                        </p:tgtEl>
                                        <p:attrNameLst>
                                          <p:attrName>ppt_h</p:attrName>
                                        </p:attrNameLst>
                                      </p:cBhvr>
                                      <p:tavLst>
                                        <p:tav tm="0">
                                          <p:val>
                                            <p:strVal val="4*#ppt_h"/>
                                          </p:val>
                                        </p:tav>
                                        <p:tav tm="100000">
                                          <p:val>
                                            <p:strVal val="#ppt_h"/>
                                          </p:val>
                                        </p:tav>
                                      </p:tavLst>
                                    </p:anim>
                                  </p:childTnLst>
                                </p:cTn>
                              </p:par>
                            </p:childTnLst>
                          </p:cTn>
                        </p:par>
                        <p:par>
                          <p:cTn id="306" fill="hold">
                            <p:stCondLst>
                              <p:cond delay="13300"/>
                            </p:stCondLst>
                            <p:childTnLst>
                              <p:par>
                                <p:cTn id="307" presetClass="entr" nodeType="afterEffect" presetID="10" grpId="71" fill="hold">
                                  <p:stCondLst>
                                    <p:cond delay="300"/>
                                  </p:stCondLst>
                                  <p:iterate type="el" backwards="0">
                                    <p:tmAbs val="0"/>
                                  </p:iterate>
                                  <p:childTnLst>
                                    <p:set>
                                      <p:cBhvr>
                                        <p:cTn id="308" fill="hold"/>
                                        <p:tgtEl>
                                          <p:spTgt spid="565"/>
                                        </p:tgtEl>
                                        <p:attrNameLst>
                                          <p:attrName>style.visibility</p:attrName>
                                        </p:attrNameLst>
                                      </p:cBhvr>
                                      <p:to>
                                        <p:strVal val="visible"/>
                                      </p:to>
                                    </p:set>
                                    <p:animEffect filter="fade" transition="in">
                                      <p:cBhvr>
                                        <p:cTn id="309" dur="900"/>
                                        <p:tgtEl>
                                          <p:spTgt spid="565"/>
                                        </p:tgtEl>
                                      </p:cBhvr>
                                    </p:animEffect>
                                  </p:childTnLst>
                                </p:cTn>
                              </p:par>
                            </p:childTnLst>
                          </p:cTn>
                        </p:par>
                        <p:par>
                          <p:cTn id="310" fill="hold">
                            <p:stCondLst>
                              <p:cond delay="14500"/>
                            </p:stCondLst>
                            <p:childTnLst>
                              <p:par>
                                <p:cTn id="311" presetClass="entr" nodeType="afterEffect" presetSubtype="32" presetID="4" grpId="72" fill="hold">
                                  <p:stCondLst>
                                    <p:cond delay="0"/>
                                  </p:stCondLst>
                                  <p:iterate type="el" backwards="0">
                                    <p:tmAbs val="0"/>
                                  </p:iterate>
                                  <p:childTnLst>
                                    <p:set>
                                      <p:cBhvr>
                                        <p:cTn id="312" fill="hold"/>
                                        <p:tgtEl>
                                          <p:spTgt spid="554"/>
                                        </p:tgtEl>
                                        <p:attrNameLst>
                                          <p:attrName>style.visibility</p:attrName>
                                        </p:attrNameLst>
                                      </p:cBhvr>
                                      <p:to>
                                        <p:strVal val="visible"/>
                                      </p:to>
                                    </p:set>
                                    <p:animEffect filter="box(out)" transition="in">
                                      <p:cBhvr>
                                        <p:cTn id="313" dur="700"/>
                                        <p:tgtEl>
                                          <p:spTgt spid="554"/>
                                        </p:tgtEl>
                                      </p:cBhvr>
                                    </p:animEffect>
                                  </p:childTnLst>
                                </p:cTn>
                              </p:par>
                            </p:childTnLst>
                          </p:cTn>
                        </p:par>
                        <p:par>
                          <p:cTn id="314" fill="hold">
                            <p:stCondLst>
                              <p:cond delay="15200"/>
                            </p:stCondLst>
                            <p:childTnLst>
                              <p:par>
                                <p:cTn id="315" presetClass="entr" nodeType="afterEffect" presetSubtype="32" presetID="23" grpId="73" fill="hold">
                                  <p:stCondLst>
                                    <p:cond delay="0"/>
                                  </p:stCondLst>
                                  <p:iterate type="el" backwards="0">
                                    <p:tmAbs val="0"/>
                                  </p:iterate>
                                  <p:childTnLst>
                                    <p:set>
                                      <p:cBhvr>
                                        <p:cTn id="316" fill="hold"/>
                                        <p:tgtEl>
                                          <p:spTgt spid="555"/>
                                        </p:tgtEl>
                                        <p:attrNameLst>
                                          <p:attrName>style.visibility</p:attrName>
                                        </p:attrNameLst>
                                      </p:cBhvr>
                                      <p:to>
                                        <p:strVal val="visible"/>
                                      </p:to>
                                    </p:set>
                                    <p:anim calcmode="lin" valueType="num">
                                      <p:cBhvr>
                                        <p:cTn id="317" dur="900" fill="hold"/>
                                        <p:tgtEl>
                                          <p:spTgt spid="555"/>
                                        </p:tgtEl>
                                        <p:attrNameLst>
                                          <p:attrName>ppt_w</p:attrName>
                                        </p:attrNameLst>
                                      </p:cBhvr>
                                      <p:tavLst>
                                        <p:tav tm="0">
                                          <p:val>
                                            <p:strVal val="4*#ppt_w"/>
                                          </p:val>
                                        </p:tav>
                                        <p:tav tm="100000">
                                          <p:val>
                                            <p:strVal val="#ppt_w"/>
                                          </p:val>
                                        </p:tav>
                                      </p:tavLst>
                                    </p:anim>
                                    <p:anim calcmode="lin" valueType="num">
                                      <p:cBhvr>
                                        <p:cTn id="318" dur="900" fill="hold"/>
                                        <p:tgtEl>
                                          <p:spTgt spid="555"/>
                                        </p:tgtEl>
                                        <p:attrNameLst>
                                          <p:attrName>ppt_h</p:attrName>
                                        </p:attrNameLst>
                                      </p:cBhvr>
                                      <p:tavLst>
                                        <p:tav tm="0">
                                          <p:val>
                                            <p:strVal val="4*#ppt_h"/>
                                          </p:val>
                                        </p:tav>
                                        <p:tav tm="100000">
                                          <p:val>
                                            <p:strVal val="#ppt_h"/>
                                          </p:val>
                                        </p:tav>
                                      </p:tavLst>
                                    </p:anim>
                                  </p:childTnLst>
                                </p:cTn>
                              </p:par>
                            </p:childTnLst>
                          </p:cTn>
                        </p:par>
                        <p:par>
                          <p:cTn id="319" fill="hold">
                            <p:stCondLst>
                              <p:cond delay="16100"/>
                            </p:stCondLst>
                            <p:childTnLst>
                              <p:par>
                                <p:cTn id="320" presetClass="entr" nodeType="afterEffect" presetID="9" grpId="74" fill="hold">
                                  <p:stCondLst>
                                    <p:cond delay="0"/>
                                  </p:stCondLst>
                                  <p:iterate type="el" backwards="0">
                                    <p:tmAbs val="0"/>
                                  </p:iterate>
                                  <p:childTnLst>
                                    <p:set>
                                      <p:cBhvr>
                                        <p:cTn id="321" fill="hold"/>
                                        <p:tgtEl>
                                          <p:spTgt spid="560"/>
                                        </p:tgtEl>
                                        <p:attrNameLst>
                                          <p:attrName>style.visibility</p:attrName>
                                        </p:attrNameLst>
                                      </p:cBhvr>
                                      <p:to>
                                        <p:strVal val="visible"/>
                                      </p:to>
                                    </p:set>
                                    <p:animEffect filter="dissolve" transition="in">
                                      <p:cBhvr>
                                        <p:cTn id="322" dur="800"/>
                                        <p:tgtEl>
                                          <p:spTgt spid="560"/>
                                        </p:tgtEl>
                                      </p:cBhvr>
                                    </p:animEffect>
                                  </p:childTnLst>
                                </p:cTn>
                              </p:par>
                            </p:childTnLst>
                          </p:cTn>
                        </p:par>
                        <p:par>
                          <p:cTn id="323" fill="hold">
                            <p:stCondLst>
                              <p:cond delay="16900"/>
                            </p:stCondLst>
                            <p:childTnLst>
                              <p:par>
                                <p:cTn id="324" presetClass="entr" nodeType="afterEffect" presetSubtype="32" presetID="23" grpId="75" fill="hold">
                                  <p:stCondLst>
                                    <p:cond delay="200"/>
                                  </p:stCondLst>
                                  <p:iterate type="el" backwards="0">
                                    <p:tmAbs val="0"/>
                                  </p:iterate>
                                  <p:childTnLst>
                                    <p:set>
                                      <p:cBhvr>
                                        <p:cTn id="325" fill="hold"/>
                                        <p:tgtEl>
                                          <p:spTgt spid="562"/>
                                        </p:tgtEl>
                                        <p:attrNameLst>
                                          <p:attrName>style.visibility</p:attrName>
                                        </p:attrNameLst>
                                      </p:cBhvr>
                                      <p:to>
                                        <p:strVal val="visible"/>
                                      </p:to>
                                    </p:set>
                                    <p:anim calcmode="lin" valueType="num">
                                      <p:cBhvr>
                                        <p:cTn id="326" dur="900" fill="hold"/>
                                        <p:tgtEl>
                                          <p:spTgt spid="562"/>
                                        </p:tgtEl>
                                        <p:attrNameLst>
                                          <p:attrName>ppt_w</p:attrName>
                                        </p:attrNameLst>
                                      </p:cBhvr>
                                      <p:tavLst>
                                        <p:tav tm="0">
                                          <p:val>
                                            <p:strVal val="4*#ppt_w"/>
                                          </p:val>
                                        </p:tav>
                                        <p:tav tm="100000">
                                          <p:val>
                                            <p:strVal val="#ppt_w"/>
                                          </p:val>
                                        </p:tav>
                                      </p:tavLst>
                                    </p:anim>
                                    <p:anim calcmode="lin" valueType="num">
                                      <p:cBhvr>
                                        <p:cTn id="327" dur="900" fill="hold"/>
                                        <p:tgtEl>
                                          <p:spTgt spid="562"/>
                                        </p:tgtEl>
                                        <p:attrNameLst>
                                          <p:attrName>ppt_h</p:attrName>
                                        </p:attrNameLst>
                                      </p:cBhvr>
                                      <p:tavLst>
                                        <p:tav tm="0">
                                          <p:val>
                                            <p:strVal val="4*#ppt_h"/>
                                          </p:val>
                                        </p:tav>
                                        <p:tav tm="100000">
                                          <p:val>
                                            <p:strVal val="#ppt_h"/>
                                          </p:val>
                                        </p:tav>
                                      </p:tavLst>
                                    </p:anim>
                                  </p:childTnLst>
                                </p:cTn>
                              </p:par>
                            </p:childTnLst>
                          </p:cTn>
                        </p:par>
                        <p:par>
                          <p:cTn id="328" fill="hold">
                            <p:stCondLst>
                              <p:cond delay="18000"/>
                            </p:stCondLst>
                            <p:childTnLst>
                              <p:par>
                                <p:cTn id="329" presetClass="entr" nodeType="afterEffect" presetSubtype="32" presetID="23" grpId="76" fill="hold">
                                  <p:stCondLst>
                                    <p:cond delay="300"/>
                                  </p:stCondLst>
                                  <p:iterate type="el" backwards="0">
                                    <p:tmAbs val="0"/>
                                  </p:iterate>
                                  <p:childTnLst>
                                    <p:set>
                                      <p:cBhvr>
                                        <p:cTn id="330" fill="hold"/>
                                        <p:tgtEl>
                                          <p:spTgt spid="564"/>
                                        </p:tgtEl>
                                        <p:attrNameLst>
                                          <p:attrName>style.visibility</p:attrName>
                                        </p:attrNameLst>
                                      </p:cBhvr>
                                      <p:to>
                                        <p:strVal val="visible"/>
                                      </p:to>
                                    </p:set>
                                    <p:anim calcmode="lin" valueType="num">
                                      <p:cBhvr>
                                        <p:cTn id="331" dur="900" fill="hold"/>
                                        <p:tgtEl>
                                          <p:spTgt spid="564"/>
                                        </p:tgtEl>
                                        <p:attrNameLst>
                                          <p:attrName>ppt_w</p:attrName>
                                        </p:attrNameLst>
                                      </p:cBhvr>
                                      <p:tavLst>
                                        <p:tav tm="0">
                                          <p:val>
                                            <p:strVal val="4*#ppt_w"/>
                                          </p:val>
                                        </p:tav>
                                        <p:tav tm="100000">
                                          <p:val>
                                            <p:strVal val="#ppt_w"/>
                                          </p:val>
                                        </p:tav>
                                      </p:tavLst>
                                    </p:anim>
                                    <p:anim calcmode="lin" valueType="num">
                                      <p:cBhvr>
                                        <p:cTn id="332" dur="900" fill="hold"/>
                                        <p:tgtEl>
                                          <p:spTgt spid="564"/>
                                        </p:tgtEl>
                                        <p:attrNameLst>
                                          <p:attrName>ppt_h</p:attrName>
                                        </p:attrNameLst>
                                      </p:cBhvr>
                                      <p:tavLst>
                                        <p:tav tm="0">
                                          <p:val>
                                            <p:strVal val="4*#ppt_h"/>
                                          </p:val>
                                        </p:tav>
                                        <p:tav tm="100000">
                                          <p:val>
                                            <p:strVal val="#ppt_h"/>
                                          </p:val>
                                        </p:tav>
                                      </p:tavLst>
                                    </p:anim>
                                  </p:childTnLst>
                                </p:cTn>
                              </p:par>
                            </p:childTnLst>
                          </p:cTn>
                        </p:par>
                        <p:par>
                          <p:cTn id="333" fill="hold">
                            <p:stCondLst>
                              <p:cond delay="19200"/>
                            </p:stCondLst>
                            <p:childTnLst>
                              <p:par>
                                <p:cTn id="334" presetClass="entr" nodeType="afterEffect" presetSubtype="32" presetID="4" grpId="77" fill="hold">
                                  <p:stCondLst>
                                    <p:cond delay="0"/>
                                  </p:stCondLst>
                                  <p:iterate type="el" backwards="0">
                                    <p:tmAbs val="0"/>
                                  </p:iterate>
                                  <p:childTnLst>
                                    <p:set>
                                      <p:cBhvr>
                                        <p:cTn id="335" fill="hold"/>
                                        <p:tgtEl>
                                          <p:spTgt spid="578"/>
                                        </p:tgtEl>
                                        <p:attrNameLst>
                                          <p:attrName>style.visibility</p:attrName>
                                        </p:attrNameLst>
                                      </p:cBhvr>
                                      <p:to>
                                        <p:strVal val="visible"/>
                                      </p:to>
                                    </p:set>
                                    <p:animEffect filter="box(out)" transition="in">
                                      <p:cBhvr>
                                        <p:cTn id="336" dur="700"/>
                                        <p:tgtEl>
                                          <p:spTgt spid="578"/>
                                        </p:tgtEl>
                                      </p:cBhvr>
                                    </p:animEffect>
                                  </p:childTnLst>
                                </p:cTn>
                              </p:par>
                            </p:childTnLst>
                          </p:cTn>
                        </p:par>
                        <p:par>
                          <p:cTn id="337" fill="hold">
                            <p:stCondLst>
                              <p:cond delay="19900"/>
                            </p:stCondLst>
                            <p:childTnLst>
                              <p:par>
                                <p:cTn id="338" presetClass="entr" nodeType="afterEffect" presetID="10" grpId="78" fill="hold">
                                  <p:stCondLst>
                                    <p:cond delay="0"/>
                                  </p:stCondLst>
                                  <p:iterate type="el" backwards="0">
                                    <p:tmAbs val="0"/>
                                  </p:iterate>
                                  <p:childTnLst>
                                    <p:set>
                                      <p:cBhvr>
                                        <p:cTn id="339" fill="hold"/>
                                        <p:tgtEl>
                                          <p:spTgt spid="580"/>
                                        </p:tgtEl>
                                        <p:attrNameLst>
                                          <p:attrName>style.visibility</p:attrName>
                                        </p:attrNameLst>
                                      </p:cBhvr>
                                      <p:to>
                                        <p:strVal val="visible"/>
                                      </p:to>
                                    </p:set>
                                    <p:animEffect filter="fade" transition="in">
                                      <p:cBhvr>
                                        <p:cTn id="340" dur="900"/>
                                        <p:tgtEl>
                                          <p:spTgt spid="580"/>
                                        </p:tgtEl>
                                      </p:cBhvr>
                                    </p:animEffect>
                                  </p:childTnLst>
                                </p:cTn>
                              </p:par>
                            </p:childTnLst>
                          </p:cTn>
                        </p:par>
                        <p:par>
                          <p:cTn id="341" fill="hold">
                            <p:stCondLst>
                              <p:cond delay="20800"/>
                            </p:stCondLst>
                            <p:childTnLst>
                              <p:par>
                                <p:cTn id="342" presetClass="entr" nodeType="afterEffect" presetID="9" grpId="82" fill="hold">
                                  <p:stCondLst>
                                    <p:cond delay="0"/>
                                  </p:stCondLst>
                                  <p:iterate type="el" backwards="0">
                                    <p:tmAbs val="0"/>
                                  </p:iterate>
                                  <p:childTnLst>
                                    <p:set>
                                      <p:cBhvr>
                                        <p:cTn id="343" fill="hold"/>
                                        <p:tgtEl>
                                          <p:spTgt spid="569"/>
                                        </p:tgtEl>
                                        <p:attrNameLst>
                                          <p:attrName>style.visibility</p:attrName>
                                        </p:attrNameLst>
                                      </p:cBhvr>
                                      <p:to>
                                        <p:strVal val="visible"/>
                                      </p:to>
                                    </p:set>
                                    <p:animEffect filter="dissolve" transition="in">
                                      <p:cBhvr>
                                        <p:cTn id="344" dur="900"/>
                                        <p:tgtEl>
                                          <p:spTgt spid="569"/>
                                        </p:tgtEl>
                                      </p:cBhvr>
                                    </p:animEffect>
                                  </p:childTnLst>
                                </p:cTn>
                              </p:par>
                            </p:childTnLst>
                          </p:cTn>
                        </p:par>
                        <p:par>
                          <p:cTn id="345" fill="hold">
                            <p:stCondLst>
                              <p:cond delay="21700"/>
                            </p:stCondLst>
                            <p:childTnLst>
                              <p:par>
                                <p:cTn id="346" presetClass="entr" nodeType="afterEffect" presetSubtype="32" presetID="23" grpId="83" fill="hold">
                                  <p:stCondLst>
                                    <p:cond delay="200"/>
                                  </p:stCondLst>
                                  <p:iterate type="el" backwards="0">
                                    <p:tmAbs val="0"/>
                                  </p:iterate>
                                  <p:childTnLst>
                                    <p:set>
                                      <p:cBhvr>
                                        <p:cTn id="347" fill="hold"/>
                                        <p:tgtEl>
                                          <p:spTgt spid="567"/>
                                        </p:tgtEl>
                                        <p:attrNameLst>
                                          <p:attrName>style.visibility</p:attrName>
                                        </p:attrNameLst>
                                      </p:cBhvr>
                                      <p:to>
                                        <p:strVal val="visible"/>
                                      </p:to>
                                    </p:set>
                                    <p:anim calcmode="lin" valueType="num">
                                      <p:cBhvr>
                                        <p:cTn id="348" dur="900" fill="hold"/>
                                        <p:tgtEl>
                                          <p:spTgt spid="567"/>
                                        </p:tgtEl>
                                        <p:attrNameLst>
                                          <p:attrName>ppt_w</p:attrName>
                                        </p:attrNameLst>
                                      </p:cBhvr>
                                      <p:tavLst>
                                        <p:tav tm="0">
                                          <p:val>
                                            <p:strVal val="4*#ppt_w"/>
                                          </p:val>
                                        </p:tav>
                                        <p:tav tm="100000">
                                          <p:val>
                                            <p:strVal val="#ppt_w"/>
                                          </p:val>
                                        </p:tav>
                                      </p:tavLst>
                                    </p:anim>
                                    <p:anim calcmode="lin" valueType="num">
                                      <p:cBhvr>
                                        <p:cTn id="349" dur="900" fill="hold"/>
                                        <p:tgtEl>
                                          <p:spTgt spid="567"/>
                                        </p:tgtEl>
                                        <p:attrNameLst>
                                          <p:attrName>ppt_h</p:attrName>
                                        </p:attrNameLst>
                                      </p:cBhvr>
                                      <p:tavLst>
                                        <p:tav tm="0">
                                          <p:val>
                                            <p:strVal val="4*#ppt_h"/>
                                          </p:val>
                                        </p:tav>
                                        <p:tav tm="100000">
                                          <p:val>
                                            <p:strVal val="#ppt_h"/>
                                          </p:val>
                                        </p:tav>
                                      </p:tavLst>
                                    </p:anim>
                                  </p:childTnLst>
                                </p:cTn>
                              </p:par>
                            </p:childTnLst>
                          </p:cTn>
                        </p:par>
                        <p:par>
                          <p:cTn id="350" fill="hold">
                            <p:stCondLst>
                              <p:cond delay="22800"/>
                            </p:stCondLst>
                            <p:childTnLst>
                              <p:par>
                                <p:cTn id="351" presetClass="entr" nodeType="afterEffect" presetID="10" grpId="84" fill="hold">
                                  <p:stCondLst>
                                    <p:cond delay="300"/>
                                  </p:stCondLst>
                                  <p:iterate type="el" backwards="0">
                                    <p:tmAbs val="0"/>
                                  </p:iterate>
                                  <p:childTnLst>
                                    <p:set>
                                      <p:cBhvr>
                                        <p:cTn id="352" fill="hold"/>
                                        <p:tgtEl>
                                          <p:spTgt spid="571"/>
                                        </p:tgtEl>
                                        <p:attrNameLst>
                                          <p:attrName>style.visibility</p:attrName>
                                        </p:attrNameLst>
                                      </p:cBhvr>
                                      <p:to>
                                        <p:strVal val="visible"/>
                                      </p:to>
                                    </p:set>
                                    <p:animEffect filter="fade" transition="in">
                                      <p:cBhvr>
                                        <p:cTn id="353" dur="900"/>
                                        <p:tgtEl>
                                          <p:spTgt spid="571"/>
                                        </p:tgtEl>
                                      </p:cBhvr>
                                    </p:animEffect>
                                  </p:childTnLst>
                                </p:cTn>
                              </p:par>
                            </p:childTnLst>
                          </p:cTn>
                        </p:par>
                        <p:par>
                          <p:cTn id="354" fill="hold">
                            <p:stCondLst>
                              <p:cond delay="24000"/>
                            </p:stCondLst>
                            <p:childTnLst>
                              <p:par>
                                <p:cTn id="355" presetClass="entr" nodeType="afterEffect" presetSubtype="32" presetID="4" grpId="85" fill="hold">
                                  <p:stCondLst>
                                    <p:cond delay="0"/>
                                  </p:stCondLst>
                                  <p:iterate type="el" backwards="0">
                                    <p:tmAbs val="0"/>
                                  </p:iterate>
                                  <p:childTnLst>
                                    <p:set>
                                      <p:cBhvr>
                                        <p:cTn id="356" fill="hold"/>
                                        <p:tgtEl>
                                          <p:spTgt spid="556"/>
                                        </p:tgtEl>
                                        <p:attrNameLst>
                                          <p:attrName>style.visibility</p:attrName>
                                        </p:attrNameLst>
                                      </p:cBhvr>
                                      <p:to>
                                        <p:strVal val="visible"/>
                                      </p:to>
                                    </p:set>
                                    <p:animEffect filter="box(out)" transition="in">
                                      <p:cBhvr>
                                        <p:cTn id="357" dur="700"/>
                                        <p:tgtEl>
                                          <p:spTgt spid="556"/>
                                        </p:tgtEl>
                                      </p:cBhvr>
                                    </p:animEffect>
                                  </p:childTnLst>
                                </p:cTn>
                              </p:par>
                            </p:childTnLst>
                          </p:cTn>
                        </p:par>
                        <p:par>
                          <p:cTn id="358" fill="hold">
                            <p:stCondLst>
                              <p:cond delay="24700"/>
                            </p:stCondLst>
                            <p:childTnLst>
                              <p:par>
                                <p:cTn id="359" presetClass="entr" nodeType="afterEffect" presetSubtype="32" presetID="23" grpId="86" fill="hold">
                                  <p:stCondLst>
                                    <p:cond delay="0"/>
                                  </p:stCondLst>
                                  <p:iterate type="el" backwards="0">
                                    <p:tmAbs val="0"/>
                                  </p:iterate>
                                  <p:childTnLst>
                                    <p:set>
                                      <p:cBhvr>
                                        <p:cTn id="360" fill="hold"/>
                                        <p:tgtEl>
                                          <p:spTgt spid="557"/>
                                        </p:tgtEl>
                                        <p:attrNameLst>
                                          <p:attrName>style.visibility</p:attrName>
                                        </p:attrNameLst>
                                      </p:cBhvr>
                                      <p:to>
                                        <p:strVal val="visible"/>
                                      </p:to>
                                    </p:set>
                                    <p:anim calcmode="lin" valueType="num">
                                      <p:cBhvr>
                                        <p:cTn id="361" dur="900" fill="hold"/>
                                        <p:tgtEl>
                                          <p:spTgt spid="557"/>
                                        </p:tgtEl>
                                        <p:attrNameLst>
                                          <p:attrName>ppt_w</p:attrName>
                                        </p:attrNameLst>
                                      </p:cBhvr>
                                      <p:tavLst>
                                        <p:tav tm="0">
                                          <p:val>
                                            <p:strVal val="4*#ppt_w"/>
                                          </p:val>
                                        </p:tav>
                                        <p:tav tm="100000">
                                          <p:val>
                                            <p:strVal val="#ppt_w"/>
                                          </p:val>
                                        </p:tav>
                                      </p:tavLst>
                                    </p:anim>
                                    <p:anim calcmode="lin" valueType="num">
                                      <p:cBhvr>
                                        <p:cTn id="362" dur="900" fill="hold"/>
                                        <p:tgtEl>
                                          <p:spTgt spid="557"/>
                                        </p:tgtEl>
                                        <p:attrNameLst>
                                          <p:attrName>ppt_h</p:attrName>
                                        </p:attrNameLst>
                                      </p:cBhvr>
                                      <p:tavLst>
                                        <p:tav tm="0">
                                          <p:val>
                                            <p:strVal val="4*#ppt_h"/>
                                          </p:val>
                                        </p:tav>
                                        <p:tav tm="100000">
                                          <p:val>
                                            <p:strVal val="#ppt_h"/>
                                          </p:val>
                                        </p:tav>
                                      </p:tavLst>
                                    </p:anim>
                                  </p:childTnLst>
                                </p:cTn>
                              </p:par>
                            </p:childTnLst>
                          </p:cTn>
                        </p:par>
                        <p:par>
                          <p:cTn id="363" fill="hold">
                            <p:stCondLst>
                              <p:cond delay="25600"/>
                            </p:stCondLst>
                            <p:childTnLst>
                              <p:par>
                                <p:cTn id="364" presetClass="entr" nodeType="afterEffect" presetID="9" grpId="87" fill="hold">
                                  <p:stCondLst>
                                    <p:cond delay="0"/>
                                  </p:stCondLst>
                                  <p:iterate type="el" backwards="0">
                                    <p:tmAbs val="0"/>
                                  </p:iterate>
                                  <p:childTnLst>
                                    <p:set>
                                      <p:cBhvr>
                                        <p:cTn id="365" fill="hold"/>
                                        <p:tgtEl>
                                          <p:spTgt spid="566"/>
                                        </p:tgtEl>
                                        <p:attrNameLst>
                                          <p:attrName>style.visibility</p:attrName>
                                        </p:attrNameLst>
                                      </p:cBhvr>
                                      <p:to>
                                        <p:strVal val="visible"/>
                                      </p:to>
                                    </p:set>
                                    <p:animEffect filter="dissolve" transition="in">
                                      <p:cBhvr>
                                        <p:cTn id="366" dur="800"/>
                                        <p:tgtEl>
                                          <p:spTgt spid="566"/>
                                        </p:tgtEl>
                                      </p:cBhvr>
                                    </p:animEffect>
                                  </p:childTnLst>
                                </p:cTn>
                              </p:par>
                            </p:childTnLst>
                          </p:cTn>
                        </p:par>
                        <p:par>
                          <p:cTn id="367" fill="hold">
                            <p:stCondLst>
                              <p:cond delay="26400"/>
                            </p:stCondLst>
                            <p:childTnLst>
                              <p:par>
                                <p:cTn id="368" presetClass="entr" nodeType="afterEffect" presetSubtype="32" presetID="23" grpId="88" fill="hold">
                                  <p:stCondLst>
                                    <p:cond delay="0"/>
                                  </p:stCondLst>
                                  <p:iterate type="el" backwards="0">
                                    <p:tmAbs val="0"/>
                                  </p:iterate>
                                  <p:childTnLst>
                                    <p:set>
                                      <p:cBhvr>
                                        <p:cTn id="369" fill="hold"/>
                                        <p:tgtEl>
                                          <p:spTgt spid="568"/>
                                        </p:tgtEl>
                                        <p:attrNameLst>
                                          <p:attrName>style.visibility</p:attrName>
                                        </p:attrNameLst>
                                      </p:cBhvr>
                                      <p:to>
                                        <p:strVal val="visible"/>
                                      </p:to>
                                    </p:set>
                                    <p:anim calcmode="lin" valueType="num">
                                      <p:cBhvr>
                                        <p:cTn id="370" dur="900" fill="hold"/>
                                        <p:tgtEl>
                                          <p:spTgt spid="568"/>
                                        </p:tgtEl>
                                        <p:attrNameLst>
                                          <p:attrName>ppt_w</p:attrName>
                                        </p:attrNameLst>
                                      </p:cBhvr>
                                      <p:tavLst>
                                        <p:tav tm="0">
                                          <p:val>
                                            <p:strVal val="4*#ppt_w"/>
                                          </p:val>
                                        </p:tav>
                                        <p:tav tm="100000">
                                          <p:val>
                                            <p:strVal val="#ppt_w"/>
                                          </p:val>
                                        </p:tav>
                                      </p:tavLst>
                                    </p:anim>
                                    <p:anim calcmode="lin" valueType="num">
                                      <p:cBhvr>
                                        <p:cTn id="371" dur="900" fill="hold"/>
                                        <p:tgtEl>
                                          <p:spTgt spid="568"/>
                                        </p:tgtEl>
                                        <p:attrNameLst>
                                          <p:attrName>ppt_h</p:attrName>
                                        </p:attrNameLst>
                                      </p:cBhvr>
                                      <p:tavLst>
                                        <p:tav tm="0">
                                          <p:val>
                                            <p:strVal val="4*#ppt_h"/>
                                          </p:val>
                                        </p:tav>
                                        <p:tav tm="100000">
                                          <p:val>
                                            <p:strVal val="#ppt_h"/>
                                          </p:val>
                                        </p:tav>
                                      </p:tavLst>
                                    </p:anim>
                                  </p:childTnLst>
                                </p:cTn>
                              </p:par>
                            </p:childTnLst>
                          </p:cTn>
                        </p:par>
                        <p:par>
                          <p:cTn id="372" fill="hold">
                            <p:stCondLst>
                              <p:cond delay="27300"/>
                            </p:stCondLst>
                            <p:childTnLst>
                              <p:par>
                                <p:cTn id="373" presetClass="entr" nodeType="afterEffect" presetSubtype="32" presetID="23" grpId="89" fill="hold">
                                  <p:stCondLst>
                                    <p:cond delay="300"/>
                                  </p:stCondLst>
                                  <p:iterate type="el" backwards="0">
                                    <p:tmAbs val="0"/>
                                  </p:iterate>
                                  <p:childTnLst>
                                    <p:set>
                                      <p:cBhvr>
                                        <p:cTn id="374" fill="hold"/>
                                        <p:tgtEl>
                                          <p:spTgt spid="570"/>
                                        </p:tgtEl>
                                        <p:attrNameLst>
                                          <p:attrName>style.visibility</p:attrName>
                                        </p:attrNameLst>
                                      </p:cBhvr>
                                      <p:to>
                                        <p:strVal val="visible"/>
                                      </p:to>
                                    </p:set>
                                    <p:anim calcmode="lin" valueType="num">
                                      <p:cBhvr>
                                        <p:cTn id="375" dur="900" fill="hold"/>
                                        <p:tgtEl>
                                          <p:spTgt spid="570"/>
                                        </p:tgtEl>
                                        <p:attrNameLst>
                                          <p:attrName>ppt_w</p:attrName>
                                        </p:attrNameLst>
                                      </p:cBhvr>
                                      <p:tavLst>
                                        <p:tav tm="0">
                                          <p:val>
                                            <p:strVal val="4*#ppt_w"/>
                                          </p:val>
                                        </p:tav>
                                        <p:tav tm="100000">
                                          <p:val>
                                            <p:strVal val="#ppt_w"/>
                                          </p:val>
                                        </p:tav>
                                      </p:tavLst>
                                    </p:anim>
                                    <p:anim calcmode="lin" valueType="num">
                                      <p:cBhvr>
                                        <p:cTn id="376" dur="900" fill="hold"/>
                                        <p:tgtEl>
                                          <p:spTgt spid="570"/>
                                        </p:tgtEl>
                                        <p:attrNameLst>
                                          <p:attrName>ppt_h</p:attrName>
                                        </p:attrNameLst>
                                      </p:cBhvr>
                                      <p:tavLst>
                                        <p:tav tm="0">
                                          <p:val>
                                            <p:strVal val="4*#ppt_h"/>
                                          </p:val>
                                        </p:tav>
                                        <p:tav tm="100000">
                                          <p:val>
                                            <p:strVal val="#ppt_h"/>
                                          </p:val>
                                        </p:tav>
                                      </p:tavLst>
                                    </p:anim>
                                  </p:childTnLst>
                                </p:cTn>
                              </p:par>
                            </p:childTnLst>
                          </p:cTn>
                        </p:par>
                        <p:par>
                          <p:cTn id="377" fill="hold">
                            <p:stCondLst>
                              <p:cond delay="28500"/>
                            </p:stCondLst>
                            <p:childTnLst>
                              <p:par>
                                <p:cTn id="378" presetClass="exit" nodeType="afterEffect" presetID="10" grpId="90" fill="hold">
                                  <p:stCondLst>
                                    <p:cond delay="0"/>
                                  </p:stCondLst>
                                  <p:iterate type="el" backwards="0">
                                    <p:tmAbs val="0"/>
                                  </p:iterate>
                                  <p:childTnLst>
                                    <p:animEffect filter="fade" transition="out">
                                      <p:cBhvr>
                                        <p:cTn id="379" dur="500" fill="hold"/>
                                        <p:tgtEl>
                                          <p:spTgt spid="580"/>
                                        </p:tgtEl>
                                      </p:cBhvr>
                                    </p:animEffect>
                                    <p:set>
                                      <p:cBhvr>
                                        <p:cTn id="380" fill="hold">
                                          <p:stCondLst>
                                            <p:cond delay="499"/>
                                          </p:stCondLst>
                                        </p:cTn>
                                        <p:tgtEl>
                                          <p:spTgt spid="580"/>
                                        </p:tgtEl>
                                        <p:attrNameLst>
                                          <p:attrName>style.visibility</p:attrName>
                                        </p:attrNameLst>
                                      </p:cBhvr>
                                      <p:to>
                                        <p:strVal val="hidden"/>
                                      </p:to>
                                    </p:set>
                                  </p:childTnLst>
                                </p:cTn>
                              </p:par>
                            </p:childTnLst>
                          </p:cTn>
                        </p:par>
                        <p:par>
                          <p:cTn id="381" fill="hold">
                            <p:stCondLst>
                              <p:cond delay="29000"/>
                            </p:stCondLst>
                            <p:childTnLst>
                              <p:par>
                                <p:cTn id="382" presetClass="entr" nodeType="afterEffect" presetID="10" grpId="91" fill="hold">
                                  <p:stCondLst>
                                    <p:cond delay="0"/>
                                  </p:stCondLst>
                                  <p:iterate type="el" backwards="0">
                                    <p:tmAbs val="0"/>
                                  </p:iterate>
                                  <p:childTnLst>
                                    <p:set>
                                      <p:cBhvr>
                                        <p:cTn id="383" fill="hold"/>
                                        <p:tgtEl>
                                          <p:spTgt spid="587"/>
                                        </p:tgtEl>
                                        <p:attrNameLst>
                                          <p:attrName>style.visibility</p:attrName>
                                        </p:attrNameLst>
                                      </p:cBhvr>
                                      <p:to>
                                        <p:strVal val="visible"/>
                                      </p:to>
                                    </p:set>
                                    <p:animEffect filter="fade" transition="in">
                                      <p:cBhvr>
                                        <p:cTn id="384" dur="900"/>
                                        <p:tgtEl>
                                          <p:spTgt spid="587"/>
                                        </p:tgtEl>
                                      </p:cBhvr>
                                    </p:animEffect>
                                  </p:childTnLst>
                                </p:cTn>
                              </p:par>
                            </p:childTnLst>
                          </p:cTn>
                        </p:par>
                        <p:par>
                          <p:cTn id="385" fill="hold">
                            <p:stCondLst>
                              <p:cond delay="29900"/>
                            </p:stCondLst>
                            <p:childTnLst>
                              <p:par>
                                <p:cTn id="386" presetClass="entr" nodeType="afterEffect" presetID="9" grpId="95" fill="hold">
                                  <p:stCondLst>
                                    <p:cond delay="0"/>
                                  </p:stCondLst>
                                  <p:iterate type="el" backwards="0">
                                    <p:tmAbs val="0"/>
                                  </p:iterate>
                                  <p:childTnLst>
                                    <p:set>
                                      <p:cBhvr>
                                        <p:cTn id="387" fill="hold"/>
                                        <p:tgtEl>
                                          <p:spTgt spid="575"/>
                                        </p:tgtEl>
                                        <p:attrNameLst>
                                          <p:attrName>style.visibility</p:attrName>
                                        </p:attrNameLst>
                                      </p:cBhvr>
                                      <p:to>
                                        <p:strVal val="visible"/>
                                      </p:to>
                                    </p:set>
                                    <p:animEffect filter="dissolve" transition="in">
                                      <p:cBhvr>
                                        <p:cTn id="388" dur="900"/>
                                        <p:tgtEl>
                                          <p:spTgt spid="575"/>
                                        </p:tgtEl>
                                      </p:cBhvr>
                                    </p:animEffect>
                                  </p:childTnLst>
                                </p:cTn>
                              </p:par>
                            </p:childTnLst>
                          </p:cTn>
                        </p:par>
                        <p:par>
                          <p:cTn id="389" fill="hold">
                            <p:stCondLst>
                              <p:cond delay="30800"/>
                            </p:stCondLst>
                            <p:childTnLst>
                              <p:par>
                                <p:cTn id="390" presetClass="entr" nodeType="afterEffect" presetSubtype="32" presetID="23" grpId="96" fill="hold">
                                  <p:stCondLst>
                                    <p:cond delay="200"/>
                                  </p:stCondLst>
                                  <p:iterate type="el" backwards="0">
                                    <p:tmAbs val="0"/>
                                  </p:iterate>
                                  <p:childTnLst>
                                    <p:set>
                                      <p:cBhvr>
                                        <p:cTn id="391" fill="hold"/>
                                        <p:tgtEl>
                                          <p:spTgt spid="573"/>
                                        </p:tgtEl>
                                        <p:attrNameLst>
                                          <p:attrName>style.visibility</p:attrName>
                                        </p:attrNameLst>
                                      </p:cBhvr>
                                      <p:to>
                                        <p:strVal val="visible"/>
                                      </p:to>
                                    </p:set>
                                    <p:anim calcmode="lin" valueType="num">
                                      <p:cBhvr>
                                        <p:cTn id="392" dur="900" fill="hold"/>
                                        <p:tgtEl>
                                          <p:spTgt spid="573"/>
                                        </p:tgtEl>
                                        <p:attrNameLst>
                                          <p:attrName>ppt_w</p:attrName>
                                        </p:attrNameLst>
                                      </p:cBhvr>
                                      <p:tavLst>
                                        <p:tav tm="0">
                                          <p:val>
                                            <p:strVal val="4*#ppt_w"/>
                                          </p:val>
                                        </p:tav>
                                        <p:tav tm="100000">
                                          <p:val>
                                            <p:strVal val="#ppt_w"/>
                                          </p:val>
                                        </p:tav>
                                      </p:tavLst>
                                    </p:anim>
                                    <p:anim calcmode="lin" valueType="num">
                                      <p:cBhvr>
                                        <p:cTn id="393" dur="900" fill="hold"/>
                                        <p:tgtEl>
                                          <p:spTgt spid="573"/>
                                        </p:tgtEl>
                                        <p:attrNameLst>
                                          <p:attrName>ppt_h</p:attrName>
                                        </p:attrNameLst>
                                      </p:cBhvr>
                                      <p:tavLst>
                                        <p:tav tm="0">
                                          <p:val>
                                            <p:strVal val="4*#ppt_h"/>
                                          </p:val>
                                        </p:tav>
                                        <p:tav tm="100000">
                                          <p:val>
                                            <p:strVal val="#ppt_h"/>
                                          </p:val>
                                        </p:tav>
                                      </p:tavLst>
                                    </p:anim>
                                  </p:childTnLst>
                                </p:cTn>
                              </p:par>
                            </p:childTnLst>
                          </p:cTn>
                        </p:par>
                        <p:par>
                          <p:cTn id="394" fill="hold">
                            <p:stCondLst>
                              <p:cond delay="31900"/>
                            </p:stCondLst>
                            <p:childTnLst>
                              <p:par>
                                <p:cTn id="395" presetClass="entr" nodeType="afterEffect" presetID="10" grpId="97" fill="hold">
                                  <p:stCondLst>
                                    <p:cond delay="300"/>
                                  </p:stCondLst>
                                  <p:iterate type="el" backwards="0">
                                    <p:tmAbs val="0"/>
                                  </p:iterate>
                                  <p:childTnLst>
                                    <p:set>
                                      <p:cBhvr>
                                        <p:cTn id="396" fill="hold"/>
                                        <p:tgtEl>
                                          <p:spTgt spid="577"/>
                                        </p:tgtEl>
                                        <p:attrNameLst>
                                          <p:attrName>style.visibility</p:attrName>
                                        </p:attrNameLst>
                                      </p:cBhvr>
                                      <p:to>
                                        <p:strVal val="visible"/>
                                      </p:to>
                                    </p:set>
                                    <p:animEffect filter="fade" transition="in">
                                      <p:cBhvr>
                                        <p:cTn id="397" dur="900"/>
                                        <p:tgtEl>
                                          <p:spTgt spid="577"/>
                                        </p:tgtEl>
                                      </p:cBhvr>
                                    </p:animEffect>
                                  </p:childTnLst>
                                </p:cTn>
                              </p:par>
                            </p:childTnLst>
                          </p:cTn>
                        </p:par>
                        <p:par>
                          <p:cTn id="398" fill="hold">
                            <p:stCondLst>
                              <p:cond delay="33100"/>
                            </p:stCondLst>
                            <p:childTnLst>
                              <p:par>
                                <p:cTn id="399" presetClass="entr" nodeType="afterEffect" presetSubtype="32" presetID="4" grpId="98" fill="hold">
                                  <p:stCondLst>
                                    <p:cond delay="0"/>
                                  </p:stCondLst>
                                  <p:iterate type="el" backwards="0">
                                    <p:tmAbs val="0"/>
                                  </p:iterate>
                                  <p:childTnLst>
                                    <p:set>
                                      <p:cBhvr>
                                        <p:cTn id="400" fill="hold"/>
                                        <p:tgtEl>
                                          <p:spTgt spid="558"/>
                                        </p:tgtEl>
                                        <p:attrNameLst>
                                          <p:attrName>style.visibility</p:attrName>
                                        </p:attrNameLst>
                                      </p:cBhvr>
                                      <p:to>
                                        <p:strVal val="visible"/>
                                      </p:to>
                                    </p:set>
                                    <p:animEffect filter="box(out)" transition="in">
                                      <p:cBhvr>
                                        <p:cTn id="401" dur="700"/>
                                        <p:tgtEl>
                                          <p:spTgt spid="558"/>
                                        </p:tgtEl>
                                      </p:cBhvr>
                                    </p:animEffect>
                                  </p:childTnLst>
                                </p:cTn>
                              </p:par>
                            </p:childTnLst>
                          </p:cTn>
                        </p:par>
                        <p:par>
                          <p:cTn id="402" fill="hold">
                            <p:stCondLst>
                              <p:cond delay="33800"/>
                            </p:stCondLst>
                            <p:childTnLst>
                              <p:par>
                                <p:cTn id="403" presetClass="entr" nodeType="afterEffect" presetSubtype="32" presetID="23" grpId="99" fill="hold">
                                  <p:stCondLst>
                                    <p:cond delay="0"/>
                                  </p:stCondLst>
                                  <p:iterate type="el" backwards="0">
                                    <p:tmAbs val="0"/>
                                  </p:iterate>
                                  <p:childTnLst>
                                    <p:set>
                                      <p:cBhvr>
                                        <p:cTn id="404" fill="hold"/>
                                        <p:tgtEl>
                                          <p:spTgt spid="559"/>
                                        </p:tgtEl>
                                        <p:attrNameLst>
                                          <p:attrName>style.visibility</p:attrName>
                                        </p:attrNameLst>
                                      </p:cBhvr>
                                      <p:to>
                                        <p:strVal val="visible"/>
                                      </p:to>
                                    </p:set>
                                    <p:anim calcmode="lin" valueType="num">
                                      <p:cBhvr>
                                        <p:cTn id="405" dur="900" fill="hold"/>
                                        <p:tgtEl>
                                          <p:spTgt spid="559"/>
                                        </p:tgtEl>
                                        <p:attrNameLst>
                                          <p:attrName>ppt_w</p:attrName>
                                        </p:attrNameLst>
                                      </p:cBhvr>
                                      <p:tavLst>
                                        <p:tav tm="0">
                                          <p:val>
                                            <p:strVal val="4*#ppt_w"/>
                                          </p:val>
                                        </p:tav>
                                        <p:tav tm="100000">
                                          <p:val>
                                            <p:strVal val="#ppt_w"/>
                                          </p:val>
                                        </p:tav>
                                      </p:tavLst>
                                    </p:anim>
                                    <p:anim calcmode="lin" valueType="num">
                                      <p:cBhvr>
                                        <p:cTn id="406" dur="900" fill="hold"/>
                                        <p:tgtEl>
                                          <p:spTgt spid="559"/>
                                        </p:tgtEl>
                                        <p:attrNameLst>
                                          <p:attrName>ppt_h</p:attrName>
                                        </p:attrNameLst>
                                      </p:cBhvr>
                                      <p:tavLst>
                                        <p:tav tm="0">
                                          <p:val>
                                            <p:strVal val="4*#ppt_h"/>
                                          </p:val>
                                        </p:tav>
                                        <p:tav tm="100000">
                                          <p:val>
                                            <p:strVal val="#ppt_h"/>
                                          </p:val>
                                        </p:tav>
                                      </p:tavLst>
                                    </p:anim>
                                  </p:childTnLst>
                                </p:cTn>
                              </p:par>
                            </p:childTnLst>
                          </p:cTn>
                        </p:par>
                        <p:par>
                          <p:cTn id="407" fill="hold">
                            <p:stCondLst>
                              <p:cond delay="34700"/>
                            </p:stCondLst>
                            <p:childTnLst>
                              <p:par>
                                <p:cTn id="408" presetClass="entr" nodeType="afterEffect" presetID="9" grpId="100" fill="hold">
                                  <p:stCondLst>
                                    <p:cond delay="400"/>
                                  </p:stCondLst>
                                  <p:iterate type="el" backwards="0">
                                    <p:tmAbs val="0"/>
                                  </p:iterate>
                                  <p:childTnLst>
                                    <p:set>
                                      <p:cBhvr>
                                        <p:cTn id="409" fill="hold"/>
                                        <p:tgtEl>
                                          <p:spTgt spid="572"/>
                                        </p:tgtEl>
                                        <p:attrNameLst>
                                          <p:attrName>style.visibility</p:attrName>
                                        </p:attrNameLst>
                                      </p:cBhvr>
                                      <p:to>
                                        <p:strVal val="visible"/>
                                      </p:to>
                                    </p:set>
                                    <p:animEffect filter="dissolve" transition="in">
                                      <p:cBhvr>
                                        <p:cTn id="410" dur="800"/>
                                        <p:tgtEl>
                                          <p:spTgt spid="572"/>
                                        </p:tgtEl>
                                      </p:cBhvr>
                                    </p:animEffect>
                                  </p:childTnLst>
                                </p:cTn>
                              </p:par>
                            </p:childTnLst>
                          </p:cTn>
                        </p:par>
                        <p:par>
                          <p:cTn id="411" fill="hold">
                            <p:stCondLst>
                              <p:cond delay="35900"/>
                            </p:stCondLst>
                            <p:childTnLst>
                              <p:par>
                                <p:cTn id="412" presetClass="entr" nodeType="afterEffect" presetSubtype="32" presetID="23" grpId="101" fill="hold">
                                  <p:stCondLst>
                                    <p:cond delay="0"/>
                                  </p:stCondLst>
                                  <p:iterate type="el" backwards="0">
                                    <p:tmAbs val="0"/>
                                  </p:iterate>
                                  <p:childTnLst>
                                    <p:set>
                                      <p:cBhvr>
                                        <p:cTn id="413" fill="hold"/>
                                        <p:tgtEl>
                                          <p:spTgt spid="574"/>
                                        </p:tgtEl>
                                        <p:attrNameLst>
                                          <p:attrName>style.visibility</p:attrName>
                                        </p:attrNameLst>
                                      </p:cBhvr>
                                      <p:to>
                                        <p:strVal val="visible"/>
                                      </p:to>
                                    </p:set>
                                    <p:anim calcmode="lin" valueType="num">
                                      <p:cBhvr>
                                        <p:cTn id="414" dur="900" fill="hold"/>
                                        <p:tgtEl>
                                          <p:spTgt spid="574"/>
                                        </p:tgtEl>
                                        <p:attrNameLst>
                                          <p:attrName>ppt_w</p:attrName>
                                        </p:attrNameLst>
                                      </p:cBhvr>
                                      <p:tavLst>
                                        <p:tav tm="0">
                                          <p:val>
                                            <p:strVal val="4*#ppt_w"/>
                                          </p:val>
                                        </p:tav>
                                        <p:tav tm="100000">
                                          <p:val>
                                            <p:strVal val="#ppt_w"/>
                                          </p:val>
                                        </p:tav>
                                      </p:tavLst>
                                    </p:anim>
                                    <p:anim calcmode="lin" valueType="num">
                                      <p:cBhvr>
                                        <p:cTn id="415" dur="900" fill="hold"/>
                                        <p:tgtEl>
                                          <p:spTgt spid="574"/>
                                        </p:tgtEl>
                                        <p:attrNameLst>
                                          <p:attrName>ppt_h</p:attrName>
                                        </p:attrNameLst>
                                      </p:cBhvr>
                                      <p:tavLst>
                                        <p:tav tm="0">
                                          <p:val>
                                            <p:strVal val="4*#ppt_h"/>
                                          </p:val>
                                        </p:tav>
                                        <p:tav tm="100000">
                                          <p:val>
                                            <p:strVal val="#ppt_h"/>
                                          </p:val>
                                        </p:tav>
                                      </p:tavLst>
                                    </p:anim>
                                  </p:childTnLst>
                                </p:cTn>
                              </p:par>
                            </p:childTnLst>
                          </p:cTn>
                        </p:par>
                        <p:par>
                          <p:cTn id="416" fill="hold">
                            <p:stCondLst>
                              <p:cond delay="36800"/>
                            </p:stCondLst>
                            <p:childTnLst>
                              <p:par>
                                <p:cTn id="417" presetClass="entr" nodeType="afterEffect" presetSubtype="32" presetID="23" grpId="102" fill="hold">
                                  <p:stCondLst>
                                    <p:cond delay="300"/>
                                  </p:stCondLst>
                                  <p:iterate type="el" backwards="0">
                                    <p:tmAbs val="0"/>
                                  </p:iterate>
                                  <p:childTnLst>
                                    <p:set>
                                      <p:cBhvr>
                                        <p:cTn id="418" fill="hold"/>
                                        <p:tgtEl>
                                          <p:spTgt spid="576"/>
                                        </p:tgtEl>
                                        <p:attrNameLst>
                                          <p:attrName>style.visibility</p:attrName>
                                        </p:attrNameLst>
                                      </p:cBhvr>
                                      <p:to>
                                        <p:strVal val="visible"/>
                                      </p:to>
                                    </p:set>
                                    <p:anim calcmode="lin" valueType="num">
                                      <p:cBhvr>
                                        <p:cTn id="419" dur="900" fill="hold"/>
                                        <p:tgtEl>
                                          <p:spTgt spid="576"/>
                                        </p:tgtEl>
                                        <p:attrNameLst>
                                          <p:attrName>ppt_w</p:attrName>
                                        </p:attrNameLst>
                                      </p:cBhvr>
                                      <p:tavLst>
                                        <p:tav tm="0">
                                          <p:val>
                                            <p:strVal val="4*#ppt_w"/>
                                          </p:val>
                                        </p:tav>
                                        <p:tav tm="100000">
                                          <p:val>
                                            <p:strVal val="#ppt_w"/>
                                          </p:val>
                                        </p:tav>
                                      </p:tavLst>
                                    </p:anim>
                                    <p:anim calcmode="lin" valueType="num">
                                      <p:cBhvr>
                                        <p:cTn id="420" dur="900" fill="hold"/>
                                        <p:tgtEl>
                                          <p:spTgt spid="576"/>
                                        </p:tgtEl>
                                        <p:attrNameLst>
                                          <p:attrName>ppt_h</p:attrName>
                                        </p:attrNameLst>
                                      </p:cBhvr>
                                      <p:tavLst>
                                        <p:tav tm="0">
                                          <p:val>
                                            <p:strVal val="4*#ppt_h"/>
                                          </p:val>
                                        </p:tav>
                                        <p:tav tm="100000">
                                          <p:val>
                                            <p:strVal val="#ppt_h"/>
                                          </p:val>
                                        </p:tav>
                                      </p:tavLst>
                                    </p:anim>
                                  </p:childTnLst>
                                </p:cTn>
                              </p:par>
                            </p:childTnLst>
                          </p:cTn>
                        </p:par>
                        <p:par>
                          <p:cTn id="421" fill="hold">
                            <p:stCondLst>
                              <p:cond delay="38000"/>
                            </p:stCondLst>
                            <p:childTnLst>
                              <p:par>
                                <p:cTn id="422" presetClass="exit" nodeType="afterEffect" presetID="10" grpId="103" fill="hold">
                                  <p:stCondLst>
                                    <p:cond delay="0"/>
                                  </p:stCondLst>
                                  <p:iterate type="el" backwards="0">
                                    <p:tmAbs val="0"/>
                                  </p:iterate>
                                  <p:childTnLst>
                                    <p:animEffect filter="fade" transition="out">
                                      <p:cBhvr>
                                        <p:cTn id="423" dur="500" fill="hold"/>
                                        <p:tgtEl>
                                          <p:spTgt spid="587"/>
                                        </p:tgtEl>
                                      </p:cBhvr>
                                    </p:animEffect>
                                    <p:set>
                                      <p:cBhvr>
                                        <p:cTn id="424" fill="hold">
                                          <p:stCondLst>
                                            <p:cond delay="499"/>
                                          </p:stCondLst>
                                        </p:cTn>
                                        <p:tgtEl>
                                          <p:spTgt spid="587"/>
                                        </p:tgtEl>
                                        <p:attrNameLst>
                                          <p:attrName>style.visibility</p:attrName>
                                        </p:attrNameLst>
                                      </p:cBhvr>
                                      <p:to>
                                        <p:strVal val="hidden"/>
                                      </p:to>
                                    </p:set>
                                  </p:childTnLst>
                                </p:cTn>
                              </p:par>
                            </p:childTnLst>
                          </p:cTn>
                        </p:par>
                        <p:par>
                          <p:cTn id="425" fill="hold">
                            <p:stCondLst>
                              <p:cond delay="38500"/>
                            </p:stCondLst>
                            <p:childTnLst>
                              <p:par>
                                <p:cTn id="426" presetClass="entr" nodeType="afterEffect" presetID="10" grpId="104" fill="hold">
                                  <p:stCondLst>
                                    <p:cond delay="0"/>
                                  </p:stCondLst>
                                  <p:iterate type="el" backwards="0">
                                    <p:tmAbs val="0"/>
                                  </p:iterate>
                                  <p:childTnLst>
                                    <p:set>
                                      <p:cBhvr>
                                        <p:cTn id="427" fill="hold"/>
                                        <p:tgtEl>
                                          <p:spTgt spid="588"/>
                                        </p:tgtEl>
                                        <p:attrNameLst>
                                          <p:attrName>style.visibility</p:attrName>
                                        </p:attrNameLst>
                                      </p:cBhvr>
                                      <p:to>
                                        <p:strVal val="visible"/>
                                      </p:to>
                                    </p:set>
                                    <p:animEffect filter="fade" transition="in">
                                      <p:cBhvr>
                                        <p:cTn id="428" dur="900"/>
                                        <p:tgtEl>
                                          <p:spTgt spid="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6" grpId="55"/>
      <p:bldP build="whole" bldLvl="1" animBg="1" rev="0" advAuto="0" spid="526" grpId="19"/>
      <p:bldP build="whole" bldLvl="1" animBg="1" rev="0" advAuto="0" spid="552" grpId="66"/>
      <p:bldP build="whole" bldLvl="1" animBg="1" rev="0" advAuto="0" spid="519" grpId="32"/>
      <p:bldP build="whole" bldLvl="1" animBg="1" rev="0" advAuto="0" spid="547" grpId="49"/>
      <p:bldP build="whole" bldLvl="1" animBg="1" rev="0" advAuto="0" spid="567" grpId="83"/>
      <p:bldP build="whole" bldLvl="1" animBg="1" rev="0" advAuto="0" spid="560" grpId="74"/>
      <p:bldP build="whole" bldLvl="1" animBg="1" rev="0" advAuto="0" spid="497" grpId="1"/>
      <p:bldP build="whole" bldLvl="1" animBg="1" rev="0" advAuto="0" spid="558" grpId="98"/>
      <p:bldP build="whole" bldLvl="1" animBg="1" rev="0" advAuto="0" spid="545" grpId="54"/>
      <p:bldP build="whole" bldLvl="1" animBg="1" rev="0" advAuto="0" spid="584" grpId="60"/>
      <p:bldP build="whole" bldLvl="1" animBg="1" rev="0" advAuto="0" spid="523" grpId="37"/>
      <p:bldP build="whole" bldLvl="1" animBg="1" rev="0" advAuto="0" spid="534" grpId="24"/>
      <p:bldP build="whole" bldLvl="1" animBg="1" rev="0" advAuto="0" spid="565" grpId="71"/>
      <p:bldP build="whole" bldLvl="1" animBg="1" rev="0" advAuto="0" spid="587" grpId="91"/>
      <p:bldP build="whole" bldLvl="1" animBg="1" rev="0" advAuto="0" spid="550" grpId="64"/>
      <p:bldP build="whole" bldLvl="1" animBg="1" rev="0" advAuto="0" spid="536" grpId="2"/>
      <p:bldP build="whole" bldLvl="1" animBg="1" rev="0" advAuto="0" spid="531" grpId="42"/>
      <p:bldP build="whole" bldLvl="1" animBg="1" rev="0" advAuto="0" spid="587" grpId="103"/>
      <p:bldP build="whole" bldLvl="1" animBg="1" rev="0" advAuto="0" spid="574" grpId="101"/>
      <p:bldP build="whole" bldLvl="1" animBg="1" rev="0" advAuto="0" spid="525" grpId="38"/>
      <p:bldP build="whole" bldLvl="1" animBg="1" rev="0" advAuto="0" spid="579" grpId="48"/>
      <p:bldP build="whole" bldLvl="1" animBg="1" rev="0" advAuto="0" spid="581" grpId="56"/>
      <p:bldP build="whole" bldLvl="1" animBg="1" rev="0" advAuto="0" spid="544" grpId="53"/>
      <p:bldP build="whole" bldLvl="1" animBg="1" rev="0" advAuto="0" spid="542" grpId="51"/>
      <p:bldP build="whole" bldLvl="1" animBg="1" rev="0" advAuto="0" spid="554" grpId="72"/>
      <p:bldP build="whole" bldLvl="1" animBg="1" rev="0" advAuto="0" spid="540" grpId="47"/>
      <p:bldP build="whole" bldLvl="1" animBg="1" rev="0" advAuto="0" spid="517" grpId="31"/>
      <p:bldP build="whole" bldLvl="1" animBg="1" rev="0" advAuto="0" spid="509" grpId="14"/>
      <p:bldP build="whole" bldLvl="1" animBg="1" rev="0" advAuto="0" spid="503" grpId="9"/>
      <p:bldP build="whole" bldLvl="1" animBg="1" rev="0" advAuto="0" spid="548" grpId="62"/>
      <p:bldP build="whole" bldLvl="1" animBg="1" rev="0" advAuto="0" spid="501" grpId="7"/>
      <p:bldP build="whole" bldLvl="1" animBg="1" rev="0" advAuto="0" spid="576" grpId="102"/>
      <p:bldP build="whole" bldLvl="1" animBg="1" rev="0" advAuto="0" spid="500" grpId="6"/>
      <p:bldP build="whole" bldLvl="1" animBg="1" rev="0" advAuto="0" spid="504" grpId="3"/>
      <p:bldP build="whole" bldLvl="1" animBg="1" rev="0" advAuto="0" spid="580" grpId="78"/>
      <p:bldP build="whole" bldLvl="1" animBg="1" rev="0" advAuto="0" spid="575" grpId="95"/>
      <p:bldP build="whole" bldLvl="1" animBg="1" rev="0" advAuto="0" spid="528" grpId="21"/>
      <p:bldP build="whole" bldLvl="1" animBg="1" rev="0" advAuto="0" spid="580" grpId="90"/>
      <p:bldP build="whole" bldLvl="1" animBg="1" rev="0" advAuto="0" spid="582" grpId="58"/>
      <p:bldP build="whole" bldLvl="1" animBg="1" rev="0" advAuto="0" spid="539" grpId="46"/>
      <p:bldP build="whole" bldLvl="1" animBg="1" rev="0" advAuto="0" spid="514" grpId="28"/>
      <p:bldP build="whole" bldLvl="1" animBg="1" rev="0" advAuto="0" spid="511" grpId="25"/>
      <p:bldP build="whole" bldLvl="1" animBg="1" rev="0" advAuto="0" spid="568" grpId="88"/>
      <p:bldP build="whole" bldLvl="1" animBg="1" rev="0" advAuto="0" spid="586" grpId="57"/>
      <p:bldP build="whole" bldLvl="1" animBg="1" rev="0" advAuto="0" spid="535" grpId="34"/>
      <p:bldP build="whole" bldLvl="1" animBg="1" rev="0" advAuto="0" spid="562" grpId="75"/>
      <p:bldP build="whole" bldLvl="1" animBg="1" rev="0" advAuto="0" spid="551" grpId="65"/>
      <p:bldP build="whole" bldLvl="1" animBg="1" rev="0" advAuto="0" spid="572" grpId="100"/>
      <p:bldP build="whole" bldLvl="1" animBg="1" rev="0" advAuto="0" spid="518" grpId="17"/>
      <p:bldP build="whole" bldLvl="1" animBg="1" rev="0" advAuto="0" spid="513" grpId="27"/>
      <p:bldP build="whole" bldLvl="1" animBg="1" rev="0" advAuto="0" spid="569" grpId="82"/>
      <p:bldP build="whole" bldLvl="1" animBg="1" rev="0" advAuto="0" spid="538" grpId="45"/>
      <p:bldP build="whole" bldLvl="1" animBg="1" rev="0" advAuto="0" spid="508" grpId="13"/>
      <p:bldP build="whole" bldLvl="1" animBg="1" rev="0" advAuto="0" spid="566" grpId="87"/>
      <p:bldP build="whole" bldLvl="1" animBg="1" rev="0" advAuto="0" spid="506" grpId="11"/>
      <p:bldP build="whole" bldLvl="1" animBg="1" rev="0" advAuto="0" spid="556" grpId="85"/>
      <p:bldP build="whole" bldLvl="1" animBg="1" rev="0" advAuto="0" spid="583" grpId="59"/>
      <p:bldP build="whole" bldLvl="1" animBg="1" rev="0" advAuto="0" spid="530" grpId="23"/>
      <p:bldP build="whole" bldLvl="1" animBg="1" rev="0" advAuto="0" spid="541" grpId="50"/>
      <p:bldP build="whole" bldLvl="1" animBg="1" rev="0" advAuto="0" spid="521" grpId="33"/>
      <p:bldP build="whole" bldLvl="1" animBg="1" rev="0" advAuto="0" spid="571" grpId="84"/>
      <p:bldP build="whole" bldLvl="1" animBg="1" rev="0" advAuto="0" spid="515" grpId="29"/>
      <p:bldP build="whole" bldLvl="1" animBg="1" rev="0" advAuto="0" spid="555" grpId="73"/>
      <p:bldP build="whole" bldLvl="1" animBg="1" rev="0" advAuto="0" spid="532" grpId="22"/>
      <p:bldP build="whole" bldLvl="1" animBg="1" rev="0" advAuto="0" spid="524" grpId="20"/>
      <p:bldP build="whole" bldLvl="1" animBg="1" rev="0" advAuto="0" spid="520" grpId="16"/>
      <p:bldP build="whole" bldLvl="1" animBg="1" rev="0" advAuto="0" spid="537" grpId="35"/>
      <p:bldP build="whole" bldLvl="1" animBg="1" rev="0" advAuto="0" spid="564" grpId="76"/>
      <p:bldP build="whole" bldLvl="1" animBg="1" rev="0" advAuto="0" spid="573" grpId="96"/>
      <p:bldP build="whole" bldLvl="1" animBg="1" rev="0" advAuto="0" spid="549" grpId="63"/>
      <p:bldP build="whole" bldLvl="1" animBg="1" rev="0" advAuto="0" spid="527" grpId="39"/>
      <p:bldP build="whole" bldLvl="1" animBg="1" rev="0" advAuto="0" spid="510" grpId="15"/>
      <p:bldP build="whole" bldLvl="1" animBg="1" rev="0" advAuto="0" spid="578" grpId="77"/>
      <p:bldP build="whole" bldLvl="1" animBg="1" rev="0" advAuto="0" spid="529" grpId="41"/>
      <p:bldP build="whole" bldLvl="1" animBg="1" rev="0" advAuto="0" spid="561" grpId="70"/>
      <p:bldP build="whole" bldLvl="1" animBg="1" rev="0" advAuto="0" spid="570" grpId="89"/>
      <p:bldP build="whole" bldLvl="1" animBg="1" rev="0" advAuto="0" spid="577" grpId="97"/>
      <p:bldP build="whole" bldLvl="1" animBg="1" rev="0" advAuto="0" spid="507" grpId="12"/>
      <p:bldP build="whole" bldLvl="1" animBg="1" rev="0" advAuto="0" spid="499" grpId="5"/>
      <p:bldP build="whole" bldLvl="1" animBg="1" rev="0" advAuto="0" spid="585" grpId="61"/>
      <p:bldP build="whole" bldLvl="1" animBg="1" rev="0" advAuto="0" spid="588" grpId="104"/>
      <p:bldP build="whole" bldLvl="1" animBg="1" rev="0" advAuto="0" spid="557" grpId="86"/>
      <p:bldP build="whole" bldLvl="1" animBg="1" rev="0" advAuto="0" spid="553" grpId="67"/>
      <p:bldP build="whole" bldLvl="1" animBg="1" rev="0" advAuto="0" spid="543" grpId="52"/>
      <p:bldP build="whole" bldLvl="1" animBg="1" rev="0" advAuto="0" spid="502" grpId="8"/>
      <p:bldP build="whole" bldLvl="1" animBg="1" rev="0" advAuto="0" spid="533" grpId="43"/>
      <p:bldP build="whole" bldLvl="1" animBg="1" rev="0" advAuto="0" spid="522" grpId="18"/>
      <p:bldP build="whole" bldLvl="1" animBg="1" rev="0" advAuto="0" spid="516" grpId="30"/>
      <p:bldP build="whole" bldLvl="1" animBg="1" rev="0" advAuto="0" spid="563" grpId="69"/>
      <p:bldP build="whole" bldLvl="1" animBg="1" rev="0" advAuto="0" spid="498" grpId="4"/>
      <p:bldP build="whole" bldLvl="1" animBg="1" rev="0" advAuto="0" spid="505" grpId="10"/>
      <p:bldP build="whole" bldLvl="1" animBg="1" rev="0" advAuto="0" spid="512" grpId="26"/>
      <p:bldP build="whole" bldLvl="1" animBg="1" rev="0" advAuto="0" spid="559" grpId="99"/>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590" name="Rounded Rectangle"/>
          <p:cNvSpPr/>
          <p:nvPr/>
        </p:nvSpPr>
        <p:spPr>
          <a:xfrm>
            <a:off x="8833247" y="6170598"/>
            <a:ext cx="1716678" cy="1057281"/>
          </a:xfrm>
          <a:prstGeom prst="roundRect">
            <a:avLst>
              <a:gd name="adj" fmla="val 18018"/>
            </a:avLst>
          </a:prstGeom>
          <a:solidFill>
            <a:srgbClr val="B388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91" name="READ"/>
          <p:cNvSpPr txBox="1"/>
          <p:nvPr/>
        </p:nvSpPr>
        <p:spPr>
          <a:xfrm>
            <a:off x="9252133" y="6432538"/>
            <a:ext cx="8789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READ</a:t>
            </a:r>
          </a:p>
        </p:txBody>
      </p:sp>
      <p:sp>
        <p:nvSpPr>
          <p:cNvPr id="592" name="Rounded Rectangle"/>
          <p:cNvSpPr/>
          <p:nvPr/>
        </p:nvSpPr>
        <p:spPr>
          <a:xfrm>
            <a:off x="10977150" y="6170598"/>
            <a:ext cx="1716678" cy="1057281"/>
          </a:xfrm>
          <a:prstGeom prst="roundRect">
            <a:avLst>
              <a:gd name="adj" fmla="val 18018"/>
            </a:avLst>
          </a:prstGeom>
          <a:solidFill>
            <a:srgbClr val="B388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93" name="Rounded Rectangle"/>
          <p:cNvSpPr/>
          <p:nvPr/>
        </p:nvSpPr>
        <p:spPr>
          <a:xfrm>
            <a:off x="13121051" y="6170598"/>
            <a:ext cx="2429702" cy="1057281"/>
          </a:xfrm>
          <a:prstGeom prst="roundRect">
            <a:avLst>
              <a:gd name="adj" fmla="val 18018"/>
            </a:avLst>
          </a:prstGeom>
          <a:solidFill>
            <a:srgbClr val="B388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594" name="WRITE"/>
          <p:cNvSpPr txBox="1"/>
          <p:nvPr/>
        </p:nvSpPr>
        <p:spPr>
          <a:xfrm>
            <a:off x="11300461" y="6432538"/>
            <a:ext cx="107005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WRITE</a:t>
            </a:r>
          </a:p>
        </p:txBody>
      </p:sp>
      <p:sp>
        <p:nvSpPr>
          <p:cNvPr id="595" name="INCREMENT"/>
          <p:cNvSpPr txBox="1"/>
          <p:nvPr/>
        </p:nvSpPr>
        <p:spPr>
          <a:xfrm>
            <a:off x="13418573" y="6432538"/>
            <a:ext cx="183466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INCREMENT</a:t>
            </a:r>
          </a:p>
        </p:txBody>
      </p:sp>
      <p:sp>
        <p:nvSpPr>
          <p:cNvPr id="596" name="Line"/>
          <p:cNvSpPr/>
          <p:nvPr/>
        </p:nvSpPr>
        <p:spPr>
          <a:xfrm>
            <a:off x="9691585" y="5224874"/>
            <a:ext cx="1" cy="725984"/>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97" name="Atomic"/>
          <p:cNvSpPr txBox="1"/>
          <p:nvPr/>
        </p:nvSpPr>
        <p:spPr>
          <a:xfrm>
            <a:off x="8976067" y="4560634"/>
            <a:ext cx="143103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000">
                <a:latin typeface="Avenir Next Regular"/>
                <a:ea typeface="Avenir Next Regular"/>
                <a:cs typeface="Avenir Next Regular"/>
                <a:sym typeface="Avenir Next Regular"/>
              </a:defRPr>
            </a:lvl1pPr>
          </a:lstStyle>
          <a:p>
            <a:pPr/>
            <a:r>
              <a:t>Atomic</a:t>
            </a:r>
          </a:p>
        </p:txBody>
      </p:sp>
      <p:sp>
        <p:nvSpPr>
          <p:cNvPr id="598" name="Line"/>
          <p:cNvSpPr/>
          <p:nvPr/>
        </p:nvSpPr>
        <p:spPr>
          <a:xfrm>
            <a:off x="11835489" y="5224874"/>
            <a:ext cx="1" cy="725984"/>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599" name="Not Atomic"/>
          <p:cNvSpPr txBox="1"/>
          <p:nvPr/>
        </p:nvSpPr>
        <p:spPr>
          <a:xfrm>
            <a:off x="10734018" y="4560634"/>
            <a:ext cx="220294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000">
                <a:latin typeface="Avenir Next Regular"/>
                <a:ea typeface="Avenir Next Regular"/>
                <a:cs typeface="Avenir Next Regular"/>
                <a:sym typeface="Avenir Next Regular"/>
              </a:defRPr>
            </a:lvl1pPr>
          </a:lstStyle>
          <a:p>
            <a:pPr/>
            <a:r>
              <a:t>Not Atomic</a:t>
            </a:r>
          </a:p>
        </p:txBody>
      </p:sp>
      <p:sp>
        <p:nvSpPr>
          <p:cNvPr id="600" name="Line"/>
          <p:cNvSpPr/>
          <p:nvPr/>
        </p:nvSpPr>
        <p:spPr>
          <a:xfrm>
            <a:off x="14335903" y="5224874"/>
            <a:ext cx="1" cy="725984"/>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601" name="Atomic"/>
          <p:cNvSpPr txBox="1"/>
          <p:nvPr/>
        </p:nvSpPr>
        <p:spPr>
          <a:xfrm>
            <a:off x="13620385" y="4560634"/>
            <a:ext cx="143103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000">
                <a:latin typeface="Avenir Next Regular"/>
                <a:ea typeface="Avenir Next Regular"/>
                <a:cs typeface="Avenir Next Regular"/>
                <a:sym typeface="Avenir Next Regular"/>
              </a:defRPr>
            </a:lvl1pPr>
          </a:lstStyle>
          <a:p>
            <a:pPr/>
            <a:r>
              <a:t>Atomic</a:t>
            </a:r>
          </a:p>
        </p:txBody>
      </p:sp>
      <p:sp>
        <p:nvSpPr>
          <p:cNvPr id="602" name="IS THAT SO?"/>
          <p:cNvSpPr txBox="1"/>
          <p:nvPr/>
        </p:nvSpPr>
        <p:spPr>
          <a:xfrm>
            <a:off x="8964320" y="7593265"/>
            <a:ext cx="6455360" cy="156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8400">
                <a:latin typeface="Avenir Next Regular"/>
                <a:ea typeface="Avenir Next Regular"/>
                <a:cs typeface="Avenir Next Regular"/>
                <a:sym typeface="Avenir Next Regular"/>
              </a:defRPr>
            </a:lvl1pPr>
          </a:lstStyle>
          <a:p>
            <a:pPr/>
            <a:r>
              <a:t>IS THAT SO?</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590"/>
                                        </p:tgtEl>
                                        <p:attrNameLst>
                                          <p:attrName>style.visibility</p:attrName>
                                        </p:attrNameLst>
                                      </p:cBhvr>
                                      <p:to>
                                        <p:strVal val="visible"/>
                                      </p:to>
                                    </p:set>
                                    <p:animEffect filter="box(out)" transition="in">
                                      <p:cBhvr>
                                        <p:cTn id="7" dur="500"/>
                                        <p:tgtEl>
                                          <p:spTgt spid="590"/>
                                        </p:tgtEl>
                                      </p:cBhvr>
                                    </p:animEffect>
                                  </p:childTnLst>
                                </p:cTn>
                              </p:par>
                            </p:childTnLst>
                          </p:cTn>
                        </p:par>
                        <p:par>
                          <p:cTn id="8" fill="hold">
                            <p:stCondLst>
                              <p:cond delay="500"/>
                            </p:stCondLst>
                            <p:childTnLst>
                              <p:par>
                                <p:cTn id="9" presetClass="entr" nodeType="afterEffect" presetSubtype="32" presetID="23" grpId="2" fill="hold">
                                  <p:stCondLst>
                                    <p:cond delay="200"/>
                                  </p:stCondLst>
                                  <p:iterate type="el" backwards="0">
                                    <p:tmAbs val="0"/>
                                  </p:iterate>
                                  <p:childTnLst>
                                    <p:set>
                                      <p:cBhvr>
                                        <p:cTn id="10" fill="hold"/>
                                        <p:tgtEl>
                                          <p:spTgt spid="591"/>
                                        </p:tgtEl>
                                        <p:attrNameLst>
                                          <p:attrName>style.visibility</p:attrName>
                                        </p:attrNameLst>
                                      </p:cBhvr>
                                      <p:to>
                                        <p:strVal val="visible"/>
                                      </p:to>
                                    </p:set>
                                    <p:anim calcmode="lin" valueType="num">
                                      <p:cBhvr>
                                        <p:cTn id="11" dur="900" fill="hold"/>
                                        <p:tgtEl>
                                          <p:spTgt spid="591"/>
                                        </p:tgtEl>
                                        <p:attrNameLst>
                                          <p:attrName>ppt_w</p:attrName>
                                        </p:attrNameLst>
                                      </p:cBhvr>
                                      <p:tavLst>
                                        <p:tav tm="0">
                                          <p:val>
                                            <p:strVal val="4*#ppt_w"/>
                                          </p:val>
                                        </p:tav>
                                        <p:tav tm="100000">
                                          <p:val>
                                            <p:strVal val="#ppt_w"/>
                                          </p:val>
                                        </p:tav>
                                      </p:tavLst>
                                    </p:anim>
                                    <p:anim calcmode="lin" valueType="num">
                                      <p:cBhvr>
                                        <p:cTn id="12" dur="900" fill="hold"/>
                                        <p:tgtEl>
                                          <p:spTgt spid="591"/>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ID="9" grpId="3" fill="hold">
                                  <p:stCondLst>
                                    <p:cond delay="0"/>
                                  </p:stCondLst>
                                  <p:iterate type="el" backwards="0">
                                    <p:tmAbs val="0"/>
                                  </p:iterate>
                                  <p:childTnLst>
                                    <p:set>
                                      <p:cBhvr>
                                        <p:cTn id="15" fill="hold"/>
                                        <p:tgtEl>
                                          <p:spTgt spid="596"/>
                                        </p:tgtEl>
                                        <p:attrNameLst>
                                          <p:attrName>style.visibility</p:attrName>
                                        </p:attrNameLst>
                                      </p:cBhvr>
                                      <p:to>
                                        <p:strVal val="visible"/>
                                      </p:to>
                                    </p:set>
                                    <p:animEffect filter="dissolve" transition="in">
                                      <p:cBhvr>
                                        <p:cTn id="16" dur="600"/>
                                        <p:tgtEl>
                                          <p:spTgt spid="596"/>
                                        </p:tgtEl>
                                      </p:cBhvr>
                                    </p:animEffect>
                                  </p:childTnLst>
                                </p:cTn>
                              </p:par>
                            </p:childTnLst>
                          </p:cTn>
                        </p:par>
                        <p:par>
                          <p:cTn id="17" fill="hold">
                            <p:stCondLst>
                              <p:cond delay="2200"/>
                            </p:stCondLst>
                            <p:childTnLst>
                              <p:par>
                                <p:cTn id="18" presetClass="entr" nodeType="afterEffect" presetSubtype="32" presetID="23" grpId="4" fill="hold">
                                  <p:stCondLst>
                                    <p:cond delay="0"/>
                                  </p:stCondLst>
                                  <p:iterate type="el" backwards="0">
                                    <p:tmAbs val="0"/>
                                  </p:iterate>
                                  <p:childTnLst>
                                    <p:set>
                                      <p:cBhvr>
                                        <p:cTn id="19" fill="hold"/>
                                        <p:tgtEl>
                                          <p:spTgt spid="597"/>
                                        </p:tgtEl>
                                        <p:attrNameLst>
                                          <p:attrName>style.visibility</p:attrName>
                                        </p:attrNameLst>
                                      </p:cBhvr>
                                      <p:to>
                                        <p:strVal val="visible"/>
                                      </p:to>
                                    </p:set>
                                    <p:anim calcmode="lin" valueType="num">
                                      <p:cBhvr>
                                        <p:cTn id="20" dur="800" fill="hold"/>
                                        <p:tgtEl>
                                          <p:spTgt spid="597"/>
                                        </p:tgtEl>
                                        <p:attrNameLst>
                                          <p:attrName>ppt_w</p:attrName>
                                        </p:attrNameLst>
                                      </p:cBhvr>
                                      <p:tavLst>
                                        <p:tav tm="0">
                                          <p:val>
                                            <p:strVal val="4*#ppt_w"/>
                                          </p:val>
                                        </p:tav>
                                        <p:tav tm="100000">
                                          <p:val>
                                            <p:strVal val="#ppt_w"/>
                                          </p:val>
                                        </p:tav>
                                      </p:tavLst>
                                    </p:anim>
                                    <p:anim calcmode="lin" valueType="num">
                                      <p:cBhvr>
                                        <p:cTn id="21" dur="800" fill="hold"/>
                                        <p:tgtEl>
                                          <p:spTgt spid="597"/>
                                        </p:tgtEl>
                                        <p:attrNameLst>
                                          <p:attrName>ppt_h</p:attrName>
                                        </p:attrNameLst>
                                      </p:cBhvr>
                                      <p:tavLst>
                                        <p:tav tm="0">
                                          <p:val>
                                            <p:strVal val="4*#ppt_h"/>
                                          </p:val>
                                        </p:tav>
                                        <p:tav tm="100000">
                                          <p:val>
                                            <p:strVal val="#ppt_h"/>
                                          </p:val>
                                        </p:tav>
                                      </p:tavLst>
                                    </p:anim>
                                  </p:childTnLst>
                                </p:cTn>
                              </p:par>
                            </p:childTnLst>
                          </p:cTn>
                        </p:par>
                        <p:par>
                          <p:cTn id="22" fill="hold">
                            <p:stCondLst>
                              <p:cond delay="3000"/>
                            </p:stCondLst>
                            <p:childTnLst>
                              <p:par>
                                <p:cTn id="23" presetClass="entr" nodeType="afterEffect" presetSubtype="32" presetID="4" grpId="5" fill="hold">
                                  <p:stCondLst>
                                    <p:cond delay="0"/>
                                  </p:stCondLst>
                                  <p:iterate type="el" backwards="0">
                                    <p:tmAbs val="0"/>
                                  </p:iterate>
                                  <p:childTnLst>
                                    <p:set>
                                      <p:cBhvr>
                                        <p:cTn id="24" fill="hold"/>
                                        <p:tgtEl>
                                          <p:spTgt spid="592"/>
                                        </p:tgtEl>
                                        <p:attrNameLst>
                                          <p:attrName>style.visibility</p:attrName>
                                        </p:attrNameLst>
                                      </p:cBhvr>
                                      <p:to>
                                        <p:strVal val="visible"/>
                                      </p:to>
                                    </p:set>
                                    <p:animEffect filter="box(out)" transition="in">
                                      <p:cBhvr>
                                        <p:cTn id="25" dur="500"/>
                                        <p:tgtEl>
                                          <p:spTgt spid="592"/>
                                        </p:tgtEl>
                                      </p:cBhvr>
                                    </p:animEffect>
                                  </p:childTnLst>
                                </p:cTn>
                              </p:par>
                            </p:childTnLst>
                          </p:cTn>
                        </p:par>
                        <p:par>
                          <p:cTn id="26" fill="hold">
                            <p:stCondLst>
                              <p:cond delay="3500"/>
                            </p:stCondLst>
                            <p:childTnLst>
                              <p:par>
                                <p:cTn id="27" presetClass="entr" nodeType="afterEffect" presetSubtype="32" presetID="23" grpId="6" fill="hold">
                                  <p:stCondLst>
                                    <p:cond delay="200"/>
                                  </p:stCondLst>
                                  <p:iterate type="el" backwards="0">
                                    <p:tmAbs val="0"/>
                                  </p:iterate>
                                  <p:childTnLst>
                                    <p:set>
                                      <p:cBhvr>
                                        <p:cTn id="28" fill="hold"/>
                                        <p:tgtEl>
                                          <p:spTgt spid="594"/>
                                        </p:tgtEl>
                                        <p:attrNameLst>
                                          <p:attrName>style.visibility</p:attrName>
                                        </p:attrNameLst>
                                      </p:cBhvr>
                                      <p:to>
                                        <p:strVal val="visible"/>
                                      </p:to>
                                    </p:set>
                                    <p:anim calcmode="lin" valueType="num">
                                      <p:cBhvr>
                                        <p:cTn id="29" dur="900" fill="hold"/>
                                        <p:tgtEl>
                                          <p:spTgt spid="594"/>
                                        </p:tgtEl>
                                        <p:attrNameLst>
                                          <p:attrName>ppt_w</p:attrName>
                                        </p:attrNameLst>
                                      </p:cBhvr>
                                      <p:tavLst>
                                        <p:tav tm="0">
                                          <p:val>
                                            <p:strVal val="4*#ppt_w"/>
                                          </p:val>
                                        </p:tav>
                                        <p:tav tm="100000">
                                          <p:val>
                                            <p:strVal val="#ppt_w"/>
                                          </p:val>
                                        </p:tav>
                                      </p:tavLst>
                                    </p:anim>
                                    <p:anim calcmode="lin" valueType="num">
                                      <p:cBhvr>
                                        <p:cTn id="30" dur="900" fill="hold"/>
                                        <p:tgtEl>
                                          <p:spTgt spid="594"/>
                                        </p:tgtEl>
                                        <p:attrNameLst>
                                          <p:attrName>ppt_h</p:attrName>
                                        </p:attrNameLst>
                                      </p:cBhvr>
                                      <p:tavLst>
                                        <p:tav tm="0">
                                          <p:val>
                                            <p:strVal val="4*#ppt_h"/>
                                          </p:val>
                                        </p:tav>
                                        <p:tav tm="100000">
                                          <p:val>
                                            <p:strVal val="#ppt_h"/>
                                          </p:val>
                                        </p:tav>
                                      </p:tavLst>
                                    </p:anim>
                                  </p:childTnLst>
                                </p:cTn>
                              </p:par>
                            </p:childTnLst>
                          </p:cTn>
                        </p:par>
                        <p:par>
                          <p:cTn id="31" fill="hold">
                            <p:stCondLst>
                              <p:cond delay="4600"/>
                            </p:stCondLst>
                            <p:childTnLst>
                              <p:par>
                                <p:cTn id="32" presetClass="entr" nodeType="afterEffect" presetID="9" grpId="7" fill="hold">
                                  <p:stCondLst>
                                    <p:cond delay="0"/>
                                  </p:stCondLst>
                                  <p:iterate type="el" backwards="0">
                                    <p:tmAbs val="0"/>
                                  </p:iterate>
                                  <p:childTnLst>
                                    <p:set>
                                      <p:cBhvr>
                                        <p:cTn id="33" fill="hold"/>
                                        <p:tgtEl>
                                          <p:spTgt spid="598"/>
                                        </p:tgtEl>
                                        <p:attrNameLst>
                                          <p:attrName>style.visibility</p:attrName>
                                        </p:attrNameLst>
                                      </p:cBhvr>
                                      <p:to>
                                        <p:strVal val="visible"/>
                                      </p:to>
                                    </p:set>
                                    <p:animEffect filter="dissolve" transition="in">
                                      <p:cBhvr>
                                        <p:cTn id="34" dur="600"/>
                                        <p:tgtEl>
                                          <p:spTgt spid="598"/>
                                        </p:tgtEl>
                                      </p:cBhvr>
                                    </p:animEffect>
                                  </p:childTnLst>
                                </p:cTn>
                              </p:par>
                            </p:childTnLst>
                          </p:cTn>
                        </p:par>
                        <p:par>
                          <p:cTn id="35" fill="hold">
                            <p:stCondLst>
                              <p:cond delay="5200"/>
                            </p:stCondLst>
                            <p:childTnLst>
                              <p:par>
                                <p:cTn id="36" presetClass="entr" nodeType="afterEffect" presetSubtype="32" presetID="23" grpId="8" fill="hold">
                                  <p:stCondLst>
                                    <p:cond delay="0"/>
                                  </p:stCondLst>
                                  <p:iterate type="el" backwards="0">
                                    <p:tmAbs val="0"/>
                                  </p:iterate>
                                  <p:childTnLst>
                                    <p:set>
                                      <p:cBhvr>
                                        <p:cTn id="37" fill="hold"/>
                                        <p:tgtEl>
                                          <p:spTgt spid="599"/>
                                        </p:tgtEl>
                                        <p:attrNameLst>
                                          <p:attrName>style.visibility</p:attrName>
                                        </p:attrNameLst>
                                      </p:cBhvr>
                                      <p:to>
                                        <p:strVal val="visible"/>
                                      </p:to>
                                    </p:set>
                                    <p:anim calcmode="lin" valueType="num">
                                      <p:cBhvr>
                                        <p:cTn id="38" dur="800" fill="hold"/>
                                        <p:tgtEl>
                                          <p:spTgt spid="599"/>
                                        </p:tgtEl>
                                        <p:attrNameLst>
                                          <p:attrName>ppt_w</p:attrName>
                                        </p:attrNameLst>
                                      </p:cBhvr>
                                      <p:tavLst>
                                        <p:tav tm="0">
                                          <p:val>
                                            <p:strVal val="4*#ppt_w"/>
                                          </p:val>
                                        </p:tav>
                                        <p:tav tm="100000">
                                          <p:val>
                                            <p:strVal val="#ppt_w"/>
                                          </p:val>
                                        </p:tav>
                                      </p:tavLst>
                                    </p:anim>
                                    <p:anim calcmode="lin" valueType="num">
                                      <p:cBhvr>
                                        <p:cTn id="39" dur="800" fill="hold"/>
                                        <p:tgtEl>
                                          <p:spTgt spid="599"/>
                                        </p:tgtEl>
                                        <p:attrNameLst>
                                          <p:attrName>ppt_h</p:attrName>
                                        </p:attrNameLst>
                                      </p:cBhvr>
                                      <p:tavLst>
                                        <p:tav tm="0">
                                          <p:val>
                                            <p:strVal val="4*#ppt_h"/>
                                          </p:val>
                                        </p:tav>
                                        <p:tav tm="100000">
                                          <p:val>
                                            <p:strVal val="#ppt_h"/>
                                          </p:val>
                                        </p:tav>
                                      </p:tavLst>
                                    </p:anim>
                                  </p:childTnLst>
                                </p:cTn>
                              </p:par>
                            </p:childTnLst>
                          </p:cTn>
                        </p:par>
                        <p:par>
                          <p:cTn id="40" fill="hold">
                            <p:stCondLst>
                              <p:cond delay="6000"/>
                            </p:stCondLst>
                            <p:childTnLst>
                              <p:par>
                                <p:cTn id="41" presetClass="entr" nodeType="afterEffect" presetSubtype="32" presetID="4" grpId="9" fill="hold">
                                  <p:stCondLst>
                                    <p:cond delay="0"/>
                                  </p:stCondLst>
                                  <p:iterate type="el" backwards="0">
                                    <p:tmAbs val="0"/>
                                  </p:iterate>
                                  <p:childTnLst>
                                    <p:set>
                                      <p:cBhvr>
                                        <p:cTn id="42" fill="hold"/>
                                        <p:tgtEl>
                                          <p:spTgt spid="593"/>
                                        </p:tgtEl>
                                        <p:attrNameLst>
                                          <p:attrName>style.visibility</p:attrName>
                                        </p:attrNameLst>
                                      </p:cBhvr>
                                      <p:to>
                                        <p:strVal val="visible"/>
                                      </p:to>
                                    </p:set>
                                    <p:animEffect filter="box(out)" transition="in">
                                      <p:cBhvr>
                                        <p:cTn id="43" dur="500"/>
                                        <p:tgtEl>
                                          <p:spTgt spid="593"/>
                                        </p:tgtEl>
                                      </p:cBhvr>
                                    </p:animEffect>
                                  </p:childTnLst>
                                </p:cTn>
                              </p:par>
                            </p:childTnLst>
                          </p:cTn>
                        </p:par>
                        <p:par>
                          <p:cTn id="44" fill="hold">
                            <p:stCondLst>
                              <p:cond delay="6500"/>
                            </p:stCondLst>
                            <p:childTnLst>
                              <p:par>
                                <p:cTn id="45" presetClass="entr" nodeType="afterEffect" presetSubtype="32" presetID="23" grpId="10" fill="hold">
                                  <p:stCondLst>
                                    <p:cond delay="200"/>
                                  </p:stCondLst>
                                  <p:iterate type="el" backwards="0">
                                    <p:tmAbs val="0"/>
                                  </p:iterate>
                                  <p:childTnLst>
                                    <p:set>
                                      <p:cBhvr>
                                        <p:cTn id="46" fill="hold"/>
                                        <p:tgtEl>
                                          <p:spTgt spid="595"/>
                                        </p:tgtEl>
                                        <p:attrNameLst>
                                          <p:attrName>style.visibility</p:attrName>
                                        </p:attrNameLst>
                                      </p:cBhvr>
                                      <p:to>
                                        <p:strVal val="visible"/>
                                      </p:to>
                                    </p:set>
                                    <p:anim calcmode="lin" valueType="num">
                                      <p:cBhvr>
                                        <p:cTn id="47" dur="900" fill="hold"/>
                                        <p:tgtEl>
                                          <p:spTgt spid="595"/>
                                        </p:tgtEl>
                                        <p:attrNameLst>
                                          <p:attrName>ppt_w</p:attrName>
                                        </p:attrNameLst>
                                      </p:cBhvr>
                                      <p:tavLst>
                                        <p:tav tm="0">
                                          <p:val>
                                            <p:strVal val="4*#ppt_w"/>
                                          </p:val>
                                        </p:tav>
                                        <p:tav tm="100000">
                                          <p:val>
                                            <p:strVal val="#ppt_w"/>
                                          </p:val>
                                        </p:tav>
                                      </p:tavLst>
                                    </p:anim>
                                    <p:anim calcmode="lin" valueType="num">
                                      <p:cBhvr>
                                        <p:cTn id="48" dur="900" fill="hold"/>
                                        <p:tgtEl>
                                          <p:spTgt spid="595"/>
                                        </p:tgtEl>
                                        <p:attrNameLst>
                                          <p:attrName>ppt_h</p:attrName>
                                        </p:attrNameLst>
                                      </p:cBhvr>
                                      <p:tavLst>
                                        <p:tav tm="0">
                                          <p:val>
                                            <p:strVal val="4*#ppt_h"/>
                                          </p:val>
                                        </p:tav>
                                        <p:tav tm="100000">
                                          <p:val>
                                            <p:strVal val="#ppt_h"/>
                                          </p:val>
                                        </p:tav>
                                      </p:tavLst>
                                    </p:anim>
                                  </p:childTnLst>
                                </p:cTn>
                              </p:par>
                            </p:childTnLst>
                          </p:cTn>
                        </p:par>
                        <p:par>
                          <p:cTn id="49" fill="hold">
                            <p:stCondLst>
                              <p:cond delay="7600"/>
                            </p:stCondLst>
                            <p:childTnLst>
                              <p:par>
                                <p:cTn id="50" presetClass="entr" nodeType="afterEffect" presetID="9" grpId="11" fill="hold">
                                  <p:stCondLst>
                                    <p:cond delay="0"/>
                                  </p:stCondLst>
                                  <p:iterate type="el" backwards="0">
                                    <p:tmAbs val="0"/>
                                  </p:iterate>
                                  <p:childTnLst>
                                    <p:set>
                                      <p:cBhvr>
                                        <p:cTn id="51" fill="hold"/>
                                        <p:tgtEl>
                                          <p:spTgt spid="600"/>
                                        </p:tgtEl>
                                        <p:attrNameLst>
                                          <p:attrName>style.visibility</p:attrName>
                                        </p:attrNameLst>
                                      </p:cBhvr>
                                      <p:to>
                                        <p:strVal val="visible"/>
                                      </p:to>
                                    </p:set>
                                    <p:animEffect filter="dissolve" transition="in">
                                      <p:cBhvr>
                                        <p:cTn id="52" dur="600"/>
                                        <p:tgtEl>
                                          <p:spTgt spid="600"/>
                                        </p:tgtEl>
                                      </p:cBhvr>
                                    </p:animEffect>
                                  </p:childTnLst>
                                </p:cTn>
                              </p:par>
                            </p:childTnLst>
                          </p:cTn>
                        </p:par>
                        <p:par>
                          <p:cTn id="53" fill="hold">
                            <p:stCondLst>
                              <p:cond delay="8200"/>
                            </p:stCondLst>
                            <p:childTnLst>
                              <p:par>
                                <p:cTn id="54" presetClass="entr" nodeType="afterEffect" presetSubtype="32" presetID="23" grpId="12" fill="hold">
                                  <p:stCondLst>
                                    <p:cond delay="0"/>
                                  </p:stCondLst>
                                  <p:iterate type="el" backwards="0">
                                    <p:tmAbs val="0"/>
                                  </p:iterate>
                                  <p:childTnLst>
                                    <p:set>
                                      <p:cBhvr>
                                        <p:cTn id="55" fill="hold"/>
                                        <p:tgtEl>
                                          <p:spTgt spid="601"/>
                                        </p:tgtEl>
                                        <p:attrNameLst>
                                          <p:attrName>style.visibility</p:attrName>
                                        </p:attrNameLst>
                                      </p:cBhvr>
                                      <p:to>
                                        <p:strVal val="visible"/>
                                      </p:to>
                                    </p:set>
                                    <p:anim calcmode="lin" valueType="num">
                                      <p:cBhvr>
                                        <p:cTn id="56" dur="800" fill="hold"/>
                                        <p:tgtEl>
                                          <p:spTgt spid="601"/>
                                        </p:tgtEl>
                                        <p:attrNameLst>
                                          <p:attrName>ppt_w</p:attrName>
                                        </p:attrNameLst>
                                      </p:cBhvr>
                                      <p:tavLst>
                                        <p:tav tm="0">
                                          <p:val>
                                            <p:strVal val="4*#ppt_w"/>
                                          </p:val>
                                        </p:tav>
                                        <p:tav tm="100000">
                                          <p:val>
                                            <p:strVal val="#ppt_w"/>
                                          </p:val>
                                        </p:tav>
                                      </p:tavLst>
                                    </p:anim>
                                    <p:anim calcmode="lin" valueType="num">
                                      <p:cBhvr>
                                        <p:cTn id="57" dur="800" fill="hold"/>
                                        <p:tgtEl>
                                          <p:spTgt spid="601"/>
                                        </p:tgtEl>
                                        <p:attrNameLst>
                                          <p:attrName>ppt_h</p:attrName>
                                        </p:attrNameLst>
                                      </p:cBhvr>
                                      <p:tavLst>
                                        <p:tav tm="0">
                                          <p:val>
                                            <p:strVal val="4*#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32" presetID="23" grpId="13" fill="hold">
                                  <p:stCondLst>
                                    <p:cond delay="0"/>
                                  </p:stCondLst>
                                  <p:iterate type="el" backwards="0">
                                    <p:tmAbs val="0"/>
                                  </p:iterate>
                                  <p:childTnLst>
                                    <p:set>
                                      <p:cBhvr>
                                        <p:cTn id="61" fill="hold"/>
                                        <p:tgtEl>
                                          <p:spTgt spid="602"/>
                                        </p:tgtEl>
                                        <p:attrNameLst>
                                          <p:attrName>style.visibility</p:attrName>
                                        </p:attrNameLst>
                                      </p:cBhvr>
                                      <p:to>
                                        <p:strVal val="visible"/>
                                      </p:to>
                                    </p:set>
                                    <p:anim calcmode="lin" valueType="num">
                                      <p:cBhvr>
                                        <p:cTn id="62" dur="800" fill="hold"/>
                                        <p:tgtEl>
                                          <p:spTgt spid="602"/>
                                        </p:tgtEl>
                                        <p:attrNameLst>
                                          <p:attrName>ppt_w</p:attrName>
                                        </p:attrNameLst>
                                      </p:cBhvr>
                                      <p:tavLst>
                                        <p:tav tm="0">
                                          <p:val>
                                            <p:strVal val="4*#ppt_w"/>
                                          </p:val>
                                        </p:tav>
                                        <p:tav tm="100000">
                                          <p:val>
                                            <p:strVal val="#ppt_w"/>
                                          </p:val>
                                        </p:tav>
                                      </p:tavLst>
                                    </p:anim>
                                    <p:anim calcmode="lin" valueType="num">
                                      <p:cBhvr>
                                        <p:cTn id="63" dur="800" fill="hold"/>
                                        <p:tgtEl>
                                          <p:spTgt spid="60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6" grpId="3"/>
      <p:bldP build="whole" bldLvl="1" animBg="1" rev="0" advAuto="0" spid="594" grpId="6"/>
      <p:bldP build="whole" bldLvl="1" animBg="1" rev="0" advAuto="0" spid="595" grpId="10"/>
      <p:bldP build="whole" bldLvl="1" animBg="1" rev="0" advAuto="0" spid="591" grpId="2"/>
      <p:bldP build="whole" bldLvl="1" animBg="1" rev="0" advAuto="0" spid="597" grpId="4"/>
      <p:bldP build="whole" bldLvl="1" animBg="1" rev="0" advAuto="0" spid="592" grpId="5"/>
      <p:bldP build="whole" bldLvl="1" animBg="1" rev="0" advAuto="0" spid="590" grpId="1"/>
      <p:bldP build="whole" bldLvl="1" animBg="1" rev="0" advAuto="0" spid="599" grpId="8"/>
      <p:bldP build="whole" bldLvl="1" animBg="1" rev="0" advAuto="0" spid="593" grpId="9"/>
      <p:bldP build="whole" bldLvl="1" animBg="1" rev="0" advAuto="0" spid="601" grpId="12"/>
      <p:bldP build="whole" bldLvl="1" animBg="1" rev="0" advAuto="0" spid="598" grpId="7"/>
      <p:bldP build="whole" bldLvl="1" animBg="1" rev="0" advAuto="0" spid="600" grpId="11"/>
      <p:bldP build="whole" bldLvl="1" animBg="1" rev="0" advAuto="0" spid="602" grpId="13"/>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604" name="Rounded Rectangle"/>
          <p:cNvSpPr/>
          <p:nvPr/>
        </p:nvSpPr>
        <p:spPr>
          <a:xfrm>
            <a:off x="2668210" y="10461291"/>
            <a:ext cx="6745731" cy="1185233"/>
          </a:xfrm>
          <a:prstGeom prst="roundRect">
            <a:avLst>
              <a:gd name="adj" fmla="val 21681"/>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05" name="Rounded Rectangle"/>
          <p:cNvSpPr/>
          <p:nvPr/>
        </p:nvSpPr>
        <p:spPr>
          <a:xfrm>
            <a:off x="2677237" y="2069476"/>
            <a:ext cx="2058006"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06" name="G1"/>
          <p:cNvSpPr txBox="1"/>
          <p:nvPr/>
        </p:nvSpPr>
        <p:spPr>
          <a:xfrm>
            <a:off x="3381478" y="2339270"/>
            <a:ext cx="6495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G1</a:t>
            </a:r>
          </a:p>
        </p:txBody>
      </p:sp>
      <p:sp>
        <p:nvSpPr>
          <p:cNvPr id="607" name="Rounded Rectangle"/>
          <p:cNvSpPr/>
          <p:nvPr/>
        </p:nvSpPr>
        <p:spPr>
          <a:xfrm>
            <a:off x="5012073" y="2069476"/>
            <a:ext cx="2058006"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08" name="G2"/>
          <p:cNvSpPr txBox="1"/>
          <p:nvPr/>
        </p:nvSpPr>
        <p:spPr>
          <a:xfrm>
            <a:off x="5716314" y="233927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G2</a:t>
            </a:r>
          </a:p>
        </p:txBody>
      </p:sp>
      <p:sp>
        <p:nvSpPr>
          <p:cNvPr id="609" name="Rounded Rectangle"/>
          <p:cNvSpPr/>
          <p:nvPr/>
        </p:nvSpPr>
        <p:spPr>
          <a:xfrm>
            <a:off x="7346911" y="2069476"/>
            <a:ext cx="2058006" cy="1250789"/>
          </a:xfrm>
          <a:prstGeom prst="roundRect">
            <a:avLst>
              <a:gd name="adj" fmla="val 2054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10" name="G3"/>
          <p:cNvSpPr txBox="1"/>
          <p:nvPr/>
        </p:nvSpPr>
        <p:spPr>
          <a:xfrm>
            <a:off x="8051151" y="2339270"/>
            <a:ext cx="6495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G3</a:t>
            </a:r>
          </a:p>
        </p:txBody>
      </p:sp>
      <p:sp>
        <p:nvSpPr>
          <p:cNvPr id="611" name="0"/>
          <p:cNvSpPr txBox="1"/>
          <p:nvPr/>
        </p:nvSpPr>
        <p:spPr>
          <a:xfrm>
            <a:off x="5962157" y="10698308"/>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0</a:t>
            </a:r>
          </a:p>
        </p:txBody>
      </p:sp>
      <p:sp>
        <p:nvSpPr>
          <p:cNvPr id="612" name="Rounded Rectangle"/>
          <p:cNvSpPr/>
          <p:nvPr/>
        </p:nvSpPr>
        <p:spPr>
          <a:xfrm>
            <a:off x="2677237" y="359494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13" name="i++"/>
          <p:cNvSpPr txBox="1"/>
          <p:nvPr/>
        </p:nvSpPr>
        <p:spPr>
          <a:xfrm>
            <a:off x="3362363" y="3683847"/>
            <a:ext cx="68775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614" name="Rounded Rectangle"/>
          <p:cNvSpPr/>
          <p:nvPr/>
        </p:nvSpPr>
        <p:spPr>
          <a:xfrm>
            <a:off x="5012073" y="359494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15" name="i++"/>
          <p:cNvSpPr txBox="1"/>
          <p:nvPr/>
        </p:nvSpPr>
        <p:spPr>
          <a:xfrm>
            <a:off x="5697199" y="3683847"/>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616" name="Rounded Rectangle"/>
          <p:cNvSpPr/>
          <p:nvPr/>
        </p:nvSpPr>
        <p:spPr>
          <a:xfrm>
            <a:off x="7346911" y="3594947"/>
            <a:ext cx="2058006" cy="711201"/>
          </a:xfrm>
          <a:prstGeom prst="roundRect">
            <a:avLst>
              <a:gd name="adj" fmla="val 1827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17" name="i++"/>
          <p:cNvSpPr txBox="1"/>
          <p:nvPr/>
        </p:nvSpPr>
        <p:spPr>
          <a:xfrm>
            <a:off x="8032036" y="3683847"/>
            <a:ext cx="68775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i++</a:t>
            </a:r>
          </a:p>
        </p:txBody>
      </p:sp>
      <p:sp>
        <p:nvSpPr>
          <p:cNvPr id="618" name="Rounded Rectangle"/>
          <p:cNvSpPr/>
          <p:nvPr/>
        </p:nvSpPr>
        <p:spPr>
          <a:xfrm>
            <a:off x="2677236" y="35949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19" name="+1"/>
          <p:cNvSpPr txBox="1"/>
          <p:nvPr/>
        </p:nvSpPr>
        <p:spPr>
          <a:xfrm>
            <a:off x="3432237" y="36838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620" name="Rounded Rectangle"/>
          <p:cNvSpPr/>
          <p:nvPr/>
        </p:nvSpPr>
        <p:spPr>
          <a:xfrm>
            <a:off x="5012073" y="35949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21" name="+1"/>
          <p:cNvSpPr txBox="1"/>
          <p:nvPr/>
        </p:nvSpPr>
        <p:spPr>
          <a:xfrm>
            <a:off x="5767073" y="36838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622" name="Rounded Rectangle"/>
          <p:cNvSpPr/>
          <p:nvPr/>
        </p:nvSpPr>
        <p:spPr>
          <a:xfrm>
            <a:off x="7346909" y="3594947"/>
            <a:ext cx="2058006" cy="711201"/>
          </a:xfrm>
          <a:prstGeom prst="roundRect">
            <a:avLst>
              <a:gd name="adj" fmla="val 1827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23" name="+1"/>
          <p:cNvSpPr txBox="1"/>
          <p:nvPr/>
        </p:nvSpPr>
        <p:spPr>
          <a:xfrm>
            <a:off x="8101909" y="3683847"/>
            <a:ext cx="5480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+1</a:t>
            </a:r>
          </a:p>
        </p:txBody>
      </p:sp>
      <p:sp>
        <p:nvSpPr>
          <p:cNvPr id="624" name="Line"/>
          <p:cNvSpPr/>
          <p:nvPr/>
        </p:nvSpPr>
        <p:spPr>
          <a:xfrm>
            <a:off x="3917555" y="51405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625" name="READ"/>
          <p:cNvSpPr txBox="1"/>
          <p:nvPr/>
        </p:nvSpPr>
        <p:spPr>
          <a:xfrm rot="16200000">
            <a:off x="2881594" y="55237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626" name="WRITE"/>
          <p:cNvSpPr txBox="1"/>
          <p:nvPr/>
        </p:nvSpPr>
        <p:spPr>
          <a:xfrm rot="16200000">
            <a:off x="3728440" y="5276332"/>
            <a:ext cx="8789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627" name="Line"/>
          <p:cNvSpPr/>
          <p:nvPr/>
        </p:nvSpPr>
        <p:spPr>
          <a:xfrm>
            <a:off x="3523740" y="51405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628" name="1"/>
          <p:cNvSpPr txBox="1"/>
          <p:nvPr/>
        </p:nvSpPr>
        <p:spPr>
          <a:xfrm>
            <a:off x="3727054" y="62578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629" name="0"/>
          <p:cNvSpPr txBox="1"/>
          <p:nvPr/>
        </p:nvSpPr>
        <p:spPr>
          <a:xfrm>
            <a:off x="3333241" y="448863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0</a:t>
            </a:r>
          </a:p>
        </p:txBody>
      </p:sp>
      <p:sp>
        <p:nvSpPr>
          <p:cNvPr id="630" name="Line"/>
          <p:cNvSpPr/>
          <p:nvPr/>
        </p:nvSpPr>
        <p:spPr>
          <a:xfrm>
            <a:off x="6252391" y="51405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631" name="READ"/>
          <p:cNvSpPr txBox="1"/>
          <p:nvPr/>
        </p:nvSpPr>
        <p:spPr>
          <a:xfrm rot="16200000">
            <a:off x="5216430" y="55237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632" name="WRITE"/>
          <p:cNvSpPr txBox="1"/>
          <p:nvPr/>
        </p:nvSpPr>
        <p:spPr>
          <a:xfrm rot="16200000">
            <a:off x="6063277" y="5276331"/>
            <a:ext cx="8789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633" name="Line"/>
          <p:cNvSpPr/>
          <p:nvPr/>
        </p:nvSpPr>
        <p:spPr>
          <a:xfrm>
            <a:off x="5858576" y="51405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634" name="1"/>
          <p:cNvSpPr txBox="1"/>
          <p:nvPr/>
        </p:nvSpPr>
        <p:spPr>
          <a:xfrm>
            <a:off x="6061891" y="62578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635" name="0"/>
          <p:cNvSpPr txBox="1"/>
          <p:nvPr/>
        </p:nvSpPr>
        <p:spPr>
          <a:xfrm>
            <a:off x="5668077" y="4488638"/>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0</a:t>
            </a:r>
          </a:p>
        </p:txBody>
      </p:sp>
      <p:sp>
        <p:nvSpPr>
          <p:cNvPr id="636" name="Line"/>
          <p:cNvSpPr/>
          <p:nvPr/>
        </p:nvSpPr>
        <p:spPr>
          <a:xfrm>
            <a:off x="8587228" y="5140579"/>
            <a:ext cx="1" cy="1057281"/>
          </a:xfrm>
          <a:prstGeom prst="line">
            <a:avLst/>
          </a:prstGeom>
          <a:ln w="508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637" name="READ"/>
          <p:cNvSpPr txBox="1"/>
          <p:nvPr/>
        </p:nvSpPr>
        <p:spPr>
          <a:xfrm rot="16200000">
            <a:off x="7551267" y="5523724"/>
            <a:ext cx="725985"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READ</a:t>
            </a:r>
          </a:p>
        </p:txBody>
      </p:sp>
      <p:sp>
        <p:nvSpPr>
          <p:cNvPr id="638" name="WRITE"/>
          <p:cNvSpPr txBox="1"/>
          <p:nvPr/>
        </p:nvSpPr>
        <p:spPr>
          <a:xfrm rot="16200000">
            <a:off x="8398113" y="5276331"/>
            <a:ext cx="87890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WRITE</a:t>
            </a:r>
          </a:p>
        </p:txBody>
      </p:sp>
      <p:sp>
        <p:nvSpPr>
          <p:cNvPr id="639" name="Line"/>
          <p:cNvSpPr/>
          <p:nvPr/>
        </p:nvSpPr>
        <p:spPr>
          <a:xfrm>
            <a:off x="8193414" y="5140579"/>
            <a:ext cx="1" cy="1057281"/>
          </a:xfrm>
          <a:prstGeom prst="line">
            <a:avLst/>
          </a:prstGeom>
          <a:ln w="508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640" name="2"/>
          <p:cNvSpPr txBox="1"/>
          <p:nvPr/>
        </p:nvSpPr>
        <p:spPr>
          <a:xfrm>
            <a:off x="8396727" y="6257897"/>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2</a:t>
            </a:r>
          </a:p>
        </p:txBody>
      </p:sp>
      <p:sp>
        <p:nvSpPr>
          <p:cNvPr id="641" name="1"/>
          <p:cNvSpPr txBox="1"/>
          <p:nvPr/>
        </p:nvSpPr>
        <p:spPr>
          <a:xfrm>
            <a:off x="8002914" y="4488638"/>
            <a:ext cx="381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642" name="Rounded Rectangle"/>
          <p:cNvSpPr/>
          <p:nvPr/>
        </p:nvSpPr>
        <p:spPr>
          <a:xfrm>
            <a:off x="2668210" y="10461291"/>
            <a:ext cx="6745731" cy="1185233"/>
          </a:xfrm>
          <a:prstGeom prst="roundRect">
            <a:avLst>
              <a:gd name="adj" fmla="val 21681"/>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43" name="var i"/>
          <p:cNvSpPr txBox="1"/>
          <p:nvPr/>
        </p:nvSpPr>
        <p:spPr>
          <a:xfrm>
            <a:off x="5544278" y="9872366"/>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var i</a:t>
            </a:r>
          </a:p>
        </p:txBody>
      </p:sp>
      <p:sp>
        <p:nvSpPr>
          <p:cNvPr id="644" name="1"/>
          <p:cNvSpPr txBox="1"/>
          <p:nvPr/>
        </p:nvSpPr>
        <p:spPr>
          <a:xfrm>
            <a:off x="5962157" y="10698307"/>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1</a:t>
            </a:r>
          </a:p>
        </p:txBody>
      </p:sp>
      <p:sp>
        <p:nvSpPr>
          <p:cNvPr id="645" name="Rounded Rectangle"/>
          <p:cNvSpPr/>
          <p:nvPr/>
        </p:nvSpPr>
        <p:spPr>
          <a:xfrm>
            <a:off x="2677237" y="7013386"/>
            <a:ext cx="6727678" cy="2615919"/>
          </a:xfrm>
          <a:prstGeom prst="roundRect">
            <a:avLst>
              <a:gd name="adj" fmla="val 9824"/>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46" name="Rounded Rectangle"/>
          <p:cNvSpPr/>
          <p:nvPr/>
        </p:nvSpPr>
        <p:spPr>
          <a:xfrm>
            <a:off x="3017882" y="7346662"/>
            <a:ext cx="6046389" cy="878905"/>
          </a:xfrm>
          <a:prstGeom prst="roundRect">
            <a:avLst>
              <a:gd name="adj" fmla="val 14788"/>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47" name="lock"/>
          <p:cNvSpPr txBox="1"/>
          <p:nvPr/>
        </p:nvSpPr>
        <p:spPr>
          <a:xfrm>
            <a:off x="5525165" y="7474964"/>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lock</a:t>
            </a:r>
          </a:p>
        </p:txBody>
      </p:sp>
      <p:sp>
        <p:nvSpPr>
          <p:cNvPr id="648" name="Rounded Rectangle"/>
          <p:cNvSpPr/>
          <p:nvPr/>
        </p:nvSpPr>
        <p:spPr>
          <a:xfrm>
            <a:off x="3017882" y="8414968"/>
            <a:ext cx="6046389" cy="878906"/>
          </a:xfrm>
          <a:prstGeom prst="roundRect">
            <a:avLst>
              <a:gd name="adj" fmla="val 1478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49" name="unlock"/>
          <p:cNvSpPr txBox="1"/>
          <p:nvPr/>
        </p:nvSpPr>
        <p:spPr>
          <a:xfrm>
            <a:off x="5295783" y="8543270"/>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unlock</a:t>
            </a:r>
          </a:p>
        </p:txBody>
      </p:sp>
      <p:sp>
        <p:nvSpPr>
          <p:cNvPr id="650" name="MUTEX"/>
          <p:cNvSpPr txBox="1"/>
          <p:nvPr/>
        </p:nvSpPr>
        <p:spPr>
          <a:xfrm rot="16200000">
            <a:off x="9146575" y="7864146"/>
            <a:ext cx="1911121"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700"/>
            </a:lvl1pPr>
          </a:lstStyle>
          <a:p>
            <a:pPr/>
            <a:r>
              <a:t>MUTEX</a:t>
            </a:r>
          </a:p>
        </p:txBody>
      </p:sp>
      <p:sp>
        <p:nvSpPr>
          <p:cNvPr id="651" name="2"/>
          <p:cNvSpPr txBox="1"/>
          <p:nvPr/>
        </p:nvSpPr>
        <p:spPr>
          <a:xfrm>
            <a:off x="5962157" y="10698307"/>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2</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604"/>
                                        </p:tgtEl>
                                        <p:attrNameLst>
                                          <p:attrName>style.visibility</p:attrName>
                                        </p:attrNameLst>
                                      </p:cBhvr>
                                      <p:to>
                                        <p:strVal val="visible"/>
                                      </p:to>
                                    </p:set>
                                    <p:animEffect filter="box(out)" transition="in">
                                      <p:cBhvr>
                                        <p:cTn id="7" dur="700"/>
                                        <p:tgtEl>
                                          <p:spTgt spid="604"/>
                                        </p:tgtEl>
                                      </p:cBhvr>
                                    </p:animEffect>
                                  </p:childTnLst>
                                </p:cTn>
                              </p:par>
                            </p:childTnLst>
                          </p:cTn>
                        </p:par>
                        <p:par>
                          <p:cTn id="8" fill="hold">
                            <p:stCondLst>
                              <p:cond delay="700"/>
                            </p:stCondLst>
                            <p:childTnLst>
                              <p:par>
                                <p:cTn id="9" presetClass="entr" nodeType="afterEffect" presetSubtype="32" presetID="23" grpId="2" fill="hold">
                                  <p:stCondLst>
                                    <p:cond delay="0"/>
                                  </p:stCondLst>
                                  <p:iterate type="el" backwards="0">
                                    <p:tmAbs val="0"/>
                                  </p:iterate>
                                  <p:childTnLst>
                                    <p:set>
                                      <p:cBhvr>
                                        <p:cTn id="10" fill="hold"/>
                                        <p:tgtEl>
                                          <p:spTgt spid="643"/>
                                        </p:tgtEl>
                                        <p:attrNameLst>
                                          <p:attrName>style.visibility</p:attrName>
                                        </p:attrNameLst>
                                      </p:cBhvr>
                                      <p:to>
                                        <p:strVal val="visible"/>
                                      </p:to>
                                    </p:set>
                                    <p:anim calcmode="lin" valueType="num">
                                      <p:cBhvr>
                                        <p:cTn id="11" dur="900" fill="hold"/>
                                        <p:tgtEl>
                                          <p:spTgt spid="643"/>
                                        </p:tgtEl>
                                        <p:attrNameLst>
                                          <p:attrName>ppt_w</p:attrName>
                                        </p:attrNameLst>
                                      </p:cBhvr>
                                      <p:tavLst>
                                        <p:tav tm="0">
                                          <p:val>
                                            <p:strVal val="4*#ppt_w"/>
                                          </p:val>
                                        </p:tav>
                                        <p:tav tm="100000">
                                          <p:val>
                                            <p:strVal val="#ppt_w"/>
                                          </p:val>
                                        </p:tav>
                                      </p:tavLst>
                                    </p:anim>
                                    <p:anim calcmode="lin" valueType="num">
                                      <p:cBhvr>
                                        <p:cTn id="12" dur="900" fill="hold"/>
                                        <p:tgtEl>
                                          <p:spTgt spid="643"/>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23" grpId="3" fill="hold">
                                  <p:stCondLst>
                                    <p:cond delay="0"/>
                                  </p:stCondLst>
                                  <p:iterate type="el" backwards="0">
                                    <p:tmAbs val="0"/>
                                  </p:iterate>
                                  <p:childTnLst>
                                    <p:set>
                                      <p:cBhvr>
                                        <p:cTn id="15" fill="hold"/>
                                        <p:tgtEl>
                                          <p:spTgt spid="611"/>
                                        </p:tgtEl>
                                        <p:attrNameLst>
                                          <p:attrName>style.visibility</p:attrName>
                                        </p:attrNameLst>
                                      </p:cBhvr>
                                      <p:to>
                                        <p:strVal val="visible"/>
                                      </p:to>
                                    </p:set>
                                    <p:anim calcmode="lin" valueType="num">
                                      <p:cBhvr>
                                        <p:cTn id="16" dur="900" fill="hold"/>
                                        <p:tgtEl>
                                          <p:spTgt spid="611"/>
                                        </p:tgtEl>
                                        <p:attrNameLst>
                                          <p:attrName>ppt_w</p:attrName>
                                        </p:attrNameLst>
                                      </p:cBhvr>
                                      <p:tavLst>
                                        <p:tav tm="0">
                                          <p:val>
                                            <p:strVal val="4*#ppt_w"/>
                                          </p:val>
                                        </p:tav>
                                        <p:tav tm="100000">
                                          <p:val>
                                            <p:strVal val="#ppt_w"/>
                                          </p:val>
                                        </p:tav>
                                      </p:tavLst>
                                    </p:anim>
                                    <p:anim calcmode="lin" valueType="num">
                                      <p:cBhvr>
                                        <p:cTn id="17" dur="900" fill="hold"/>
                                        <p:tgtEl>
                                          <p:spTgt spid="611"/>
                                        </p:tgtEl>
                                        <p:attrNameLst>
                                          <p:attrName>ppt_h</p:attrName>
                                        </p:attrNameLst>
                                      </p:cBhvr>
                                      <p:tavLst>
                                        <p:tav tm="0">
                                          <p:val>
                                            <p:strVal val="4*#ppt_h"/>
                                          </p:val>
                                        </p:tav>
                                        <p:tav tm="100000">
                                          <p:val>
                                            <p:strVal val="#ppt_h"/>
                                          </p:val>
                                        </p:tav>
                                      </p:tavLst>
                                    </p:anim>
                                  </p:childTnLst>
                                </p:cTn>
                              </p:par>
                            </p:childTnLst>
                          </p:cTn>
                        </p:par>
                        <p:par>
                          <p:cTn id="18" fill="hold">
                            <p:stCondLst>
                              <p:cond delay="2500"/>
                            </p:stCondLst>
                            <p:childTnLst>
                              <p:par>
                                <p:cTn id="19" presetClass="entr" nodeType="afterEffect" presetSubtype="32" presetID="4" grpId="4" fill="hold">
                                  <p:stCondLst>
                                    <p:cond delay="0"/>
                                  </p:stCondLst>
                                  <p:iterate type="el" backwards="0">
                                    <p:tmAbs val="0"/>
                                  </p:iterate>
                                  <p:childTnLst>
                                    <p:set>
                                      <p:cBhvr>
                                        <p:cTn id="20" fill="hold"/>
                                        <p:tgtEl>
                                          <p:spTgt spid="605"/>
                                        </p:tgtEl>
                                        <p:attrNameLst>
                                          <p:attrName>style.visibility</p:attrName>
                                        </p:attrNameLst>
                                      </p:cBhvr>
                                      <p:to>
                                        <p:strVal val="visible"/>
                                      </p:to>
                                    </p:set>
                                    <p:animEffect filter="box(out)" transition="in">
                                      <p:cBhvr>
                                        <p:cTn id="21" dur="700"/>
                                        <p:tgtEl>
                                          <p:spTgt spid="605"/>
                                        </p:tgtEl>
                                      </p:cBhvr>
                                    </p:animEffect>
                                  </p:childTnLst>
                                </p:cTn>
                              </p:par>
                            </p:childTnLst>
                          </p:cTn>
                        </p:par>
                        <p:par>
                          <p:cTn id="22" fill="hold">
                            <p:stCondLst>
                              <p:cond delay="3200"/>
                            </p:stCondLst>
                            <p:childTnLst>
                              <p:par>
                                <p:cTn id="23" presetClass="entr" nodeType="afterEffect" presetSubtype="32" presetID="23" grpId="5" fill="hold">
                                  <p:stCondLst>
                                    <p:cond delay="0"/>
                                  </p:stCondLst>
                                  <p:iterate type="el" backwards="0">
                                    <p:tmAbs val="0"/>
                                  </p:iterate>
                                  <p:childTnLst>
                                    <p:set>
                                      <p:cBhvr>
                                        <p:cTn id="24" fill="hold"/>
                                        <p:tgtEl>
                                          <p:spTgt spid="606"/>
                                        </p:tgtEl>
                                        <p:attrNameLst>
                                          <p:attrName>style.visibility</p:attrName>
                                        </p:attrNameLst>
                                      </p:cBhvr>
                                      <p:to>
                                        <p:strVal val="visible"/>
                                      </p:to>
                                    </p:set>
                                    <p:anim calcmode="lin" valueType="num">
                                      <p:cBhvr>
                                        <p:cTn id="25" dur="900" fill="hold"/>
                                        <p:tgtEl>
                                          <p:spTgt spid="606"/>
                                        </p:tgtEl>
                                        <p:attrNameLst>
                                          <p:attrName>ppt_w</p:attrName>
                                        </p:attrNameLst>
                                      </p:cBhvr>
                                      <p:tavLst>
                                        <p:tav tm="0">
                                          <p:val>
                                            <p:strVal val="4*#ppt_w"/>
                                          </p:val>
                                        </p:tav>
                                        <p:tav tm="100000">
                                          <p:val>
                                            <p:strVal val="#ppt_w"/>
                                          </p:val>
                                        </p:tav>
                                      </p:tavLst>
                                    </p:anim>
                                    <p:anim calcmode="lin" valueType="num">
                                      <p:cBhvr>
                                        <p:cTn id="26" dur="900" fill="hold"/>
                                        <p:tgtEl>
                                          <p:spTgt spid="606"/>
                                        </p:tgtEl>
                                        <p:attrNameLst>
                                          <p:attrName>ppt_h</p:attrName>
                                        </p:attrNameLst>
                                      </p:cBhvr>
                                      <p:tavLst>
                                        <p:tav tm="0">
                                          <p:val>
                                            <p:strVal val="4*#ppt_h"/>
                                          </p:val>
                                        </p:tav>
                                        <p:tav tm="100000">
                                          <p:val>
                                            <p:strVal val="#ppt_h"/>
                                          </p:val>
                                        </p:tav>
                                      </p:tavLst>
                                    </p:anim>
                                  </p:childTnLst>
                                </p:cTn>
                              </p:par>
                            </p:childTnLst>
                          </p:cTn>
                        </p:par>
                        <p:par>
                          <p:cTn id="27" fill="hold">
                            <p:stCondLst>
                              <p:cond delay="4100"/>
                            </p:stCondLst>
                            <p:childTnLst>
                              <p:par>
                                <p:cTn id="28" presetClass="entr" nodeType="afterEffect" presetSubtype="32" presetID="4" grpId="6" fill="hold">
                                  <p:stCondLst>
                                    <p:cond delay="200"/>
                                  </p:stCondLst>
                                  <p:iterate type="el" backwards="0">
                                    <p:tmAbs val="0"/>
                                  </p:iterate>
                                  <p:childTnLst>
                                    <p:set>
                                      <p:cBhvr>
                                        <p:cTn id="29" fill="hold"/>
                                        <p:tgtEl>
                                          <p:spTgt spid="607"/>
                                        </p:tgtEl>
                                        <p:attrNameLst>
                                          <p:attrName>style.visibility</p:attrName>
                                        </p:attrNameLst>
                                      </p:cBhvr>
                                      <p:to>
                                        <p:strVal val="visible"/>
                                      </p:to>
                                    </p:set>
                                    <p:animEffect filter="box(out)" transition="in">
                                      <p:cBhvr>
                                        <p:cTn id="30" dur="700"/>
                                        <p:tgtEl>
                                          <p:spTgt spid="607"/>
                                        </p:tgtEl>
                                      </p:cBhvr>
                                    </p:animEffect>
                                  </p:childTnLst>
                                </p:cTn>
                              </p:par>
                            </p:childTnLst>
                          </p:cTn>
                        </p:par>
                        <p:par>
                          <p:cTn id="31" fill="hold">
                            <p:stCondLst>
                              <p:cond delay="5000"/>
                            </p:stCondLst>
                            <p:childTnLst>
                              <p:par>
                                <p:cTn id="32" presetClass="entr" nodeType="afterEffect" presetSubtype="32" presetID="23" grpId="7" fill="hold">
                                  <p:stCondLst>
                                    <p:cond delay="0"/>
                                  </p:stCondLst>
                                  <p:iterate type="el" backwards="0">
                                    <p:tmAbs val="0"/>
                                  </p:iterate>
                                  <p:childTnLst>
                                    <p:set>
                                      <p:cBhvr>
                                        <p:cTn id="33" fill="hold"/>
                                        <p:tgtEl>
                                          <p:spTgt spid="608"/>
                                        </p:tgtEl>
                                        <p:attrNameLst>
                                          <p:attrName>style.visibility</p:attrName>
                                        </p:attrNameLst>
                                      </p:cBhvr>
                                      <p:to>
                                        <p:strVal val="visible"/>
                                      </p:to>
                                    </p:set>
                                    <p:anim calcmode="lin" valueType="num">
                                      <p:cBhvr>
                                        <p:cTn id="34" dur="900" fill="hold"/>
                                        <p:tgtEl>
                                          <p:spTgt spid="608"/>
                                        </p:tgtEl>
                                        <p:attrNameLst>
                                          <p:attrName>ppt_w</p:attrName>
                                        </p:attrNameLst>
                                      </p:cBhvr>
                                      <p:tavLst>
                                        <p:tav tm="0">
                                          <p:val>
                                            <p:strVal val="4*#ppt_w"/>
                                          </p:val>
                                        </p:tav>
                                        <p:tav tm="100000">
                                          <p:val>
                                            <p:strVal val="#ppt_w"/>
                                          </p:val>
                                        </p:tav>
                                      </p:tavLst>
                                    </p:anim>
                                    <p:anim calcmode="lin" valueType="num">
                                      <p:cBhvr>
                                        <p:cTn id="35" dur="900" fill="hold"/>
                                        <p:tgtEl>
                                          <p:spTgt spid="608"/>
                                        </p:tgtEl>
                                        <p:attrNameLst>
                                          <p:attrName>ppt_h</p:attrName>
                                        </p:attrNameLst>
                                      </p:cBhvr>
                                      <p:tavLst>
                                        <p:tav tm="0">
                                          <p:val>
                                            <p:strVal val="4*#ppt_h"/>
                                          </p:val>
                                        </p:tav>
                                        <p:tav tm="100000">
                                          <p:val>
                                            <p:strVal val="#ppt_h"/>
                                          </p:val>
                                        </p:tav>
                                      </p:tavLst>
                                    </p:anim>
                                  </p:childTnLst>
                                </p:cTn>
                              </p:par>
                            </p:childTnLst>
                          </p:cTn>
                        </p:par>
                        <p:par>
                          <p:cTn id="36" fill="hold">
                            <p:stCondLst>
                              <p:cond delay="5900"/>
                            </p:stCondLst>
                            <p:childTnLst>
                              <p:par>
                                <p:cTn id="37" presetClass="entr" nodeType="afterEffect" presetSubtype="32" presetID="4" grpId="8" fill="hold">
                                  <p:stCondLst>
                                    <p:cond delay="200"/>
                                  </p:stCondLst>
                                  <p:iterate type="el" backwards="0">
                                    <p:tmAbs val="0"/>
                                  </p:iterate>
                                  <p:childTnLst>
                                    <p:set>
                                      <p:cBhvr>
                                        <p:cTn id="38" fill="hold"/>
                                        <p:tgtEl>
                                          <p:spTgt spid="609"/>
                                        </p:tgtEl>
                                        <p:attrNameLst>
                                          <p:attrName>style.visibility</p:attrName>
                                        </p:attrNameLst>
                                      </p:cBhvr>
                                      <p:to>
                                        <p:strVal val="visible"/>
                                      </p:to>
                                    </p:set>
                                    <p:animEffect filter="box(out)" transition="in">
                                      <p:cBhvr>
                                        <p:cTn id="39" dur="700"/>
                                        <p:tgtEl>
                                          <p:spTgt spid="609"/>
                                        </p:tgtEl>
                                      </p:cBhvr>
                                    </p:animEffect>
                                  </p:childTnLst>
                                </p:cTn>
                              </p:par>
                            </p:childTnLst>
                          </p:cTn>
                        </p:par>
                        <p:par>
                          <p:cTn id="40" fill="hold">
                            <p:stCondLst>
                              <p:cond delay="6800"/>
                            </p:stCondLst>
                            <p:childTnLst>
                              <p:par>
                                <p:cTn id="41" presetClass="entr" nodeType="afterEffect" presetSubtype="32" presetID="23" grpId="9" fill="hold">
                                  <p:stCondLst>
                                    <p:cond delay="0"/>
                                  </p:stCondLst>
                                  <p:iterate type="el" backwards="0">
                                    <p:tmAbs val="0"/>
                                  </p:iterate>
                                  <p:childTnLst>
                                    <p:set>
                                      <p:cBhvr>
                                        <p:cTn id="42" fill="hold"/>
                                        <p:tgtEl>
                                          <p:spTgt spid="610"/>
                                        </p:tgtEl>
                                        <p:attrNameLst>
                                          <p:attrName>style.visibility</p:attrName>
                                        </p:attrNameLst>
                                      </p:cBhvr>
                                      <p:to>
                                        <p:strVal val="visible"/>
                                      </p:to>
                                    </p:set>
                                    <p:anim calcmode="lin" valueType="num">
                                      <p:cBhvr>
                                        <p:cTn id="43" dur="900" fill="hold"/>
                                        <p:tgtEl>
                                          <p:spTgt spid="610"/>
                                        </p:tgtEl>
                                        <p:attrNameLst>
                                          <p:attrName>ppt_w</p:attrName>
                                        </p:attrNameLst>
                                      </p:cBhvr>
                                      <p:tavLst>
                                        <p:tav tm="0">
                                          <p:val>
                                            <p:strVal val="4*#ppt_w"/>
                                          </p:val>
                                        </p:tav>
                                        <p:tav tm="100000">
                                          <p:val>
                                            <p:strVal val="#ppt_w"/>
                                          </p:val>
                                        </p:tav>
                                      </p:tavLst>
                                    </p:anim>
                                    <p:anim calcmode="lin" valueType="num">
                                      <p:cBhvr>
                                        <p:cTn id="44" dur="900" fill="hold"/>
                                        <p:tgtEl>
                                          <p:spTgt spid="610"/>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32" presetID="4" grpId="10" fill="hold">
                                  <p:stCondLst>
                                    <p:cond delay="0"/>
                                  </p:stCondLst>
                                  <p:iterate type="el" backwards="0">
                                    <p:tmAbs val="0"/>
                                  </p:iterate>
                                  <p:childTnLst>
                                    <p:set>
                                      <p:cBhvr>
                                        <p:cTn id="48" fill="hold"/>
                                        <p:tgtEl>
                                          <p:spTgt spid="645"/>
                                        </p:tgtEl>
                                        <p:attrNameLst>
                                          <p:attrName>style.visibility</p:attrName>
                                        </p:attrNameLst>
                                      </p:cBhvr>
                                      <p:to>
                                        <p:strVal val="visible"/>
                                      </p:to>
                                    </p:set>
                                    <p:animEffect filter="box(out)" transition="in">
                                      <p:cBhvr>
                                        <p:cTn id="49" dur="700"/>
                                        <p:tgtEl>
                                          <p:spTgt spid="645"/>
                                        </p:tgtEl>
                                      </p:cBhvr>
                                    </p:animEffect>
                                  </p:childTnLst>
                                </p:cTn>
                              </p:par>
                            </p:childTnLst>
                          </p:cTn>
                        </p:par>
                        <p:par>
                          <p:cTn id="50" fill="hold">
                            <p:stCondLst>
                              <p:cond delay="700"/>
                            </p:stCondLst>
                            <p:childTnLst>
                              <p:par>
                                <p:cTn id="51" presetClass="entr" nodeType="afterEffect" presetSubtype="32" presetID="23" grpId="11" fill="hold">
                                  <p:stCondLst>
                                    <p:cond delay="400"/>
                                  </p:stCondLst>
                                  <p:iterate type="el" backwards="0">
                                    <p:tmAbs val="0"/>
                                  </p:iterate>
                                  <p:childTnLst>
                                    <p:set>
                                      <p:cBhvr>
                                        <p:cTn id="52" fill="hold"/>
                                        <p:tgtEl>
                                          <p:spTgt spid="650"/>
                                        </p:tgtEl>
                                        <p:attrNameLst>
                                          <p:attrName>style.visibility</p:attrName>
                                        </p:attrNameLst>
                                      </p:cBhvr>
                                      <p:to>
                                        <p:strVal val="visible"/>
                                      </p:to>
                                    </p:set>
                                    <p:anim calcmode="lin" valueType="num">
                                      <p:cBhvr>
                                        <p:cTn id="53" dur="900" fill="hold"/>
                                        <p:tgtEl>
                                          <p:spTgt spid="650"/>
                                        </p:tgtEl>
                                        <p:attrNameLst>
                                          <p:attrName>ppt_w</p:attrName>
                                        </p:attrNameLst>
                                      </p:cBhvr>
                                      <p:tavLst>
                                        <p:tav tm="0">
                                          <p:val>
                                            <p:strVal val="4*#ppt_w"/>
                                          </p:val>
                                        </p:tav>
                                        <p:tav tm="100000">
                                          <p:val>
                                            <p:strVal val="#ppt_w"/>
                                          </p:val>
                                        </p:tav>
                                      </p:tavLst>
                                    </p:anim>
                                    <p:anim calcmode="lin" valueType="num">
                                      <p:cBhvr>
                                        <p:cTn id="54" dur="900" fill="hold"/>
                                        <p:tgtEl>
                                          <p:spTgt spid="650"/>
                                        </p:tgtEl>
                                        <p:attrNameLst>
                                          <p:attrName>ppt_h</p:attrName>
                                        </p:attrNameLst>
                                      </p:cBhvr>
                                      <p:tavLst>
                                        <p:tav tm="0">
                                          <p:val>
                                            <p:strVal val="4*#ppt_h"/>
                                          </p:val>
                                        </p:tav>
                                        <p:tav tm="100000">
                                          <p:val>
                                            <p:strVal val="#ppt_h"/>
                                          </p:val>
                                        </p:tav>
                                      </p:tavLst>
                                    </p:anim>
                                  </p:childTnLst>
                                </p:cTn>
                              </p:par>
                            </p:childTnLst>
                          </p:cTn>
                        </p:par>
                        <p:par>
                          <p:cTn id="55" fill="hold">
                            <p:stCondLst>
                              <p:cond delay="2000"/>
                            </p:stCondLst>
                            <p:childTnLst>
                              <p:par>
                                <p:cTn id="56" presetClass="entr" nodeType="afterEffect" presetSubtype="32" presetID="4" grpId="12" fill="hold">
                                  <p:stCondLst>
                                    <p:cond delay="200"/>
                                  </p:stCondLst>
                                  <p:iterate type="el" backwards="0">
                                    <p:tmAbs val="0"/>
                                  </p:iterate>
                                  <p:childTnLst>
                                    <p:set>
                                      <p:cBhvr>
                                        <p:cTn id="57" fill="hold"/>
                                        <p:tgtEl>
                                          <p:spTgt spid="646"/>
                                        </p:tgtEl>
                                        <p:attrNameLst>
                                          <p:attrName>style.visibility</p:attrName>
                                        </p:attrNameLst>
                                      </p:cBhvr>
                                      <p:to>
                                        <p:strVal val="visible"/>
                                      </p:to>
                                    </p:set>
                                    <p:animEffect filter="box(out)" transition="in">
                                      <p:cBhvr>
                                        <p:cTn id="58" dur="700"/>
                                        <p:tgtEl>
                                          <p:spTgt spid="646"/>
                                        </p:tgtEl>
                                      </p:cBhvr>
                                    </p:animEffect>
                                  </p:childTnLst>
                                </p:cTn>
                              </p:par>
                            </p:childTnLst>
                          </p:cTn>
                        </p:par>
                        <p:par>
                          <p:cTn id="59" fill="hold">
                            <p:stCondLst>
                              <p:cond delay="2900"/>
                            </p:stCondLst>
                            <p:childTnLst>
                              <p:par>
                                <p:cTn id="60" presetClass="entr" nodeType="afterEffect" presetSubtype="32" presetID="23" grpId="13" fill="hold">
                                  <p:stCondLst>
                                    <p:cond delay="0"/>
                                  </p:stCondLst>
                                  <p:iterate type="el" backwards="0">
                                    <p:tmAbs val="0"/>
                                  </p:iterate>
                                  <p:childTnLst>
                                    <p:set>
                                      <p:cBhvr>
                                        <p:cTn id="61" fill="hold"/>
                                        <p:tgtEl>
                                          <p:spTgt spid="647"/>
                                        </p:tgtEl>
                                        <p:attrNameLst>
                                          <p:attrName>style.visibility</p:attrName>
                                        </p:attrNameLst>
                                      </p:cBhvr>
                                      <p:to>
                                        <p:strVal val="visible"/>
                                      </p:to>
                                    </p:set>
                                    <p:anim calcmode="lin" valueType="num">
                                      <p:cBhvr>
                                        <p:cTn id="62" dur="900" fill="hold"/>
                                        <p:tgtEl>
                                          <p:spTgt spid="647"/>
                                        </p:tgtEl>
                                        <p:attrNameLst>
                                          <p:attrName>ppt_w</p:attrName>
                                        </p:attrNameLst>
                                      </p:cBhvr>
                                      <p:tavLst>
                                        <p:tav tm="0">
                                          <p:val>
                                            <p:strVal val="4*#ppt_w"/>
                                          </p:val>
                                        </p:tav>
                                        <p:tav tm="100000">
                                          <p:val>
                                            <p:strVal val="#ppt_w"/>
                                          </p:val>
                                        </p:tav>
                                      </p:tavLst>
                                    </p:anim>
                                    <p:anim calcmode="lin" valueType="num">
                                      <p:cBhvr>
                                        <p:cTn id="63" dur="900" fill="hold"/>
                                        <p:tgtEl>
                                          <p:spTgt spid="647"/>
                                        </p:tgtEl>
                                        <p:attrNameLst>
                                          <p:attrName>ppt_h</p:attrName>
                                        </p:attrNameLst>
                                      </p:cBhvr>
                                      <p:tavLst>
                                        <p:tav tm="0">
                                          <p:val>
                                            <p:strVal val="4*#ppt_h"/>
                                          </p:val>
                                        </p:tav>
                                        <p:tav tm="100000">
                                          <p:val>
                                            <p:strVal val="#ppt_h"/>
                                          </p:val>
                                        </p:tav>
                                      </p:tavLst>
                                    </p:anim>
                                  </p:childTnLst>
                                </p:cTn>
                              </p:par>
                            </p:childTnLst>
                          </p:cTn>
                        </p:par>
                        <p:par>
                          <p:cTn id="64" fill="hold">
                            <p:stCondLst>
                              <p:cond delay="3800"/>
                            </p:stCondLst>
                            <p:childTnLst>
                              <p:par>
                                <p:cTn id="65" presetClass="entr" nodeType="afterEffect" presetSubtype="32" presetID="4" grpId="14" fill="hold">
                                  <p:stCondLst>
                                    <p:cond delay="500"/>
                                  </p:stCondLst>
                                  <p:iterate type="el" backwards="0">
                                    <p:tmAbs val="0"/>
                                  </p:iterate>
                                  <p:childTnLst>
                                    <p:set>
                                      <p:cBhvr>
                                        <p:cTn id="66" fill="hold"/>
                                        <p:tgtEl>
                                          <p:spTgt spid="648"/>
                                        </p:tgtEl>
                                        <p:attrNameLst>
                                          <p:attrName>style.visibility</p:attrName>
                                        </p:attrNameLst>
                                      </p:cBhvr>
                                      <p:to>
                                        <p:strVal val="visible"/>
                                      </p:to>
                                    </p:set>
                                    <p:animEffect filter="box(out)" transition="in">
                                      <p:cBhvr>
                                        <p:cTn id="67" dur="700"/>
                                        <p:tgtEl>
                                          <p:spTgt spid="648"/>
                                        </p:tgtEl>
                                      </p:cBhvr>
                                    </p:animEffect>
                                  </p:childTnLst>
                                </p:cTn>
                              </p:par>
                            </p:childTnLst>
                          </p:cTn>
                        </p:par>
                        <p:par>
                          <p:cTn id="68" fill="hold">
                            <p:stCondLst>
                              <p:cond delay="5000"/>
                            </p:stCondLst>
                            <p:childTnLst>
                              <p:par>
                                <p:cTn id="69" presetClass="entr" nodeType="afterEffect" presetSubtype="32" presetID="23" grpId="15" fill="hold">
                                  <p:stCondLst>
                                    <p:cond delay="0"/>
                                  </p:stCondLst>
                                  <p:iterate type="el" backwards="0">
                                    <p:tmAbs val="0"/>
                                  </p:iterate>
                                  <p:childTnLst>
                                    <p:set>
                                      <p:cBhvr>
                                        <p:cTn id="70" fill="hold"/>
                                        <p:tgtEl>
                                          <p:spTgt spid="649"/>
                                        </p:tgtEl>
                                        <p:attrNameLst>
                                          <p:attrName>style.visibility</p:attrName>
                                        </p:attrNameLst>
                                      </p:cBhvr>
                                      <p:to>
                                        <p:strVal val="visible"/>
                                      </p:to>
                                    </p:set>
                                    <p:anim calcmode="lin" valueType="num">
                                      <p:cBhvr>
                                        <p:cTn id="71" dur="900" fill="hold"/>
                                        <p:tgtEl>
                                          <p:spTgt spid="649"/>
                                        </p:tgtEl>
                                        <p:attrNameLst>
                                          <p:attrName>ppt_w</p:attrName>
                                        </p:attrNameLst>
                                      </p:cBhvr>
                                      <p:tavLst>
                                        <p:tav tm="0">
                                          <p:val>
                                            <p:strVal val="4*#ppt_w"/>
                                          </p:val>
                                        </p:tav>
                                        <p:tav tm="100000">
                                          <p:val>
                                            <p:strVal val="#ppt_w"/>
                                          </p:val>
                                        </p:tav>
                                      </p:tavLst>
                                    </p:anim>
                                    <p:anim calcmode="lin" valueType="num">
                                      <p:cBhvr>
                                        <p:cTn id="72" dur="900" fill="hold"/>
                                        <p:tgtEl>
                                          <p:spTgt spid="649"/>
                                        </p:tgtEl>
                                        <p:attrNameLst>
                                          <p:attrName>ppt_h</p:attrName>
                                        </p:attrNameLst>
                                      </p:cBhvr>
                                      <p:tavLst>
                                        <p:tav tm="0">
                                          <p:val>
                                            <p:strVal val="4*#ppt_h"/>
                                          </p:val>
                                        </p:tav>
                                        <p:tav tm="100000">
                                          <p:val>
                                            <p:strVal val="#ppt_h"/>
                                          </p:val>
                                        </p:tav>
                                      </p:tavLst>
                                    </p:anim>
                                  </p:childTnLst>
                                </p:cTn>
                              </p:par>
                            </p:childTnLst>
                          </p:cTn>
                        </p:par>
                        <p:par>
                          <p:cTn id="73" fill="hold">
                            <p:stCondLst>
                              <p:cond delay="5900"/>
                            </p:stCondLst>
                            <p:childTnLst>
                              <p:par>
                                <p:cTn id="74" presetClass="entr" nodeType="afterEffect" presetSubtype="32" presetID="4" grpId="16" fill="hold">
                                  <p:stCondLst>
                                    <p:cond delay="0"/>
                                  </p:stCondLst>
                                  <p:iterate type="el" backwards="0">
                                    <p:tmAbs val="0"/>
                                  </p:iterate>
                                  <p:childTnLst>
                                    <p:set>
                                      <p:cBhvr>
                                        <p:cTn id="75" fill="hold"/>
                                        <p:tgtEl>
                                          <p:spTgt spid="612"/>
                                        </p:tgtEl>
                                        <p:attrNameLst>
                                          <p:attrName>style.visibility</p:attrName>
                                        </p:attrNameLst>
                                      </p:cBhvr>
                                      <p:to>
                                        <p:strVal val="visible"/>
                                      </p:to>
                                    </p:set>
                                    <p:animEffect filter="box(out)" transition="in">
                                      <p:cBhvr>
                                        <p:cTn id="76" dur="700"/>
                                        <p:tgtEl>
                                          <p:spTgt spid="612"/>
                                        </p:tgtEl>
                                      </p:cBhvr>
                                    </p:animEffect>
                                  </p:childTnLst>
                                </p:cTn>
                              </p:par>
                            </p:childTnLst>
                          </p:cTn>
                        </p:par>
                        <p:par>
                          <p:cTn id="77" fill="hold">
                            <p:stCondLst>
                              <p:cond delay="6600"/>
                            </p:stCondLst>
                            <p:childTnLst>
                              <p:par>
                                <p:cTn id="78" presetClass="entr" nodeType="afterEffect" presetSubtype="32" presetID="23" grpId="17" fill="hold">
                                  <p:stCondLst>
                                    <p:cond delay="0"/>
                                  </p:stCondLst>
                                  <p:iterate type="el" backwards="0">
                                    <p:tmAbs val="0"/>
                                  </p:iterate>
                                  <p:childTnLst>
                                    <p:set>
                                      <p:cBhvr>
                                        <p:cTn id="79" fill="hold"/>
                                        <p:tgtEl>
                                          <p:spTgt spid="613"/>
                                        </p:tgtEl>
                                        <p:attrNameLst>
                                          <p:attrName>style.visibility</p:attrName>
                                        </p:attrNameLst>
                                      </p:cBhvr>
                                      <p:to>
                                        <p:strVal val="visible"/>
                                      </p:to>
                                    </p:set>
                                    <p:anim calcmode="lin" valueType="num">
                                      <p:cBhvr>
                                        <p:cTn id="80" dur="900" fill="hold"/>
                                        <p:tgtEl>
                                          <p:spTgt spid="613"/>
                                        </p:tgtEl>
                                        <p:attrNameLst>
                                          <p:attrName>ppt_w</p:attrName>
                                        </p:attrNameLst>
                                      </p:cBhvr>
                                      <p:tavLst>
                                        <p:tav tm="0">
                                          <p:val>
                                            <p:strVal val="4*#ppt_w"/>
                                          </p:val>
                                        </p:tav>
                                        <p:tav tm="100000">
                                          <p:val>
                                            <p:strVal val="#ppt_w"/>
                                          </p:val>
                                        </p:tav>
                                      </p:tavLst>
                                    </p:anim>
                                    <p:anim calcmode="lin" valueType="num">
                                      <p:cBhvr>
                                        <p:cTn id="81" dur="900" fill="hold"/>
                                        <p:tgtEl>
                                          <p:spTgt spid="613"/>
                                        </p:tgtEl>
                                        <p:attrNameLst>
                                          <p:attrName>ppt_h</p:attrName>
                                        </p:attrNameLst>
                                      </p:cBhvr>
                                      <p:tavLst>
                                        <p:tav tm="0">
                                          <p:val>
                                            <p:strVal val="4*#ppt_h"/>
                                          </p:val>
                                        </p:tav>
                                        <p:tav tm="100000">
                                          <p:val>
                                            <p:strVal val="#ppt_h"/>
                                          </p:val>
                                        </p:tav>
                                      </p:tavLst>
                                    </p:anim>
                                  </p:childTnLst>
                                </p:cTn>
                              </p:par>
                            </p:childTnLst>
                          </p:cTn>
                        </p:par>
                        <p:par>
                          <p:cTn id="82" fill="hold">
                            <p:stCondLst>
                              <p:cond delay="7500"/>
                            </p:stCondLst>
                            <p:childTnLst>
                              <p:par>
                                <p:cTn id="83" presetClass="entr" nodeType="afterEffect" presetSubtype="32" presetID="4" grpId="18" fill="hold">
                                  <p:stCondLst>
                                    <p:cond delay="300"/>
                                  </p:stCondLst>
                                  <p:iterate type="el" backwards="0">
                                    <p:tmAbs val="0"/>
                                  </p:iterate>
                                  <p:childTnLst>
                                    <p:set>
                                      <p:cBhvr>
                                        <p:cTn id="84" fill="hold"/>
                                        <p:tgtEl>
                                          <p:spTgt spid="614"/>
                                        </p:tgtEl>
                                        <p:attrNameLst>
                                          <p:attrName>style.visibility</p:attrName>
                                        </p:attrNameLst>
                                      </p:cBhvr>
                                      <p:to>
                                        <p:strVal val="visible"/>
                                      </p:to>
                                    </p:set>
                                    <p:animEffect filter="box(out)" transition="in">
                                      <p:cBhvr>
                                        <p:cTn id="85" dur="700"/>
                                        <p:tgtEl>
                                          <p:spTgt spid="614"/>
                                        </p:tgtEl>
                                      </p:cBhvr>
                                    </p:animEffect>
                                  </p:childTnLst>
                                </p:cTn>
                              </p:par>
                            </p:childTnLst>
                          </p:cTn>
                        </p:par>
                        <p:par>
                          <p:cTn id="86" fill="hold">
                            <p:stCondLst>
                              <p:cond delay="8500"/>
                            </p:stCondLst>
                            <p:childTnLst>
                              <p:par>
                                <p:cTn id="87" presetClass="entr" nodeType="afterEffect" presetSubtype="32" presetID="23" grpId="19" fill="hold">
                                  <p:stCondLst>
                                    <p:cond delay="0"/>
                                  </p:stCondLst>
                                  <p:iterate type="el" backwards="0">
                                    <p:tmAbs val="0"/>
                                  </p:iterate>
                                  <p:childTnLst>
                                    <p:set>
                                      <p:cBhvr>
                                        <p:cTn id="88" fill="hold"/>
                                        <p:tgtEl>
                                          <p:spTgt spid="615"/>
                                        </p:tgtEl>
                                        <p:attrNameLst>
                                          <p:attrName>style.visibility</p:attrName>
                                        </p:attrNameLst>
                                      </p:cBhvr>
                                      <p:to>
                                        <p:strVal val="visible"/>
                                      </p:to>
                                    </p:set>
                                    <p:anim calcmode="lin" valueType="num">
                                      <p:cBhvr>
                                        <p:cTn id="89" dur="900" fill="hold"/>
                                        <p:tgtEl>
                                          <p:spTgt spid="615"/>
                                        </p:tgtEl>
                                        <p:attrNameLst>
                                          <p:attrName>ppt_w</p:attrName>
                                        </p:attrNameLst>
                                      </p:cBhvr>
                                      <p:tavLst>
                                        <p:tav tm="0">
                                          <p:val>
                                            <p:strVal val="4*#ppt_w"/>
                                          </p:val>
                                        </p:tav>
                                        <p:tav tm="100000">
                                          <p:val>
                                            <p:strVal val="#ppt_w"/>
                                          </p:val>
                                        </p:tav>
                                      </p:tavLst>
                                    </p:anim>
                                    <p:anim calcmode="lin" valueType="num">
                                      <p:cBhvr>
                                        <p:cTn id="90" dur="900" fill="hold"/>
                                        <p:tgtEl>
                                          <p:spTgt spid="615"/>
                                        </p:tgtEl>
                                        <p:attrNameLst>
                                          <p:attrName>ppt_h</p:attrName>
                                        </p:attrNameLst>
                                      </p:cBhvr>
                                      <p:tavLst>
                                        <p:tav tm="0">
                                          <p:val>
                                            <p:strVal val="4*#ppt_h"/>
                                          </p:val>
                                        </p:tav>
                                        <p:tav tm="100000">
                                          <p:val>
                                            <p:strVal val="#ppt_h"/>
                                          </p:val>
                                        </p:tav>
                                      </p:tavLst>
                                    </p:anim>
                                  </p:childTnLst>
                                </p:cTn>
                              </p:par>
                            </p:childTnLst>
                          </p:cTn>
                        </p:par>
                        <p:par>
                          <p:cTn id="91" fill="hold">
                            <p:stCondLst>
                              <p:cond delay="9400"/>
                            </p:stCondLst>
                            <p:childTnLst>
                              <p:par>
                                <p:cTn id="92" presetClass="entr" nodeType="afterEffect" presetSubtype="32" presetID="4" grpId="20" fill="hold">
                                  <p:stCondLst>
                                    <p:cond delay="300"/>
                                  </p:stCondLst>
                                  <p:iterate type="el" backwards="0">
                                    <p:tmAbs val="0"/>
                                  </p:iterate>
                                  <p:childTnLst>
                                    <p:set>
                                      <p:cBhvr>
                                        <p:cTn id="93" fill="hold"/>
                                        <p:tgtEl>
                                          <p:spTgt spid="616"/>
                                        </p:tgtEl>
                                        <p:attrNameLst>
                                          <p:attrName>style.visibility</p:attrName>
                                        </p:attrNameLst>
                                      </p:cBhvr>
                                      <p:to>
                                        <p:strVal val="visible"/>
                                      </p:to>
                                    </p:set>
                                    <p:animEffect filter="box(out)" transition="in">
                                      <p:cBhvr>
                                        <p:cTn id="94" dur="700"/>
                                        <p:tgtEl>
                                          <p:spTgt spid="616"/>
                                        </p:tgtEl>
                                      </p:cBhvr>
                                    </p:animEffect>
                                  </p:childTnLst>
                                </p:cTn>
                              </p:par>
                            </p:childTnLst>
                          </p:cTn>
                        </p:par>
                        <p:par>
                          <p:cTn id="95" fill="hold">
                            <p:stCondLst>
                              <p:cond delay="10400"/>
                            </p:stCondLst>
                            <p:childTnLst>
                              <p:par>
                                <p:cTn id="96" presetClass="entr" nodeType="afterEffect" presetSubtype="32" presetID="23" grpId="21" fill="hold">
                                  <p:stCondLst>
                                    <p:cond delay="0"/>
                                  </p:stCondLst>
                                  <p:iterate type="el" backwards="0">
                                    <p:tmAbs val="0"/>
                                  </p:iterate>
                                  <p:childTnLst>
                                    <p:set>
                                      <p:cBhvr>
                                        <p:cTn id="97" fill="hold"/>
                                        <p:tgtEl>
                                          <p:spTgt spid="617"/>
                                        </p:tgtEl>
                                        <p:attrNameLst>
                                          <p:attrName>style.visibility</p:attrName>
                                        </p:attrNameLst>
                                      </p:cBhvr>
                                      <p:to>
                                        <p:strVal val="visible"/>
                                      </p:to>
                                    </p:set>
                                    <p:anim calcmode="lin" valueType="num">
                                      <p:cBhvr>
                                        <p:cTn id="98" dur="900" fill="hold"/>
                                        <p:tgtEl>
                                          <p:spTgt spid="617"/>
                                        </p:tgtEl>
                                        <p:attrNameLst>
                                          <p:attrName>ppt_w</p:attrName>
                                        </p:attrNameLst>
                                      </p:cBhvr>
                                      <p:tavLst>
                                        <p:tav tm="0">
                                          <p:val>
                                            <p:strVal val="4*#ppt_w"/>
                                          </p:val>
                                        </p:tav>
                                        <p:tav tm="100000">
                                          <p:val>
                                            <p:strVal val="#ppt_w"/>
                                          </p:val>
                                        </p:tav>
                                      </p:tavLst>
                                    </p:anim>
                                    <p:anim calcmode="lin" valueType="num">
                                      <p:cBhvr>
                                        <p:cTn id="99" dur="900" fill="hold"/>
                                        <p:tgtEl>
                                          <p:spTgt spid="617"/>
                                        </p:tgtEl>
                                        <p:attrNameLst>
                                          <p:attrName>ppt_h</p:attrName>
                                        </p:attrNameLst>
                                      </p:cBhvr>
                                      <p:tavLst>
                                        <p:tav tm="0">
                                          <p:val>
                                            <p:strVal val="4*#ppt_h"/>
                                          </p:val>
                                        </p:tav>
                                        <p:tav tm="100000">
                                          <p:val>
                                            <p:strVal val="#ppt_h"/>
                                          </p:val>
                                        </p:tav>
                                      </p:tavLst>
                                    </p:anim>
                                  </p:childTnLst>
                                </p:cTn>
                              </p:par>
                            </p:childTnLst>
                          </p:cTn>
                        </p:par>
                        <p:par>
                          <p:cTn id="100" fill="hold">
                            <p:stCondLst>
                              <p:cond delay="11300"/>
                            </p:stCondLst>
                            <p:childTnLst>
                              <p:par>
                                <p:cTn id="101" presetClass="entr" nodeType="afterEffect" presetID="9" grpId="23" fill="hold">
                                  <p:stCondLst>
                                    <p:cond delay="0"/>
                                  </p:stCondLst>
                                  <p:iterate type="el" backwards="0">
                                    <p:tmAbs val="0"/>
                                  </p:iterate>
                                  <p:childTnLst>
                                    <p:set>
                                      <p:cBhvr>
                                        <p:cTn id="102" fill="hold"/>
                                        <p:tgtEl>
                                          <p:spTgt spid="627"/>
                                        </p:tgtEl>
                                        <p:attrNameLst>
                                          <p:attrName>style.visibility</p:attrName>
                                        </p:attrNameLst>
                                      </p:cBhvr>
                                      <p:to>
                                        <p:strVal val="visible"/>
                                      </p:to>
                                    </p:set>
                                    <p:animEffect filter="dissolve" transition="in">
                                      <p:cBhvr>
                                        <p:cTn id="103" dur="900"/>
                                        <p:tgtEl>
                                          <p:spTgt spid="627"/>
                                        </p:tgtEl>
                                      </p:cBhvr>
                                    </p:animEffect>
                                  </p:childTnLst>
                                </p:cTn>
                              </p:par>
                            </p:childTnLst>
                          </p:cTn>
                        </p:par>
                        <p:par>
                          <p:cTn id="104" fill="hold">
                            <p:stCondLst>
                              <p:cond delay="12200"/>
                            </p:stCondLst>
                            <p:childTnLst>
                              <p:par>
                                <p:cTn id="105" presetClass="entr" nodeType="afterEffect" presetSubtype="32" presetID="23" grpId="24" fill="hold">
                                  <p:stCondLst>
                                    <p:cond delay="200"/>
                                  </p:stCondLst>
                                  <p:iterate type="el" backwards="0">
                                    <p:tmAbs val="0"/>
                                  </p:iterate>
                                  <p:childTnLst>
                                    <p:set>
                                      <p:cBhvr>
                                        <p:cTn id="106" fill="hold"/>
                                        <p:tgtEl>
                                          <p:spTgt spid="625"/>
                                        </p:tgtEl>
                                        <p:attrNameLst>
                                          <p:attrName>style.visibility</p:attrName>
                                        </p:attrNameLst>
                                      </p:cBhvr>
                                      <p:to>
                                        <p:strVal val="visible"/>
                                      </p:to>
                                    </p:set>
                                    <p:anim calcmode="lin" valueType="num">
                                      <p:cBhvr>
                                        <p:cTn id="107" dur="900" fill="hold"/>
                                        <p:tgtEl>
                                          <p:spTgt spid="625"/>
                                        </p:tgtEl>
                                        <p:attrNameLst>
                                          <p:attrName>ppt_w</p:attrName>
                                        </p:attrNameLst>
                                      </p:cBhvr>
                                      <p:tavLst>
                                        <p:tav tm="0">
                                          <p:val>
                                            <p:strVal val="4*#ppt_w"/>
                                          </p:val>
                                        </p:tav>
                                        <p:tav tm="100000">
                                          <p:val>
                                            <p:strVal val="#ppt_w"/>
                                          </p:val>
                                        </p:tav>
                                      </p:tavLst>
                                    </p:anim>
                                    <p:anim calcmode="lin" valueType="num">
                                      <p:cBhvr>
                                        <p:cTn id="108" dur="900" fill="hold"/>
                                        <p:tgtEl>
                                          <p:spTgt spid="625"/>
                                        </p:tgtEl>
                                        <p:attrNameLst>
                                          <p:attrName>ppt_h</p:attrName>
                                        </p:attrNameLst>
                                      </p:cBhvr>
                                      <p:tavLst>
                                        <p:tav tm="0">
                                          <p:val>
                                            <p:strVal val="4*#ppt_h"/>
                                          </p:val>
                                        </p:tav>
                                        <p:tav tm="100000">
                                          <p:val>
                                            <p:strVal val="#ppt_h"/>
                                          </p:val>
                                        </p:tav>
                                      </p:tavLst>
                                    </p:anim>
                                  </p:childTnLst>
                                </p:cTn>
                              </p:par>
                            </p:childTnLst>
                          </p:cTn>
                        </p:par>
                        <p:par>
                          <p:cTn id="109" fill="hold">
                            <p:stCondLst>
                              <p:cond delay="13300"/>
                            </p:stCondLst>
                            <p:childTnLst>
                              <p:par>
                                <p:cTn id="110" presetClass="entr" nodeType="afterEffect" presetID="10" grpId="25" fill="hold">
                                  <p:stCondLst>
                                    <p:cond delay="300"/>
                                  </p:stCondLst>
                                  <p:iterate type="el" backwards="0">
                                    <p:tmAbs val="0"/>
                                  </p:iterate>
                                  <p:childTnLst>
                                    <p:set>
                                      <p:cBhvr>
                                        <p:cTn id="111" fill="hold"/>
                                        <p:tgtEl>
                                          <p:spTgt spid="629"/>
                                        </p:tgtEl>
                                        <p:attrNameLst>
                                          <p:attrName>style.visibility</p:attrName>
                                        </p:attrNameLst>
                                      </p:cBhvr>
                                      <p:to>
                                        <p:strVal val="visible"/>
                                      </p:to>
                                    </p:set>
                                    <p:animEffect filter="fade" transition="in">
                                      <p:cBhvr>
                                        <p:cTn id="112" dur="900"/>
                                        <p:tgtEl>
                                          <p:spTgt spid="629"/>
                                        </p:tgtEl>
                                      </p:cBhvr>
                                    </p:animEffect>
                                  </p:childTnLst>
                                </p:cTn>
                              </p:par>
                            </p:childTnLst>
                          </p:cTn>
                        </p:par>
                        <p:par>
                          <p:cTn id="113" fill="hold">
                            <p:stCondLst>
                              <p:cond delay="14500"/>
                            </p:stCondLst>
                            <p:childTnLst>
                              <p:par>
                                <p:cTn id="114" presetClass="entr" nodeType="afterEffect" presetID="9" grpId="28" fill="hold">
                                  <p:stCondLst>
                                    <p:cond delay="0"/>
                                  </p:stCondLst>
                                  <p:iterate type="el" backwards="0">
                                    <p:tmAbs val="0"/>
                                  </p:iterate>
                                  <p:childTnLst>
                                    <p:set>
                                      <p:cBhvr>
                                        <p:cTn id="115" fill="hold"/>
                                        <p:tgtEl>
                                          <p:spTgt spid="633"/>
                                        </p:tgtEl>
                                        <p:attrNameLst>
                                          <p:attrName>style.visibility</p:attrName>
                                        </p:attrNameLst>
                                      </p:cBhvr>
                                      <p:to>
                                        <p:strVal val="visible"/>
                                      </p:to>
                                    </p:set>
                                    <p:animEffect filter="dissolve" transition="in">
                                      <p:cBhvr>
                                        <p:cTn id="116" dur="900"/>
                                        <p:tgtEl>
                                          <p:spTgt spid="633"/>
                                        </p:tgtEl>
                                      </p:cBhvr>
                                    </p:animEffect>
                                  </p:childTnLst>
                                </p:cTn>
                              </p:par>
                            </p:childTnLst>
                          </p:cTn>
                        </p:par>
                        <p:par>
                          <p:cTn id="117" fill="hold">
                            <p:stCondLst>
                              <p:cond delay="15400"/>
                            </p:stCondLst>
                            <p:childTnLst>
                              <p:par>
                                <p:cTn id="118" presetClass="entr" nodeType="afterEffect" presetSubtype="32" presetID="23" grpId="29" fill="hold">
                                  <p:stCondLst>
                                    <p:cond delay="200"/>
                                  </p:stCondLst>
                                  <p:iterate type="el" backwards="0">
                                    <p:tmAbs val="0"/>
                                  </p:iterate>
                                  <p:childTnLst>
                                    <p:set>
                                      <p:cBhvr>
                                        <p:cTn id="119" fill="hold"/>
                                        <p:tgtEl>
                                          <p:spTgt spid="631"/>
                                        </p:tgtEl>
                                        <p:attrNameLst>
                                          <p:attrName>style.visibility</p:attrName>
                                        </p:attrNameLst>
                                      </p:cBhvr>
                                      <p:to>
                                        <p:strVal val="visible"/>
                                      </p:to>
                                    </p:set>
                                    <p:anim calcmode="lin" valueType="num">
                                      <p:cBhvr>
                                        <p:cTn id="120" dur="900" fill="hold"/>
                                        <p:tgtEl>
                                          <p:spTgt spid="631"/>
                                        </p:tgtEl>
                                        <p:attrNameLst>
                                          <p:attrName>ppt_w</p:attrName>
                                        </p:attrNameLst>
                                      </p:cBhvr>
                                      <p:tavLst>
                                        <p:tav tm="0">
                                          <p:val>
                                            <p:strVal val="4*#ppt_w"/>
                                          </p:val>
                                        </p:tav>
                                        <p:tav tm="100000">
                                          <p:val>
                                            <p:strVal val="#ppt_w"/>
                                          </p:val>
                                        </p:tav>
                                      </p:tavLst>
                                    </p:anim>
                                    <p:anim calcmode="lin" valueType="num">
                                      <p:cBhvr>
                                        <p:cTn id="121" dur="900" fill="hold"/>
                                        <p:tgtEl>
                                          <p:spTgt spid="631"/>
                                        </p:tgtEl>
                                        <p:attrNameLst>
                                          <p:attrName>ppt_h</p:attrName>
                                        </p:attrNameLst>
                                      </p:cBhvr>
                                      <p:tavLst>
                                        <p:tav tm="0">
                                          <p:val>
                                            <p:strVal val="4*#ppt_h"/>
                                          </p:val>
                                        </p:tav>
                                        <p:tav tm="100000">
                                          <p:val>
                                            <p:strVal val="#ppt_h"/>
                                          </p:val>
                                        </p:tav>
                                      </p:tavLst>
                                    </p:anim>
                                  </p:childTnLst>
                                </p:cTn>
                              </p:par>
                            </p:childTnLst>
                          </p:cTn>
                        </p:par>
                        <p:par>
                          <p:cTn id="122" fill="hold">
                            <p:stCondLst>
                              <p:cond delay="16500"/>
                            </p:stCondLst>
                            <p:childTnLst>
                              <p:par>
                                <p:cTn id="123" presetClass="entr" nodeType="afterEffect" presetID="10" grpId="30" fill="hold">
                                  <p:stCondLst>
                                    <p:cond delay="300"/>
                                  </p:stCondLst>
                                  <p:iterate type="el" backwards="0">
                                    <p:tmAbs val="0"/>
                                  </p:iterate>
                                  <p:childTnLst>
                                    <p:set>
                                      <p:cBhvr>
                                        <p:cTn id="124" fill="hold"/>
                                        <p:tgtEl>
                                          <p:spTgt spid="635"/>
                                        </p:tgtEl>
                                        <p:attrNameLst>
                                          <p:attrName>style.visibility</p:attrName>
                                        </p:attrNameLst>
                                      </p:cBhvr>
                                      <p:to>
                                        <p:strVal val="visible"/>
                                      </p:to>
                                    </p:set>
                                    <p:animEffect filter="fade" transition="in">
                                      <p:cBhvr>
                                        <p:cTn id="125" dur="900"/>
                                        <p:tgtEl>
                                          <p:spTgt spid="635"/>
                                        </p:tgtEl>
                                      </p:cBhvr>
                                    </p:animEffect>
                                  </p:childTnLst>
                                </p:cTn>
                              </p:par>
                            </p:childTnLst>
                          </p:cTn>
                        </p:par>
                      </p:childTnLst>
                    </p:cTn>
                  </p:par>
                  <p:par>
                    <p:cTn id="126" fill="hold">
                      <p:stCondLst>
                        <p:cond delay="indefinite"/>
                      </p:stCondLst>
                      <p:childTnLst>
                        <p:par>
                          <p:cTn id="127" fill="hold">
                            <p:stCondLst>
                              <p:cond delay="0"/>
                            </p:stCondLst>
                            <p:childTnLst>
                              <p:par>
                                <p:cTn id="128" presetClass="entr" nodeType="clickEffect" presetSubtype="32" presetID="4" grpId="32" fill="hold">
                                  <p:stCondLst>
                                    <p:cond delay="0"/>
                                  </p:stCondLst>
                                  <p:iterate type="el" backwards="0">
                                    <p:tmAbs val="0"/>
                                  </p:iterate>
                                  <p:childTnLst>
                                    <p:set>
                                      <p:cBhvr>
                                        <p:cTn id="129" fill="hold"/>
                                        <p:tgtEl>
                                          <p:spTgt spid="618"/>
                                        </p:tgtEl>
                                        <p:attrNameLst>
                                          <p:attrName>style.visibility</p:attrName>
                                        </p:attrNameLst>
                                      </p:cBhvr>
                                      <p:to>
                                        <p:strVal val="visible"/>
                                      </p:to>
                                    </p:set>
                                    <p:animEffect filter="box(out)" transition="in">
                                      <p:cBhvr>
                                        <p:cTn id="130" dur="700"/>
                                        <p:tgtEl>
                                          <p:spTgt spid="618"/>
                                        </p:tgtEl>
                                      </p:cBhvr>
                                    </p:animEffect>
                                  </p:childTnLst>
                                </p:cTn>
                              </p:par>
                            </p:childTnLst>
                          </p:cTn>
                        </p:par>
                        <p:par>
                          <p:cTn id="131" fill="hold">
                            <p:stCondLst>
                              <p:cond delay="700"/>
                            </p:stCondLst>
                            <p:childTnLst>
                              <p:par>
                                <p:cTn id="132" presetClass="entr" nodeType="afterEffect" presetSubtype="32" presetID="23" grpId="33" fill="hold">
                                  <p:stCondLst>
                                    <p:cond delay="0"/>
                                  </p:stCondLst>
                                  <p:iterate type="el" backwards="0">
                                    <p:tmAbs val="0"/>
                                  </p:iterate>
                                  <p:childTnLst>
                                    <p:set>
                                      <p:cBhvr>
                                        <p:cTn id="133" fill="hold"/>
                                        <p:tgtEl>
                                          <p:spTgt spid="619"/>
                                        </p:tgtEl>
                                        <p:attrNameLst>
                                          <p:attrName>style.visibility</p:attrName>
                                        </p:attrNameLst>
                                      </p:cBhvr>
                                      <p:to>
                                        <p:strVal val="visible"/>
                                      </p:to>
                                    </p:set>
                                    <p:anim calcmode="lin" valueType="num">
                                      <p:cBhvr>
                                        <p:cTn id="134" dur="900" fill="hold"/>
                                        <p:tgtEl>
                                          <p:spTgt spid="619"/>
                                        </p:tgtEl>
                                        <p:attrNameLst>
                                          <p:attrName>ppt_w</p:attrName>
                                        </p:attrNameLst>
                                      </p:cBhvr>
                                      <p:tavLst>
                                        <p:tav tm="0">
                                          <p:val>
                                            <p:strVal val="4*#ppt_w"/>
                                          </p:val>
                                        </p:tav>
                                        <p:tav tm="100000">
                                          <p:val>
                                            <p:strVal val="#ppt_w"/>
                                          </p:val>
                                        </p:tav>
                                      </p:tavLst>
                                    </p:anim>
                                    <p:anim calcmode="lin" valueType="num">
                                      <p:cBhvr>
                                        <p:cTn id="135" dur="900" fill="hold"/>
                                        <p:tgtEl>
                                          <p:spTgt spid="619"/>
                                        </p:tgtEl>
                                        <p:attrNameLst>
                                          <p:attrName>ppt_h</p:attrName>
                                        </p:attrNameLst>
                                      </p:cBhvr>
                                      <p:tavLst>
                                        <p:tav tm="0">
                                          <p:val>
                                            <p:strVal val="4*#ppt_h"/>
                                          </p:val>
                                        </p:tav>
                                        <p:tav tm="100000">
                                          <p:val>
                                            <p:strVal val="#ppt_h"/>
                                          </p:val>
                                        </p:tav>
                                      </p:tavLst>
                                    </p:anim>
                                  </p:childTnLst>
                                </p:cTn>
                              </p:par>
                            </p:childTnLst>
                          </p:cTn>
                        </p:par>
                        <p:par>
                          <p:cTn id="136" fill="hold">
                            <p:stCondLst>
                              <p:cond delay="1600"/>
                            </p:stCondLst>
                            <p:childTnLst>
                              <p:par>
                                <p:cTn id="137" presetClass="entr" nodeType="afterEffect" presetID="9" grpId="35" fill="hold">
                                  <p:stCondLst>
                                    <p:cond delay="0"/>
                                  </p:stCondLst>
                                  <p:iterate type="el" backwards="0">
                                    <p:tmAbs val="0"/>
                                  </p:iterate>
                                  <p:childTnLst>
                                    <p:set>
                                      <p:cBhvr>
                                        <p:cTn id="138" fill="hold"/>
                                        <p:tgtEl>
                                          <p:spTgt spid="624"/>
                                        </p:tgtEl>
                                        <p:attrNameLst>
                                          <p:attrName>style.visibility</p:attrName>
                                        </p:attrNameLst>
                                      </p:cBhvr>
                                      <p:to>
                                        <p:strVal val="visible"/>
                                      </p:to>
                                    </p:set>
                                    <p:animEffect filter="dissolve" transition="in">
                                      <p:cBhvr>
                                        <p:cTn id="139" dur="800"/>
                                        <p:tgtEl>
                                          <p:spTgt spid="624"/>
                                        </p:tgtEl>
                                      </p:cBhvr>
                                    </p:animEffect>
                                  </p:childTnLst>
                                </p:cTn>
                              </p:par>
                            </p:childTnLst>
                          </p:cTn>
                        </p:par>
                        <p:par>
                          <p:cTn id="140" fill="hold">
                            <p:stCondLst>
                              <p:cond delay="2400"/>
                            </p:stCondLst>
                            <p:childTnLst>
                              <p:par>
                                <p:cTn id="141" presetClass="entr" nodeType="afterEffect" presetSubtype="32" presetID="23" grpId="36" fill="hold">
                                  <p:stCondLst>
                                    <p:cond delay="200"/>
                                  </p:stCondLst>
                                  <p:iterate type="el" backwards="0">
                                    <p:tmAbs val="0"/>
                                  </p:iterate>
                                  <p:childTnLst>
                                    <p:set>
                                      <p:cBhvr>
                                        <p:cTn id="142" fill="hold"/>
                                        <p:tgtEl>
                                          <p:spTgt spid="626"/>
                                        </p:tgtEl>
                                        <p:attrNameLst>
                                          <p:attrName>style.visibility</p:attrName>
                                        </p:attrNameLst>
                                      </p:cBhvr>
                                      <p:to>
                                        <p:strVal val="visible"/>
                                      </p:to>
                                    </p:set>
                                    <p:anim calcmode="lin" valueType="num">
                                      <p:cBhvr>
                                        <p:cTn id="143" dur="900" fill="hold"/>
                                        <p:tgtEl>
                                          <p:spTgt spid="626"/>
                                        </p:tgtEl>
                                        <p:attrNameLst>
                                          <p:attrName>ppt_w</p:attrName>
                                        </p:attrNameLst>
                                      </p:cBhvr>
                                      <p:tavLst>
                                        <p:tav tm="0">
                                          <p:val>
                                            <p:strVal val="4*#ppt_w"/>
                                          </p:val>
                                        </p:tav>
                                        <p:tav tm="100000">
                                          <p:val>
                                            <p:strVal val="#ppt_w"/>
                                          </p:val>
                                        </p:tav>
                                      </p:tavLst>
                                    </p:anim>
                                    <p:anim calcmode="lin" valueType="num">
                                      <p:cBhvr>
                                        <p:cTn id="144" dur="900" fill="hold"/>
                                        <p:tgtEl>
                                          <p:spTgt spid="626"/>
                                        </p:tgtEl>
                                        <p:attrNameLst>
                                          <p:attrName>ppt_h</p:attrName>
                                        </p:attrNameLst>
                                      </p:cBhvr>
                                      <p:tavLst>
                                        <p:tav tm="0">
                                          <p:val>
                                            <p:strVal val="4*#ppt_h"/>
                                          </p:val>
                                        </p:tav>
                                        <p:tav tm="100000">
                                          <p:val>
                                            <p:strVal val="#ppt_h"/>
                                          </p:val>
                                        </p:tav>
                                      </p:tavLst>
                                    </p:anim>
                                  </p:childTnLst>
                                </p:cTn>
                              </p:par>
                            </p:childTnLst>
                          </p:cTn>
                        </p:par>
                        <p:par>
                          <p:cTn id="145" fill="hold">
                            <p:stCondLst>
                              <p:cond delay="3500"/>
                            </p:stCondLst>
                            <p:childTnLst>
                              <p:par>
                                <p:cTn id="146" presetClass="entr" nodeType="afterEffect" presetSubtype="32" presetID="23" grpId="37" fill="hold">
                                  <p:stCondLst>
                                    <p:cond delay="300"/>
                                  </p:stCondLst>
                                  <p:iterate type="el" backwards="0">
                                    <p:tmAbs val="0"/>
                                  </p:iterate>
                                  <p:childTnLst>
                                    <p:set>
                                      <p:cBhvr>
                                        <p:cTn id="147" fill="hold"/>
                                        <p:tgtEl>
                                          <p:spTgt spid="628"/>
                                        </p:tgtEl>
                                        <p:attrNameLst>
                                          <p:attrName>style.visibility</p:attrName>
                                        </p:attrNameLst>
                                      </p:cBhvr>
                                      <p:to>
                                        <p:strVal val="visible"/>
                                      </p:to>
                                    </p:set>
                                    <p:anim calcmode="lin" valueType="num">
                                      <p:cBhvr>
                                        <p:cTn id="148" dur="900" fill="hold"/>
                                        <p:tgtEl>
                                          <p:spTgt spid="628"/>
                                        </p:tgtEl>
                                        <p:attrNameLst>
                                          <p:attrName>ppt_w</p:attrName>
                                        </p:attrNameLst>
                                      </p:cBhvr>
                                      <p:tavLst>
                                        <p:tav tm="0">
                                          <p:val>
                                            <p:strVal val="4*#ppt_w"/>
                                          </p:val>
                                        </p:tav>
                                        <p:tav tm="100000">
                                          <p:val>
                                            <p:strVal val="#ppt_w"/>
                                          </p:val>
                                        </p:tav>
                                      </p:tavLst>
                                    </p:anim>
                                    <p:anim calcmode="lin" valueType="num">
                                      <p:cBhvr>
                                        <p:cTn id="149" dur="900" fill="hold"/>
                                        <p:tgtEl>
                                          <p:spTgt spid="628"/>
                                        </p:tgtEl>
                                        <p:attrNameLst>
                                          <p:attrName>ppt_h</p:attrName>
                                        </p:attrNameLst>
                                      </p:cBhvr>
                                      <p:tavLst>
                                        <p:tav tm="0">
                                          <p:val>
                                            <p:strVal val="4*#ppt_h"/>
                                          </p:val>
                                        </p:tav>
                                        <p:tav tm="100000">
                                          <p:val>
                                            <p:strVal val="#ppt_h"/>
                                          </p:val>
                                        </p:tav>
                                      </p:tavLst>
                                    </p:anim>
                                  </p:childTnLst>
                                </p:cTn>
                              </p:par>
                            </p:childTnLst>
                          </p:cTn>
                        </p:par>
                        <p:par>
                          <p:cTn id="150" fill="hold">
                            <p:stCondLst>
                              <p:cond delay="4700"/>
                            </p:stCondLst>
                            <p:childTnLst>
                              <p:par>
                                <p:cTn id="151" presetClass="entr" nodeType="afterEffect" presetSubtype="32" presetID="4" grpId="38" fill="hold">
                                  <p:stCondLst>
                                    <p:cond delay="0"/>
                                  </p:stCondLst>
                                  <p:iterate type="el" backwards="0">
                                    <p:tmAbs val="0"/>
                                  </p:iterate>
                                  <p:childTnLst>
                                    <p:set>
                                      <p:cBhvr>
                                        <p:cTn id="152" fill="hold"/>
                                        <p:tgtEl>
                                          <p:spTgt spid="642"/>
                                        </p:tgtEl>
                                        <p:attrNameLst>
                                          <p:attrName>style.visibility</p:attrName>
                                        </p:attrNameLst>
                                      </p:cBhvr>
                                      <p:to>
                                        <p:strVal val="visible"/>
                                      </p:to>
                                    </p:set>
                                    <p:animEffect filter="box(out)" transition="in">
                                      <p:cBhvr>
                                        <p:cTn id="153" dur="700"/>
                                        <p:tgtEl>
                                          <p:spTgt spid="642"/>
                                        </p:tgtEl>
                                      </p:cBhvr>
                                    </p:animEffect>
                                  </p:childTnLst>
                                </p:cTn>
                              </p:par>
                            </p:childTnLst>
                          </p:cTn>
                        </p:par>
                        <p:par>
                          <p:cTn id="154" fill="hold">
                            <p:stCondLst>
                              <p:cond delay="5400"/>
                            </p:stCondLst>
                            <p:childTnLst>
                              <p:par>
                                <p:cTn id="155" presetClass="entr" nodeType="afterEffect" presetID="10" grpId="39" fill="hold">
                                  <p:stCondLst>
                                    <p:cond delay="0"/>
                                  </p:stCondLst>
                                  <p:iterate type="el" backwards="0">
                                    <p:tmAbs val="0"/>
                                  </p:iterate>
                                  <p:childTnLst>
                                    <p:set>
                                      <p:cBhvr>
                                        <p:cTn id="156" fill="hold"/>
                                        <p:tgtEl>
                                          <p:spTgt spid="644"/>
                                        </p:tgtEl>
                                        <p:attrNameLst>
                                          <p:attrName>style.visibility</p:attrName>
                                        </p:attrNameLst>
                                      </p:cBhvr>
                                      <p:to>
                                        <p:strVal val="visible"/>
                                      </p:to>
                                    </p:set>
                                    <p:animEffect filter="fade" transition="in">
                                      <p:cBhvr>
                                        <p:cTn id="157" dur="900"/>
                                        <p:tgtEl>
                                          <p:spTgt spid="644"/>
                                        </p:tgtEl>
                                      </p:cBhvr>
                                    </p:animEffect>
                                  </p:childTnLst>
                                </p:cTn>
                              </p:par>
                            </p:childTnLst>
                          </p:cTn>
                        </p:par>
                      </p:childTnLst>
                    </p:cTn>
                  </p:par>
                  <p:par>
                    <p:cTn id="158" fill="hold">
                      <p:stCondLst>
                        <p:cond delay="indefinite"/>
                      </p:stCondLst>
                      <p:childTnLst>
                        <p:par>
                          <p:cTn id="159" fill="hold">
                            <p:stCondLst>
                              <p:cond delay="0"/>
                            </p:stCondLst>
                            <p:childTnLst>
                              <p:par>
                                <p:cTn id="160" presetClass="entr" nodeType="clickEffect" presetSubtype="32" presetID="4" grpId="42" fill="hold">
                                  <p:stCondLst>
                                    <p:cond delay="0"/>
                                  </p:stCondLst>
                                  <p:iterate type="el" backwards="0">
                                    <p:tmAbs val="0"/>
                                  </p:iterate>
                                  <p:childTnLst>
                                    <p:set>
                                      <p:cBhvr>
                                        <p:cTn id="161" fill="hold"/>
                                        <p:tgtEl>
                                          <p:spTgt spid="620"/>
                                        </p:tgtEl>
                                        <p:attrNameLst>
                                          <p:attrName>style.visibility</p:attrName>
                                        </p:attrNameLst>
                                      </p:cBhvr>
                                      <p:to>
                                        <p:strVal val="visible"/>
                                      </p:to>
                                    </p:set>
                                    <p:animEffect filter="box(out)" transition="in">
                                      <p:cBhvr>
                                        <p:cTn id="162" dur="700"/>
                                        <p:tgtEl>
                                          <p:spTgt spid="620"/>
                                        </p:tgtEl>
                                      </p:cBhvr>
                                    </p:animEffect>
                                  </p:childTnLst>
                                </p:cTn>
                              </p:par>
                            </p:childTnLst>
                          </p:cTn>
                        </p:par>
                        <p:par>
                          <p:cTn id="163" fill="hold">
                            <p:stCondLst>
                              <p:cond delay="700"/>
                            </p:stCondLst>
                            <p:childTnLst>
                              <p:par>
                                <p:cTn id="164" presetClass="entr" nodeType="afterEffect" presetSubtype="32" presetID="23" grpId="43" fill="hold">
                                  <p:stCondLst>
                                    <p:cond delay="0"/>
                                  </p:stCondLst>
                                  <p:iterate type="el" backwards="0">
                                    <p:tmAbs val="0"/>
                                  </p:iterate>
                                  <p:childTnLst>
                                    <p:set>
                                      <p:cBhvr>
                                        <p:cTn id="165" fill="hold"/>
                                        <p:tgtEl>
                                          <p:spTgt spid="621"/>
                                        </p:tgtEl>
                                        <p:attrNameLst>
                                          <p:attrName>style.visibility</p:attrName>
                                        </p:attrNameLst>
                                      </p:cBhvr>
                                      <p:to>
                                        <p:strVal val="visible"/>
                                      </p:to>
                                    </p:set>
                                    <p:anim calcmode="lin" valueType="num">
                                      <p:cBhvr>
                                        <p:cTn id="166" dur="900" fill="hold"/>
                                        <p:tgtEl>
                                          <p:spTgt spid="621"/>
                                        </p:tgtEl>
                                        <p:attrNameLst>
                                          <p:attrName>ppt_w</p:attrName>
                                        </p:attrNameLst>
                                      </p:cBhvr>
                                      <p:tavLst>
                                        <p:tav tm="0">
                                          <p:val>
                                            <p:strVal val="4*#ppt_w"/>
                                          </p:val>
                                        </p:tav>
                                        <p:tav tm="100000">
                                          <p:val>
                                            <p:strVal val="#ppt_w"/>
                                          </p:val>
                                        </p:tav>
                                      </p:tavLst>
                                    </p:anim>
                                    <p:anim calcmode="lin" valueType="num">
                                      <p:cBhvr>
                                        <p:cTn id="167" dur="900" fill="hold"/>
                                        <p:tgtEl>
                                          <p:spTgt spid="621"/>
                                        </p:tgtEl>
                                        <p:attrNameLst>
                                          <p:attrName>ppt_h</p:attrName>
                                        </p:attrNameLst>
                                      </p:cBhvr>
                                      <p:tavLst>
                                        <p:tav tm="0">
                                          <p:val>
                                            <p:strVal val="4*#ppt_h"/>
                                          </p:val>
                                        </p:tav>
                                        <p:tav tm="100000">
                                          <p:val>
                                            <p:strVal val="#ppt_h"/>
                                          </p:val>
                                        </p:tav>
                                      </p:tavLst>
                                    </p:anim>
                                  </p:childTnLst>
                                </p:cTn>
                              </p:par>
                            </p:childTnLst>
                          </p:cTn>
                        </p:par>
                        <p:par>
                          <p:cTn id="168" fill="hold">
                            <p:stCondLst>
                              <p:cond delay="1600"/>
                            </p:stCondLst>
                            <p:childTnLst>
                              <p:par>
                                <p:cTn id="169" presetClass="entr" nodeType="afterEffect" presetID="9" grpId="45" fill="hold">
                                  <p:stCondLst>
                                    <p:cond delay="0"/>
                                  </p:stCondLst>
                                  <p:iterate type="el" backwards="0">
                                    <p:tmAbs val="0"/>
                                  </p:iterate>
                                  <p:childTnLst>
                                    <p:set>
                                      <p:cBhvr>
                                        <p:cTn id="170" fill="hold"/>
                                        <p:tgtEl>
                                          <p:spTgt spid="630"/>
                                        </p:tgtEl>
                                        <p:attrNameLst>
                                          <p:attrName>style.visibility</p:attrName>
                                        </p:attrNameLst>
                                      </p:cBhvr>
                                      <p:to>
                                        <p:strVal val="visible"/>
                                      </p:to>
                                    </p:set>
                                    <p:animEffect filter="dissolve" transition="in">
                                      <p:cBhvr>
                                        <p:cTn id="171" dur="800"/>
                                        <p:tgtEl>
                                          <p:spTgt spid="630"/>
                                        </p:tgtEl>
                                      </p:cBhvr>
                                    </p:animEffect>
                                  </p:childTnLst>
                                </p:cTn>
                              </p:par>
                            </p:childTnLst>
                          </p:cTn>
                        </p:par>
                        <p:par>
                          <p:cTn id="172" fill="hold">
                            <p:stCondLst>
                              <p:cond delay="2400"/>
                            </p:stCondLst>
                            <p:childTnLst>
                              <p:par>
                                <p:cTn id="173" presetClass="entr" nodeType="afterEffect" presetSubtype="32" presetID="23" grpId="46" fill="hold">
                                  <p:stCondLst>
                                    <p:cond delay="0"/>
                                  </p:stCondLst>
                                  <p:iterate type="el" backwards="0">
                                    <p:tmAbs val="0"/>
                                  </p:iterate>
                                  <p:childTnLst>
                                    <p:set>
                                      <p:cBhvr>
                                        <p:cTn id="174" fill="hold"/>
                                        <p:tgtEl>
                                          <p:spTgt spid="632"/>
                                        </p:tgtEl>
                                        <p:attrNameLst>
                                          <p:attrName>style.visibility</p:attrName>
                                        </p:attrNameLst>
                                      </p:cBhvr>
                                      <p:to>
                                        <p:strVal val="visible"/>
                                      </p:to>
                                    </p:set>
                                    <p:anim calcmode="lin" valueType="num">
                                      <p:cBhvr>
                                        <p:cTn id="175" dur="900" fill="hold"/>
                                        <p:tgtEl>
                                          <p:spTgt spid="632"/>
                                        </p:tgtEl>
                                        <p:attrNameLst>
                                          <p:attrName>ppt_w</p:attrName>
                                        </p:attrNameLst>
                                      </p:cBhvr>
                                      <p:tavLst>
                                        <p:tav tm="0">
                                          <p:val>
                                            <p:strVal val="4*#ppt_w"/>
                                          </p:val>
                                        </p:tav>
                                        <p:tav tm="100000">
                                          <p:val>
                                            <p:strVal val="#ppt_w"/>
                                          </p:val>
                                        </p:tav>
                                      </p:tavLst>
                                    </p:anim>
                                    <p:anim calcmode="lin" valueType="num">
                                      <p:cBhvr>
                                        <p:cTn id="176" dur="900" fill="hold"/>
                                        <p:tgtEl>
                                          <p:spTgt spid="632"/>
                                        </p:tgtEl>
                                        <p:attrNameLst>
                                          <p:attrName>ppt_h</p:attrName>
                                        </p:attrNameLst>
                                      </p:cBhvr>
                                      <p:tavLst>
                                        <p:tav tm="0">
                                          <p:val>
                                            <p:strVal val="4*#ppt_h"/>
                                          </p:val>
                                        </p:tav>
                                        <p:tav tm="100000">
                                          <p:val>
                                            <p:strVal val="#ppt_h"/>
                                          </p:val>
                                        </p:tav>
                                      </p:tavLst>
                                    </p:anim>
                                  </p:childTnLst>
                                </p:cTn>
                              </p:par>
                            </p:childTnLst>
                          </p:cTn>
                        </p:par>
                        <p:par>
                          <p:cTn id="177" fill="hold">
                            <p:stCondLst>
                              <p:cond delay="3300"/>
                            </p:stCondLst>
                            <p:childTnLst>
                              <p:par>
                                <p:cTn id="178" presetClass="entr" nodeType="afterEffect" presetSubtype="32" presetID="23" grpId="47" fill="hold">
                                  <p:stCondLst>
                                    <p:cond delay="300"/>
                                  </p:stCondLst>
                                  <p:iterate type="el" backwards="0">
                                    <p:tmAbs val="0"/>
                                  </p:iterate>
                                  <p:childTnLst>
                                    <p:set>
                                      <p:cBhvr>
                                        <p:cTn id="179" fill="hold"/>
                                        <p:tgtEl>
                                          <p:spTgt spid="634"/>
                                        </p:tgtEl>
                                        <p:attrNameLst>
                                          <p:attrName>style.visibility</p:attrName>
                                        </p:attrNameLst>
                                      </p:cBhvr>
                                      <p:to>
                                        <p:strVal val="visible"/>
                                      </p:to>
                                    </p:set>
                                    <p:anim calcmode="lin" valueType="num">
                                      <p:cBhvr>
                                        <p:cTn id="180" dur="900" fill="hold"/>
                                        <p:tgtEl>
                                          <p:spTgt spid="634"/>
                                        </p:tgtEl>
                                        <p:attrNameLst>
                                          <p:attrName>ppt_w</p:attrName>
                                        </p:attrNameLst>
                                      </p:cBhvr>
                                      <p:tavLst>
                                        <p:tav tm="0">
                                          <p:val>
                                            <p:strVal val="4*#ppt_w"/>
                                          </p:val>
                                        </p:tav>
                                        <p:tav tm="100000">
                                          <p:val>
                                            <p:strVal val="#ppt_w"/>
                                          </p:val>
                                        </p:tav>
                                      </p:tavLst>
                                    </p:anim>
                                    <p:anim calcmode="lin" valueType="num">
                                      <p:cBhvr>
                                        <p:cTn id="181" dur="900" fill="hold"/>
                                        <p:tgtEl>
                                          <p:spTgt spid="634"/>
                                        </p:tgtEl>
                                        <p:attrNameLst>
                                          <p:attrName>ppt_h</p:attrName>
                                        </p:attrNameLst>
                                      </p:cBhvr>
                                      <p:tavLst>
                                        <p:tav tm="0">
                                          <p:val>
                                            <p:strVal val="4*#ppt_h"/>
                                          </p:val>
                                        </p:tav>
                                        <p:tav tm="100000">
                                          <p:val>
                                            <p:strVal val="#ppt_h"/>
                                          </p:val>
                                        </p:tav>
                                      </p:tavLst>
                                    </p:anim>
                                  </p:childTnLst>
                                </p:cTn>
                              </p:par>
                            </p:childTnLst>
                          </p:cTn>
                        </p:par>
                        <p:par>
                          <p:cTn id="182" fill="hold">
                            <p:stCondLst>
                              <p:cond delay="4500"/>
                            </p:stCondLst>
                            <p:childTnLst>
                              <p:par>
                                <p:cTn id="183" presetClass="entr" nodeType="afterEffect" presetID="9" grpId="51" fill="hold">
                                  <p:stCondLst>
                                    <p:cond delay="0"/>
                                  </p:stCondLst>
                                  <p:iterate type="el" backwards="0">
                                    <p:tmAbs val="0"/>
                                  </p:iterate>
                                  <p:childTnLst>
                                    <p:set>
                                      <p:cBhvr>
                                        <p:cTn id="184" fill="hold"/>
                                        <p:tgtEl>
                                          <p:spTgt spid="639"/>
                                        </p:tgtEl>
                                        <p:attrNameLst>
                                          <p:attrName>style.visibility</p:attrName>
                                        </p:attrNameLst>
                                      </p:cBhvr>
                                      <p:to>
                                        <p:strVal val="visible"/>
                                      </p:to>
                                    </p:set>
                                    <p:animEffect filter="dissolve" transition="in">
                                      <p:cBhvr>
                                        <p:cTn id="185" dur="900"/>
                                        <p:tgtEl>
                                          <p:spTgt spid="639"/>
                                        </p:tgtEl>
                                      </p:cBhvr>
                                    </p:animEffect>
                                  </p:childTnLst>
                                </p:cTn>
                              </p:par>
                            </p:childTnLst>
                          </p:cTn>
                        </p:par>
                        <p:par>
                          <p:cTn id="186" fill="hold">
                            <p:stCondLst>
                              <p:cond delay="5400"/>
                            </p:stCondLst>
                            <p:childTnLst>
                              <p:par>
                                <p:cTn id="187" presetClass="entr" nodeType="afterEffect" presetSubtype="32" presetID="23" grpId="52" fill="hold">
                                  <p:stCondLst>
                                    <p:cond delay="200"/>
                                  </p:stCondLst>
                                  <p:iterate type="el" backwards="0">
                                    <p:tmAbs val="0"/>
                                  </p:iterate>
                                  <p:childTnLst>
                                    <p:set>
                                      <p:cBhvr>
                                        <p:cTn id="188" fill="hold"/>
                                        <p:tgtEl>
                                          <p:spTgt spid="637"/>
                                        </p:tgtEl>
                                        <p:attrNameLst>
                                          <p:attrName>style.visibility</p:attrName>
                                        </p:attrNameLst>
                                      </p:cBhvr>
                                      <p:to>
                                        <p:strVal val="visible"/>
                                      </p:to>
                                    </p:set>
                                    <p:anim calcmode="lin" valueType="num">
                                      <p:cBhvr>
                                        <p:cTn id="189" dur="900" fill="hold"/>
                                        <p:tgtEl>
                                          <p:spTgt spid="637"/>
                                        </p:tgtEl>
                                        <p:attrNameLst>
                                          <p:attrName>ppt_w</p:attrName>
                                        </p:attrNameLst>
                                      </p:cBhvr>
                                      <p:tavLst>
                                        <p:tav tm="0">
                                          <p:val>
                                            <p:strVal val="4*#ppt_w"/>
                                          </p:val>
                                        </p:tav>
                                        <p:tav tm="100000">
                                          <p:val>
                                            <p:strVal val="#ppt_w"/>
                                          </p:val>
                                        </p:tav>
                                      </p:tavLst>
                                    </p:anim>
                                    <p:anim calcmode="lin" valueType="num">
                                      <p:cBhvr>
                                        <p:cTn id="190" dur="900" fill="hold"/>
                                        <p:tgtEl>
                                          <p:spTgt spid="637"/>
                                        </p:tgtEl>
                                        <p:attrNameLst>
                                          <p:attrName>ppt_h</p:attrName>
                                        </p:attrNameLst>
                                      </p:cBhvr>
                                      <p:tavLst>
                                        <p:tav tm="0">
                                          <p:val>
                                            <p:strVal val="4*#ppt_h"/>
                                          </p:val>
                                        </p:tav>
                                        <p:tav tm="100000">
                                          <p:val>
                                            <p:strVal val="#ppt_h"/>
                                          </p:val>
                                        </p:tav>
                                      </p:tavLst>
                                    </p:anim>
                                  </p:childTnLst>
                                </p:cTn>
                              </p:par>
                            </p:childTnLst>
                          </p:cTn>
                        </p:par>
                        <p:par>
                          <p:cTn id="191" fill="hold">
                            <p:stCondLst>
                              <p:cond delay="6500"/>
                            </p:stCondLst>
                            <p:childTnLst>
                              <p:par>
                                <p:cTn id="192" presetClass="entr" nodeType="afterEffect" presetID="10" grpId="53" fill="hold">
                                  <p:stCondLst>
                                    <p:cond delay="0"/>
                                  </p:stCondLst>
                                  <p:iterate type="el" backwards="0">
                                    <p:tmAbs val="0"/>
                                  </p:iterate>
                                  <p:childTnLst>
                                    <p:set>
                                      <p:cBhvr>
                                        <p:cTn id="193" fill="hold"/>
                                        <p:tgtEl>
                                          <p:spTgt spid="641"/>
                                        </p:tgtEl>
                                        <p:attrNameLst>
                                          <p:attrName>style.visibility</p:attrName>
                                        </p:attrNameLst>
                                      </p:cBhvr>
                                      <p:to>
                                        <p:strVal val="visible"/>
                                      </p:to>
                                    </p:set>
                                    <p:animEffect filter="fade" transition="in">
                                      <p:cBhvr>
                                        <p:cTn id="194" dur="900"/>
                                        <p:tgtEl>
                                          <p:spTgt spid="641"/>
                                        </p:tgtEl>
                                      </p:cBhvr>
                                    </p:animEffect>
                                  </p:childTnLst>
                                </p:cTn>
                              </p:par>
                            </p:childTnLst>
                          </p:cTn>
                        </p:par>
                      </p:childTnLst>
                    </p:cTn>
                  </p:par>
                  <p:par>
                    <p:cTn id="195" fill="hold">
                      <p:stCondLst>
                        <p:cond delay="indefinite"/>
                      </p:stCondLst>
                      <p:childTnLst>
                        <p:par>
                          <p:cTn id="196" fill="hold">
                            <p:stCondLst>
                              <p:cond delay="0"/>
                            </p:stCondLst>
                            <p:childTnLst>
                              <p:par>
                                <p:cTn id="197" presetClass="entr" nodeType="clickEffect" presetSubtype="32" presetID="4" grpId="55" fill="hold">
                                  <p:stCondLst>
                                    <p:cond delay="0"/>
                                  </p:stCondLst>
                                  <p:iterate type="el" backwards="0">
                                    <p:tmAbs val="0"/>
                                  </p:iterate>
                                  <p:childTnLst>
                                    <p:set>
                                      <p:cBhvr>
                                        <p:cTn id="198" fill="hold"/>
                                        <p:tgtEl>
                                          <p:spTgt spid="622"/>
                                        </p:tgtEl>
                                        <p:attrNameLst>
                                          <p:attrName>style.visibility</p:attrName>
                                        </p:attrNameLst>
                                      </p:cBhvr>
                                      <p:to>
                                        <p:strVal val="visible"/>
                                      </p:to>
                                    </p:set>
                                    <p:animEffect filter="box(out)" transition="in">
                                      <p:cBhvr>
                                        <p:cTn id="199" dur="700"/>
                                        <p:tgtEl>
                                          <p:spTgt spid="622"/>
                                        </p:tgtEl>
                                      </p:cBhvr>
                                    </p:animEffect>
                                  </p:childTnLst>
                                </p:cTn>
                              </p:par>
                            </p:childTnLst>
                          </p:cTn>
                        </p:par>
                        <p:par>
                          <p:cTn id="200" fill="hold">
                            <p:stCondLst>
                              <p:cond delay="700"/>
                            </p:stCondLst>
                            <p:childTnLst>
                              <p:par>
                                <p:cTn id="201" presetClass="entr" nodeType="afterEffect" presetSubtype="32" presetID="23" grpId="56" fill="hold">
                                  <p:stCondLst>
                                    <p:cond delay="0"/>
                                  </p:stCondLst>
                                  <p:iterate type="el" backwards="0">
                                    <p:tmAbs val="0"/>
                                  </p:iterate>
                                  <p:childTnLst>
                                    <p:set>
                                      <p:cBhvr>
                                        <p:cTn id="202" fill="hold"/>
                                        <p:tgtEl>
                                          <p:spTgt spid="623"/>
                                        </p:tgtEl>
                                        <p:attrNameLst>
                                          <p:attrName>style.visibility</p:attrName>
                                        </p:attrNameLst>
                                      </p:cBhvr>
                                      <p:to>
                                        <p:strVal val="visible"/>
                                      </p:to>
                                    </p:set>
                                    <p:anim calcmode="lin" valueType="num">
                                      <p:cBhvr>
                                        <p:cTn id="203" dur="900" fill="hold"/>
                                        <p:tgtEl>
                                          <p:spTgt spid="623"/>
                                        </p:tgtEl>
                                        <p:attrNameLst>
                                          <p:attrName>ppt_w</p:attrName>
                                        </p:attrNameLst>
                                      </p:cBhvr>
                                      <p:tavLst>
                                        <p:tav tm="0">
                                          <p:val>
                                            <p:strVal val="4*#ppt_w"/>
                                          </p:val>
                                        </p:tav>
                                        <p:tav tm="100000">
                                          <p:val>
                                            <p:strVal val="#ppt_w"/>
                                          </p:val>
                                        </p:tav>
                                      </p:tavLst>
                                    </p:anim>
                                    <p:anim calcmode="lin" valueType="num">
                                      <p:cBhvr>
                                        <p:cTn id="204" dur="900" fill="hold"/>
                                        <p:tgtEl>
                                          <p:spTgt spid="623"/>
                                        </p:tgtEl>
                                        <p:attrNameLst>
                                          <p:attrName>ppt_h</p:attrName>
                                        </p:attrNameLst>
                                      </p:cBhvr>
                                      <p:tavLst>
                                        <p:tav tm="0">
                                          <p:val>
                                            <p:strVal val="4*#ppt_h"/>
                                          </p:val>
                                        </p:tav>
                                        <p:tav tm="100000">
                                          <p:val>
                                            <p:strVal val="#ppt_h"/>
                                          </p:val>
                                        </p:tav>
                                      </p:tavLst>
                                    </p:anim>
                                  </p:childTnLst>
                                </p:cTn>
                              </p:par>
                            </p:childTnLst>
                          </p:cTn>
                        </p:par>
                        <p:par>
                          <p:cTn id="205" fill="hold">
                            <p:stCondLst>
                              <p:cond delay="1600"/>
                            </p:stCondLst>
                            <p:childTnLst>
                              <p:par>
                                <p:cTn id="206" presetClass="entr" nodeType="afterEffect" presetID="9" grpId="58" fill="hold">
                                  <p:stCondLst>
                                    <p:cond delay="400"/>
                                  </p:stCondLst>
                                  <p:iterate type="el" backwards="0">
                                    <p:tmAbs val="0"/>
                                  </p:iterate>
                                  <p:childTnLst>
                                    <p:set>
                                      <p:cBhvr>
                                        <p:cTn id="207" fill="hold"/>
                                        <p:tgtEl>
                                          <p:spTgt spid="636"/>
                                        </p:tgtEl>
                                        <p:attrNameLst>
                                          <p:attrName>style.visibility</p:attrName>
                                        </p:attrNameLst>
                                      </p:cBhvr>
                                      <p:to>
                                        <p:strVal val="visible"/>
                                      </p:to>
                                    </p:set>
                                    <p:animEffect filter="dissolve" transition="in">
                                      <p:cBhvr>
                                        <p:cTn id="208" dur="800"/>
                                        <p:tgtEl>
                                          <p:spTgt spid="636"/>
                                        </p:tgtEl>
                                      </p:cBhvr>
                                    </p:animEffect>
                                  </p:childTnLst>
                                </p:cTn>
                              </p:par>
                            </p:childTnLst>
                          </p:cTn>
                        </p:par>
                        <p:par>
                          <p:cTn id="209" fill="hold">
                            <p:stCondLst>
                              <p:cond delay="2800"/>
                            </p:stCondLst>
                            <p:childTnLst>
                              <p:par>
                                <p:cTn id="210" presetClass="entr" nodeType="afterEffect" presetSubtype="32" presetID="23" grpId="59" fill="hold">
                                  <p:stCondLst>
                                    <p:cond delay="0"/>
                                  </p:stCondLst>
                                  <p:iterate type="el" backwards="0">
                                    <p:tmAbs val="0"/>
                                  </p:iterate>
                                  <p:childTnLst>
                                    <p:set>
                                      <p:cBhvr>
                                        <p:cTn id="211" fill="hold"/>
                                        <p:tgtEl>
                                          <p:spTgt spid="638"/>
                                        </p:tgtEl>
                                        <p:attrNameLst>
                                          <p:attrName>style.visibility</p:attrName>
                                        </p:attrNameLst>
                                      </p:cBhvr>
                                      <p:to>
                                        <p:strVal val="visible"/>
                                      </p:to>
                                    </p:set>
                                    <p:anim calcmode="lin" valueType="num">
                                      <p:cBhvr>
                                        <p:cTn id="212" dur="900" fill="hold"/>
                                        <p:tgtEl>
                                          <p:spTgt spid="638"/>
                                        </p:tgtEl>
                                        <p:attrNameLst>
                                          <p:attrName>ppt_w</p:attrName>
                                        </p:attrNameLst>
                                      </p:cBhvr>
                                      <p:tavLst>
                                        <p:tav tm="0">
                                          <p:val>
                                            <p:strVal val="4*#ppt_w"/>
                                          </p:val>
                                        </p:tav>
                                        <p:tav tm="100000">
                                          <p:val>
                                            <p:strVal val="#ppt_w"/>
                                          </p:val>
                                        </p:tav>
                                      </p:tavLst>
                                    </p:anim>
                                    <p:anim calcmode="lin" valueType="num">
                                      <p:cBhvr>
                                        <p:cTn id="213" dur="900" fill="hold"/>
                                        <p:tgtEl>
                                          <p:spTgt spid="638"/>
                                        </p:tgtEl>
                                        <p:attrNameLst>
                                          <p:attrName>ppt_h</p:attrName>
                                        </p:attrNameLst>
                                      </p:cBhvr>
                                      <p:tavLst>
                                        <p:tav tm="0">
                                          <p:val>
                                            <p:strVal val="4*#ppt_h"/>
                                          </p:val>
                                        </p:tav>
                                        <p:tav tm="100000">
                                          <p:val>
                                            <p:strVal val="#ppt_h"/>
                                          </p:val>
                                        </p:tav>
                                      </p:tavLst>
                                    </p:anim>
                                  </p:childTnLst>
                                </p:cTn>
                              </p:par>
                            </p:childTnLst>
                          </p:cTn>
                        </p:par>
                        <p:par>
                          <p:cTn id="214" fill="hold">
                            <p:stCondLst>
                              <p:cond delay="3700"/>
                            </p:stCondLst>
                            <p:childTnLst>
                              <p:par>
                                <p:cTn id="215" presetClass="entr" nodeType="afterEffect" presetSubtype="32" presetID="23" grpId="60" fill="hold">
                                  <p:stCondLst>
                                    <p:cond delay="300"/>
                                  </p:stCondLst>
                                  <p:iterate type="el" backwards="0">
                                    <p:tmAbs val="0"/>
                                  </p:iterate>
                                  <p:childTnLst>
                                    <p:set>
                                      <p:cBhvr>
                                        <p:cTn id="216" fill="hold"/>
                                        <p:tgtEl>
                                          <p:spTgt spid="640"/>
                                        </p:tgtEl>
                                        <p:attrNameLst>
                                          <p:attrName>style.visibility</p:attrName>
                                        </p:attrNameLst>
                                      </p:cBhvr>
                                      <p:to>
                                        <p:strVal val="visible"/>
                                      </p:to>
                                    </p:set>
                                    <p:anim calcmode="lin" valueType="num">
                                      <p:cBhvr>
                                        <p:cTn id="217" dur="900" fill="hold"/>
                                        <p:tgtEl>
                                          <p:spTgt spid="640"/>
                                        </p:tgtEl>
                                        <p:attrNameLst>
                                          <p:attrName>ppt_w</p:attrName>
                                        </p:attrNameLst>
                                      </p:cBhvr>
                                      <p:tavLst>
                                        <p:tav tm="0">
                                          <p:val>
                                            <p:strVal val="4*#ppt_w"/>
                                          </p:val>
                                        </p:tav>
                                        <p:tav tm="100000">
                                          <p:val>
                                            <p:strVal val="#ppt_w"/>
                                          </p:val>
                                        </p:tav>
                                      </p:tavLst>
                                    </p:anim>
                                    <p:anim calcmode="lin" valueType="num">
                                      <p:cBhvr>
                                        <p:cTn id="218" dur="900" fill="hold"/>
                                        <p:tgtEl>
                                          <p:spTgt spid="640"/>
                                        </p:tgtEl>
                                        <p:attrNameLst>
                                          <p:attrName>ppt_h</p:attrName>
                                        </p:attrNameLst>
                                      </p:cBhvr>
                                      <p:tavLst>
                                        <p:tav tm="0">
                                          <p:val>
                                            <p:strVal val="4*#ppt_h"/>
                                          </p:val>
                                        </p:tav>
                                        <p:tav tm="100000">
                                          <p:val>
                                            <p:strVal val="#ppt_h"/>
                                          </p:val>
                                        </p:tav>
                                      </p:tavLst>
                                    </p:anim>
                                  </p:childTnLst>
                                </p:cTn>
                              </p:par>
                            </p:childTnLst>
                          </p:cTn>
                        </p:par>
                        <p:par>
                          <p:cTn id="219" fill="hold">
                            <p:stCondLst>
                              <p:cond delay="4900"/>
                            </p:stCondLst>
                            <p:childTnLst>
                              <p:par>
                                <p:cTn id="220" presetClass="exit" nodeType="afterEffect" presetID="10" grpId="61" fill="hold">
                                  <p:stCondLst>
                                    <p:cond delay="0"/>
                                  </p:stCondLst>
                                  <p:iterate type="el" backwards="0">
                                    <p:tmAbs val="0"/>
                                  </p:iterate>
                                  <p:childTnLst>
                                    <p:animEffect filter="fade" transition="out">
                                      <p:cBhvr>
                                        <p:cTn id="221" dur="500" fill="hold"/>
                                        <p:tgtEl>
                                          <p:spTgt spid="644"/>
                                        </p:tgtEl>
                                      </p:cBhvr>
                                    </p:animEffect>
                                    <p:set>
                                      <p:cBhvr>
                                        <p:cTn id="222" fill="hold">
                                          <p:stCondLst>
                                            <p:cond delay="499"/>
                                          </p:stCondLst>
                                        </p:cTn>
                                        <p:tgtEl>
                                          <p:spTgt spid="644"/>
                                        </p:tgtEl>
                                        <p:attrNameLst>
                                          <p:attrName>style.visibility</p:attrName>
                                        </p:attrNameLst>
                                      </p:cBhvr>
                                      <p:to>
                                        <p:strVal val="hidden"/>
                                      </p:to>
                                    </p:set>
                                  </p:childTnLst>
                                </p:cTn>
                              </p:par>
                            </p:childTnLst>
                          </p:cTn>
                        </p:par>
                        <p:par>
                          <p:cTn id="223" fill="hold">
                            <p:stCondLst>
                              <p:cond delay="5400"/>
                            </p:stCondLst>
                            <p:childTnLst>
                              <p:par>
                                <p:cTn id="224" presetClass="entr" nodeType="afterEffect" presetID="10" grpId="62" fill="hold">
                                  <p:stCondLst>
                                    <p:cond delay="0"/>
                                  </p:stCondLst>
                                  <p:iterate type="el" backwards="0">
                                    <p:tmAbs val="0"/>
                                  </p:iterate>
                                  <p:childTnLst>
                                    <p:set>
                                      <p:cBhvr>
                                        <p:cTn id="225" fill="hold"/>
                                        <p:tgtEl>
                                          <p:spTgt spid="651"/>
                                        </p:tgtEl>
                                        <p:attrNameLst>
                                          <p:attrName>style.visibility</p:attrName>
                                        </p:attrNameLst>
                                      </p:cBhvr>
                                      <p:to>
                                        <p:strVal val="visible"/>
                                      </p:to>
                                    </p:set>
                                    <p:animEffect filter="fade" transition="in">
                                      <p:cBhvr>
                                        <p:cTn id="226" dur="900"/>
                                        <p:tgtEl>
                                          <p:spTgt spid="6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35" grpId="30"/>
      <p:bldP build="whole" bldLvl="1" animBg="1" rev="0" advAuto="0" spid="633" grpId="28"/>
      <p:bldP build="whole" bldLvl="1" animBg="1" rev="0" advAuto="0" spid="644" grpId="39"/>
      <p:bldP build="whole" bldLvl="1" animBg="1" rev="0" advAuto="0" spid="647" grpId="13"/>
      <p:bldP build="whole" bldLvl="1" animBg="1" rev="0" advAuto="0" spid="637" grpId="52"/>
      <p:bldP build="whole" bldLvl="1" animBg="1" rev="0" advAuto="0" spid="634" grpId="47"/>
      <p:bldP build="whole" bldLvl="1" animBg="1" rev="0" advAuto="0" spid="615" grpId="19"/>
      <p:bldP build="whole" bldLvl="1" animBg="1" rev="0" advAuto="0" spid="641" grpId="53"/>
      <p:bldP build="whole" bldLvl="1" animBg="1" rev="0" advAuto="0" spid="622" grpId="55"/>
      <p:bldP build="whole" bldLvl="1" animBg="1" rev="0" advAuto="0" spid="632" grpId="46"/>
      <p:bldP build="whole" bldLvl="1" animBg="1" rev="0" advAuto="0" spid="623" grpId="56"/>
      <p:bldP build="whole" bldLvl="1" animBg="1" rev="0" advAuto="0" spid="618" grpId="32"/>
      <p:bldP build="whole" bldLvl="1" animBg="1" rev="0" advAuto="0" spid="627" grpId="23"/>
      <p:bldP build="whole" bldLvl="1" animBg="1" rev="0" advAuto="0" spid="648" grpId="14"/>
      <p:bldP build="whole" bldLvl="1" animBg="1" rev="0" advAuto="0" spid="636" grpId="58"/>
      <p:bldP build="whole" bldLvl="1" animBg="1" rev="0" advAuto="0" spid="640" grpId="60"/>
      <p:bldP build="whole" bldLvl="1" animBg="1" rev="0" advAuto="0" spid="626" grpId="36"/>
      <p:bldP build="whole" bldLvl="1" animBg="1" rev="0" advAuto="0" spid="651" grpId="62"/>
      <p:bldP build="whole" bldLvl="1" animBg="1" rev="0" advAuto="0" spid="608" grpId="7"/>
      <p:bldP build="whole" bldLvl="1" animBg="1" rev="0" advAuto="0" spid="612" grpId="16"/>
      <p:bldP build="whole" bldLvl="1" animBg="1" rev="0" advAuto="0" spid="619" grpId="33"/>
      <p:bldP build="whole" bldLvl="1" animBg="1" rev="0" advAuto="0" spid="649" grpId="15"/>
      <p:bldP build="whole" bldLvl="1" animBg="1" rev="0" advAuto="0" spid="639" grpId="51"/>
      <p:bldP build="whole" bldLvl="1" animBg="1" rev="0" advAuto="0" spid="644" grpId="61"/>
      <p:bldP build="whole" bldLvl="1" animBg="1" rev="0" advAuto="0" spid="643" grpId="2"/>
      <p:bldP build="whole" bldLvl="1" animBg="1" rev="0" advAuto="0" spid="650" grpId="11"/>
      <p:bldP build="whole" bldLvl="1" animBg="1" rev="0" advAuto="0" spid="638" grpId="59"/>
      <p:bldP build="whole" bldLvl="1" animBg="1" rev="0" advAuto="0" spid="613" grpId="17"/>
      <p:bldP build="whole" bldLvl="1" animBg="1" rev="0" advAuto="0" spid="610" grpId="9"/>
      <p:bldP build="whole" bldLvl="1" animBg="1" rev="0" advAuto="0" spid="629" grpId="25"/>
      <p:bldP build="whole" bldLvl="1" animBg="1" rev="0" advAuto="0" spid="628" grpId="37"/>
      <p:bldP build="whole" bldLvl="1" animBg="1" rev="0" advAuto="0" spid="604" grpId="1"/>
      <p:bldP build="whole" bldLvl="1" animBg="1" rev="0" advAuto="0" spid="620" grpId="42"/>
      <p:bldP build="whole" bldLvl="1" animBg="1" rev="0" advAuto="0" spid="614" grpId="18"/>
      <p:bldP build="whole" bldLvl="1" animBg="1" rev="0" advAuto="0" spid="607" grpId="6"/>
      <p:bldP build="whole" bldLvl="1" animBg="1" rev="0" advAuto="0" spid="642" grpId="38"/>
      <p:bldP build="whole" bldLvl="1" animBg="1" rev="0" advAuto="0" spid="609" grpId="8"/>
      <p:bldP build="whole" bldLvl="1" animBg="1" rev="0" advAuto="0" spid="621" grpId="43"/>
      <p:bldP build="whole" bldLvl="1" animBg="1" rev="0" advAuto="0" spid="616" grpId="20"/>
      <p:bldP build="whole" bldLvl="1" animBg="1" rev="0" advAuto="0" spid="605" grpId="4"/>
      <p:bldP build="whole" bldLvl="1" animBg="1" rev="0" advAuto="0" spid="631" grpId="29"/>
      <p:bldP build="whole" bldLvl="1" animBg="1" rev="0" advAuto="0" spid="645" grpId="10"/>
      <p:bldP build="whole" bldLvl="1" animBg="1" rev="0" advAuto="0" spid="630" grpId="45"/>
      <p:bldP build="whole" bldLvl="1" animBg="1" rev="0" advAuto="0" spid="617" grpId="21"/>
      <p:bldP build="whole" bldLvl="1" animBg="1" rev="0" advAuto="0" spid="646" grpId="12"/>
      <p:bldP build="whole" bldLvl="1" animBg="1" rev="0" advAuto="0" spid="625" grpId="24"/>
      <p:bldP build="whole" bldLvl="1" animBg="1" rev="0" advAuto="0" spid="624" grpId="35"/>
      <p:bldP build="whole" bldLvl="1" animBg="1" rev="0" advAuto="0" spid="606" grpId="5"/>
      <p:bldP build="whole" bldLvl="1" animBg="1" rev="0" advAuto="0" spid="611" grpId="3"/>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653" name="Rounded Rectangle"/>
          <p:cNvSpPr/>
          <p:nvPr/>
        </p:nvSpPr>
        <p:spPr>
          <a:xfrm>
            <a:off x="8836897" y="5750685"/>
            <a:ext cx="6710206" cy="3251193"/>
          </a:xfrm>
          <a:prstGeom prst="roundRect">
            <a:avLst>
              <a:gd name="adj" fmla="val 9618"/>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54" name="Square"/>
          <p:cNvSpPr/>
          <p:nvPr/>
        </p:nvSpPr>
        <p:spPr>
          <a:xfrm>
            <a:off x="9316977" y="7426448"/>
            <a:ext cx="1127481" cy="112748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55" name="G1"/>
          <p:cNvSpPr txBox="1"/>
          <p:nvPr/>
        </p:nvSpPr>
        <p:spPr>
          <a:xfrm>
            <a:off x="9632416" y="7723488"/>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G1</a:t>
            </a:r>
          </a:p>
        </p:txBody>
      </p:sp>
      <p:sp>
        <p:nvSpPr>
          <p:cNvPr id="656" name="Rounded Rectangle"/>
          <p:cNvSpPr/>
          <p:nvPr/>
        </p:nvSpPr>
        <p:spPr>
          <a:xfrm>
            <a:off x="10701883" y="7518286"/>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57" name="read x"/>
          <p:cNvSpPr txBox="1"/>
          <p:nvPr/>
        </p:nvSpPr>
        <p:spPr>
          <a:xfrm>
            <a:off x="11102523" y="7723488"/>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658" name="Rounded Rectangle"/>
          <p:cNvSpPr/>
          <p:nvPr/>
        </p:nvSpPr>
        <p:spPr>
          <a:xfrm>
            <a:off x="12959762" y="7518286"/>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59" name="write x"/>
          <p:cNvSpPr txBox="1"/>
          <p:nvPr/>
        </p:nvSpPr>
        <p:spPr>
          <a:xfrm>
            <a:off x="13264827" y="7723488"/>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660" name="Terminator"/>
          <p:cNvSpPr/>
          <p:nvPr/>
        </p:nvSpPr>
        <p:spPr>
          <a:xfrm>
            <a:off x="11245957" y="6217371"/>
            <a:ext cx="1892086" cy="946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61" name="var x"/>
          <p:cNvSpPr txBox="1"/>
          <p:nvPr/>
        </p:nvSpPr>
        <p:spPr>
          <a:xfrm>
            <a:off x="11656972" y="6423692"/>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var x</a:t>
            </a:r>
          </a:p>
        </p:txBody>
      </p:sp>
      <p:sp>
        <p:nvSpPr>
          <p:cNvPr id="662" name="Single Go Routine Context"/>
          <p:cNvSpPr txBox="1"/>
          <p:nvPr/>
        </p:nvSpPr>
        <p:spPr>
          <a:xfrm>
            <a:off x="8311827" y="4714123"/>
            <a:ext cx="776034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Single Go Routine Context</a:t>
            </a:r>
          </a:p>
        </p:txBody>
      </p:sp>
      <p:pic>
        <p:nvPicPr>
          <p:cNvPr id="663" name="padlock.png" descr="padlock.png"/>
          <p:cNvPicPr>
            <a:picLocks noChangeAspect="1"/>
          </p:cNvPicPr>
          <p:nvPr/>
        </p:nvPicPr>
        <p:blipFill>
          <a:blip r:embed="rId3">
            <a:extLst/>
          </a:blip>
          <a:stretch>
            <a:fillRect/>
          </a:stretch>
        </p:blipFill>
        <p:spPr>
          <a:xfrm>
            <a:off x="11874500" y="9679504"/>
            <a:ext cx="635000" cy="635001"/>
          </a:xfrm>
          <a:prstGeom prst="rect">
            <a:avLst/>
          </a:prstGeom>
          <a:ln w="12700">
            <a:miter lim="400000"/>
          </a:ln>
        </p:spPr>
      </p:pic>
      <p:sp>
        <p:nvSpPr>
          <p:cNvPr id="664" name="Rounded Rectangle"/>
          <p:cNvSpPr/>
          <p:nvPr/>
        </p:nvSpPr>
        <p:spPr>
          <a:xfrm>
            <a:off x="10694047" y="10566896"/>
            <a:ext cx="2995905" cy="1127481"/>
          </a:xfrm>
          <a:prstGeom prst="roundRect">
            <a:avLst>
              <a:gd name="adj" fmla="val 2722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65" name="NO MUTEX"/>
          <p:cNvSpPr txBox="1"/>
          <p:nvPr/>
        </p:nvSpPr>
        <p:spPr>
          <a:xfrm>
            <a:off x="11370245" y="10863936"/>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NO MUTEX</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662"/>
                                        </p:tgtEl>
                                        <p:attrNameLst>
                                          <p:attrName>style.visibility</p:attrName>
                                        </p:attrNameLst>
                                      </p:cBhvr>
                                      <p:to>
                                        <p:strVal val="visible"/>
                                      </p:to>
                                    </p:set>
                                    <p:animEffect filter="dissolve" transition="in">
                                      <p:cBhvr>
                                        <p:cTn id="7" dur="1000"/>
                                        <p:tgtEl>
                                          <p:spTgt spid="662"/>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653"/>
                                        </p:tgtEl>
                                        <p:attrNameLst>
                                          <p:attrName>style.visibility</p:attrName>
                                        </p:attrNameLst>
                                      </p:cBhvr>
                                      <p:to>
                                        <p:strVal val="visible"/>
                                      </p:to>
                                    </p:set>
                                    <p:anim calcmode="lin" valueType="num">
                                      <p:cBhvr>
                                        <p:cTn id="11" dur="1000" fill="hold"/>
                                        <p:tgtEl>
                                          <p:spTgt spid="653"/>
                                        </p:tgtEl>
                                        <p:attrNameLst>
                                          <p:attrName>ppt_w</p:attrName>
                                        </p:attrNameLst>
                                      </p:cBhvr>
                                      <p:tavLst>
                                        <p:tav tm="0">
                                          <p:val>
                                            <p:fltVal val="0"/>
                                          </p:val>
                                        </p:tav>
                                        <p:tav tm="100000">
                                          <p:val>
                                            <p:strVal val="#ppt_w"/>
                                          </p:val>
                                        </p:tav>
                                      </p:tavLst>
                                    </p:anim>
                                    <p:anim calcmode="lin" valueType="num">
                                      <p:cBhvr>
                                        <p:cTn id="12" dur="1000" fill="hold"/>
                                        <p:tgtEl>
                                          <p:spTgt spid="653"/>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ID="10" grpId="3" fill="hold">
                                  <p:stCondLst>
                                    <p:cond delay="0"/>
                                  </p:stCondLst>
                                  <p:iterate type="el" backwards="0">
                                    <p:tmAbs val="0"/>
                                  </p:iterate>
                                  <p:childTnLst>
                                    <p:set>
                                      <p:cBhvr>
                                        <p:cTn id="15" fill="hold"/>
                                        <p:tgtEl>
                                          <p:spTgt spid="660"/>
                                        </p:tgtEl>
                                        <p:attrNameLst>
                                          <p:attrName>style.visibility</p:attrName>
                                        </p:attrNameLst>
                                      </p:cBhvr>
                                      <p:to>
                                        <p:strVal val="visible"/>
                                      </p:to>
                                    </p:set>
                                    <p:animEffect filter="fade" transition="in">
                                      <p:cBhvr>
                                        <p:cTn id="16" dur="600"/>
                                        <p:tgtEl>
                                          <p:spTgt spid="660"/>
                                        </p:tgtEl>
                                      </p:cBhvr>
                                    </p:animEffect>
                                  </p:childTnLst>
                                </p:cTn>
                              </p:par>
                            </p:childTnLst>
                          </p:cTn>
                        </p:par>
                        <p:par>
                          <p:cTn id="17" fill="hold">
                            <p:stCondLst>
                              <p:cond delay="2600"/>
                            </p:stCondLst>
                            <p:childTnLst>
                              <p:par>
                                <p:cTn id="18" presetClass="entr" nodeType="afterEffect" presetSubtype="32" presetID="23" grpId="4" fill="hold">
                                  <p:stCondLst>
                                    <p:cond delay="0"/>
                                  </p:stCondLst>
                                  <p:iterate type="el" backwards="0">
                                    <p:tmAbs val="0"/>
                                  </p:iterate>
                                  <p:childTnLst>
                                    <p:set>
                                      <p:cBhvr>
                                        <p:cTn id="19" fill="hold"/>
                                        <p:tgtEl>
                                          <p:spTgt spid="661"/>
                                        </p:tgtEl>
                                        <p:attrNameLst>
                                          <p:attrName>style.visibility</p:attrName>
                                        </p:attrNameLst>
                                      </p:cBhvr>
                                      <p:to>
                                        <p:strVal val="visible"/>
                                      </p:to>
                                    </p:set>
                                    <p:anim calcmode="lin" valueType="num">
                                      <p:cBhvr>
                                        <p:cTn id="20" dur="900" fill="hold"/>
                                        <p:tgtEl>
                                          <p:spTgt spid="661"/>
                                        </p:tgtEl>
                                        <p:attrNameLst>
                                          <p:attrName>ppt_w</p:attrName>
                                        </p:attrNameLst>
                                      </p:cBhvr>
                                      <p:tavLst>
                                        <p:tav tm="0">
                                          <p:val>
                                            <p:strVal val="4*#ppt_w"/>
                                          </p:val>
                                        </p:tav>
                                        <p:tav tm="100000">
                                          <p:val>
                                            <p:strVal val="#ppt_w"/>
                                          </p:val>
                                        </p:tav>
                                      </p:tavLst>
                                    </p:anim>
                                    <p:anim calcmode="lin" valueType="num">
                                      <p:cBhvr>
                                        <p:cTn id="21" dur="900" fill="hold"/>
                                        <p:tgtEl>
                                          <p:spTgt spid="661"/>
                                        </p:tgtEl>
                                        <p:attrNameLst>
                                          <p:attrName>ppt_h</p:attrName>
                                        </p:attrNameLst>
                                      </p:cBhvr>
                                      <p:tavLst>
                                        <p:tav tm="0">
                                          <p:val>
                                            <p:strVal val="4*#ppt_h"/>
                                          </p:val>
                                        </p:tav>
                                        <p:tav tm="100000">
                                          <p:val>
                                            <p:strVal val="#ppt_h"/>
                                          </p:val>
                                        </p:tav>
                                      </p:tavLst>
                                    </p:anim>
                                  </p:childTnLst>
                                </p:cTn>
                              </p:par>
                            </p:childTnLst>
                          </p:cTn>
                        </p:par>
                        <p:par>
                          <p:cTn id="22" fill="hold">
                            <p:stCondLst>
                              <p:cond delay="3500"/>
                            </p:stCondLst>
                            <p:childTnLst>
                              <p:par>
                                <p:cTn id="23" presetClass="entr" nodeType="afterEffect" presetSubtype="32" presetID="4" grpId="5" fill="hold">
                                  <p:stCondLst>
                                    <p:cond delay="0"/>
                                  </p:stCondLst>
                                  <p:iterate type="el" backwards="0">
                                    <p:tmAbs val="0"/>
                                  </p:iterate>
                                  <p:childTnLst>
                                    <p:set>
                                      <p:cBhvr>
                                        <p:cTn id="24" fill="hold"/>
                                        <p:tgtEl>
                                          <p:spTgt spid="654"/>
                                        </p:tgtEl>
                                        <p:attrNameLst>
                                          <p:attrName>style.visibility</p:attrName>
                                        </p:attrNameLst>
                                      </p:cBhvr>
                                      <p:to>
                                        <p:strVal val="visible"/>
                                      </p:to>
                                    </p:set>
                                    <p:animEffect filter="box(out)" transition="in">
                                      <p:cBhvr>
                                        <p:cTn id="25" dur="700"/>
                                        <p:tgtEl>
                                          <p:spTgt spid="654"/>
                                        </p:tgtEl>
                                      </p:cBhvr>
                                    </p:animEffect>
                                  </p:childTnLst>
                                </p:cTn>
                              </p:par>
                            </p:childTnLst>
                          </p:cTn>
                        </p:par>
                        <p:par>
                          <p:cTn id="26" fill="hold">
                            <p:stCondLst>
                              <p:cond delay="4200"/>
                            </p:stCondLst>
                            <p:childTnLst>
                              <p:par>
                                <p:cTn id="27" presetClass="entr" nodeType="afterEffect" presetSubtype="32" presetID="23" grpId="6" fill="hold">
                                  <p:stCondLst>
                                    <p:cond delay="0"/>
                                  </p:stCondLst>
                                  <p:iterate type="el" backwards="0">
                                    <p:tmAbs val="0"/>
                                  </p:iterate>
                                  <p:childTnLst>
                                    <p:set>
                                      <p:cBhvr>
                                        <p:cTn id="28" fill="hold"/>
                                        <p:tgtEl>
                                          <p:spTgt spid="655"/>
                                        </p:tgtEl>
                                        <p:attrNameLst>
                                          <p:attrName>style.visibility</p:attrName>
                                        </p:attrNameLst>
                                      </p:cBhvr>
                                      <p:to>
                                        <p:strVal val="visible"/>
                                      </p:to>
                                    </p:set>
                                    <p:anim calcmode="lin" valueType="num">
                                      <p:cBhvr>
                                        <p:cTn id="29" dur="900" fill="hold"/>
                                        <p:tgtEl>
                                          <p:spTgt spid="655"/>
                                        </p:tgtEl>
                                        <p:attrNameLst>
                                          <p:attrName>ppt_w</p:attrName>
                                        </p:attrNameLst>
                                      </p:cBhvr>
                                      <p:tavLst>
                                        <p:tav tm="0">
                                          <p:val>
                                            <p:strVal val="4*#ppt_w"/>
                                          </p:val>
                                        </p:tav>
                                        <p:tav tm="100000">
                                          <p:val>
                                            <p:strVal val="#ppt_w"/>
                                          </p:val>
                                        </p:tav>
                                      </p:tavLst>
                                    </p:anim>
                                    <p:anim calcmode="lin" valueType="num">
                                      <p:cBhvr>
                                        <p:cTn id="30" dur="900" fill="hold"/>
                                        <p:tgtEl>
                                          <p:spTgt spid="655"/>
                                        </p:tgtEl>
                                        <p:attrNameLst>
                                          <p:attrName>ppt_h</p:attrName>
                                        </p:attrNameLst>
                                      </p:cBhvr>
                                      <p:tavLst>
                                        <p:tav tm="0">
                                          <p:val>
                                            <p:strVal val="4*#ppt_h"/>
                                          </p:val>
                                        </p:tav>
                                        <p:tav tm="100000">
                                          <p:val>
                                            <p:strVal val="#ppt_h"/>
                                          </p:val>
                                        </p:tav>
                                      </p:tavLst>
                                    </p:anim>
                                  </p:childTnLst>
                                </p:cTn>
                              </p:par>
                            </p:childTnLst>
                          </p:cTn>
                        </p:par>
                        <p:par>
                          <p:cTn id="31" fill="hold">
                            <p:stCondLst>
                              <p:cond delay="5100"/>
                            </p:stCondLst>
                            <p:childTnLst>
                              <p:par>
                                <p:cTn id="32" presetClass="entr" nodeType="afterEffect" presetSubtype="32" presetID="4" grpId="7" fill="hold">
                                  <p:stCondLst>
                                    <p:cond delay="0"/>
                                  </p:stCondLst>
                                  <p:iterate type="el" backwards="0">
                                    <p:tmAbs val="0"/>
                                  </p:iterate>
                                  <p:childTnLst>
                                    <p:set>
                                      <p:cBhvr>
                                        <p:cTn id="33" fill="hold"/>
                                        <p:tgtEl>
                                          <p:spTgt spid="656"/>
                                        </p:tgtEl>
                                        <p:attrNameLst>
                                          <p:attrName>style.visibility</p:attrName>
                                        </p:attrNameLst>
                                      </p:cBhvr>
                                      <p:to>
                                        <p:strVal val="visible"/>
                                      </p:to>
                                    </p:set>
                                    <p:animEffect filter="box(out)" transition="in">
                                      <p:cBhvr>
                                        <p:cTn id="34" dur="700"/>
                                        <p:tgtEl>
                                          <p:spTgt spid="656"/>
                                        </p:tgtEl>
                                      </p:cBhvr>
                                    </p:animEffect>
                                  </p:childTnLst>
                                </p:cTn>
                              </p:par>
                            </p:childTnLst>
                          </p:cTn>
                        </p:par>
                        <p:par>
                          <p:cTn id="35" fill="hold">
                            <p:stCondLst>
                              <p:cond delay="5800"/>
                            </p:stCondLst>
                            <p:childTnLst>
                              <p:par>
                                <p:cTn id="36" presetClass="entr" nodeType="afterEffect" presetSubtype="32" presetID="23" grpId="8" fill="hold">
                                  <p:stCondLst>
                                    <p:cond delay="0"/>
                                  </p:stCondLst>
                                  <p:iterate type="el" backwards="0">
                                    <p:tmAbs val="0"/>
                                  </p:iterate>
                                  <p:childTnLst>
                                    <p:set>
                                      <p:cBhvr>
                                        <p:cTn id="37" fill="hold"/>
                                        <p:tgtEl>
                                          <p:spTgt spid="657"/>
                                        </p:tgtEl>
                                        <p:attrNameLst>
                                          <p:attrName>style.visibility</p:attrName>
                                        </p:attrNameLst>
                                      </p:cBhvr>
                                      <p:to>
                                        <p:strVal val="visible"/>
                                      </p:to>
                                    </p:set>
                                    <p:anim calcmode="lin" valueType="num">
                                      <p:cBhvr>
                                        <p:cTn id="38" dur="900" fill="hold"/>
                                        <p:tgtEl>
                                          <p:spTgt spid="657"/>
                                        </p:tgtEl>
                                        <p:attrNameLst>
                                          <p:attrName>ppt_w</p:attrName>
                                        </p:attrNameLst>
                                      </p:cBhvr>
                                      <p:tavLst>
                                        <p:tav tm="0">
                                          <p:val>
                                            <p:strVal val="4*#ppt_w"/>
                                          </p:val>
                                        </p:tav>
                                        <p:tav tm="100000">
                                          <p:val>
                                            <p:strVal val="#ppt_w"/>
                                          </p:val>
                                        </p:tav>
                                      </p:tavLst>
                                    </p:anim>
                                    <p:anim calcmode="lin" valueType="num">
                                      <p:cBhvr>
                                        <p:cTn id="39" dur="900" fill="hold"/>
                                        <p:tgtEl>
                                          <p:spTgt spid="657"/>
                                        </p:tgtEl>
                                        <p:attrNameLst>
                                          <p:attrName>ppt_h</p:attrName>
                                        </p:attrNameLst>
                                      </p:cBhvr>
                                      <p:tavLst>
                                        <p:tav tm="0">
                                          <p:val>
                                            <p:strVal val="4*#ppt_h"/>
                                          </p:val>
                                        </p:tav>
                                        <p:tav tm="100000">
                                          <p:val>
                                            <p:strVal val="#ppt_h"/>
                                          </p:val>
                                        </p:tav>
                                      </p:tavLst>
                                    </p:anim>
                                  </p:childTnLst>
                                </p:cTn>
                              </p:par>
                            </p:childTnLst>
                          </p:cTn>
                        </p:par>
                        <p:par>
                          <p:cTn id="40" fill="hold">
                            <p:stCondLst>
                              <p:cond delay="6700"/>
                            </p:stCondLst>
                            <p:childTnLst>
                              <p:par>
                                <p:cTn id="41" presetClass="entr" nodeType="afterEffect" presetSubtype="32" presetID="4" grpId="9" fill="hold">
                                  <p:stCondLst>
                                    <p:cond delay="400"/>
                                  </p:stCondLst>
                                  <p:iterate type="el" backwards="0">
                                    <p:tmAbs val="0"/>
                                  </p:iterate>
                                  <p:childTnLst>
                                    <p:set>
                                      <p:cBhvr>
                                        <p:cTn id="42" fill="hold"/>
                                        <p:tgtEl>
                                          <p:spTgt spid="658"/>
                                        </p:tgtEl>
                                        <p:attrNameLst>
                                          <p:attrName>style.visibility</p:attrName>
                                        </p:attrNameLst>
                                      </p:cBhvr>
                                      <p:to>
                                        <p:strVal val="visible"/>
                                      </p:to>
                                    </p:set>
                                    <p:animEffect filter="box(out)" transition="in">
                                      <p:cBhvr>
                                        <p:cTn id="43" dur="700"/>
                                        <p:tgtEl>
                                          <p:spTgt spid="658"/>
                                        </p:tgtEl>
                                      </p:cBhvr>
                                    </p:animEffect>
                                  </p:childTnLst>
                                </p:cTn>
                              </p:par>
                            </p:childTnLst>
                          </p:cTn>
                        </p:par>
                        <p:par>
                          <p:cTn id="44" fill="hold">
                            <p:stCondLst>
                              <p:cond delay="7800"/>
                            </p:stCondLst>
                            <p:childTnLst>
                              <p:par>
                                <p:cTn id="45" presetClass="entr" nodeType="afterEffect" presetSubtype="32" presetID="23" grpId="10" fill="hold">
                                  <p:stCondLst>
                                    <p:cond delay="0"/>
                                  </p:stCondLst>
                                  <p:iterate type="el" backwards="0">
                                    <p:tmAbs val="0"/>
                                  </p:iterate>
                                  <p:childTnLst>
                                    <p:set>
                                      <p:cBhvr>
                                        <p:cTn id="46" fill="hold"/>
                                        <p:tgtEl>
                                          <p:spTgt spid="659"/>
                                        </p:tgtEl>
                                        <p:attrNameLst>
                                          <p:attrName>style.visibility</p:attrName>
                                        </p:attrNameLst>
                                      </p:cBhvr>
                                      <p:to>
                                        <p:strVal val="visible"/>
                                      </p:to>
                                    </p:set>
                                    <p:anim calcmode="lin" valueType="num">
                                      <p:cBhvr>
                                        <p:cTn id="47" dur="900" fill="hold"/>
                                        <p:tgtEl>
                                          <p:spTgt spid="659"/>
                                        </p:tgtEl>
                                        <p:attrNameLst>
                                          <p:attrName>ppt_w</p:attrName>
                                        </p:attrNameLst>
                                      </p:cBhvr>
                                      <p:tavLst>
                                        <p:tav tm="0">
                                          <p:val>
                                            <p:strVal val="4*#ppt_w"/>
                                          </p:val>
                                        </p:tav>
                                        <p:tav tm="100000">
                                          <p:val>
                                            <p:strVal val="#ppt_w"/>
                                          </p:val>
                                        </p:tav>
                                      </p:tavLst>
                                    </p:anim>
                                    <p:anim calcmode="lin" valueType="num">
                                      <p:cBhvr>
                                        <p:cTn id="48" dur="900" fill="hold"/>
                                        <p:tgtEl>
                                          <p:spTgt spid="659"/>
                                        </p:tgtEl>
                                        <p:attrNameLst>
                                          <p:attrName>ppt_h</p:attrName>
                                        </p:attrNameLst>
                                      </p:cBhvr>
                                      <p:tavLst>
                                        <p:tav tm="0">
                                          <p:val>
                                            <p:strVal val="4*#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32" presetID="4" grpId="11" fill="hold">
                                  <p:stCondLst>
                                    <p:cond delay="0"/>
                                  </p:stCondLst>
                                  <p:iterate type="el" backwards="0">
                                    <p:tmAbs val="0"/>
                                  </p:iterate>
                                  <p:childTnLst>
                                    <p:set>
                                      <p:cBhvr>
                                        <p:cTn id="52" fill="hold"/>
                                        <p:tgtEl>
                                          <p:spTgt spid="663"/>
                                        </p:tgtEl>
                                        <p:attrNameLst>
                                          <p:attrName>style.visibility</p:attrName>
                                        </p:attrNameLst>
                                      </p:cBhvr>
                                      <p:to>
                                        <p:strVal val="visible"/>
                                      </p:to>
                                    </p:set>
                                    <p:animEffect filter="box(out)" transition="in">
                                      <p:cBhvr>
                                        <p:cTn id="53" dur="600"/>
                                        <p:tgtEl>
                                          <p:spTgt spid="663"/>
                                        </p:tgtEl>
                                      </p:cBhvr>
                                    </p:animEffect>
                                  </p:childTnLst>
                                </p:cTn>
                              </p:par>
                            </p:childTnLst>
                          </p:cTn>
                        </p:par>
                        <p:par>
                          <p:cTn id="54" fill="hold">
                            <p:stCondLst>
                              <p:cond delay="600"/>
                            </p:stCondLst>
                            <p:childTnLst>
                              <p:par>
                                <p:cTn id="55" presetClass="entr" nodeType="afterEffect" presetSubtype="32" presetID="4" grpId="12" fill="hold">
                                  <p:stCondLst>
                                    <p:cond delay="0"/>
                                  </p:stCondLst>
                                  <p:iterate type="el" backwards="0">
                                    <p:tmAbs val="0"/>
                                  </p:iterate>
                                  <p:childTnLst>
                                    <p:set>
                                      <p:cBhvr>
                                        <p:cTn id="56" fill="hold"/>
                                        <p:tgtEl>
                                          <p:spTgt spid="664"/>
                                        </p:tgtEl>
                                        <p:attrNameLst>
                                          <p:attrName>style.visibility</p:attrName>
                                        </p:attrNameLst>
                                      </p:cBhvr>
                                      <p:to>
                                        <p:strVal val="visible"/>
                                      </p:to>
                                    </p:set>
                                    <p:animEffect filter="box(out)" transition="in">
                                      <p:cBhvr>
                                        <p:cTn id="57" dur="700"/>
                                        <p:tgtEl>
                                          <p:spTgt spid="664"/>
                                        </p:tgtEl>
                                      </p:cBhvr>
                                    </p:animEffect>
                                  </p:childTnLst>
                                </p:cTn>
                              </p:par>
                            </p:childTnLst>
                          </p:cTn>
                        </p:par>
                        <p:par>
                          <p:cTn id="58" fill="hold">
                            <p:stCondLst>
                              <p:cond delay="1300"/>
                            </p:stCondLst>
                            <p:childTnLst>
                              <p:par>
                                <p:cTn id="59" presetClass="entr" nodeType="afterEffect" presetSubtype="32" presetID="23" grpId="13" fill="hold">
                                  <p:stCondLst>
                                    <p:cond delay="0"/>
                                  </p:stCondLst>
                                  <p:iterate type="el" backwards="0">
                                    <p:tmAbs val="0"/>
                                  </p:iterate>
                                  <p:childTnLst>
                                    <p:set>
                                      <p:cBhvr>
                                        <p:cTn id="60" fill="hold"/>
                                        <p:tgtEl>
                                          <p:spTgt spid="665"/>
                                        </p:tgtEl>
                                        <p:attrNameLst>
                                          <p:attrName>style.visibility</p:attrName>
                                        </p:attrNameLst>
                                      </p:cBhvr>
                                      <p:to>
                                        <p:strVal val="visible"/>
                                      </p:to>
                                    </p:set>
                                    <p:anim calcmode="lin" valueType="num">
                                      <p:cBhvr>
                                        <p:cTn id="61" dur="900" fill="hold"/>
                                        <p:tgtEl>
                                          <p:spTgt spid="665"/>
                                        </p:tgtEl>
                                        <p:attrNameLst>
                                          <p:attrName>ppt_w</p:attrName>
                                        </p:attrNameLst>
                                      </p:cBhvr>
                                      <p:tavLst>
                                        <p:tav tm="0">
                                          <p:val>
                                            <p:strVal val="4*#ppt_w"/>
                                          </p:val>
                                        </p:tav>
                                        <p:tav tm="100000">
                                          <p:val>
                                            <p:strVal val="#ppt_w"/>
                                          </p:val>
                                        </p:tav>
                                      </p:tavLst>
                                    </p:anim>
                                    <p:anim calcmode="lin" valueType="num">
                                      <p:cBhvr>
                                        <p:cTn id="62" dur="900" fill="hold"/>
                                        <p:tgtEl>
                                          <p:spTgt spid="66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65" grpId="13"/>
      <p:bldP build="whole" bldLvl="1" animBg="1" rev="0" advAuto="0" spid="664" grpId="12"/>
      <p:bldP build="whole" bldLvl="1" animBg="1" rev="0" advAuto="0" spid="660" grpId="3"/>
      <p:bldP build="whole" bldLvl="1" animBg="1" rev="0" advAuto="0" spid="655" grpId="6"/>
      <p:bldP build="whole" bldLvl="1" animBg="1" rev="0" advAuto="0" spid="663" grpId="11"/>
      <p:bldP build="whole" bldLvl="1" animBg="1" rev="0" advAuto="0" spid="662" grpId="1"/>
      <p:bldP build="whole" bldLvl="1" animBg="1" rev="0" advAuto="0" spid="659" grpId="10"/>
      <p:bldP build="whole" bldLvl="1" animBg="1" rev="0" advAuto="0" spid="657" grpId="8"/>
      <p:bldP build="whole" bldLvl="1" animBg="1" rev="0" advAuto="0" spid="661" grpId="4"/>
      <p:bldP build="whole" bldLvl="1" animBg="1" rev="0" advAuto="0" spid="653" grpId="2"/>
      <p:bldP build="whole" bldLvl="1" animBg="1" rev="0" advAuto="0" spid="654" grpId="5"/>
      <p:bldP build="whole" bldLvl="1" animBg="1" rev="0" advAuto="0" spid="656" grpId="7"/>
      <p:bldP build="whole" bldLvl="1" animBg="1" rev="0" advAuto="0" spid="658" grpId="9"/>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667" name="Rounded Rectangle"/>
          <p:cNvSpPr/>
          <p:nvPr/>
        </p:nvSpPr>
        <p:spPr>
          <a:xfrm>
            <a:off x="9552713" y="3803848"/>
            <a:ext cx="5278574" cy="4916043"/>
          </a:xfrm>
          <a:prstGeom prst="roundRect">
            <a:avLst>
              <a:gd name="adj" fmla="val 6361"/>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68" name="Rectangle"/>
          <p:cNvSpPr/>
          <p:nvPr/>
        </p:nvSpPr>
        <p:spPr>
          <a:xfrm>
            <a:off x="10032793" y="5612398"/>
            <a:ext cx="1892085" cy="112748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69" name="G1"/>
          <p:cNvSpPr txBox="1"/>
          <p:nvPr/>
        </p:nvSpPr>
        <p:spPr>
          <a:xfrm>
            <a:off x="10730534" y="5909439"/>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G1</a:t>
            </a:r>
          </a:p>
        </p:txBody>
      </p:sp>
      <p:sp>
        <p:nvSpPr>
          <p:cNvPr id="670" name="Rounded Rectangle"/>
          <p:cNvSpPr/>
          <p:nvPr/>
        </p:nvSpPr>
        <p:spPr>
          <a:xfrm>
            <a:off x="12218520" y="5704236"/>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71" name="read x"/>
          <p:cNvSpPr txBox="1"/>
          <p:nvPr/>
        </p:nvSpPr>
        <p:spPr>
          <a:xfrm>
            <a:off x="12619160" y="5909439"/>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672" name="Terminator"/>
          <p:cNvSpPr/>
          <p:nvPr/>
        </p:nvSpPr>
        <p:spPr>
          <a:xfrm>
            <a:off x="11245957" y="4276321"/>
            <a:ext cx="1892086" cy="946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73" name="var x"/>
          <p:cNvSpPr txBox="1"/>
          <p:nvPr/>
        </p:nvSpPr>
        <p:spPr>
          <a:xfrm>
            <a:off x="11656972" y="4482642"/>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var x</a:t>
            </a:r>
          </a:p>
        </p:txBody>
      </p:sp>
      <p:sp>
        <p:nvSpPr>
          <p:cNvPr id="674" name="Rectangle"/>
          <p:cNvSpPr/>
          <p:nvPr/>
        </p:nvSpPr>
        <p:spPr>
          <a:xfrm>
            <a:off x="10055179" y="7043384"/>
            <a:ext cx="1892086"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75" name="Main G"/>
          <p:cNvSpPr txBox="1"/>
          <p:nvPr/>
        </p:nvSpPr>
        <p:spPr>
          <a:xfrm>
            <a:off x="10370618" y="7340425"/>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Main G</a:t>
            </a:r>
          </a:p>
        </p:txBody>
      </p:sp>
      <p:sp>
        <p:nvSpPr>
          <p:cNvPr id="676" name="Rounded Rectangle"/>
          <p:cNvSpPr/>
          <p:nvPr/>
        </p:nvSpPr>
        <p:spPr>
          <a:xfrm>
            <a:off x="12218520" y="7135223"/>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77" name="write x"/>
          <p:cNvSpPr txBox="1"/>
          <p:nvPr/>
        </p:nvSpPr>
        <p:spPr>
          <a:xfrm>
            <a:off x="12523584" y="7340425"/>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678" name="Main Go Routine Context"/>
          <p:cNvSpPr txBox="1"/>
          <p:nvPr/>
        </p:nvSpPr>
        <p:spPr>
          <a:xfrm>
            <a:off x="8617669" y="2712946"/>
            <a:ext cx="7148662"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Main Go Routine Context</a:t>
            </a:r>
          </a:p>
        </p:txBody>
      </p:sp>
      <p:pic>
        <p:nvPicPr>
          <p:cNvPr id="679" name="padlock.png" descr="padlock.png"/>
          <p:cNvPicPr>
            <a:picLocks noChangeAspect="1"/>
          </p:cNvPicPr>
          <p:nvPr/>
        </p:nvPicPr>
        <p:blipFill>
          <a:blip r:embed="rId3">
            <a:extLst/>
          </a:blip>
          <a:stretch>
            <a:fillRect/>
          </a:stretch>
        </p:blipFill>
        <p:spPr>
          <a:xfrm>
            <a:off x="11874500" y="9105931"/>
            <a:ext cx="635001" cy="635001"/>
          </a:xfrm>
          <a:prstGeom prst="rect">
            <a:avLst/>
          </a:prstGeom>
          <a:ln w="12700">
            <a:miter lim="400000"/>
          </a:ln>
        </p:spPr>
      </p:pic>
      <p:sp>
        <p:nvSpPr>
          <p:cNvPr id="680" name="Rounded Rectangle"/>
          <p:cNvSpPr/>
          <p:nvPr/>
        </p:nvSpPr>
        <p:spPr>
          <a:xfrm>
            <a:off x="10694047" y="9958671"/>
            <a:ext cx="2995905" cy="1044383"/>
          </a:xfrm>
          <a:prstGeom prst="roundRect">
            <a:avLst>
              <a:gd name="adj" fmla="val 29394"/>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81" name="NEEDS MUTEX"/>
          <p:cNvSpPr txBox="1"/>
          <p:nvPr/>
        </p:nvSpPr>
        <p:spPr>
          <a:xfrm>
            <a:off x="11083519" y="10214162"/>
            <a:ext cx="221696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NEEDS MUTEX</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678"/>
                                        </p:tgtEl>
                                        <p:attrNameLst>
                                          <p:attrName>style.visibility</p:attrName>
                                        </p:attrNameLst>
                                      </p:cBhvr>
                                      <p:to>
                                        <p:strVal val="visible"/>
                                      </p:to>
                                    </p:set>
                                    <p:animEffect filter="dissolve" transition="in">
                                      <p:cBhvr>
                                        <p:cTn id="7" dur="1000"/>
                                        <p:tgtEl>
                                          <p:spTgt spid="678"/>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667"/>
                                        </p:tgtEl>
                                        <p:attrNameLst>
                                          <p:attrName>style.visibility</p:attrName>
                                        </p:attrNameLst>
                                      </p:cBhvr>
                                      <p:to>
                                        <p:strVal val="visible"/>
                                      </p:to>
                                    </p:set>
                                    <p:anim calcmode="lin" valueType="num">
                                      <p:cBhvr>
                                        <p:cTn id="11" dur="1000" fill="hold"/>
                                        <p:tgtEl>
                                          <p:spTgt spid="667"/>
                                        </p:tgtEl>
                                        <p:attrNameLst>
                                          <p:attrName>ppt_w</p:attrName>
                                        </p:attrNameLst>
                                      </p:cBhvr>
                                      <p:tavLst>
                                        <p:tav tm="0">
                                          <p:val>
                                            <p:fltVal val="0"/>
                                          </p:val>
                                        </p:tav>
                                        <p:tav tm="100000">
                                          <p:val>
                                            <p:strVal val="#ppt_w"/>
                                          </p:val>
                                        </p:tav>
                                      </p:tavLst>
                                    </p:anim>
                                    <p:anim calcmode="lin" valueType="num">
                                      <p:cBhvr>
                                        <p:cTn id="12" dur="1000" fill="hold"/>
                                        <p:tgtEl>
                                          <p:spTgt spid="667"/>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ID="10" grpId="3" fill="hold">
                                  <p:stCondLst>
                                    <p:cond delay="0"/>
                                  </p:stCondLst>
                                  <p:iterate type="el" backwards="0">
                                    <p:tmAbs val="0"/>
                                  </p:iterate>
                                  <p:childTnLst>
                                    <p:set>
                                      <p:cBhvr>
                                        <p:cTn id="15" fill="hold"/>
                                        <p:tgtEl>
                                          <p:spTgt spid="672"/>
                                        </p:tgtEl>
                                        <p:attrNameLst>
                                          <p:attrName>style.visibility</p:attrName>
                                        </p:attrNameLst>
                                      </p:cBhvr>
                                      <p:to>
                                        <p:strVal val="visible"/>
                                      </p:to>
                                    </p:set>
                                    <p:animEffect filter="fade" transition="in">
                                      <p:cBhvr>
                                        <p:cTn id="16" dur="600"/>
                                        <p:tgtEl>
                                          <p:spTgt spid="672"/>
                                        </p:tgtEl>
                                      </p:cBhvr>
                                    </p:animEffect>
                                  </p:childTnLst>
                                </p:cTn>
                              </p:par>
                            </p:childTnLst>
                          </p:cTn>
                        </p:par>
                        <p:par>
                          <p:cTn id="17" fill="hold">
                            <p:stCondLst>
                              <p:cond delay="2600"/>
                            </p:stCondLst>
                            <p:childTnLst>
                              <p:par>
                                <p:cTn id="18" presetClass="entr" nodeType="afterEffect" presetSubtype="32" presetID="23" grpId="4" fill="hold">
                                  <p:stCondLst>
                                    <p:cond delay="0"/>
                                  </p:stCondLst>
                                  <p:iterate type="el" backwards="0">
                                    <p:tmAbs val="0"/>
                                  </p:iterate>
                                  <p:childTnLst>
                                    <p:set>
                                      <p:cBhvr>
                                        <p:cTn id="19" fill="hold"/>
                                        <p:tgtEl>
                                          <p:spTgt spid="673"/>
                                        </p:tgtEl>
                                        <p:attrNameLst>
                                          <p:attrName>style.visibility</p:attrName>
                                        </p:attrNameLst>
                                      </p:cBhvr>
                                      <p:to>
                                        <p:strVal val="visible"/>
                                      </p:to>
                                    </p:set>
                                    <p:anim calcmode="lin" valueType="num">
                                      <p:cBhvr>
                                        <p:cTn id="20" dur="900" fill="hold"/>
                                        <p:tgtEl>
                                          <p:spTgt spid="673"/>
                                        </p:tgtEl>
                                        <p:attrNameLst>
                                          <p:attrName>ppt_w</p:attrName>
                                        </p:attrNameLst>
                                      </p:cBhvr>
                                      <p:tavLst>
                                        <p:tav tm="0">
                                          <p:val>
                                            <p:strVal val="4*#ppt_w"/>
                                          </p:val>
                                        </p:tav>
                                        <p:tav tm="100000">
                                          <p:val>
                                            <p:strVal val="#ppt_w"/>
                                          </p:val>
                                        </p:tav>
                                      </p:tavLst>
                                    </p:anim>
                                    <p:anim calcmode="lin" valueType="num">
                                      <p:cBhvr>
                                        <p:cTn id="21" dur="900" fill="hold"/>
                                        <p:tgtEl>
                                          <p:spTgt spid="673"/>
                                        </p:tgtEl>
                                        <p:attrNameLst>
                                          <p:attrName>ppt_h</p:attrName>
                                        </p:attrNameLst>
                                      </p:cBhvr>
                                      <p:tavLst>
                                        <p:tav tm="0">
                                          <p:val>
                                            <p:strVal val="4*#ppt_h"/>
                                          </p:val>
                                        </p:tav>
                                        <p:tav tm="100000">
                                          <p:val>
                                            <p:strVal val="#ppt_h"/>
                                          </p:val>
                                        </p:tav>
                                      </p:tavLst>
                                    </p:anim>
                                  </p:childTnLst>
                                </p:cTn>
                              </p:par>
                            </p:childTnLst>
                          </p:cTn>
                        </p:par>
                        <p:par>
                          <p:cTn id="22" fill="hold">
                            <p:stCondLst>
                              <p:cond delay="3500"/>
                            </p:stCondLst>
                            <p:childTnLst>
                              <p:par>
                                <p:cTn id="23" presetClass="entr" nodeType="afterEffect" presetSubtype="32" presetID="4" grpId="5" fill="hold">
                                  <p:stCondLst>
                                    <p:cond delay="0"/>
                                  </p:stCondLst>
                                  <p:iterate type="el" backwards="0">
                                    <p:tmAbs val="0"/>
                                  </p:iterate>
                                  <p:childTnLst>
                                    <p:set>
                                      <p:cBhvr>
                                        <p:cTn id="24" fill="hold"/>
                                        <p:tgtEl>
                                          <p:spTgt spid="668"/>
                                        </p:tgtEl>
                                        <p:attrNameLst>
                                          <p:attrName>style.visibility</p:attrName>
                                        </p:attrNameLst>
                                      </p:cBhvr>
                                      <p:to>
                                        <p:strVal val="visible"/>
                                      </p:to>
                                    </p:set>
                                    <p:animEffect filter="box(out)" transition="in">
                                      <p:cBhvr>
                                        <p:cTn id="25" dur="700"/>
                                        <p:tgtEl>
                                          <p:spTgt spid="668"/>
                                        </p:tgtEl>
                                      </p:cBhvr>
                                    </p:animEffect>
                                  </p:childTnLst>
                                </p:cTn>
                              </p:par>
                            </p:childTnLst>
                          </p:cTn>
                        </p:par>
                        <p:par>
                          <p:cTn id="26" fill="hold">
                            <p:stCondLst>
                              <p:cond delay="4200"/>
                            </p:stCondLst>
                            <p:childTnLst>
                              <p:par>
                                <p:cTn id="27" presetClass="entr" nodeType="afterEffect" presetSubtype="32" presetID="23" grpId="6" fill="hold">
                                  <p:stCondLst>
                                    <p:cond delay="0"/>
                                  </p:stCondLst>
                                  <p:iterate type="el" backwards="0">
                                    <p:tmAbs val="0"/>
                                  </p:iterate>
                                  <p:childTnLst>
                                    <p:set>
                                      <p:cBhvr>
                                        <p:cTn id="28" fill="hold"/>
                                        <p:tgtEl>
                                          <p:spTgt spid="669"/>
                                        </p:tgtEl>
                                        <p:attrNameLst>
                                          <p:attrName>style.visibility</p:attrName>
                                        </p:attrNameLst>
                                      </p:cBhvr>
                                      <p:to>
                                        <p:strVal val="visible"/>
                                      </p:to>
                                    </p:set>
                                    <p:anim calcmode="lin" valueType="num">
                                      <p:cBhvr>
                                        <p:cTn id="29" dur="900" fill="hold"/>
                                        <p:tgtEl>
                                          <p:spTgt spid="669"/>
                                        </p:tgtEl>
                                        <p:attrNameLst>
                                          <p:attrName>ppt_w</p:attrName>
                                        </p:attrNameLst>
                                      </p:cBhvr>
                                      <p:tavLst>
                                        <p:tav tm="0">
                                          <p:val>
                                            <p:strVal val="4*#ppt_w"/>
                                          </p:val>
                                        </p:tav>
                                        <p:tav tm="100000">
                                          <p:val>
                                            <p:strVal val="#ppt_w"/>
                                          </p:val>
                                        </p:tav>
                                      </p:tavLst>
                                    </p:anim>
                                    <p:anim calcmode="lin" valueType="num">
                                      <p:cBhvr>
                                        <p:cTn id="30" dur="900" fill="hold"/>
                                        <p:tgtEl>
                                          <p:spTgt spid="669"/>
                                        </p:tgtEl>
                                        <p:attrNameLst>
                                          <p:attrName>ppt_h</p:attrName>
                                        </p:attrNameLst>
                                      </p:cBhvr>
                                      <p:tavLst>
                                        <p:tav tm="0">
                                          <p:val>
                                            <p:strVal val="4*#ppt_h"/>
                                          </p:val>
                                        </p:tav>
                                        <p:tav tm="100000">
                                          <p:val>
                                            <p:strVal val="#ppt_h"/>
                                          </p:val>
                                        </p:tav>
                                      </p:tavLst>
                                    </p:anim>
                                  </p:childTnLst>
                                </p:cTn>
                              </p:par>
                            </p:childTnLst>
                          </p:cTn>
                        </p:par>
                        <p:par>
                          <p:cTn id="31" fill="hold">
                            <p:stCondLst>
                              <p:cond delay="5100"/>
                            </p:stCondLst>
                            <p:childTnLst>
                              <p:par>
                                <p:cTn id="32" presetClass="entr" nodeType="afterEffect" presetSubtype="32" presetID="4" grpId="7" fill="hold">
                                  <p:stCondLst>
                                    <p:cond delay="0"/>
                                  </p:stCondLst>
                                  <p:iterate type="el" backwards="0">
                                    <p:tmAbs val="0"/>
                                  </p:iterate>
                                  <p:childTnLst>
                                    <p:set>
                                      <p:cBhvr>
                                        <p:cTn id="33" fill="hold"/>
                                        <p:tgtEl>
                                          <p:spTgt spid="670"/>
                                        </p:tgtEl>
                                        <p:attrNameLst>
                                          <p:attrName>style.visibility</p:attrName>
                                        </p:attrNameLst>
                                      </p:cBhvr>
                                      <p:to>
                                        <p:strVal val="visible"/>
                                      </p:to>
                                    </p:set>
                                    <p:animEffect filter="box(out)" transition="in">
                                      <p:cBhvr>
                                        <p:cTn id="34" dur="700"/>
                                        <p:tgtEl>
                                          <p:spTgt spid="670"/>
                                        </p:tgtEl>
                                      </p:cBhvr>
                                    </p:animEffect>
                                  </p:childTnLst>
                                </p:cTn>
                              </p:par>
                            </p:childTnLst>
                          </p:cTn>
                        </p:par>
                        <p:par>
                          <p:cTn id="35" fill="hold">
                            <p:stCondLst>
                              <p:cond delay="5800"/>
                            </p:stCondLst>
                            <p:childTnLst>
                              <p:par>
                                <p:cTn id="36" presetClass="entr" nodeType="afterEffect" presetSubtype="32" presetID="23" grpId="8" fill="hold">
                                  <p:stCondLst>
                                    <p:cond delay="0"/>
                                  </p:stCondLst>
                                  <p:iterate type="el" backwards="0">
                                    <p:tmAbs val="0"/>
                                  </p:iterate>
                                  <p:childTnLst>
                                    <p:set>
                                      <p:cBhvr>
                                        <p:cTn id="37" fill="hold"/>
                                        <p:tgtEl>
                                          <p:spTgt spid="671"/>
                                        </p:tgtEl>
                                        <p:attrNameLst>
                                          <p:attrName>style.visibility</p:attrName>
                                        </p:attrNameLst>
                                      </p:cBhvr>
                                      <p:to>
                                        <p:strVal val="visible"/>
                                      </p:to>
                                    </p:set>
                                    <p:anim calcmode="lin" valueType="num">
                                      <p:cBhvr>
                                        <p:cTn id="38" dur="900" fill="hold"/>
                                        <p:tgtEl>
                                          <p:spTgt spid="671"/>
                                        </p:tgtEl>
                                        <p:attrNameLst>
                                          <p:attrName>ppt_w</p:attrName>
                                        </p:attrNameLst>
                                      </p:cBhvr>
                                      <p:tavLst>
                                        <p:tav tm="0">
                                          <p:val>
                                            <p:strVal val="4*#ppt_w"/>
                                          </p:val>
                                        </p:tav>
                                        <p:tav tm="100000">
                                          <p:val>
                                            <p:strVal val="#ppt_w"/>
                                          </p:val>
                                        </p:tav>
                                      </p:tavLst>
                                    </p:anim>
                                    <p:anim calcmode="lin" valueType="num">
                                      <p:cBhvr>
                                        <p:cTn id="39" dur="900" fill="hold"/>
                                        <p:tgtEl>
                                          <p:spTgt spid="671"/>
                                        </p:tgtEl>
                                        <p:attrNameLst>
                                          <p:attrName>ppt_h</p:attrName>
                                        </p:attrNameLst>
                                      </p:cBhvr>
                                      <p:tavLst>
                                        <p:tav tm="0">
                                          <p:val>
                                            <p:strVal val="4*#ppt_h"/>
                                          </p:val>
                                        </p:tav>
                                        <p:tav tm="100000">
                                          <p:val>
                                            <p:strVal val="#ppt_h"/>
                                          </p:val>
                                        </p:tav>
                                      </p:tavLst>
                                    </p:anim>
                                  </p:childTnLst>
                                </p:cTn>
                              </p:par>
                            </p:childTnLst>
                          </p:cTn>
                        </p:par>
                        <p:par>
                          <p:cTn id="40" fill="hold">
                            <p:stCondLst>
                              <p:cond delay="6700"/>
                            </p:stCondLst>
                            <p:childTnLst>
                              <p:par>
                                <p:cTn id="41" presetClass="entr" nodeType="afterEffect" presetSubtype="32" presetID="4" grpId="9" fill="hold">
                                  <p:stCondLst>
                                    <p:cond delay="0"/>
                                  </p:stCondLst>
                                  <p:iterate type="el" backwards="0">
                                    <p:tmAbs val="0"/>
                                  </p:iterate>
                                  <p:childTnLst>
                                    <p:set>
                                      <p:cBhvr>
                                        <p:cTn id="42" fill="hold"/>
                                        <p:tgtEl>
                                          <p:spTgt spid="674"/>
                                        </p:tgtEl>
                                        <p:attrNameLst>
                                          <p:attrName>style.visibility</p:attrName>
                                        </p:attrNameLst>
                                      </p:cBhvr>
                                      <p:to>
                                        <p:strVal val="visible"/>
                                      </p:to>
                                    </p:set>
                                    <p:animEffect filter="box(out)" transition="in">
                                      <p:cBhvr>
                                        <p:cTn id="43" dur="700"/>
                                        <p:tgtEl>
                                          <p:spTgt spid="674"/>
                                        </p:tgtEl>
                                      </p:cBhvr>
                                    </p:animEffect>
                                  </p:childTnLst>
                                </p:cTn>
                              </p:par>
                            </p:childTnLst>
                          </p:cTn>
                        </p:par>
                        <p:par>
                          <p:cTn id="44" fill="hold">
                            <p:stCondLst>
                              <p:cond delay="7400"/>
                            </p:stCondLst>
                            <p:childTnLst>
                              <p:par>
                                <p:cTn id="45" presetClass="entr" nodeType="afterEffect" presetSubtype="32" presetID="23" grpId="10" fill="hold">
                                  <p:stCondLst>
                                    <p:cond delay="0"/>
                                  </p:stCondLst>
                                  <p:iterate type="el" backwards="0">
                                    <p:tmAbs val="0"/>
                                  </p:iterate>
                                  <p:childTnLst>
                                    <p:set>
                                      <p:cBhvr>
                                        <p:cTn id="46" fill="hold"/>
                                        <p:tgtEl>
                                          <p:spTgt spid="675"/>
                                        </p:tgtEl>
                                        <p:attrNameLst>
                                          <p:attrName>style.visibility</p:attrName>
                                        </p:attrNameLst>
                                      </p:cBhvr>
                                      <p:to>
                                        <p:strVal val="visible"/>
                                      </p:to>
                                    </p:set>
                                    <p:anim calcmode="lin" valueType="num">
                                      <p:cBhvr>
                                        <p:cTn id="47" dur="900" fill="hold"/>
                                        <p:tgtEl>
                                          <p:spTgt spid="675"/>
                                        </p:tgtEl>
                                        <p:attrNameLst>
                                          <p:attrName>ppt_w</p:attrName>
                                        </p:attrNameLst>
                                      </p:cBhvr>
                                      <p:tavLst>
                                        <p:tav tm="0">
                                          <p:val>
                                            <p:strVal val="4*#ppt_w"/>
                                          </p:val>
                                        </p:tav>
                                        <p:tav tm="100000">
                                          <p:val>
                                            <p:strVal val="#ppt_w"/>
                                          </p:val>
                                        </p:tav>
                                      </p:tavLst>
                                    </p:anim>
                                    <p:anim calcmode="lin" valueType="num">
                                      <p:cBhvr>
                                        <p:cTn id="48" dur="900" fill="hold"/>
                                        <p:tgtEl>
                                          <p:spTgt spid="675"/>
                                        </p:tgtEl>
                                        <p:attrNameLst>
                                          <p:attrName>ppt_h</p:attrName>
                                        </p:attrNameLst>
                                      </p:cBhvr>
                                      <p:tavLst>
                                        <p:tav tm="0">
                                          <p:val>
                                            <p:strVal val="4*#ppt_h"/>
                                          </p:val>
                                        </p:tav>
                                        <p:tav tm="100000">
                                          <p:val>
                                            <p:strVal val="#ppt_h"/>
                                          </p:val>
                                        </p:tav>
                                      </p:tavLst>
                                    </p:anim>
                                  </p:childTnLst>
                                </p:cTn>
                              </p:par>
                            </p:childTnLst>
                          </p:cTn>
                        </p:par>
                        <p:par>
                          <p:cTn id="49" fill="hold">
                            <p:stCondLst>
                              <p:cond delay="8300"/>
                            </p:stCondLst>
                            <p:childTnLst>
                              <p:par>
                                <p:cTn id="50" presetClass="entr" nodeType="afterEffect" presetSubtype="32" presetID="4" grpId="11" fill="hold">
                                  <p:stCondLst>
                                    <p:cond delay="400"/>
                                  </p:stCondLst>
                                  <p:iterate type="el" backwards="0">
                                    <p:tmAbs val="0"/>
                                  </p:iterate>
                                  <p:childTnLst>
                                    <p:set>
                                      <p:cBhvr>
                                        <p:cTn id="51" fill="hold"/>
                                        <p:tgtEl>
                                          <p:spTgt spid="676"/>
                                        </p:tgtEl>
                                        <p:attrNameLst>
                                          <p:attrName>style.visibility</p:attrName>
                                        </p:attrNameLst>
                                      </p:cBhvr>
                                      <p:to>
                                        <p:strVal val="visible"/>
                                      </p:to>
                                    </p:set>
                                    <p:animEffect filter="box(out)" transition="in">
                                      <p:cBhvr>
                                        <p:cTn id="52" dur="700"/>
                                        <p:tgtEl>
                                          <p:spTgt spid="676"/>
                                        </p:tgtEl>
                                      </p:cBhvr>
                                    </p:animEffect>
                                  </p:childTnLst>
                                </p:cTn>
                              </p:par>
                            </p:childTnLst>
                          </p:cTn>
                        </p:par>
                        <p:par>
                          <p:cTn id="53" fill="hold">
                            <p:stCondLst>
                              <p:cond delay="9400"/>
                            </p:stCondLst>
                            <p:childTnLst>
                              <p:par>
                                <p:cTn id="54" presetClass="entr" nodeType="afterEffect" presetSubtype="32" presetID="23" grpId="12" fill="hold">
                                  <p:stCondLst>
                                    <p:cond delay="0"/>
                                  </p:stCondLst>
                                  <p:iterate type="el" backwards="0">
                                    <p:tmAbs val="0"/>
                                  </p:iterate>
                                  <p:childTnLst>
                                    <p:set>
                                      <p:cBhvr>
                                        <p:cTn id="55" fill="hold"/>
                                        <p:tgtEl>
                                          <p:spTgt spid="677"/>
                                        </p:tgtEl>
                                        <p:attrNameLst>
                                          <p:attrName>style.visibility</p:attrName>
                                        </p:attrNameLst>
                                      </p:cBhvr>
                                      <p:to>
                                        <p:strVal val="visible"/>
                                      </p:to>
                                    </p:set>
                                    <p:anim calcmode="lin" valueType="num">
                                      <p:cBhvr>
                                        <p:cTn id="56" dur="900" fill="hold"/>
                                        <p:tgtEl>
                                          <p:spTgt spid="677"/>
                                        </p:tgtEl>
                                        <p:attrNameLst>
                                          <p:attrName>ppt_w</p:attrName>
                                        </p:attrNameLst>
                                      </p:cBhvr>
                                      <p:tavLst>
                                        <p:tav tm="0">
                                          <p:val>
                                            <p:strVal val="4*#ppt_w"/>
                                          </p:val>
                                        </p:tav>
                                        <p:tav tm="100000">
                                          <p:val>
                                            <p:strVal val="#ppt_w"/>
                                          </p:val>
                                        </p:tav>
                                      </p:tavLst>
                                    </p:anim>
                                    <p:anim calcmode="lin" valueType="num">
                                      <p:cBhvr>
                                        <p:cTn id="57" dur="900" fill="hold"/>
                                        <p:tgtEl>
                                          <p:spTgt spid="677"/>
                                        </p:tgtEl>
                                        <p:attrNameLst>
                                          <p:attrName>ppt_h</p:attrName>
                                        </p:attrNameLst>
                                      </p:cBhvr>
                                      <p:tavLst>
                                        <p:tav tm="0">
                                          <p:val>
                                            <p:strVal val="4*#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32" presetID="4" grpId="13" fill="hold">
                                  <p:stCondLst>
                                    <p:cond delay="0"/>
                                  </p:stCondLst>
                                  <p:iterate type="el" backwards="0">
                                    <p:tmAbs val="0"/>
                                  </p:iterate>
                                  <p:childTnLst>
                                    <p:set>
                                      <p:cBhvr>
                                        <p:cTn id="61" fill="hold"/>
                                        <p:tgtEl>
                                          <p:spTgt spid="679"/>
                                        </p:tgtEl>
                                        <p:attrNameLst>
                                          <p:attrName>style.visibility</p:attrName>
                                        </p:attrNameLst>
                                      </p:cBhvr>
                                      <p:to>
                                        <p:strVal val="visible"/>
                                      </p:to>
                                    </p:set>
                                    <p:animEffect filter="box(out)" transition="in">
                                      <p:cBhvr>
                                        <p:cTn id="62" dur="600"/>
                                        <p:tgtEl>
                                          <p:spTgt spid="679"/>
                                        </p:tgtEl>
                                      </p:cBhvr>
                                    </p:animEffect>
                                  </p:childTnLst>
                                </p:cTn>
                              </p:par>
                            </p:childTnLst>
                          </p:cTn>
                        </p:par>
                        <p:par>
                          <p:cTn id="63" fill="hold">
                            <p:stCondLst>
                              <p:cond delay="600"/>
                            </p:stCondLst>
                            <p:childTnLst>
                              <p:par>
                                <p:cTn id="64" presetClass="entr" nodeType="afterEffect" presetSubtype="32" presetID="4" grpId="14" fill="hold">
                                  <p:stCondLst>
                                    <p:cond delay="0"/>
                                  </p:stCondLst>
                                  <p:iterate type="el" backwards="0">
                                    <p:tmAbs val="0"/>
                                  </p:iterate>
                                  <p:childTnLst>
                                    <p:set>
                                      <p:cBhvr>
                                        <p:cTn id="65" fill="hold"/>
                                        <p:tgtEl>
                                          <p:spTgt spid="680"/>
                                        </p:tgtEl>
                                        <p:attrNameLst>
                                          <p:attrName>style.visibility</p:attrName>
                                        </p:attrNameLst>
                                      </p:cBhvr>
                                      <p:to>
                                        <p:strVal val="visible"/>
                                      </p:to>
                                    </p:set>
                                    <p:animEffect filter="box(out)" transition="in">
                                      <p:cBhvr>
                                        <p:cTn id="66" dur="700"/>
                                        <p:tgtEl>
                                          <p:spTgt spid="680"/>
                                        </p:tgtEl>
                                      </p:cBhvr>
                                    </p:animEffect>
                                  </p:childTnLst>
                                </p:cTn>
                              </p:par>
                            </p:childTnLst>
                          </p:cTn>
                        </p:par>
                        <p:par>
                          <p:cTn id="67" fill="hold">
                            <p:stCondLst>
                              <p:cond delay="1300"/>
                            </p:stCondLst>
                            <p:childTnLst>
                              <p:par>
                                <p:cTn id="68" presetClass="entr" nodeType="afterEffect" presetSubtype="32" presetID="23" grpId="15" fill="hold">
                                  <p:stCondLst>
                                    <p:cond delay="0"/>
                                  </p:stCondLst>
                                  <p:iterate type="el" backwards="0">
                                    <p:tmAbs val="0"/>
                                  </p:iterate>
                                  <p:childTnLst>
                                    <p:set>
                                      <p:cBhvr>
                                        <p:cTn id="69" fill="hold"/>
                                        <p:tgtEl>
                                          <p:spTgt spid="681"/>
                                        </p:tgtEl>
                                        <p:attrNameLst>
                                          <p:attrName>style.visibility</p:attrName>
                                        </p:attrNameLst>
                                      </p:cBhvr>
                                      <p:to>
                                        <p:strVal val="visible"/>
                                      </p:to>
                                    </p:set>
                                    <p:anim calcmode="lin" valueType="num">
                                      <p:cBhvr>
                                        <p:cTn id="70" dur="900" fill="hold"/>
                                        <p:tgtEl>
                                          <p:spTgt spid="681"/>
                                        </p:tgtEl>
                                        <p:attrNameLst>
                                          <p:attrName>ppt_w</p:attrName>
                                        </p:attrNameLst>
                                      </p:cBhvr>
                                      <p:tavLst>
                                        <p:tav tm="0">
                                          <p:val>
                                            <p:strVal val="4*#ppt_w"/>
                                          </p:val>
                                        </p:tav>
                                        <p:tav tm="100000">
                                          <p:val>
                                            <p:strVal val="#ppt_w"/>
                                          </p:val>
                                        </p:tav>
                                      </p:tavLst>
                                    </p:anim>
                                    <p:anim calcmode="lin" valueType="num">
                                      <p:cBhvr>
                                        <p:cTn id="71" dur="900" fill="hold"/>
                                        <p:tgtEl>
                                          <p:spTgt spid="68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4" grpId="9"/>
      <p:bldP build="whole" bldLvl="1" animBg="1" rev="0" advAuto="0" spid="677" grpId="12"/>
      <p:bldP build="whole" bldLvl="1" animBg="1" rev="0" advAuto="0" spid="671" grpId="8"/>
      <p:bldP build="whole" bldLvl="1" animBg="1" rev="0" advAuto="0" spid="669" grpId="6"/>
      <p:bldP build="whole" bldLvl="1" animBg="1" rev="0" advAuto="0" spid="678" grpId="1"/>
      <p:bldP build="whole" bldLvl="1" animBg="1" rev="0" advAuto="0" spid="676" grpId="11"/>
      <p:bldP build="whole" bldLvl="1" animBg="1" rev="0" advAuto="0" spid="681" grpId="15"/>
      <p:bldP build="whole" bldLvl="1" animBg="1" rev="0" advAuto="0" spid="673" grpId="4"/>
      <p:bldP build="whole" bldLvl="1" animBg="1" rev="0" advAuto="0" spid="672" grpId="3"/>
      <p:bldP build="whole" bldLvl="1" animBg="1" rev="0" advAuto="0" spid="667" grpId="2"/>
      <p:bldP build="whole" bldLvl="1" animBg="1" rev="0" advAuto="0" spid="668" grpId="5"/>
      <p:bldP build="whole" bldLvl="1" animBg="1" rev="0" advAuto="0" spid="675" grpId="10"/>
      <p:bldP build="whole" bldLvl="1" animBg="1" rev="0" advAuto="0" spid="670" grpId="7"/>
      <p:bldP build="whole" bldLvl="1" animBg="1" rev="0" advAuto="0" spid="679" grpId="13"/>
      <p:bldP build="whole" bldLvl="1" animBg="1" rev="0" advAuto="0" spid="680" grpId="14"/>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683" name="Rounded Rectangle"/>
          <p:cNvSpPr/>
          <p:nvPr/>
        </p:nvSpPr>
        <p:spPr>
          <a:xfrm>
            <a:off x="9965456" y="3345289"/>
            <a:ext cx="4453088" cy="6293250"/>
          </a:xfrm>
          <a:prstGeom prst="roundRect">
            <a:avLst>
              <a:gd name="adj" fmla="val 7022"/>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84" name="Square"/>
          <p:cNvSpPr/>
          <p:nvPr/>
        </p:nvSpPr>
        <p:spPr>
          <a:xfrm>
            <a:off x="10445536" y="5197532"/>
            <a:ext cx="1127481"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85" name="G1"/>
          <p:cNvSpPr txBox="1"/>
          <p:nvPr/>
        </p:nvSpPr>
        <p:spPr>
          <a:xfrm>
            <a:off x="10760974" y="5494573"/>
            <a:ext cx="4966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G1</a:t>
            </a:r>
          </a:p>
        </p:txBody>
      </p:sp>
      <p:sp>
        <p:nvSpPr>
          <p:cNvPr id="686" name="Rounded Rectangle"/>
          <p:cNvSpPr/>
          <p:nvPr/>
        </p:nvSpPr>
        <p:spPr>
          <a:xfrm>
            <a:off x="11830442" y="5289370"/>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87" name="read x"/>
          <p:cNvSpPr txBox="1"/>
          <p:nvPr/>
        </p:nvSpPr>
        <p:spPr>
          <a:xfrm>
            <a:off x="12231082" y="5494573"/>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688" name="Terminator"/>
          <p:cNvSpPr/>
          <p:nvPr/>
        </p:nvSpPr>
        <p:spPr>
          <a:xfrm>
            <a:off x="11245957" y="3861455"/>
            <a:ext cx="1892086" cy="9460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89" name="var x"/>
          <p:cNvSpPr txBox="1"/>
          <p:nvPr/>
        </p:nvSpPr>
        <p:spPr>
          <a:xfrm>
            <a:off x="11656972" y="4067776"/>
            <a:ext cx="107005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var x</a:t>
            </a:r>
          </a:p>
        </p:txBody>
      </p:sp>
      <p:sp>
        <p:nvSpPr>
          <p:cNvPr id="690" name="Square"/>
          <p:cNvSpPr/>
          <p:nvPr/>
        </p:nvSpPr>
        <p:spPr>
          <a:xfrm>
            <a:off x="10445536" y="6588047"/>
            <a:ext cx="1127481" cy="112748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91" name="G2"/>
          <p:cNvSpPr txBox="1"/>
          <p:nvPr/>
        </p:nvSpPr>
        <p:spPr>
          <a:xfrm>
            <a:off x="10760975" y="6885087"/>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G2</a:t>
            </a:r>
          </a:p>
        </p:txBody>
      </p:sp>
      <p:sp>
        <p:nvSpPr>
          <p:cNvPr id="692" name="Rounded Rectangle"/>
          <p:cNvSpPr/>
          <p:nvPr/>
        </p:nvSpPr>
        <p:spPr>
          <a:xfrm>
            <a:off x="11830442" y="6679885"/>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93" name="read x"/>
          <p:cNvSpPr txBox="1"/>
          <p:nvPr/>
        </p:nvSpPr>
        <p:spPr>
          <a:xfrm>
            <a:off x="12231082" y="6885087"/>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694" name="Square"/>
          <p:cNvSpPr/>
          <p:nvPr/>
        </p:nvSpPr>
        <p:spPr>
          <a:xfrm>
            <a:off x="10445536" y="7978562"/>
            <a:ext cx="1127481"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95" name="G3"/>
          <p:cNvSpPr txBox="1"/>
          <p:nvPr/>
        </p:nvSpPr>
        <p:spPr>
          <a:xfrm>
            <a:off x="10760975" y="8275602"/>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G3</a:t>
            </a:r>
          </a:p>
        </p:txBody>
      </p:sp>
      <p:sp>
        <p:nvSpPr>
          <p:cNvPr id="696" name="Rounded Rectangle"/>
          <p:cNvSpPr/>
          <p:nvPr/>
        </p:nvSpPr>
        <p:spPr>
          <a:xfrm>
            <a:off x="11830442" y="8070400"/>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697" name="read x"/>
          <p:cNvSpPr txBox="1"/>
          <p:nvPr/>
        </p:nvSpPr>
        <p:spPr>
          <a:xfrm>
            <a:off x="12231082" y="8275602"/>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698" name="Multiple Go Routines…"/>
          <p:cNvSpPr txBox="1"/>
          <p:nvPr/>
        </p:nvSpPr>
        <p:spPr>
          <a:xfrm>
            <a:off x="9076431" y="1646743"/>
            <a:ext cx="6231137"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0"/>
              </a:spcBef>
              <a:defRPr sz="4000"/>
            </a:pPr>
            <a:r>
              <a:t>Multiple Go Routines</a:t>
            </a:r>
          </a:p>
          <a:p>
            <a:pPr algn="ctr">
              <a:spcBef>
                <a:spcPts val="0"/>
              </a:spcBef>
              <a:defRPr sz="4000"/>
            </a:pPr>
            <a:r>
              <a:t>Read Only Context</a:t>
            </a:r>
          </a:p>
        </p:txBody>
      </p:sp>
      <p:pic>
        <p:nvPicPr>
          <p:cNvPr id="699" name="padlock.png" descr="padlock.png"/>
          <p:cNvPicPr>
            <a:picLocks noChangeAspect="1"/>
          </p:cNvPicPr>
          <p:nvPr/>
        </p:nvPicPr>
        <p:blipFill>
          <a:blip r:embed="rId3">
            <a:extLst/>
          </a:blip>
          <a:stretch>
            <a:fillRect/>
          </a:stretch>
        </p:blipFill>
        <p:spPr>
          <a:xfrm>
            <a:off x="11836400" y="10036157"/>
            <a:ext cx="635000" cy="635001"/>
          </a:xfrm>
          <a:prstGeom prst="rect">
            <a:avLst/>
          </a:prstGeom>
          <a:ln w="12700">
            <a:miter lim="400000"/>
          </a:ln>
        </p:spPr>
      </p:pic>
      <p:sp>
        <p:nvSpPr>
          <p:cNvPr id="700" name="Rounded Rectangle"/>
          <p:cNvSpPr/>
          <p:nvPr/>
        </p:nvSpPr>
        <p:spPr>
          <a:xfrm>
            <a:off x="10694047" y="10941775"/>
            <a:ext cx="2995905" cy="1127481"/>
          </a:xfrm>
          <a:prstGeom prst="roundRect">
            <a:avLst>
              <a:gd name="adj" fmla="val 2722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01" name="NO MUTEX"/>
          <p:cNvSpPr txBox="1"/>
          <p:nvPr/>
        </p:nvSpPr>
        <p:spPr>
          <a:xfrm>
            <a:off x="11370245" y="11238815"/>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NO MUTEX</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698"/>
                                        </p:tgtEl>
                                        <p:attrNameLst>
                                          <p:attrName>style.visibility</p:attrName>
                                        </p:attrNameLst>
                                      </p:cBhvr>
                                      <p:to>
                                        <p:strVal val="visible"/>
                                      </p:to>
                                    </p:set>
                                    <p:animEffect filter="dissolve" transition="in">
                                      <p:cBhvr>
                                        <p:cTn id="7" dur="1000"/>
                                        <p:tgtEl>
                                          <p:spTgt spid="698"/>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683"/>
                                        </p:tgtEl>
                                        <p:attrNameLst>
                                          <p:attrName>style.visibility</p:attrName>
                                        </p:attrNameLst>
                                      </p:cBhvr>
                                      <p:to>
                                        <p:strVal val="visible"/>
                                      </p:to>
                                    </p:set>
                                    <p:anim calcmode="lin" valueType="num">
                                      <p:cBhvr>
                                        <p:cTn id="11" dur="1000" fill="hold"/>
                                        <p:tgtEl>
                                          <p:spTgt spid="683"/>
                                        </p:tgtEl>
                                        <p:attrNameLst>
                                          <p:attrName>ppt_w</p:attrName>
                                        </p:attrNameLst>
                                      </p:cBhvr>
                                      <p:tavLst>
                                        <p:tav tm="0">
                                          <p:val>
                                            <p:fltVal val="0"/>
                                          </p:val>
                                        </p:tav>
                                        <p:tav tm="100000">
                                          <p:val>
                                            <p:strVal val="#ppt_w"/>
                                          </p:val>
                                        </p:tav>
                                      </p:tavLst>
                                    </p:anim>
                                    <p:anim calcmode="lin" valueType="num">
                                      <p:cBhvr>
                                        <p:cTn id="12" dur="1000" fill="hold"/>
                                        <p:tgtEl>
                                          <p:spTgt spid="683"/>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ID="10" grpId="3" fill="hold">
                                  <p:stCondLst>
                                    <p:cond delay="0"/>
                                  </p:stCondLst>
                                  <p:iterate type="el" backwards="0">
                                    <p:tmAbs val="0"/>
                                  </p:iterate>
                                  <p:childTnLst>
                                    <p:set>
                                      <p:cBhvr>
                                        <p:cTn id="15" fill="hold"/>
                                        <p:tgtEl>
                                          <p:spTgt spid="688"/>
                                        </p:tgtEl>
                                        <p:attrNameLst>
                                          <p:attrName>style.visibility</p:attrName>
                                        </p:attrNameLst>
                                      </p:cBhvr>
                                      <p:to>
                                        <p:strVal val="visible"/>
                                      </p:to>
                                    </p:set>
                                    <p:animEffect filter="fade" transition="in">
                                      <p:cBhvr>
                                        <p:cTn id="16" dur="600"/>
                                        <p:tgtEl>
                                          <p:spTgt spid="688"/>
                                        </p:tgtEl>
                                      </p:cBhvr>
                                    </p:animEffect>
                                  </p:childTnLst>
                                </p:cTn>
                              </p:par>
                            </p:childTnLst>
                          </p:cTn>
                        </p:par>
                        <p:par>
                          <p:cTn id="17" fill="hold">
                            <p:stCondLst>
                              <p:cond delay="2600"/>
                            </p:stCondLst>
                            <p:childTnLst>
                              <p:par>
                                <p:cTn id="18" presetClass="entr" nodeType="afterEffect" presetSubtype="32" presetID="23" grpId="4" fill="hold">
                                  <p:stCondLst>
                                    <p:cond delay="0"/>
                                  </p:stCondLst>
                                  <p:iterate type="el" backwards="0">
                                    <p:tmAbs val="0"/>
                                  </p:iterate>
                                  <p:childTnLst>
                                    <p:set>
                                      <p:cBhvr>
                                        <p:cTn id="19" fill="hold"/>
                                        <p:tgtEl>
                                          <p:spTgt spid="689"/>
                                        </p:tgtEl>
                                        <p:attrNameLst>
                                          <p:attrName>style.visibility</p:attrName>
                                        </p:attrNameLst>
                                      </p:cBhvr>
                                      <p:to>
                                        <p:strVal val="visible"/>
                                      </p:to>
                                    </p:set>
                                    <p:anim calcmode="lin" valueType="num">
                                      <p:cBhvr>
                                        <p:cTn id="20" dur="900" fill="hold"/>
                                        <p:tgtEl>
                                          <p:spTgt spid="689"/>
                                        </p:tgtEl>
                                        <p:attrNameLst>
                                          <p:attrName>ppt_w</p:attrName>
                                        </p:attrNameLst>
                                      </p:cBhvr>
                                      <p:tavLst>
                                        <p:tav tm="0">
                                          <p:val>
                                            <p:strVal val="4*#ppt_w"/>
                                          </p:val>
                                        </p:tav>
                                        <p:tav tm="100000">
                                          <p:val>
                                            <p:strVal val="#ppt_w"/>
                                          </p:val>
                                        </p:tav>
                                      </p:tavLst>
                                    </p:anim>
                                    <p:anim calcmode="lin" valueType="num">
                                      <p:cBhvr>
                                        <p:cTn id="21" dur="900" fill="hold"/>
                                        <p:tgtEl>
                                          <p:spTgt spid="689"/>
                                        </p:tgtEl>
                                        <p:attrNameLst>
                                          <p:attrName>ppt_h</p:attrName>
                                        </p:attrNameLst>
                                      </p:cBhvr>
                                      <p:tavLst>
                                        <p:tav tm="0">
                                          <p:val>
                                            <p:strVal val="4*#ppt_h"/>
                                          </p:val>
                                        </p:tav>
                                        <p:tav tm="100000">
                                          <p:val>
                                            <p:strVal val="#ppt_h"/>
                                          </p:val>
                                        </p:tav>
                                      </p:tavLst>
                                    </p:anim>
                                  </p:childTnLst>
                                </p:cTn>
                              </p:par>
                            </p:childTnLst>
                          </p:cTn>
                        </p:par>
                        <p:par>
                          <p:cTn id="22" fill="hold">
                            <p:stCondLst>
                              <p:cond delay="3500"/>
                            </p:stCondLst>
                            <p:childTnLst>
                              <p:par>
                                <p:cTn id="23" presetClass="entr" nodeType="afterEffect" presetSubtype="32" presetID="4" grpId="5" fill="hold">
                                  <p:stCondLst>
                                    <p:cond delay="0"/>
                                  </p:stCondLst>
                                  <p:iterate type="el" backwards="0">
                                    <p:tmAbs val="0"/>
                                  </p:iterate>
                                  <p:childTnLst>
                                    <p:set>
                                      <p:cBhvr>
                                        <p:cTn id="24" fill="hold"/>
                                        <p:tgtEl>
                                          <p:spTgt spid="684"/>
                                        </p:tgtEl>
                                        <p:attrNameLst>
                                          <p:attrName>style.visibility</p:attrName>
                                        </p:attrNameLst>
                                      </p:cBhvr>
                                      <p:to>
                                        <p:strVal val="visible"/>
                                      </p:to>
                                    </p:set>
                                    <p:animEffect filter="box(out)" transition="in">
                                      <p:cBhvr>
                                        <p:cTn id="25" dur="700"/>
                                        <p:tgtEl>
                                          <p:spTgt spid="684"/>
                                        </p:tgtEl>
                                      </p:cBhvr>
                                    </p:animEffect>
                                  </p:childTnLst>
                                </p:cTn>
                              </p:par>
                            </p:childTnLst>
                          </p:cTn>
                        </p:par>
                        <p:par>
                          <p:cTn id="26" fill="hold">
                            <p:stCondLst>
                              <p:cond delay="4200"/>
                            </p:stCondLst>
                            <p:childTnLst>
                              <p:par>
                                <p:cTn id="27" presetClass="entr" nodeType="afterEffect" presetSubtype="32" presetID="23" grpId="6" fill="hold">
                                  <p:stCondLst>
                                    <p:cond delay="0"/>
                                  </p:stCondLst>
                                  <p:iterate type="el" backwards="0">
                                    <p:tmAbs val="0"/>
                                  </p:iterate>
                                  <p:childTnLst>
                                    <p:set>
                                      <p:cBhvr>
                                        <p:cTn id="28" fill="hold"/>
                                        <p:tgtEl>
                                          <p:spTgt spid="685"/>
                                        </p:tgtEl>
                                        <p:attrNameLst>
                                          <p:attrName>style.visibility</p:attrName>
                                        </p:attrNameLst>
                                      </p:cBhvr>
                                      <p:to>
                                        <p:strVal val="visible"/>
                                      </p:to>
                                    </p:set>
                                    <p:anim calcmode="lin" valueType="num">
                                      <p:cBhvr>
                                        <p:cTn id="29" dur="900" fill="hold"/>
                                        <p:tgtEl>
                                          <p:spTgt spid="685"/>
                                        </p:tgtEl>
                                        <p:attrNameLst>
                                          <p:attrName>ppt_w</p:attrName>
                                        </p:attrNameLst>
                                      </p:cBhvr>
                                      <p:tavLst>
                                        <p:tav tm="0">
                                          <p:val>
                                            <p:strVal val="4*#ppt_w"/>
                                          </p:val>
                                        </p:tav>
                                        <p:tav tm="100000">
                                          <p:val>
                                            <p:strVal val="#ppt_w"/>
                                          </p:val>
                                        </p:tav>
                                      </p:tavLst>
                                    </p:anim>
                                    <p:anim calcmode="lin" valueType="num">
                                      <p:cBhvr>
                                        <p:cTn id="30" dur="900" fill="hold"/>
                                        <p:tgtEl>
                                          <p:spTgt spid="685"/>
                                        </p:tgtEl>
                                        <p:attrNameLst>
                                          <p:attrName>ppt_h</p:attrName>
                                        </p:attrNameLst>
                                      </p:cBhvr>
                                      <p:tavLst>
                                        <p:tav tm="0">
                                          <p:val>
                                            <p:strVal val="4*#ppt_h"/>
                                          </p:val>
                                        </p:tav>
                                        <p:tav tm="100000">
                                          <p:val>
                                            <p:strVal val="#ppt_h"/>
                                          </p:val>
                                        </p:tav>
                                      </p:tavLst>
                                    </p:anim>
                                  </p:childTnLst>
                                </p:cTn>
                              </p:par>
                            </p:childTnLst>
                          </p:cTn>
                        </p:par>
                        <p:par>
                          <p:cTn id="31" fill="hold">
                            <p:stCondLst>
                              <p:cond delay="5100"/>
                            </p:stCondLst>
                            <p:childTnLst>
                              <p:par>
                                <p:cTn id="32" presetClass="entr" nodeType="afterEffect" presetSubtype="32" presetID="4" grpId="7" fill="hold">
                                  <p:stCondLst>
                                    <p:cond delay="400"/>
                                  </p:stCondLst>
                                  <p:iterate type="el" backwards="0">
                                    <p:tmAbs val="0"/>
                                  </p:iterate>
                                  <p:childTnLst>
                                    <p:set>
                                      <p:cBhvr>
                                        <p:cTn id="33" fill="hold"/>
                                        <p:tgtEl>
                                          <p:spTgt spid="686"/>
                                        </p:tgtEl>
                                        <p:attrNameLst>
                                          <p:attrName>style.visibility</p:attrName>
                                        </p:attrNameLst>
                                      </p:cBhvr>
                                      <p:to>
                                        <p:strVal val="visible"/>
                                      </p:to>
                                    </p:set>
                                    <p:animEffect filter="box(out)" transition="in">
                                      <p:cBhvr>
                                        <p:cTn id="34" dur="700"/>
                                        <p:tgtEl>
                                          <p:spTgt spid="686"/>
                                        </p:tgtEl>
                                      </p:cBhvr>
                                    </p:animEffect>
                                  </p:childTnLst>
                                </p:cTn>
                              </p:par>
                            </p:childTnLst>
                          </p:cTn>
                        </p:par>
                        <p:par>
                          <p:cTn id="35" fill="hold">
                            <p:stCondLst>
                              <p:cond delay="6200"/>
                            </p:stCondLst>
                            <p:childTnLst>
                              <p:par>
                                <p:cTn id="36" presetClass="entr" nodeType="afterEffect" presetSubtype="32" presetID="23" grpId="8" fill="hold">
                                  <p:stCondLst>
                                    <p:cond delay="0"/>
                                  </p:stCondLst>
                                  <p:iterate type="el" backwards="0">
                                    <p:tmAbs val="0"/>
                                  </p:iterate>
                                  <p:childTnLst>
                                    <p:set>
                                      <p:cBhvr>
                                        <p:cTn id="37" fill="hold"/>
                                        <p:tgtEl>
                                          <p:spTgt spid="687"/>
                                        </p:tgtEl>
                                        <p:attrNameLst>
                                          <p:attrName>style.visibility</p:attrName>
                                        </p:attrNameLst>
                                      </p:cBhvr>
                                      <p:to>
                                        <p:strVal val="visible"/>
                                      </p:to>
                                    </p:set>
                                    <p:anim calcmode="lin" valueType="num">
                                      <p:cBhvr>
                                        <p:cTn id="38" dur="900" fill="hold"/>
                                        <p:tgtEl>
                                          <p:spTgt spid="687"/>
                                        </p:tgtEl>
                                        <p:attrNameLst>
                                          <p:attrName>ppt_w</p:attrName>
                                        </p:attrNameLst>
                                      </p:cBhvr>
                                      <p:tavLst>
                                        <p:tav tm="0">
                                          <p:val>
                                            <p:strVal val="4*#ppt_w"/>
                                          </p:val>
                                        </p:tav>
                                        <p:tav tm="100000">
                                          <p:val>
                                            <p:strVal val="#ppt_w"/>
                                          </p:val>
                                        </p:tav>
                                      </p:tavLst>
                                    </p:anim>
                                    <p:anim calcmode="lin" valueType="num">
                                      <p:cBhvr>
                                        <p:cTn id="39" dur="900" fill="hold"/>
                                        <p:tgtEl>
                                          <p:spTgt spid="687"/>
                                        </p:tgtEl>
                                        <p:attrNameLst>
                                          <p:attrName>ppt_h</p:attrName>
                                        </p:attrNameLst>
                                      </p:cBhvr>
                                      <p:tavLst>
                                        <p:tav tm="0">
                                          <p:val>
                                            <p:strVal val="4*#ppt_h"/>
                                          </p:val>
                                        </p:tav>
                                        <p:tav tm="100000">
                                          <p:val>
                                            <p:strVal val="#ppt_h"/>
                                          </p:val>
                                        </p:tav>
                                      </p:tavLst>
                                    </p:anim>
                                  </p:childTnLst>
                                </p:cTn>
                              </p:par>
                            </p:childTnLst>
                          </p:cTn>
                        </p:par>
                        <p:par>
                          <p:cTn id="40" fill="hold">
                            <p:stCondLst>
                              <p:cond delay="7100"/>
                            </p:stCondLst>
                            <p:childTnLst>
                              <p:par>
                                <p:cTn id="41" presetClass="entr" nodeType="afterEffect" presetSubtype="32" presetID="4" grpId="9" fill="hold">
                                  <p:stCondLst>
                                    <p:cond delay="300"/>
                                  </p:stCondLst>
                                  <p:iterate type="el" backwards="0">
                                    <p:tmAbs val="0"/>
                                  </p:iterate>
                                  <p:childTnLst>
                                    <p:set>
                                      <p:cBhvr>
                                        <p:cTn id="42" fill="hold"/>
                                        <p:tgtEl>
                                          <p:spTgt spid="690"/>
                                        </p:tgtEl>
                                        <p:attrNameLst>
                                          <p:attrName>style.visibility</p:attrName>
                                        </p:attrNameLst>
                                      </p:cBhvr>
                                      <p:to>
                                        <p:strVal val="visible"/>
                                      </p:to>
                                    </p:set>
                                    <p:animEffect filter="box(out)" transition="in">
                                      <p:cBhvr>
                                        <p:cTn id="43" dur="700"/>
                                        <p:tgtEl>
                                          <p:spTgt spid="690"/>
                                        </p:tgtEl>
                                      </p:cBhvr>
                                    </p:animEffect>
                                  </p:childTnLst>
                                </p:cTn>
                              </p:par>
                            </p:childTnLst>
                          </p:cTn>
                        </p:par>
                        <p:par>
                          <p:cTn id="44" fill="hold">
                            <p:stCondLst>
                              <p:cond delay="8100"/>
                            </p:stCondLst>
                            <p:childTnLst>
                              <p:par>
                                <p:cTn id="45" presetClass="entr" nodeType="afterEffect" presetSubtype="32" presetID="23" grpId="10" fill="hold">
                                  <p:stCondLst>
                                    <p:cond delay="0"/>
                                  </p:stCondLst>
                                  <p:iterate type="el" backwards="0">
                                    <p:tmAbs val="0"/>
                                  </p:iterate>
                                  <p:childTnLst>
                                    <p:set>
                                      <p:cBhvr>
                                        <p:cTn id="46" fill="hold"/>
                                        <p:tgtEl>
                                          <p:spTgt spid="691"/>
                                        </p:tgtEl>
                                        <p:attrNameLst>
                                          <p:attrName>style.visibility</p:attrName>
                                        </p:attrNameLst>
                                      </p:cBhvr>
                                      <p:to>
                                        <p:strVal val="visible"/>
                                      </p:to>
                                    </p:set>
                                    <p:anim calcmode="lin" valueType="num">
                                      <p:cBhvr>
                                        <p:cTn id="47" dur="900" fill="hold"/>
                                        <p:tgtEl>
                                          <p:spTgt spid="691"/>
                                        </p:tgtEl>
                                        <p:attrNameLst>
                                          <p:attrName>ppt_w</p:attrName>
                                        </p:attrNameLst>
                                      </p:cBhvr>
                                      <p:tavLst>
                                        <p:tav tm="0">
                                          <p:val>
                                            <p:strVal val="4*#ppt_w"/>
                                          </p:val>
                                        </p:tav>
                                        <p:tav tm="100000">
                                          <p:val>
                                            <p:strVal val="#ppt_w"/>
                                          </p:val>
                                        </p:tav>
                                      </p:tavLst>
                                    </p:anim>
                                    <p:anim calcmode="lin" valueType="num">
                                      <p:cBhvr>
                                        <p:cTn id="48" dur="900" fill="hold"/>
                                        <p:tgtEl>
                                          <p:spTgt spid="691"/>
                                        </p:tgtEl>
                                        <p:attrNameLst>
                                          <p:attrName>ppt_h</p:attrName>
                                        </p:attrNameLst>
                                      </p:cBhvr>
                                      <p:tavLst>
                                        <p:tav tm="0">
                                          <p:val>
                                            <p:strVal val="4*#ppt_h"/>
                                          </p:val>
                                        </p:tav>
                                        <p:tav tm="100000">
                                          <p:val>
                                            <p:strVal val="#ppt_h"/>
                                          </p:val>
                                        </p:tav>
                                      </p:tavLst>
                                    </p:anim>
                                  </p:childTnLst>
                                </p:cTn>
                              </p:par>
                            </p:childTnLst>
                          </p:cTn>
                        </p:par>
                        <p:par>
                          <p:cTn id="49" fill="hold">
                            <p:stCondLst>
                              <p:cond delay="9000"/>
                            </p:stCondLst>
                            <p:childTnLst>
                              <p:par>
                                <p:cTn id="50" presetClass="entr" nodeType="afterEffect" presetSubtype="32" presetID="4" grpId="11" fill="hold">
                                  <p:stCondLst>
                                    <p:cond delay="400"/>
                                  </p:stCondLst>
                                  <p:iterate type="el" backwards="0">
                                    <p:tmAbs val="0"/>
                                  </p:iterate>
                                  <p:childTnLst>
                                    <p:set>
                                      <p:cBhvr>
                                        <p:cTn id="51" fill="hold"/>
                                        <p:tgtEl>
                                          <p:spTgt spid="692"/>
                                        </p:tgtEl>
                                        <p:attrNameLst>
                                          <p:attrName>style.visibility</p:attrName>
                                        </p:attrNameLst>
                                      </p:cBhvr>
                                      <p:to>
                                        <p:strVal val="visible"/>
                                      </p:to>
                                    </p:set>
                                    <p:animEffect filter="box(out)" transition="in">
                                      <p:cBhvr>
                                        <p:cTn id="52" dur="700"/>
                                        <p:tgtEl>
                                          <p:spTgt spid="692"/>
                                        </p:tgtEl>
                                      </p:cBhvr>
                                    </p:animEffect>
                                  </p:childTnLst>
                                </p:cTn>
                              </p:par>
                            </p:childTnLst>
                          </p:cTn>
                        </p:par>
                        <p:par>
                          <p:cTn id="53" fill="hold">
                            <p:stCondLst>
                              <p:cond delay="10100"/>
                            </p:stCondLst>
                            <p:childTnLst>
                              <p:par>
                                <p:cTn id="54" presetClass="entr" nodeType="afterEffect" presetSubtype="32" presetID="23" grpId="12" fill="hold">
                                  <p:stCondLst>
                                    <p:cond delay="0"/>
                                  </p:stCondLst>
                                  <p:iterate type="el" backwards="0">
                                    <p:tmAbs val="0"/>
                                  </p:iterate>
                                  <p:childTnLst>
                                    <p:set>
                                      <p:cBhvr>
                                        <p:cTn id="55" fill="hold"/>
                                        <p:tgtEl>
                                          <p:spTgt spid="693"/>
                                        </p:tgtEl>
                                        <p:attrNameLst>
                                          <p:attrName>style.visibility</p:attrName>
                                        </p:attrNameLst>
                                      </p:cBhvr>
                                      <p:to>
                                        <p:strVal val="visible"/>
                                      </p:to>
                                    </p:set>
                                    <p:anim calcmode="lin" valueType="num">
                                      <p:cBhvr>
                                        <p:cTn id="56" dur="900" fill="hold"/>
                                        <p:tgtEl>
                                          <p:spTgt spid="693"/>
                                        </p:tgtEl>
                                        <p:attrNameLst>
                                          <p:attrName>ppt_w</p:attrName>
                                        </p:attrNameLst>
                                      </p:cBhvr>
                                      <p:tavLst>
                                        <p:tav tm="0">
                                          <p:val>
                                            <p:strVal val="4*#ppt_w"/>
                                          </p:val>
                                        </p:tav>
                                        <p:tav tm="100000">
                                          <p:val>
                                            <p:strVal val="#ppt_w"/>
                                          </p:val>
                                        </p:tav>
                                      </p:tavLst>
                                    </p:anim>
                                    <p:anim calcmode="lin" valueType="num">
                                      <p:cBhvr>
                                        <p:cTn id="57" dur="900" fill="hold"/>
                                        <p:tgtEl>
                                          <p:spTgt spid="693"/>
                                        </p:tgtEl>
                                        <p:attrNameLst>
                                          <p:attrName>ppt_h</p:attrName>
                                        </p:attrNameLst>
                                      </p:cBhvr>
                                      <p:tavLst>
                                        <p:tav tm="0">
                                          <p:val>
                                            <p:strVal val="4*#ppt_h"/>
                                          </p:val>
                                        </p:tav>
                                        <p:tav tm="100000">
                                          <p:val>
                                            <p:strVal val="#ppt_h"/>
                                          </p:val>
                                        </p:tav>
                                      </p:tavLst>
                                    </p:anim>
                                  </p:childTnLst>
                                </p:cTn>
                              </p:par>
                            </p:childTnLst>
                          </p:cTn>
                        </p:par>
                        <p:par>
                          <p:cTn id="58" fill="hold">
                            <p:stCondLst>
                              <p:cond delay="11000"/>
                            </p:stCondLst>
                            <p:childTnLst>
                              <p:par>
                                <p:cTn id="59" presetClass="entr" nodeType="afterEffect" presetSubtype="32" presetID="4" grpId="13" fill="hold">
                                  <p:stCondLst>
                                    <p:cond delay="300"/>
                                  </p:stCondLst>
                                  <p:iterate type="el" backwards="0">
                                    <p:tmAbs val="0"/>
                                  </p:iterate>
                                  <p:childTnLst>
                                    <p:set>
                                      <p:cBhvr>
                                        <p:cTn id="60" fill="hold"/>
                                        <p:tgtEl>
                                          <p:spTgt spid="694"/>
                                        </p:tgtEl>
                                        <p:attrNameLst>
                                          <p:attrName>style.visibility</p:attrName>
                                        </p:attrNameLst>
                                      </p:cBhvr>
                                      <p:to>
                                        <p:strVal val="visible"/>
                                      </p:to>
                                    </p:set>
                                    <p:animEffect filter="box(out)" transition="in">
                                      <p:cBhvr>
                                        <p:cTn id="61" dur="700"/>
                                        <p:tgtEl>
                                          <p:spTgt spid="694"/>
                                        </p:tgtEl>
                                      </p:cBhvr>
                                    </p:animEffect>
                                  </p:childTnLst>
                                </p:cTn>
                              </p:par>
                            </p:childTnLst>
                          </p:cTn>
                        </p:par>
                        <p:par>
                          <p:cTn id="62" fill="hold">
                            <p:stCondLst>
                              <p:cond delay="12000"/>
                            </p:stCondLst>
                            <p:childTnLst>
                              <p:par>
                                <p:cTn id="63" presetClass="entr" nodeType="afterEffect" presetSubtype="32" presetID="23" grpId="14" fill="hold">
                                  <p:stCondLst>
                                    <p:cond delay="0"/>
                                  </p:stCondLst>
                                  <p:iterate type="el" backwards="0">
                                    <p:tmAbs val="0"/>
                                  </p:iterate>
                                  <p:childTnLst>
                                    <p:set>
                                      <p:cBhvr>
                                        <p:cTn id="64" fill="hold"/>
                                        <p:tgtEl>
                                          <p:spTgt spid="695"/>
                                        </p:tgtEl>
                                        <p:attrNameLst>
                                          <p:attrName>style.visibility</p:attrName>
                                        </p:attrNameLst>
                                      </p:cBhvr>
                                      <p:to>
                                        <p:strVal val="visible"/>
                                      </p:to>
                                    </p:set>
                                    <p:anim calcmode="lin" valueType="num">
                                      <p:cBhvr>
                                        <p:cTn id="65" dur="900" fill="hold"/>
                                        <p:tgtEl>
                                          <p:spTgt spid="695"/>
                                        </p:tgtEl>
                                        <p:attrNameLst>
                                          <p:attrName>ppt_w</p:attrName>
                                        </p:attrNameLst>
                                      </p:cBhvr>
                                      <p:tavLst>
                                        <p:tav tm="0">
                                          <p:val>
                                            <p:strVal val="4*#ppt_w"/>
                                          </p:val>
                                        </p:tav>
                                        <p:tav tm="100000">
                                          <p:val>
                                            <p:strVal val="#ppt_w"/>
                                          </p:val>
                                        </p:tav>
                                      </p:tavLst>
                                    </p:anim>
                                    <p:anim calcmode="lin" valueType="num">
                                      <p:cBhvr>
                                        <p:cTn id="66" dur="900" fill="hold"/>
                                        <p:tgtEl>
                                          <p:spTgt spid="695"/>
                                        </p:tgtEl>
                                        <p:attrNameLst>
                                          <p:attrName>ppt_h</p:attrName>
                                        </p:attrNameLst>
                                      </p:cBhvr>
                                      <p:tavLst>
                                        <p:tav tm="0">
                                          <p:val>
                                            <p:strVal val="4*#ppt_h"/>
                                          </p:val>
                                        </p:tav>
                                        <p:tav tm="100000">
                                          <p:val>
                                            <p:strVal val="#ppt_h"/>
                                          </p:val>
                                        </p:tav>
                                      </p:tavLst>
                                    </p:anim>
                                  </p:childTnLst>
                                </p:cTn>
                              </p:par>
                            </p:childTnLst>
                          </p:cTn>
                        </p:par>
                        <p:par>
                          <p:cTn id="67" fill="hold">
                            <p:stCondLst>
                              <p:cond delay="12900"/>
                            </p:stCondLst>
                            <p:childTnLst>
                              <p:par>
                                <p:cTn id="68" presetClass="entr" nodeType="afterEffect" presetSubtype="32" presetID="4" grpId="15" fill="hold">
                                  <p:stCondLst>
                                    <p:cond delay="400"/>
                                  </p:stCondLst>
                                  <p:iterate type="el" backwards="0">
                                    <p:tmAbs val="0"/>
                                  </p:iterate>
                                  <p:childTnLst>
                                    <p:set>
                                      <p:cBhvr>
                                        <p:cTn id="69" fill="hold"/>
                                        <p:tgtEl>
                                          <p:spTgt spid="696"/>
                                        </p:tgtEl>
                                        <p:attrNameLst>
                                          <p:attrName>style.visibility</p:attrName>
                                        </p:attrNameLst>
                                      </p:cBhvr>
                                      <p:to>
                                        <p:strVal val="visible"/>
                                      </p:to>
                                    </p:set>
                                    <p:animEffect filter="box(out)" transition="in">
                                      <p:cBhvr>
                                        <p:cTn id="70" dur="700"/>
                                        <p:tgtEl>
                                          <p:spTgt spid="696"/>
                                        </p:tgtEl>
                                      </p:cBhvr>
                                    </p:animEffect>
                                  </p:childTnLst>
                                </p:cTn>
                              </p:par>
                            </p:childTnLst>
                          </p:cTn>
                        </p:par>
                        <p:par>
                          <p:cTn id="71" fill="hold">
                            <p:stCondLst>
                              <p:cond delay="14000"/>
                            </p:stCondLst>
                            <p:childTnLst>
                              <p:par>
                                <p:cTn id="72" presetClass="entr" nodeType="afterEffect" presetSubtype="32" presetID="23" grpId="16" fill="hold">
                                  <p:stCondLst>
                                    <p:cond delay="0"/>
                                  </p:stCondLst>
                                  <p:iterate type="el" backwards="0">
                                    <p:tmAbs val="0"/>
                                  </p:iterate>
                                  <p:childTnLst>
                                    <p:set>
                                      <p:cBhvr>
                                        <p:cTn id="73" fill="hold"/>
                                        <p:tgtEl>
                                          <p:spTgt spid="697"/>
                                        </p:tgtEl>
                                        <p:attrNameLst>
                                          <p:attrName>style.visibility</p:attrName>
                                        </p:attrNameLst>
                                      </p:cBhvr>
                                      <p:to>
                                        <p:strVal val="visible"/>
                                      </p:to>
                                    </p:set>
                                    <p:anim calcmode="lin" valueType="num">
                                      <p:cBhvr>
                                        <p:cTn id="74" dur="900" fill="hold"/>
                                        <p:tgtEl>
                                          <p:spTgt spid="697"/>
                                        </p:tgtEl>
                                        <p:attrNameLst>
                                          <p:attrName>ppt_w</p:attrName>
                                        </p:attrNameLst>
                                      </p:cBhvr>
                                      <p:tavLst>
                                        <p:tav tm="0">
                                          <p:val>
                                            <p:strVal val="4*#ppt_w"/>
                                          </p:val>
                                        </p:tav>
                                        <p:tav tm="100000">
                                          <p:val>
                                            <p:strVal val="#ppt_w"/>
                                          </p:val>
                                        </p:tav>
                                      </p:tavLst>
                                    </p:anim>
                                    <p:anim calcmode="lin" valueType="num">
                                      <p:cBhvr>
                                        <p:cTn id="75" dur="900" fill="hold"/>
                                        <p:tgtEl>
                                          <p:spTgt spid="697"/>
                                        </p:tgtEl>
                                        <p:attrNameLst>
                                          <p:attrName>ppt_h</p:attrName>
                                        </p:attrNameLst>
                                      </p:cBhvr>
                                      <p:tavLst>
                                        <p:tav tm="0">
                                          <p:val>
                                            <p:strVal val="4*#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Class="entr" nodeType="clickEffect" presetSubtype="32" presetID="4" grpId="17" fill="hold">
                                  <p:stCondLst>
                                    <p:cond delay="0"/>
                                  </p:stCondLst>
                                  <p:iterate type="el" backwards="0">
                                    <p:tmAbs val="0"/>
                                  </p:iterate>
                                  <p:childTnLst>
                                    <p:set>
                                      <p:cBhvr>
                                        <p:cTn id="79" fill="hold"/>
                                        <p:tgtEl>
                                          <p:spTgt spid="699"/>
                                        </p:tgtEl>
                                        <p:attrNameLst>
                                          <p:attrName>style.visibility</p:attrName>
                                        </p:attrNameLst>
                                      </p:cBhvr>
                                      <p:to>
                                        <p:strVal val="visible"/>
                                      </p:to>
                                    </p:set>
                                    <p:animEffect filter="box(out)" transition="in">
                                      <p:cBhvr>
                                        <p:cTn id="80" dur="600"/>
                                        <p:tgtEl>
                                          <p:spTgt spid="699"/>
                                        </p:tgtEl>
                                      </p:cBhvr>
                                    </p:animEffect>
                                  </p:childTnLst>
                                </p:cTn>
                              </p:par>
                            </p:childTnLst>
                          </p:cTn>
                        </p:par>
                        <p:par>
                          <p:cTn id="81" fill="hold">
                            <p:stCondLst>
                              <p:cond delay="600"/>
                            </p:stCondLst>
                            <p:childTnLst>
                              <p:par>
                                <p:cTn id="82" presetClass="entr" nodeType="afterEffect" presetSubtype="32" presetID="4" grpId="18" fill="hold">
                                  <p:stCondLst>
                                    <p:cond delay="0"/>
                                  </p:stCondLst>
                                  <p:iterate type="el" backwards="0">
                                    <p:tmAbs val="0"/>
                                  </p:iterate>
                                  <p:childTnLst>
                                    <p:set>
                                      <p:cBhvr>
                                        <p:cTn id="83" fill="hold"/>
                                        <p:tgtEl>
                                          <p:spTgt spid="700"/>
                                        </p:tgtEl>
                                        <p:attrNameLst>
                                          <p:attrName>style.visibility</p:attrName>
                                        </p:attrNameLst>
                                      </p:cBhvr>
                                      <p:to>
                                        <p:strVal val="visible"/>
                                      </p:to>
                                    </p:set>
                                    <p:animEffect filter="box(out)" transition="in">
                                      <p:cBhvr>
                                        <p:cTn id="84" dur="700"/>
                                        <p:tgtEl>
                                          <p:spTgt spid="700"/>
                                        </p:tgtEl>
                                      </p:cBhvr>
                                    </p:animEffect>
                                  </p:childTnLst>
                                </p:cTn>
                              </p:par>
                            </p:childTnLst>
                          </p:cTn>
                        </p:par>
                        <p:par>
                          <p:cTn id="85" fill="hold">
                            <p:stCondLst>
                              <p:cond delay="1300"/>
                            </p:stCondLst>
                            <p:childTnLst>
                              <p:par>
                                <p:cTn id="86" presetClass="entr" nodeType="afterEffect" presetSubtype="32" presetID="23" grpId="19" fill="hold">
                                  <p:stCondLst>
                                    <p:cond delay="0"/>
                                  </p:stCondLst>
                                  <p:iterate type="el" backwards="0">
                                    <p:tmAbs val="0"/>
                                  </p:iterate>
                                  <p:childTnLst>
                                    <p:set>
                                      <p:cBhvr>
                                        <p:cTn id="87" fill="hold"/>
                                        <p:tgtEl>
                                          <p:spTgt spid="701"/>
                                        </p:tgtEl>
                                        <p:attrNameLst>
                                          <p:attrName>style.visibility</p:attrName>
                                        </p:attrNameLst>
                                      </p:cBhvr>
                                      <p:to>
                                        <p:strVal val="visible"/>
                                      </p:to>
                                    </p:set>
                                    <p:anim calcmode="lin" valueType="num">
                                      <p:cBhvr>
                                        <p:cTn id="88" dur="900" fill="hold"/>
                                        <p:tgtEl>
                                          <p:spTgt spid="701"/>
                                        </p:tgtEl>
                                        <p:attrNameLst>
                                          <p:attrName>ppt_w</p:attrName>
                                        </p:attrNameLst>
                                      </p:cBhvr>
                                      <p:tavLst>
                                        <p:tav tm="0">
                                          <p:val>
                                            <p:strVal val="4*#ppt_w"/>
                                          </p:val>
                                        </p:tav>
                                        <p:tav tm="100000">
                                          <p:val>
                                            <p:strVal val="#ppt_w"/>
                                          </p:val>
                                        </p:tav>
                                      </p:tavLst>
                                    </p:anim>
                                    <p:anim calcmode="lin" valueType="num">
                                      <p:cBhvr>
                                        <p:cTn id="89" dur="900" fill="hold"/>
                                        <p:tgtEl>
                                          <p:spTgt spid="70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86" grpId="7"/>
      <p:bldP build="whole" bldLvl="1" animBg="1" rev="0" advAuto="0" spid="695" grpId="14"/>
      <p:bldP build="whole" bldLvl="1" animBg="1" rev="0" advAuto="0" spid="697" grpId="16"/>
      <p:bldP build="whole" bldLvl="1" animBg="1" rev="0" advAuto="0" spid="700" grpId="18"/>
      <p:bldP build="whole" bldLvl="1" animBg="1" rev="0" advAuto="0" spid="689" grpId="4"/>
      <p:bldP build="whole" bldLvl="1" animBg="1" rev="0" advAuto="0" spid="691" grpId="10"/>
      <p:bldP build="whole" bldLvl="1" animBg="1" rev="0" advAuto="0" spid="685" grpId="6"/>
      <p:bldP build="whole" bldLvl="1" animBg="1" rev="0" advAuto="0" spid="693" grpId="12"/>
      <p:bldP build="whole" bldLvl="1" animBg="1" rev="0" advAuto="0" spid="687" grpId="8"/>
      <p:bldP build="whole" bldLvl="1" animBg="1" rev="0" advAuto="0" spid="694" grpId="13"/>
      <p:bldP build="whole" bldLvl="1" animBg="1" rev="0" advAuto="0" spid="696" grpId="15"/>
      <p:bldP build="whole" bldLvl="1" animBg="1" rev="0" advAuto="0" spid="699" grpId="17"/>
      <p:bldP build="whole" bldLvl="1" animBg="1" rev="0" advAuto="0" spid="688" grpId="3"/>
      <p:bldP build="whole" bldLvl="1" animBg="1" rev="0" advAuto="0" spid="701" grpId="19"/>
      <p:bldP build="whole" bldLvl="1" animBg="1" rev="0" advAuto="0" spid="683" grpId="2"/>
      <p:bldP build="whole" bldLvl="1" animBg="1" rev="0" advAuto="0" spid="690" grpId="9"/>
      <p:bldP build="whole" bldLvl="1" animBg="1" rev="0" advAuto="0" spid="698" grpId="1"/>
      <p:bldP build="whole" bldLvl="1" animBg="1" rev="0" advAuto="0" spid="684" grpId="5"/>
      <p:bldP build="whole" bldLvl="1" animBg="1" rev="0" advAuto="0" spid="692" grpId="1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53" name="Rounded Rectangle"/>
          <p:cNvSpPr/>
          <p:nvPr/>
        </p:nvSpPr>
        <p:spPr>
          <a:xfrm>
            <a:off x="2535704" y="2823534"/>
            <a:ext cx="19312592" cy="8068932"/>
          </a:xfrm>
          <a:prstGeom prst="roundRect">
            <a:avLst>
              <a:gd name="adj" fmla="val 545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4" name="In computer science Mutual Exclusion is…"/>
          <p:cNvSpPr txBox="1"/>
          <p:nvPr/>
        </p:nvSpPr>
        <p:spPr>
          <a:xfrm>
            <a:off x="3654456" y="3916869"/>
            <a:ext cx="17075088" cy="487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0"/>
              </a:spcBef>
              <a:defRPr b="0" sz="6900">
                <a:solidFill>
                  <a:srgbClr val="0D0D0D"/>
                </a:solidFill>
                <a:latin typeface="Avenir Next Medium"/>
                <a:ea typeface="Avenir Next Medium"/>
                <a:cs typeface="Avenir Next Medium"/>
                <a:sym typeface="Avenir Next Medium"/>
              </a:defRPr>
            </a:pPr>
            <a:r>
              <a:t>In computer science </a:t>
            </a:r>
            <a:r>
              <a:rPr b="1">
                <a:latin typeface="Avenir Next Regular"/>
                <a:ea typeface="Avenir Next Regular"/>
                <a:cs typeface="Avenir Next Regular"/>
                <a:sym typeface="Avenir Next Regular"/>
              </a:rPr>
              <a:t>Mutual Exclusion</a:t>
            </a:r>
            <a:r>
              <a:t> is</a:t>
            </a:r>
          </a:p>
          <a:p>
            <a:pPr>
              <a:spcBef>
                <a:spcPts val="0"/>
              </a:spcBef>
              <a:defRPr b="0" sz="6900">
                <a:solidFill>
                  <a:srgbClr val="0D0D0D"/>
                </a:solidFill>
                <a:latin typeface="Avenir Next Medium"/>
                <a:ea typeface="Avenir Next Medium"/>
                <a:cs typeface="Avenir Next Medium"/>
                <a:sym typeface="Avenir Next Medium"/>
              </a:defRPr>
            </a:pPr>
            <a:r>
              <a:t>a property of </a:t>
            </a:r>
            <a:r>
              <a:rPr b="1">
                <a:latin typeface="Avenir Next Regular"/>
                <a:ea typeface="Avenir Next Regular"/>
                <a:cs typeface="Avenir Next Regular"/>
                <a:sym typeface="Avenir Next Regular"/>
              </a:rPr>
              <a:t>Concurrency Control</a:t>
            </a:r>
            <a:r>
              <a:t>, which</a:t>
            </a:r>
          </a:p>
          <a:p>
            <a:pPr>
              <a:spcBef>
                <a:spcPts val="0"/>
              </a:spcBef>
              <a:defRPr b="0" sz="6900">
                <a:solidFill>
                  <a:srgbClr val="0D0D0D"/>
                </a:solidFill>
                <a:latin typeface="Avenir Next Medium"/>
                <a:ea typeface="Avenir Next Medium"/>
                <a:cs typeface="Avenir Next Medium"/>
                <a:sym typeface="Avenir Next Medium"/>
              </a:defRPr>
            </a:pPr>
            <a:r>
              <a:t>is instituted for the purpose of preventing</a:t>
            </a:r>
          </a:p>
          <a:p>
            <a:pPr>
              <a:spcBef>
                <a:spcPts val="0"/>
              </a:spcBef>
              <a:defRPr sz="6900">
                <a:solidFill>
                  <a:srgbClr val="0D0D0D"/>
                </a:solidFill>
                <a:latin typeface="Avenir Next Regular"/>
                <a:ea typeface="Avenir Next Regular"/>
                <a:cs typeface="Avenir Next Regular"/>
                <a:sym typeface="Avenir Next Regular"/>
              </a:defRPr>
            </a:pPr>
            <a:r>
              <a:t>Race Conditions</a:t>
            </a:r>
            <a:r>
              <a:rPr b="0">
                <a:latin typeface="Avenir Next Medium"/>
                <a:ea typeface="Avenir Next Medium"/>
                <a:cs typeface="Avenir Next Medium"/>
                <a:sym typeface="Avenir Next Medium"/>
              </a:rPr>
              <a:t>.</a:t>
            </a:r>
          </a:p>
        </p:txBody>
      </p:sp>
      <p:pic>
        <p:nvPicPr>
          <p:cNvPr id="255" name="quote (1).png" descr="quote (1).png"/>
          <p:cNvPicPr>
            <a:picLocks noChangeAspect="1"/>
          </p:cNvPicPr>
          <p:nvPr/>
        </p:nvPicPr>
        <p:blipFill>
          <a:blip r:embed="rId2">
            <a:extLst/>
          </a:blip>
          <a:stretch>
            <a:fillRect/>
          </a:stretch>
        </p:blipFill>
        <p:spPr>
          <a:xfrm>
            <a:off x="18638583" y="8167374"/>
            <a:ext cx="2389101" cy="2389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53"/>
                                        </p:tgtEl>
                                        <p:attrNameLst>
                                          <p:attrName>style.visibility</p:attrName>
                                        </p:attrNameLst>
                                      </p:cBhvr>
                                      <p:to>
                                        <p:strVal val="visible"/>
                                      </p:to>
                                    </p:set>
                                    <p:anim calcmode="lin" valueType="num">
                                      <p:cBhvr>
                                        <p:cTn id="7" dur="800" fill="hold"/>
                                        <p:tgtEl>
                                          <p:spTgt spid="253"/>
                                        </p:tgtEl>
                                        <p:attrNameLst>
                                          <p:attrName>ppt_w</p:attrName>
                                        </p:attrNameLst>
                                      </p:cBhvr>
                                      <p:tavLst>
                                        <p:tav tm="0">
                                          <p:val>
                                            <p:fltVal val="0"/>
                                          </p:val>
                                        </p:tav>
                                        <p:tav tm="100000">
                                          <p:val>
                                            <p:strVal val="#ppt_w"/>
                                          </p:val>
                                        </p:tav>
                                      </p:tavLst>
                                    </p:anim>
                                    <p:anim calcmode="lin" valueType="num">
                                      <p:cBhvr>
                                        <p:cTn id="8" dur="800" fill="hold"/>
                                        <p:tgtEl>
                                          <p:spTgt spid="253"/>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16" presetID="23" grpId="2" fill="hold">
                                  <p:stCondLst>
                                    <p:cond delay="0"/>
                                  </p:stCondLst>
                                  <p:iterate type="el" backwards="0">
                                    <p:tmAbs val="0"/>
                                  </p:iterate>
                                  <p:childTnLst>
                                    <p:set>
                                      <p:cBhvr>
                                        <p:cTn id="11" fill="hold"/>
                                        <p:tgtEl>
                                          <p:spTgt spid="255"/>
                                        </p:tgtEl>
                                        <p:attrNameLst>
                                          <p:attrName>style.visibility</p:attrName>
                                        </p:attrNameLst>
                                      </p:cBhvr>
                                      <p:to>
                                        <p:strVal val="visible"/>
                                      </p:to>
                                    </p:set>
                                    <p:anim calcmode="lin" valueType="num">
                                      <p:cBhvr>
                                        <p:cTn id="12" dur="800" fill="hold"/>
                                        <p:tgtEl>
                                          <p:spTgt spid="255"/>
                                        </p:tgtEl>
                                        <p:attrNameLst>
                                          <p:attrName>ppt_w</p:attrName>
                                        </p:attrNameLst>
                                      </p:cBhvr>
                                      <p:tavLst>
                                        <p:tav tm="0">
                                          <p:val>
                                            <p:fltVal val="0"/>
                                          </p:val>
                                        </p:tav>
                                        <p:tav tm="100000">
                                          <p:val>
                                            <p:strVal val="#ppt_w"/>
                                          </p:val>
                                        </p:tav>
                                      </p:tavLst>
                                    </p:anim>
                                    <p:anim calcmode="lin" valueType="num">
                                      <p:cBhvr>
                                        <p:cTn id="13" dur="800" fill="hold"/>
                                        <p:tgtEl>
                                          <p:spTgt spid="255"/>
                                        </p:tgtEl>
                                        <p:attrNameLst>
                                          <p:attrName>ppt_h</p:attrName>
                                        </p:attrNameLst>
                                      </p:cBhvr>
                                      <p:tavLst>
                                        <p:tav tm="0">
                                          <p:val>
                                            <p:fltVal val="0"/>
                                          </p:val>
                                        </p:tav>
                                        <p:tav tm="100000">
                                          <p:val>
                                            <p:strVal val="#ppt_h"/>
                                          </p:val>
                                        </p:tav>
                                      </p:tavLst>
                                    </p:anim>
                                  </p:childTnLst>
                                </p:cTn>
                              </p:par>
                            </p:childTnLst>
                          </p:cTn>
                        </p:par>
                        <p:par>
                          <p:cTn id="14" fill="hold">
                            <p:stCondLst>
                              <p:cond delay="1600"/>
                            </p:stCondLst>
                            <p:childTnLst>
                              <p:par>
                                <p:cTn id="15" presetClass="entr" nodeType="afterEffect" presetSubtype="0" presetID="1" grpId="3" fill="hold">
                                  <p:stCondLst>
                                    <p:cond delay="0"/>
                                  </p:stCondLst>
                                  <p:iterate type="lt" backwards="0">
                                    <p:tmAbs val="100"/>
                                  </p:iterate>
                                  <p:childTnLst>
                                    <p:set>
                                      <p:cBhvr>
                                        <p:cTn id="16" fill="hold"/>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5" grpId="2"/>
      <p:bldP build="whole" bldLvl="1" animBg="1" rev="0" advAuto="0" spid="253" grpId="1"/>
      <p:bldP build="whole" bldLvl="1" animBg="1" rev="0" advAuto="0" spid="254" grpId="3"/>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703" name="Rounded Rectangle"/>
          <p:cNvSpPr/>
          <p:nvPr/>
        </p:nvSpPr>
        <p:spPr>
          <a:xfrm>
            <a:off x="8836897" y="3433529"/>
            <a:ext cx="6710206" cy="6116770"/>
          </a:xfrm>
          <a:prstGeom prst="roundRect">
            <a:avLst>
              <a:gd name="adj" fmla="val 5112"/>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04" name="Square"/>
          <p:cNvSpPr/>
          <p:nvPr/>
        </p:nvSpPr>
        <p:spPr>
          <a:xfrm>
            <a:off x="9316977" y="5109292"/>
            <a:ext cx="1127481"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05" name="G1"/>
          <p:cNvSpPr txBox="1"/>
          <p:nvPr/>
        </p:nvSpPr>
        <p:spPr>
          <a:xfrm>
            <a:off x="9632415" y="5406333"/>
            <a:ext cx="4966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G1</a:t>
            </a:r>
          </a:p>
        </p:txBody>
      </p:sp>
      <p:sp>
        <p:nvSpPr>
          <p:cNvPr id="706" name="Rounded Rectangle"/>
          <p:cNvSpPr/>
          <p:nvPr/>
        </p:nvSpPr>
        <p:spPr>
          <a:xfrm>
            <a:off x="10701883" y="5201130"/>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07" name="read x"/>
          <p:cNvSpPr txBox="1"/>
          <p:nvPr/>
        </p:nvSpPr>
        <p:spPr>
          <a:xfrm>
            <a:off x="11102523" y="5406333"/>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08" name="Rounded Rectangle"/>
          <p:cNvSpPr/>
          <p:nvPr/>
        </p:nvSpPr>
        <p:spPr>
          <a:xfrm>
            <a:off x="12959762" y="5201130"/>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09" name="write x"/>
          <p:cNvSpPr txBox="1"/>
          <p:nvPr/>
        </p:nvSpPr>
        <p:spPr>
          <a:xfrm>
            <a:off x="13264825" y="5406333"/>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10" name="Terminator"/>
          <p:cNvSpPr/>
          <p:nvPr/>
        </p:nvSpPr>
        <p:spPr>
          <a:xfrm>
            <a:off x="11245957" y="3900215"/>
            <a:ext cx="1892086" cy="9460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11" name="var x"/>
          <p:cNvSpPr txBox="1"/>
          <p:nvPr/>
        </p:nvSpPr>
        <p:spPr>
          <a:xfrm>
            <a:off x="11656972" y="4106536"/>
            <a:ext cx="107005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var x</a:t>
            </a:r>
          </a:p>
        </p:txBody>
      </p:sp>
      <p:sp>
        <p:nvSpPr>
          <p:cNvPr id="712" name="Square"/>
          <p:cNvSpPr/>
          <p:nvPr/>
        </p:nvSpPr>
        <p:spPr>
          <a:xfrm>
            <a:off x="9316977" y="6499807"/>
            <a:ext cx="1127481" cy="112748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13" name="G2"/>
          <p:cNvSpPr txBox="1"/>
          <p:nvPr/>
        </p:nvSpPr>
        <p:spPr>
          <a:xfrm>
            <a:off x="9632416" y="6796847"/>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G2</a:t>
            </a:r>
          </a:p>
        </p:txBody>
      </p:sp>
      <p:sp>
        <p:nvSpPr>
          <p:cNvPr id="714" name="Rounded Rectangle"/>
          <p:cNvSpPr/>
          <p:nvPr/>
        </p:nvSpPr>
        <p:spPr>
          <a:xfrm>
            <a:off x="10701883" y="6591645"/>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15" name="read x"/>
          <p:cNvSpPr txBox="1"/>
          <p:nvPr/>
        </p:nvSpPr>
        <p:spPr>
          <a:xfrm>
            <a:off x="11102523" y="6796847"/>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16" name="Rounded Rectangle"/>
          <p:cNvSpPr/>
          <p:nvPr/>
        </p:nvSpPr>
        <p:spPr>
          <a:xfrm>
            <a:off x="12959762" y="6591645"/>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17" name="write x"/>
          <p:cNvSpPr txBox="1"/>
          <p:nvPr/>
        </p:nvSpPr>
        <p:spPr>
          <a:xfrm>
            <a:off x="13264825" y="6796847"/>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18" name="Square"/>
          <p:cNvSpPr/>
          <p:nvPr/>
        </p:nvSpPr>
        <p:spPr>
          <a:xfrm>
            <a:off x="9316977" y="7890323"/>
            <a:ext cx="1127481" cy="112748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19" name="G3"/>
          <p:cNvSpPr txBox="1"/>
          <p:nvPr/>
        </p:nvSpPr>
        <p:spPr>
          <a:xfrm>
            <a:off x="9632416" y="8187363"/>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G3</a:t>
            </a:r>
          </a:p>
        </p:txBody>
      </p:sp>
      <p:sp>
        <p:nvSpPr>
          <p:cNvPr id="720" name="Rounded Rectangle"/>
          <p:cNvSpPr/>
          <p:nvPr/>
        </p:nvSpPr>
        <p:spPr>
          <a:xfrm>
            <a:off x="10701883" y="7982160"/>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21" name="read x"/>
          <p:cNvSpPr txBox="1"/>
          <p:nvPr/>
        </p:nvSpPr>
        <p:spPr>
          <a:xfrm>
            <a:off x="11102523" y="8187363"/>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22" name="Rounded Rectangle"/>
          <p:cNvSpPr/>
          <p:nvPr/>
        </p:nvSpPr>
        <p:spPr>
          <a:xfrm>
            <a:off x="12959762" y="7982160"/>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23" name="write x"/>
          <p:cNvSpPr txBox="1"/>
          <p:nvPr/>
        </p:nvSpPr>
        <p:spPr>
          <a:xfrm>
            <a:off x="13264825" y="8187363"/>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24" name="Multiple Go Routines…"/>
          <p:cNvSpPr txBox="1"/>
          <p:nvPr/>
        </p:nvSpPr>
        <p:spPr>
          <a:xfrm>
            <a:off x="9076431" y="1685503"/>
            <a:ext cx="6231137"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0"/>
              </a:spcBef>
              <a:defRPr sz="4000"/>
            </a:pPr>
            <a:r>
              <a:t>Multiple Go Routines</a:t>
            </a:r>
          </a:p>
          <a:p>
            <a:pPr algn="ctr">
              <a:spcBef>
                <a:spcPts val="0"/>
              </a:spcBef>
              <a:defRPr sz="4000"/>
            </a:pPr>
            <a:r>
              <a:t>Read Write Context</a:t>
            </a:r>
          </a:p>
        </p:txBody>
      </p:sp>
      <p:pic>
        <p:nvPicPr>
          <p:cNvPr id="725" name="padlock.png" descr="padlock.png"/>
          <p:cNvPicPr>
            <a:picLocks noChangeAspect="1"/>
          </p:cNvPicPr>
          <p:nvPr/>
        </p:nvPicPr>
        <p:blipFill>
          <a:blip r:embed="rId3">
            <a:extLst/>
          </a:blip>
          <a:stretch>
            <a:fillRect/>
          </a:stretch>
        </p:blipFill>
        <p:spPr>
          <a:xfrm>
            <a:off x="11874500" y="10053724"/>
            <a:ext cx="635000" cy="635001"/>
          </a:xfrm>
          <a:prstGeom prst="rect">
            <a:avLst/>
          </a:prstGeom>
          <a:ln w="12700">
            <a:miter lim="400000"/>
          </a:ln>
        </p:spPr>
      </p:pic>
      <p:sp>
        <p:nvSpPr>
          <p:cNvPr id="726" name="Rounded Rectangle"/>
          <p:cNvSpPr/>
          <p:nvPr/>
        </p:nvSpPr>
        <p:spPr>
          <a:xfrm>
            <a:off x="10694047" y="10903015"/>
            <a:ext cx="2995905" cy="1127482"/>
          </a:xfrm>
          <a:prstGeom prst="roundRect">
            <a:avLst>
              <a:gd name="adj" fmla="val 2722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27" name="NEEDS MUTEX"/>
          <p:cNvSpPr txBox="1"/>
          <p:nvPr/>
        </p:nvSpPr>
        <p:spPr>
          <a:xfrm>
            <a:off x="11083518" y="11200055"/>
            <a:ext cx="221696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NEEDS MUTEX</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724"/>
                                        </p:tgtEl>
                                        <p:attrNameLst>
                                          <p:attrName>style.visibility</p:attrName>
                                        </p:attrNameLst>
                                      </p:cBhvr>
                                      <p:to>
                                        <p:strVal val="visible"/>
                                      </p:to>
                                    </p:set>
                                    <p:animEffect filter="dissolve" transition="in">
                                      <p:cBhvr>
                                        <p:cTn id="7" dur="1000"/>
                                        <p:tgtEl>
                                          <p:spTgt spid="724"/>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703"/>
                                        </p:tgtEl>
                                        <p:attrNameLst>
                                          <p:attrName>style.visibility</p:attrName>
                                        </p:attrNameLst>
                                      </p:cBhvr>
                                      <p:to>
                                        <p:strVal val="visible"/>
                                      </p:to>
                                    </p:set>
                                    <p:anim calcmode="lin" valueType="num">
                                      <p:cBhvr>
                                        <p:cTn id="11" dur="1000" fill="hold"/>
                                        <p:tgtEl>
                                          <p:spTgt spid="703"/>
                                        </p:tgtEl>
                                        <p:attrNameLst>
                                          <p:attrName>ppt_w</p:attrName>
                                        </p:attrNameLst>
                                      </p:cBhvr>
                                      <p:tavLst>
                                        <p:tav tm="0">
                                          <p:val>
                                            <p:fltVal val="0"/>
                                          </p:val>
                                        </p:tav>
                                        <p:tav tm="100000">
                                          <p:val>
                                            <p:strVal val="#ppt_w"/>
                                          </p:val>
                                        </p:tav>
                                      </p:tavLst>
                                    </p:anim>
                                    <p:anim calcmode="lin" valueType="num">
                                      <p:cBhvr>
                                        <p:cTn id="12" dur="1000" fill="hold"/>
                                        <p:tgtEl>
                                          <p:spTgt spid="703"/>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ID="10" grpId="3" fill="hold">
                                  <p:stCondLst>
                                    <p:cond delay="0"/>
                                  </p:stCondLst>
                                  <p:iterate type="el" backwards="0">
                                    <p:tmAbs val="0"/>
                                  </p:iterate>
                                  <p:childTnLst>
                                    <p:set>
                                      <p:cBhvr>
                                        <p:cTn id="15" fill="hold"/>
                                        <p:tgtEl>
                                          <p:spTgt spid="710"/>
                                        </p:tgtEl>
                                        <p:attrNameLst>
                                          <p:attrName>style.visibility</p:attrName>
                                        </p:attrNameLst>
                                      </p:cBhvr>
                                      <p:to>
                                        <p:strVal val="visible"/>
                                      </p:to>
                                    </p:set>
                                    <p:animEffect filter="fade" transition="in">
                                      <p:cBhvr>
                                        <p:cTn id="16" dur="600"/>
                                        <p:tgtEl>
                                          <p:spTgt spid="710"/>
                                        </p:tgtEl>
                                      </p:cBhvr>
                                    </p:animEffect>
                                  </p:childTnLst>
                                </p:cTn>
                              </p:par>
                            </p:childTnLst>
                          </p:cTn>
                        </p:par>
                        <p:par>
                          <p:cTn id="17" fill="hold">
                            <p:stCondLst>
                              <p:cond delay="2600"/>
                            </p:stCondLst>
                            <p:childTnLst>
                              <p:par>
                                <p:cTn id="18" presetClass="entr" nodeType="afterEffect" presetSubtype="32" presetID="23" grpId="4" fill="hold">
                                  <p:stCondLst>
                                    <p:cond delay="0"/>
                                  </p:stCondLst>
                                  <p:iterate type="el" backwards="0">
                                    <p:tmAbs val="0"/>
                                  </p:iterate>
                                  <p:childTnLst>
                                    <p:set>
                                      <p:cBhvr>
                                        <p:cTn id="19" fill="hold"/>
                                        <p:tgtEl>
                                          <p:spTgt spid="711"/>
                                        </p:tgtEl>
                                        <p:attrNameLst>
                                          <p:attrName>style.visibility</p:attrName>
                                        </p:attrNameLst>
                                      </p:cBhvr>
                                      <p:to>
                                        <p:strVal val="visible"/>
                                      </p:to>
                                    </p:set>
                                    <p:anim calcmode="lin" valueType="num">
                                      <p:cBhvr>
                                        <p:cTn id="20" dur="900" fill="hold"/>
                                        <p:tgtEl>
                                          <p:spTgt spid="711"/>
                                        </p:tgtEl>
                                        <p:attrNameLst>
                                          <p:attrName>ppt_w</p:attrName>
                                        </p:attrNameLst>
                                      </p:cBhvr>
                                      <p:tavLst>
                                        <p:tav tm="0">
                                          <p:val>
                                            <p:strVal val="4*#ppt_w"/>
                                          </p:val>
                                        </p:tav>
                                        <p:tav tm="100000">
                                          <p:val>
                                            <p:strVal val="#ppt_w"/>
                                          </p:val>
                                        </p:tav>
                                      </p:tavLst>
                                    </p:anim>
                                    <p:anim calcmode="lin" valueType="num">
                                      <p:cBhvr>
                                        <p:cTn id="21" dur="900" fill="hold"/>
                                        <p:tgtEl>
                                          <p:spTgt spid="711"/>
                                        </p:tgtEl>
                                        <p:attrNameLst>
                                          <p:attrName>ppt_h</p:attrName>
                                        </p:attrNameLst>
                                      </p:cBhvr>
                                      <p:tavLst>
                                        <p:tav tm="0">
                                          <p:val>
                                            <p:strVal val="4*#ppt_h"/>
                                          </p:val>
                                        </p:tav>
                                        <p:tav tm="100000">
                                          <p:val>
                                            <p:strVal val="#ppt_h"/>
                                          </p:val>
                                        </p:tav>
                                      </p:tavLst>
                                    </p:anim>
                                  </p:childTnLst>
                                </p:cTn>
                              </p:par>
                            </p:childTnLst>
                          </p:cTn>
                        </p:par>
                        <p:par>
                          <p:cTn id="22" fill="hold">
                            <p:stCondLst>
                              <p:cond delay="3500"/>
                            </p:stCondLst>
                            <p:childTnLst>
                              <p:par>
                                <p:cTn id="23" presetClass="entr" nodeType="afterEffect" presetSubtype="32" presetID="4" grpId="5" fill="hold">
                                  <p:stCondLst>
                                    <p:cond delay="0"/>
                                  </p:stCondLst>
                                  <p:iterate type="el" backwards="0">
                                    <p:tmAbs val="0"/>
                                  </p:iterate>
                                  <p:childTnLst>
                                    <p:set>
                                      <p:cBhvr>
                                        <p:cTn id="24" fill="hold"/>
                                        <p:tgtEl>
                                          <p:spTgt spid="704"/>
                                        </p:tgtEl>
                                        <p:attrNameLst>
                                          <p:attrName>style.visibility</p:attrName>
                                        </p:attrNameLst>
                                      </p:cBhvr>
                                      <p:to>
                                        <p:strVal val="visible"/>
                                      </p:to>
                                    </p:set>
                                    <p:animEffect filter="box(out)" transition="in">
                                      <p:cBhvr>
                                        <p:cTn id="25" dur="700"/>
                                        <p:tgtEl>
                                          <p:spTgt spid="704"/>
                                        </p:tgtEl>
                                      </p:cBhvr>
                                    </p:animEffect>
                                  </p:childTnLst>
                                </p:cTn>
                              </p:par>
                            </p:childTnLst>
                          </p:cTn>
                        </p:par>
                        <p:par>
                          <p:cTn id="26" fill="hold">
                            <p:stCondLst>
                              <p:cond delay="4200"/>
                            </p:stCondLst>
                            <p:childTnLst>
                              <p:par>
                                <p:cTn id="27" presetClass="entr" nodeType="afterEffect" presetSubtype="32" presetID="23" grpId="6" fill="hold">
                                  <p:stCondLst>
                                    <p:cond delay="0"/>
                                  </p:stCondLst>
                                  <p:iterate type="el" backwards="0">
                                    <p:tmAbs val="0"/>
                                  </p:iterate>
                                  <p:childTnLst>
                                    <p:set>
                                      <p:cBhvr>
                                        <p:cTn id="28" fill="hold"/>
                                        <p:tgtEl>
                                          <p:spTgt spid="705"/>
                                        </p:tgtEl>
                                        <p:attrNameLst>
                                          <p:attrName>style.visibility</p:attrName>
                                        </p:attrNameLst>
                                      </p:cBhvr>
                                      <p:to>
                                        <p:strVal val="visible"/>
                                      </p:to>
                                    </p:set>
                                    <p:anim calcmode="lin" valueType="num">
                                      <p:cBhvr>
                                        <p:cTn id="29" dur="900" fill="hold"/>
                                        <p:tgtEl>
                                          <p:spTgt spid="705"/>
                                        </p:tgtEl>
                                        <p:attrNameLst>
                                          <p:attrName>ppt_w</p:attrName>
                                        </p:attrNameLst>
                                      </p:cBhvr>
                                      <p:tavLst>
                                        <p:tav tm="0">
                                          <p:val>
                                            <p:strVal val="4*#ppt_w"/>
                                          </p:val>
                                        </p:tav>
                                        <p:tav tm="100000">
                                          <p:val>
                                            <p:strVal val="#ppt_w"/>
                                          </p:val>
                                        </p:tav>
                                      </p:tavLst>
                                    </p:anim>
                                    <p:anim calcmode="lin" valueType="num">
                                      <p:cBhvr>
                                        <p:cTn id="30" dur="900" fill="hold"/>
                                        <p:tgtEl>
                                          <p:spTgt spid="705"/>
                                        </p:tgtEl>
                                        <p:attrNameLst>
                                          <p:attrName>ppt_h</p:attrName>
                                        </p:attrNameLst>
                                      </p:cBhvr>
                                      <p:tavLst>
                                        <p:tav tm="0">
                                          <p:val>
                                            <p:strVal val="4*#ppt_h"/>
                                          </p:val>
                                        </p:tav>
                                        <p:tav tm="100000">
                                          <p:val>
                                            <p:strVal val="#ppt_h"/>
                                          </p:val>
                                        </p:tav>
                                      </p:tavLst>
                                    </p:anim>
                                  </p:childTnLst>
                                </p:cTn>
                              </p:par>
                            </p:childTnLst>
                          </p:cTn>
                        </p:par>
                        <p:par>
                          <p:cTn id="31" fill="hold">
                            <p:stCondLst>
                              <p:cond delay="5100"/>
                            </p:stCondLst>
                            <p:childTnLst>
                              <p:par>
                                <p:cTn id="32" presetClass="entr" nodeType="afterEffect" presetSubtype="32" presetID="4" grpId="7" fill="hold">
                                  <p:stCondLst>
                                    <p:cond delay="400"/>
                                  </p:stCondLst>
                                  <p:iterate type="el" backwards="0">
                                    <p:tmAbs val="0"/>
                                  </p:iterate>
                                  <p:childTnLst>
                                    <p:set>
                                      <p:cBhvr>
                                        <p:cTn id="33" fill="hold"/>
                                        <p:tgtEl>
                                          <p:spTgt spid="706"/>
                                        </p:tgtEl>
                                        <p:attrNameLst>
                                          <p:attrName>style.visibility</p:attrName>
                                        </p:attrNameLst>
                                      </p:cBhvr>
                                      <p:to>
                                        <p:strVal val="visible"/>
                                      </p:to>
                                    </p:set>
                                    <p:animEffect filter="box(out)" transition="in">
                                      <p:cBhvr>
                                        <p:cTn id="34" dur="700"/>
                                        <p:tgtEl>
                                          <p:spTgt spid="706"/>
                                        </p:tgtEl>
                                      </p:cBhvr>
                                    </p:animEffect>
                                  </p:childTnLst>
                                </p:cTn>
                              </p:par>
                            </p:childTnLst>
                          </p:cTn>
                        </p:par>
                        <p:par>
                          <p:cTn id="35" fill="hold">
                            <p:stCondLst>
                              <p:cond delay="6200"/>
                            </p:stCondLst>
                            <p:childTnLst>
                              <p:par>
                                <p:cTn id="36" presetClass="entr" nodeType="afterEffect" presetSubtype="32" presetID="23" grpId="8" fill="hold">
                                  <p:stCondLst>
                                    <p:cond delay="0"/>
                                  </p:stCondLst>
                                  <p:iterate type="el" backwards="0">
                                    <p:tmAbs val="0"/>
                                  </p:iterate>
                                  <p:childTnLst>
                                    <p:set>
                                      <p:cBhvr>
                                        <p:cTn id="37" fill="hold"/>
                                        <p:tgtEl>
                                          <p:spTgt spid="707"/>
                                        </p:tgtEl>
                                        <p:attrNameLst>
                                          <p:attrName>style.visibility</p:attrName>
                                        </p:attrNameLst>
                                      </p:cBhvr>
                                      <p:to>
                                        <p:strVal val="visible"/>
                                      </p:to>
                                    </p:set>
                                    <p:anim calcmode="lin" valueType="num">
                                      <p:cBhvr>
                                        <p:cTn id="38" dur="900" fill="hold"/>
                                        <p:tgtEl>
                                          <p:spTgt spid="707"/>
                                        </p:tgtEl>
                                        <p:attrNameLst>
                                          <p:attrName>ppt_w</p:attrName>
                                        </p:attrNameLst>
                                      </p:cBhvr>
                                      <p:tavLst>
                                        <p:tav tm="0">
                                          <p:val>
                                            <p:strVal val="4*#ppt_w"/>
                                          </p:val>
                                        </p:tav>
                                        <p:tav tm="100000">
                                          <p:val>
                                            <p:strVal val="#ppt_w"/>
                                          </p:val>
                                        </p:tav>
                                      </p:tavLst>
                                    </p:anim>
                                    <p:anim calcmode="lin" valueType="num">
                                      <p:cBhvr>
                                        <p:cTn id="39" dur="900" fill="hold"/>
                                        <p:tgtEl>
                                          <p:spTgt spid="707"/>
                                        </p:tgtEl>
                                        <p:attrNameLst>
                                          <p:attrName>ppt_h</p:attrName>
                                        </p:attrNameLst>
                                      </p:cBhvr>
                                      <p:tavLst>
                                        <p:tav tm="0">
                                          <p:val>
                                            <p:strVal val="4*#ppt_h"/>
                                          </p:val>
                                        </p:tav>
                                        <p:tav tm="100000">
                                          <p:val>
                                            <p:strVal val="#ppt_h"/>
                                          </p:val>
                                        </p:tav>
                                      </p:tavLst>
                                    </p:anim>
                                  </p:childTnLst>
                                </p:cTn>
                              </p:par>
                            </p:childTnLst>
                          </p:cTn>
                        </p:par>
                        <p:par>
                          <p:cTn id="40" fill="hold">
                            <p:stCondLst>
                              <p:cond delay="7100"/>
                            </p:stCondLst>
                            <p:childTnLst>
                              <p:par>
                                <p:cTn id="41" presetClass="entr" nodeType="afterEffect" presetSubtype="32" presetID="4" grpId="9" fill="hold">
                                  <p:stCondLst>
                                    <p:cond delay="400"/>
                                  </p:stCondLst>
                                  <p:iterate type="el" backwards="0">
                                    <p:tmAbs val="0"/>
                                  </p:iterate>
                                  <p:childTnLst>
                                    <p:set>
                                      <p:cBhvr>
                                        <p:cTn id="42" fill="hold"/>
                                        <p:tgtEl>
                                          <p:spTgt spid="708"/>
                                        </p:tgtEl>
                                        <p:attrNameLst>
                                          <p:attrName>style.visibility</p:attrName>
                                        </p:attrNameLst>
                                      </p:cBhvr>
                                      <p:to>
                                        <p:strVal val="visible"/>
                                      </p:to>
                                    </p:set>
                                    <p:animEffect filter="box(out)" transition="in">
                                      <p:cBhvr>
                                        <p:cTn id="43" dur="700"/>
                                        <p:tgtEl>
                                          <p:spTgt spid="708"/>
                                        </p:tgtEl>
                                      </p:cBhvr>
                                    </p:animEffect>
                                  </p:childTnLst>
                                </p:cTn>
                              </p:par>
                            </p:childTnLst>
                          </p:cTn>
                        </p:par>
                        <p:par>
                          <p:cTn id="44" fill="hold">
                            <p:stCondLst>
                              <p:cond delay="8200"/>
                            </p:stCondLst>
                            <p:childTnLst>
                              <p:par>
                                <p:cTn id="45" presetClass="entr" nodeType="afterEffect" presetSubtype="32" presetID="23" grpId="10" fill="hold">
                                  <p:stCondLst>
                                    <p:cond delay="0"/>
                                  </p:stCondLst>
                                  <p:iterate type="el" backwards="0">
                                    <p:tmAbs val="0"/>
                                  </p:iterate>
                                  <p:childTnLst>
                                    <p:set>
                                      <p:cBhvr>
                                        <p:cTn id="46" fill="hold"/>
                                        <p:tgtEl>
                                          <p:spTgt spid="709"/>
                                        </p:tgtEl>
                                        <p:attrNameLst>
                                          <p:attrName>style.visibility</p:attrName>
                                        </p:attrNameLst>
                                      </p:cBhvr>
                                      <p:to>
                                        <p:strVal val="visible"/>
                                      </p:to>
                                    </p:set>
                                    <p:anim calcmode="lin" valueType="num">
                                      <p:cBhvr>
                                        <p:cTn id="47" dur="900" fill="hold"/>
                                        <p:tgtEl>
                                          <p:spTgt spid="709"/>
                                        </p:tgtEl>
                                        <p:attrNameLst>
                                          <p:attrName>ppt_w</p:attrName>
                                        </p:attrNameLst>
                                      </p:cBhvr>
                                      <p:tavLst>
                                        <p:tav tm="0">
                                          <p:val>
                                            <p:strVal val="4*#ppt_w"/>
                                          </p:val>
                                        </p:tav>
                                        <p:tav tm="100000">
                                          <p:val>
                                            <p:strVal val="#ppt_w"/>
                                          </p:val>
                                        </p:tav>
                                      </p:tavLst>
                                    </p:anim>
                                    <p:anim calcmode="lin" valueType="num">
                                      <p:cBhvr>
                                        <p:cTn id="48" dur="900" fill="hold"/>
                                        <p:tgtEl>
                                          <p:spTgt spid="709"/>
                                        </p:tgtEl>
                                        <p:attrNameLst>
                                          <p:attrName>ppt_h</p:attrName>
                                        </p:attrNameLst>
                                      </p:cBhvr>
                                      <p:tavLst>
                                        <p:tav tm="0">
                                          <p:val>
                                            <p:strVal val="4*#ppt_h"/>
                                          </p:val>
                                        </p:tav>
                                        <p:tav tm="100000">
                                          <p:val>
                                            <p:strVal val="#ppt_h"/>
                                          </p:val>
                                        </p:tav>
                                      </p:tavLst>
                                    </p:anim>
                                  </p:childTnLst>
                                </p:cTn>
                              </p:par>
                            </p:childTnLst>
                          </p:cTn>
                        </p:par>
                        <p:par>
                          <p:cTn id="49" fill="hold">
                            <p:stCondLst>
                              <p:cond delay="9100"/>
                            </p:stCondLst>
                            <p:childTnLst>
                              <p:par>
                                <p:cTn id="50" presetClass="entr" nodeType="afterEffect" presetSubtype="32" presetID="4" grpId="11" fill="hold">
                                  <p:stCondLst>
                                    <p:cond delay="300"/>
                                  </p:stCondLst>
                                  <p:iterate type="el" backwards="0">
                                    <p:tmAbs val="0"/>
                                  </p:iterate>
                                  <p:childTnLst>
                                    <p:set>
                                      <p:cBhvr>
                                        <p:cTn id="51" fill="hold"/>
                                        <p:tgtEl>
                                          <p:spTgt spid="712"/>
                                        </p:tgtEl>
                                        <p:attrNameLst>
                                          <p:attrName>style.visibility</p:attrName>
                                        </p:attrNameLst>
                                      </p:cBhvr>
                                      <p:to>
                                        <p:strVal val="visible"/>
                                      </p:to>
                                    </p:set>
                                    <p:animEffect filter="box(out)" transition="in">
                                      <p:cBhvr>
                                        <p:cTn id="52" dur="700"/>
                                        <p:tgtEl>
                                          <p:spTgt spid="712"/>
                                        </p:tgtEl>
                                      </p:cBhvr>
                                    </p:animEffect>
                                  </p:childTnLst>
                                </p:cTn>
                              </p:par>
                            </p:childTnLst>
                          </p:cTn>
                        </p:par>
                        <p:par>
                          <p:cTn id="53" fill="hold">
                            <p:stCondLst>
                              <p:cond delay="10100"/>
                            </p:stCondLst>
                            <p:childTnLst>
                              <p:par>
                                <p:cTn id="54" presetClass="entr" nodeType="afterEffect" presetSubtype="32" presetID="23" grpId="12" fill="hold">
                                  <p:stCondLst>
                                    <p:cond delay="0"/>
                                  </p:stCondLst>
                                  <p:iterate type="el" backwards="0">
                                    <p:tmAbs val="0"/>
                                  </p:iterate>
                                  <p:childTnLst>
                                    <p:set>
                                      <p:cBhvr>
                                        <p:cTn id="55" fill="hold"/>
                                        <p:tgtEl>
                                          <p:spTgt spid="713"/>
                                        </p:tgtEl>
                                        <p:attrNameLst>
                                          <p:attrName>style.visibility</p:attrName>
                                        </p:attrNameLst>
                                      </p:cBhvr>
                                      <p:to>
                                        <p:strVal val="visible"/>
                                      </p:to>
                                    </p:set>
                                    <p:anim calcmode="lin" valueType="num">
                                      <p:cBhvr>
                                        <p:cTn id="56" dur="900" fill="hold"/>
                                        <p:tgtEl>
                                          <p:spTgt spid="713"/>
                                        </p:tgtEl>
                                        <p:attrNameLst>
                                          <p:attrName>ppt_w</p:attrName>
                                        </p:attrNameLst>
                                      </p:cBhvr>
                                      <p:tavLst>
                                        <p:tav tm="0">
                                          <p:val>
                                            <p:strVal val="4*#ppt_w"/>
                                          </p:val>
                                        </p:tav>
                                        <p:tav tm="100000">
                                          <p:val>
                                            <p:strVal val="#ppt_w"/>
                                          </p:val>
                                        </p:tav>
                                      </p:tavLst>
                                    </p:anim>
                                    <p:anim calcmode="lin" valueType="num">
                                      <p:cBhvr>
                                        <p:cTn id="57" dur="900" fill="hold"/>
                                        <p:tgtEl>
                                          <p:spTgt spid="713"/>
                                        </p:tgtEl>
                                        <p:attrNameLst>
                                          <p:attrName>ppt_h</p:attrName>
                                        </p:attrNameLst>
                                      </p:cBhvr>
                                      <p:tavLst>
                                        <p:tav tm="0">
                                          <p:val>
                                            <p:strVal val="4*#ppt_h"/>
                                          </p:val>
                                        </p:tav>
                                        <p:tav tm="100000">
                                          <p:val>
                                            <p:strVal val="#ppt_h"/>
                                          </p:val>
                                        </p:tav>
                                      </p:tavLst>
                                    </p:anim>
                                  </p:childTnLst>
                                </p:cTn>
                              </p:par>
                            </p:childTnLst>
                          </p:cTn>
                        </p:par>
                        <p:par>
                          <p:cTn id="58" fill="hold">
                            <p:stCondLst>
                              <p:cond delay="11000"/>
                            </p:stCondLst>
                            <p:childTnLst>
                              <p:par>
                                <p:cTn id="59" presetClass="entr" nodeType="afterEffect" presetSubtype="32" presetID="4" grpId="13" fill="hold">
                                  <p:stCondLst>
                                    <p:cond delay="400"/>
                                  </p:stCondLst>
                                  <p:iterate type="el" backwards="0">
                                    <p:tmAbs val="0"/>
                                  </p:iterate>
                                  <p:childTnLst>
                                    <p:set>
                                      <p:cBhvr>
                                        <p:cTn id="60" fill="hold"/>
                                        <p:tgtEl>
                                          <p:spTgt spid="714"/>
                                        </p:tgtEl>
                                        <p:attrNameLst>
                                          <p:attrName>style.visibility</p:attrName>
                                        </p:attrNameLst>
                                      </p:cBhvr>
                                      <p:to>
                                        <p:strVal val="visible"/>
                                      </p:to>
                                    </p:set>
                                    <p:animEffect filter="box(out)" transition="in">
                                      <p:cBhvr>
                                        <p:cTn id="61" dur="700"/>
                                        <p:tgtEl>
                                          <p:spTgt spid="714"/>
                                        </p:tgtEl>
                                      </p:cBhvr>
                                    </p:animEffect>
                                  </p:childTnLst>
                                </p:cTn>
                              </p:par>
                            </p:childTnLst>
                          </p:cTn>
                        </p:par>
                        <p:par>
                          <p:cTn id="62" fill="hold">
                            <p:stCondLst>
                              <p:cond delay="12100"/>
                            </p:stCondLst>
                            <p:childTnLst>
                              <p:par>
                                <p:cTn id="63" presetClass="entr" nodeType="afterEffect" presetSubtype="32" presetID="23" grpId="14" fill="hold">
                                  <p:stCondLst>
                                    <p:cond delay="0"/>
                                  </p:stCondLst>
                                  <p:iterate type="el" backwards="0">
                                    <p:tmAbs val="0"/>
                                  </p:iterate>
                                  <p:childTnLst>
                                    <p:set>
                                      <p:cBhvr>
                                        <p:cTn id="64" fill="hold"/>
                                        <p:tgtEl>
                                          <p:spTgt spid="715"/>
                                        </p:tgtEl>
                                        <p:attrNameLst>
                                          <p:attrName>style.visibility</p:attrName>
                                        </p:attrNameLst>
                                      </p:cBhvr>
                                      <p:to>
                                        <p:strVal val="visible"/>
                                      </p:to>
                                    </p:set>
                                    <p:anim calcmode="lin" valueType="num">
                                      <p:cBhvr>
                                        <p:cTn id="65" dur="900" fill="hold"/>
                                        <p:tgtEl>
                                          <p:spTgt spid="715"/>
                                        </p:tgtEl>
                                        <p:attrNameLst>
                                          <p:attrName>ppt_w</p:attrName>
                                        </p:attrNameLst>
                                      </p:cBhvr>
                                      <p:tavLst>
                                        <p:tav tm="0">
                                          <p:val>
                                            <p:strVal val="4*#ppt_w"/>
                                          </p:val>
                                        </p:tav>
                                        <p:tav tm="100000">
                                          <p:val>
                                            <p:strVal val="#ppt_w"/>
                                          </p:val>
                                        </p:tav>
                                      </p:tavLst>
                                    </p:anim>
                                    <p:anim calcmode="lin" valueType="num">
                                      <p:cBhvr>
                                        <p:cTn id="66" dur="900" fill="hold"/>
                                        <p:tgtEl>
                                          <p:spTgt spid="715"/>
                                        </p:tgtEl>
                                        <p:attrNameLst>
                                          <p:attrName>ppt_h</p:attrName>
                                        </p:attrNameLst>
                                      </p:cBhvr>
                                      <p:tavLst>
                                        <p:tav tm="0">
                                          <p:val>
                                            <p:strVal val="4*#ppt_h"/>
                                          </p:val>
                                        </p:tav>
                                        <p:tav tm="100000">
                                          <p:val>
                                            <p:strVal val="#ppt_h"/>
                                          </p:val>
                                        </p:tav>
                                      </p:tavLst>
                                    </p:anim>
                                  </p:childTnLst>
                                </p:cTn>
                              </p:par>
                            </p:childTnLst>
                          </p:cTn>
                        </p:par>
                        <p:par>
                          <p:cTn id="67" fill="hold">
                            <p:stCondLst>
                              <p:cond delay="13000"/>
                            </p:stCondLst>
                            <p:childTnLst>
                              <p:par>
                                <p:cTn id="68" presetClass="entr" nodeType="afterEffect" presetSubtype="32" presetID="4" grpId="15" fill="hold">
                                  <p:stCondLst>
                                    <p:cond delay="400"/>
                                  </p:stCondLst>
                                  <p:iterate type="el" backwards="0">
                                    <p:tmAbs val="0"/>
                                  </p:iterate>
                                  <p:childTnLst>
                                    <p:set>
                                      <p:cBhvr>
                                        <p:cTn id="69" fill="hold"/>
                                        <p:tgtEl>
                                          <p:spTgt spid="716"/>
                                        </p:tgtEl>
                                        <p:attrNameLst>
                                          <p:attrName>style.visibility</p:attrName>
                                        </p:attrNameLst>
                                      </p:cBhvr>
                                      <p:to>
                                        <p:strVal val="visible"/>
                                      </p:to>
                                    </p:set>
                                    <p:animEffect filter="box(out)" transition="in">
                                      <p:cBhvr>
                                        <p:cTn id="70" dur="700"/>
                                        <p:tgtEl>
                                          <p:spTgt spid="716"/>
                                        </p:tgtEl>
                                      </p:cBhvr>
                                    </p:animEffect>
                                  </p:childTnLst>
                                </p:cTn>
                              </p:par>
                            </p:childTnLst>
                          </p:cTn>
                        </p:par>
                        <p:par>
                          <p:cTn id="71" fill="hold">
                            <p:stCondLst>
                              <p:cond delay="14100"/>
                            </p:stCondLst>
                            <p:childTnLst>
                              <p:par>
                                <p:cTn id="72" presetClass="entr" nodeType="afterEffect" presetSubtype="32" presetID="23" grpId="16" fill="hold">
                                  <p:stCondLst>
                                    <p:cond delay="0"/>
                                  </p:stCondLst>
                                  <p:iterate type="el" backwards="0">
                                    <p:tmAbs val="0"/>
                                  </p:iterate>
                                  <p:childTnLst>
                                    <p:set>
                                      <p:cBhvr>
                                        <p:cTn id="73" fill="hold"/>
                                        <p:tgtEl>
                                          <p:spTgt spid="717"/>
                                        </p:tgtEl>
                                        <p:attrNameLst>
                                          <p:attrName>style.visibility</p:attrName>
                                        </p:attrNameLst>
                                      </p:cBhvr>
                                      <p:to>
                                        <p:strVal val="visible"/>
                                      </p:to>
                                    </p:set>
                                    <p:anim calcmode="lin" valueType="num">
                                      <p:cBhvr>
                                        <p:cTn id="74" dur="900" fill="hold"/>
                                        <p:tgtEl>
                                          <p:spTgt spid="717"/>
                                        </p:tgtEl>
                                        <p:attrNameLst>
                                          <p:attrName>ppt_w</p:attrName>
                                        </p:attrNameLst>
                                      </p:cBhvr>
                                      <p:tavLst>
                                        <p:tav tm="0">
                                          <p:val>
                                            <p:strVal val="4*#ppt_w"/>
                                          </p:val>
                                        </p:tav>
                                        <p:tav tm="100000">
                                          <p:val>
                                            <p:strVal val="#ppt_w"/>
                                          </p:val>
                                        </p:tav>
                                      </p:tavLst>
                                    </p:anim>
                                    <p:anim calcmode="lin" valueType="num">
                                      <p:cBhvr>
                                        <p:cTn id="75" dur="900" fill="hold"/>
                                        <p:tgtEl>
                                          <p:spTgt spid="717"/>
                                        </p:tgtEl>
                                        <p:attrNameLst>
                                          <p:attrName>ppt_h</p:attrName>
                                        </p:attrNameLst>
                                      </p:cBhvr>
                                      <p:tavLst>
                                        <p:tav tm="0">
                                          <p:val>
                                            <p:strVal val="4*#ppt_h"/>
                                          </p:val>
                                        </p:tav>
                                        <p:tav tm="100000">
                                          <p:val>
                                            <p:strVal val="#ppt_h"/>
                                          </p:val>
                                        </p:tav>
                                      </p:tavLst>
                                    </p:anim>
                                  </p:childTnLst>
                                </p:cTn>
                              </p:par>
                            </p:childTnLst>
                          </p:cTn>
                        </p:par>
                        <p:par>
                          <p:cTn id="76" fill="hold">
                            <p:stCondLst>
                              <p:cond delay="15000"/>
                            </p:stCondLst>
                            <p:childTnLst>
                              <p:par>
                                <p:cTn id="77" presetClass="entr" nodeType="afterEffect" presetSubtype="32" presetID="4" grpId="17" fill="hold">
                                  <p:stCondLst>
                                    <p:cond delay="300"/>
                                  </p:stCondLst>
                                  <p:iterate type="el" backwards="0">
                                    <p:tmAbs val="0"/>
                                  </p:iterate>
                                  <p:childTnLst>
                                    <p:set>
                                      <p:cBhvr>
                                        <p:cTn id="78" fill="hold"/>
                                        <p:tgtEl>
                                          <p:spTgt spid="718"/>
                                        </p:tgtEl>
                                        <p:attrNameLst>
                                          <p:attrName>style.visibility</p:attrName>
                                        </p:attrNameLst>
                                      </p:cBhvr>
                                      <p:to>
                                        <p:strVal val="visible"/>
                                      </p:to>
                                    </p:set>
                                    <p:animEffect filter="box(out)" transition="in">
                                      <p:cBhvr>
                                        <p:cTn id="79" dur="700"/>
                                        <p:tgtEl>
                                          <p:spTgt spid="718"/>
                                        </p:tgtEl>
                                      </p:cBhvr>
                                    </p:animEffect>
                                  </p:childTnLst>
                                </p:cTn>
                              </p:par>
                            </p:childTnLst>
                          </p:cTn>
                        </p:par>
                        <p:par>
                          <p:cTn id="80" fill="hold">
                            <p:stCondLst>
                              <p:cond delay="16000"/>
                            </p:stCondLst>
                            <p:childTnLst>
                              <p:par>
                                <p:cTn id="81" presetClass="entr" nodeType="afterEffect" presetSubtype="32" presetID="23" grpId="18" fill="hold">
                                  <p:stCondLst>
                                    <p:cond delay="0"/>
                                  </p:stCondLst>
                                  <p:iterate type="el" backwards="0">
                                    <p:tmAbs val="0"/>
                                  </p:iterate>
                                  <p:childTnLst>
                                    <p:set>
                                      <p:cBhvr>
                                        <p:cTn id="82" fill="hold"/>
                                        <p:tgtEl>
                                          <p:spTgt spid="719"/>
                                        </p:tgtEl>
                                        <p:attrNameLst>
                                          <p:attrName>style.visibility</p:attrName>
                                        </p:attrNameLst>
                                      </p:cBhvr>
                                      <p:to>
                                        <p:strVal val="visible"/>
                                      </p:to>
                                    </p:set>
                                    <p:anim calcmode="lin" valueType="num">
                                      <p:cBhvr>
                                        <p:cTn id="83" dur="900" fill="hold"/>
                                        <p:tgtEl>
                                          <p:spTgt spid="719"/>
                                        </p:tgtEl>
                                        <p:attrNameLst>
                                          <p:attrName>ppt_w</p:attrName>
                                        </p:attrNameLst>
                                      </p:cBhvr>
                                      <p:tavLst>
                                        <p:tav tm="0">
                                          <p:val>
                                            <p:strVal val="4*#ppt_w"/>
                                          </p:val>
                                        </p:tav>
                                        <p:tav tm="100000">
                                          <p:val>
                                            <p:strVal val="#ppt_w"/>
                                          </p:val>
                                        </p:tav>
                                      </p:tavLst>
                                    </p:anim>
                                    <p:anim calcmode="lin" valueType="num">
                                      <p:cBhvr>
                                        <p:cTn id="84" dur="900" fill="hold"/>
                                        <p:tgtEl>
                                          <p:spTgt spid="719"/>
                                        </p:tgtEl>
                                        <p:attrNameLst>
                                          <p:attrName>ppt_h</p:attrName>
                                        </p:attrNameLst>
                                      </p:cBhvr>
                                      <p:tavLst>
                                        <p:tav tm="0">
                                          <p:val>
                                            <p:strVal val="4*#ppt_h"/>
                                          </p:val>
                                        </p:tav>
                                        <p:tav tm="100000">
                                          <p:val>
                                            <p:strVal val="#ppt_h"/>
                                          </p:val>
                                        </p:tav>
                                      </p:tavLst>
                                    </p:anim>
                                  </p:childTnLst>
                                </p:cTn>
                              </p:par>
                            </p:childTnLst>
                          </p:cTn>
                        </p:par>
                        <p:par>
                          <p:cTn id="85" fill="hold">
                            <p:stCondLst>
                              <p:cond delay="16900"/>
                            </p:stCondLst>
                            <p:childTnLst>
                              <p:par>
                                <p:cTn id="86" presetClass="entr" nodeType="afterEffect" presetSubtype="32" presetID="4" grpId="19" fill="hold">
                                  <p:stCondLst>
                                    <p:cond delay="400"/>
                                  </p:stCondLst>
                                  <p:iterate type="el" backwards="0">
                                    <p:tmAbs val="0"/>
                                  </p:iterate>
                                  <p:childTnLst>
                                    <p:set>
                                      <p:cBhvr>
                                        <p:cTn id="87" fill="hold"/>
                                        <p:tgtEl>
                                          <p:spTgt spid="720"/>
                                        </p:tgtEl>
                                        <p:attrNameLst>
                                          <p:attrName>style.visibility</p:attrName>
                                        </p:attrNameLst>
                                      </p:cBhvr>
                                      <p:to>
                                        <p:strVal val="visible"/>
                                      </p:to>
                                    </p:set>
                                    <p:animEffect filter="box(out)" transition="in">
                                      <p:cBhvr>
                                        <p:cTn id="88" dur="700"/>
                                        <p:tgtEl>
                                          <p:spTgt spid="720"/>
                                        </p:tgtEl>
                                      </p:cBhvr>
                                    </p:animEffect>
                                  </p:childTnLst>
                                </p:cTn>
                              </p:par>
                            </p:childTnLst>
                          </p:cTn>
                        </p:par>
                        <p:par>
                          <p:cTn id="89" fill="hold">
                            <p:stCondLst>
                              <p:cond delay="18000"/>
                            </p:stCondLst>
                            <p:childTnLst>
                              <p:par>
                                <p:cTn id="90" presetClass="entr" nodeType="afterEffect" presetSubtype="32" presetID="23" grpId="20" fill="hold">
                                  <p:stCondLst>
                                    <p:cond delay="0"/>
                                  </p:stCondLst>
                                  <p:iterate type="el" backwards="0">
                                    <p:tmAbs val="0"/>
                                  </p:iterate>
                                  <p:childTnLst>
                                    <p:set>
                                      <p:cBhvr>
                                        <p:cTn id="91" fill="hold"/>
                                        <p:tgtEl>
                                          <p:spTgt spid="721"/>
                                        </p:tgtEl>
                                        <p:attrNameLst>
                                          <p:attrName>style.visibility</p:attrName>
                                        </p:attrNameLst>
                                      </p:cBhvr>
                                      <p:to>
                                        <p:strVal val="visible"/>
                                      </p:to>
                                    </p:set>
                                    <p:anim calcmode="lin" valueType="num">
                                      <p:cBhvr>
                                        <p:cTn id="92" dur="900" fill="hold"/>
                                        <p:tgtEl>
                                          <p:spTgt spid="721"/>
                                        </p:tgtEl>
                                        <p:attrNameLst>
                                          <p:attrName>ppt_w</p:attrName>
                                        </p:attrNameLst>
                                      </p:cBhvr>
                                      <p:tavLst>
                                        <p:tav tm="0">
                                          <p:val>
                                            <p:strVal val="4*#ppt_w"/>
                                          </p:val>
                                        </p:tav>
                                        <p:tav tm="100000">
                                          <p:val>
                                            <p:strVal val="#ppt_w"/>
                                          </p:val>
                                        </p:tav>
                                      </p:tavLst>
                                    </p:anim>
                                    <p:anim calcmode="lin" valueType="num">
                                      <p:cBhvr>
                                        <p:cTn id="93" dur="900" fill="hold"/>
                                        <p:tgtEl>
                                          <p:spTgt spid="721"/>
                                        </p:tgtEl>
                                        <p:attrNameLst>
                                          <p:attrName>ppt_h</p:attrName>
                                        </p:attrNameLst>
                                      </p:cBhvr>
                                      <p:tavLst>
                                        <p:tav tm="0">
                                          <p:val>
                                            <p:strVal val="4*#ppt_h"/>
                                          </p:val>
                                        </p:tav>
                                        <p:tav tm="100000">
                                          <p:val>
                                            <p:strVal val="#ppt_h"/>
                                          </p:val>
                                        </p:tav>
                                      </p:tavLst>
                                    </p:anim>
                                  </p:childTnLst>
                                </p:cTn>
                              </p:par>
                            </p:childTnLst>
                          </p:cTn>
                        </p:par>
                        <p:par>
                          <p:cTn id="94" fill="hold">
                            <p:stCondLst>
                              <p:cond delay="18900"/>
                            </p:stCondLst>
                            <p:childTnLst>
                              <p:par>
                                <p:cTn id="95" presetClass="entr" nodeType="afterEffect" presetSubtype="32" presetID="4" grpId="21" fill="hold">
                                  <p:stCondLst>
                                    <p:cond delay="400"/>
                                  </p:stCondLst>
                                  <p:iterate type="el" backwards="0">
                                    <p:tmAbs val="0"/>
                                  </p:iterate>
                                  <p:childTnLst>
                                    <p:set>
                                      <p:cBhvr>
                                        <p:cTn id="96" fill="hold"/>
                                        <p:tgtEl>
                                          <p:spTgt spid="722"/>
                                        </p:tgtEl>
                                        <p:attrNameLst>
                                          <p:attrName>style.visibility</p:attrName>
                                        </p:attrNameLst>
                                      </p:cBhvr>
                                      <p:to>
                                        <p:strVal val="visible"/>
                                      </p:to>
                                    </p:set>
                                    <p:animEffect filter="box(out)" transition="in">
                                      <p:cBhvr>
                                        <p:cTn id="97" dur="700"/>
                                        <p:tgtEl>
                                          <p:spTgt spid="722"/>
                                        </p:tgtEl>
                                      </p:cBhvr>
                                    </p:animEffect>
                                  </p:childTnLst>
                                </p:cTn>
                              </p:par>
                            </p:childTnLst>
                          </p:cTn>
                        </p:par>
                        <p:par>
                          <p:cTn id="98" fill="hold">
                            <p:stCondLst>
                              <p:cond delay="20000"/>
                            </p:stCondLst>
                            <p:childTnLst>
                              <p:par>
                                <p:cTn id="99" presetClass="entr" nodeType="afterEffect" presetSubtype="32" presetID="23" grpId="22" fill="hold">
                                  <p:stCondLst>
                                    <p:cond delay="0"/>
                                  </p:stCondLst>
                                  <p:iterate type="el" backwards="0">
                                    <p:tmAbs val="0"/>
                                  </p:iterate>
                                  <p:childTnLst>
                                    <p:set>
                                      <p:cBhvr>
                                        <p:cTn id="100" fill="hold"/>
                                        <p:tgtEl>
                                          <p:spTgt spid="723"/>
                                        </p:tgtEl>
                                        <p:attrNameLst>
                                          <p:attrName>style.visibility</p:attrName>
                                        </p:attrNameLst>
                                      </p:cBhvr>
                                      <p:to>
                                        <p:strVal val="visible"/>
                                      </p:to>
                                    </p:set>
                                    <p:anim calcmode="lin" valueType="num">
                                      <p:cBhvr>
                                        <p:cTn id="101" dur="900" fill="hold"/>
                                        <p:tgtEl>
                                          <p:spTgt spid="723"/>
                                        </p:tgtEl>
                                        <p:attrNameLst>
                                          <p:attrName>ppt_w</p:attrName>
                                        </p:attrNameLst>
                                      </p:cBhvr>
                                      <p:tavLst>
                                        <p:tav tm="0">
                                          <p:val>
                                            <p:strVal val="4*#ppt_w"/>
                                          </p:val>
                                        </p:tav>
                                        <p:tav tm="100000">
                                          <p:val>
                                            <p:strVal val="#ppt_w"/>
                                          </p:val>
                                        </p:tav>
                                      </p:tavLst>
                                    </p:anim>
                                    <p:anim calcmode="lin" valueType="num">
                                      <p:cBhvr>
                                        <p:cTn id="102" dur="900" fill="hold"/>
                                        <p:tgtEl>
                                          <p:spTgt spid="723"/>
                                        </p:tgtEl>
                                        <p:attrNameLst>
                                          <p:attrName>ppt_h</p:attrName>
                                        </p:attrNameLst>
                                      </p:cBhvr>
                                      <p:tavLst>
                                        <p:tav tm="0">
                                          <p:val>
                                            <p:strVal val="4*#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Class="entr" nodeType="clickEffect" presetSubtype="32" presetID="4" grpId="23" fill="hold">
                                  <p:stCondLst>
                                    <p:cond delay="0"/>
                                  </p:stCondLst>
                                  <p:iterate type="el" backwards="0">
                                    <p:tmAbs val="0"/>
                                  </p:iterate>
                                  <p:childTnLst>
                                    <p:set>
                                      <p:cBhvr>
                                        <p:cTn id="106" fill="hold"/>
                                        <p:tgtEl>
                                          <p:spTgt spid="725"/>
                                        </p:tgtEl>
                                        <p:attrNameLst>
                                          <p:attrName>style.visibility</p:attrName>
                                        </p:attrNameLst>
                                      </p:cBhvr>
                                      <p:to>
                                        <p:strVal val="visible"/>
                                      </p:to>
                                    </p:set>
                                    <p:animEffect filter="box(out)" transition="in">
                                      <p:cBhvr>
                                        <p:cTn id="107" dur="600"/>
                                        <p:tgtEl>
                                          <p:spTgt spid="725"/>
                                        </p:tgtEl>
                                      </p:cBhvr>
                                    </p:animEffect>
                                  </p:childTnLst>
                                </p:cTn>
                              </p:par>
                            </p:childTnLst>
                          </p:cTn>
                        </p:par>
                        <p:par>
                          <p:cTn id="108" fill="hold">
                            <p:stCondLst>
                              <p:cond delay="600"/>
                            </p:stCondLst>
                            <p:childTnLst>
                              <p:par>
                                <p:cTn id="109" presetClass="entr" nodeType="afterEffect" presetSubtype="32" presetID="4" grpId="24" fill="hold">
                                  <p:stCondLst>
                                    <p:cond delay="0"/>
                                  </p:stCondLst>
                                  <p:iterate type="el" backwards="0">
                                    <p:tmAbs val="0"/>
                                  </p:iterate>
                                  <p:childTnLst>
                                    <p:set>
                                      <p:cBhvr>
                                        <p:cTn id="110" fill="hold"/>
                                        <p:tgtEl>
                                          <p:spTgt spid="726"/>
                                        </p:tgtEl>
                                        <p:attrNameLst>
                                          <p:attrName>style.visibility</p:attrName>
                                        </p:attrNameLst>
                                      </p:cBhvr>
                                      <p:to>
                                        <p:strVal val="visible"/>
                                      </p:to>
                                    </p:set>
                                    <p:animEffect filter="box(out)" transition="in">
                                      <p:cBhvr>
                                        <p:cTn id="111" dur="700"/>
                                        <p:tgtEl>
                                          <p:spTgt spid="726"/>
                                        </p:tgtEl>
                                      </p:cBhvr>
                                    </p:animEffect>
                                  </p:childTnLst>
                                </p:cTn>
                              </p:par>
                            </p:childTnLst>
                          </p:cTn>
                        </p:par>
                        <p:par>
                          <p:cTn id="112" fill="hold">
                            <p:stCondLst>
                              <p:cond delay="1300"/>
                            </p:stCondLst>
                            <p:childTnLst>
                              <p:par>
                                <p:cTn id="113" presetClass="entr" nodeType="afterEffect" presetSubtype="32" presetID="23" grpId="25" fill="hold">
                                  <p:stCondLst>
                                    <p:cond delay="0"/>
                                  </p:stCondLst>
                                  <p:iterate type="el" backwards="0">
                                    <p:tmAbs val="0"/>
                                  </p:iterate>
                                  <p:childTnLst>
                                    <p:set>
                                      <p:cBhvr>
                                        <p:cTn id="114" fill="hold"/>
                                        <p:tgtEl>
                                          <p:spTgt spid="727"/>
                                        </p:tgtEl>
                                        <p:attrNameLst>
                                          <p:attrName>style.visibility</p:attrName>
                                        </p:attrNameLst>
                                      </p:cBhvr>
                                      <p:to>
                                        <p:strVal val="visible"/>
                                      </p:to>
                                    </p:set>
                                    <p:anim calcmode="lin" valueType="num">
                                      <p:cBhvr>
                                        <p:cTn id="115" dur="900" fill="hold"/>
                                        <p:tgtEl>
                                          <p:spTgt spid="727"/>
                                        </p:tgtEl>
                                        <p:attrNameLst>
                                          <p:attrName>ppt_w</p:attrName>
                                        </p:attrNameLst>
                                      </p:cBhvr>
                                      <p:tavLst>
                                        <p:tav tm="0">
                                          <p:val>
                                            <p:strVal val="4*#ppt_w"/>
                                          </p:val>
                                        </p:tav>
                                        <p:tav tm="100000">
                                          <p:val>
                                            <p:strVal val="#ppt_w"/>
                                          </p:val>
                                        </p:tav>
                                      </p:tavLst>
                                    </p:anim>
                                    <p:anim calcmode="lin" valueType="num">
                                      <p:cBhvr>
                                        <p:cTn id="116" dur="900" fill="hold"/>
                                        <p:tgtEl>
                                          <p:spTgt spid="72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7" grpId="25"/>
      <p:bldP build="whole" bldLvl="1" animBg="1" rev="0" advAuto="0" spid="726" grpId="24"/>
      <p:bldP build="whole" bldLvl="1" animBg="1" rev="0" advAuto="0" spid="708" grpId="9"/>
      <p:bldP build="whole" bldLvl="1" animBg="1" rev="0" advAuto="0" spid="725" grpId="23"/>
      <p:bldP build="whole" bldLvl="1" animBg="1" rev="0" advAuto="0" spid="723" grpId="22"/>
      <p:bldP build="whole" bldLvl="1" animBg="1" rev="0" advAuto="0" spid="722" grpId="21"/>
      <p:bldP build="whole" bldLvl="1" animBg="1" rev="0" advAuto="0" spid="721" grpId="20"/>
      <p:bldP build="whole" bldLvl="1" animBg="1" rev="0" advAuto="0" spid="720" grpId="19"/>
      <p:bldP build="whole" bldLvl="1" animBg="1" rev="0" advAuto="0" spid="706" grpId="7"/>
      <p:bldP build="whole" bldLvl="1" animBg="1" rev="0" advAuto="0" spid="707" grpId="8"/>
      <p:bldP build="whole" bldLvl="1" animBg="1" rev="0" advAuto="0" spid="711" grpId="4"/>
      <p:bldP build="whole" bldLvl="1" animBg="1" rev="0" advAuto="0" spid="716" grpId="15"/>
      <p:bldP build="whole" bldLvl="1" animBg="1" rev="0" advAuto="0" spid="713" grpId="12"/>
      <p:bldP build="whole" bldLvl="1" animBg="1" rev="0" advAuto="0" spid="718" grpId="17"/>
      <p:bldP build="whole" bldLvl="1" animBg="1" rev="0" advAuto="0" spid="712" grpId="11"/>
      <p:bldP build="whole" bldLvl="1" animBg="1" rev="0" advAuto="0" spid="705" grpId="6"/>
      <p:bldP build="whole" bldLvl="1" animBg="1" rev="0" advAuto="0" spid="704" grpId="5"/>
      <p:bldP build="whole" bldLvl="1" animBg="1" rev="0" advAuto="0" spid="710" grpId="3"/>
      <p:bldP build="whole" bldLvl="1" animBg="1" rev="0" advAuto="0" spid="715" grpId="14"/>
      <p:bldP build="whole" bldLvl="1" animBg="1" rev="0" advAuto="0" spid="717" grpId="16"/>
      <p:bldP build="whole" bldLvl="1" animBg="1" rev="0" advAuto="0" spid="719" grpId="18"/>
      <p:bldP build="whole" bldLvl="1" animBg="1" rev="0" advAuto="0" spid="709" grpId="10"/>
      <p:bldP build="whole" bldLvl="1" animBg="1" rev="0" advAuto="0" spid="724" grpId="1"/>
      <p:bldP build="whole" bldLvl="1" animBg="1" rev="0" advAuto="0" spid="714" grpId="13"/>
      <p:bldP build="whole" bldLvl="1" animBg="1" rev="0" advAuto="0" spid="703" grpId="2"/>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729" name="Rounded Rectangle"/>
          <p:cNvSpPr/>
          <p:nvPr/>
        </p:nvSpPr>
        <p:spPr>
          <a:xfrm>
            <a:off x="5688382" y="9857239"/>
            <a:ext cx="2883448" cy="2631838"/>
          </a:xfrm>
          <a:prstGeom prst="roundRect">
            <a:avLst>
              <a:gd name="adj" fmla="val 9534"/>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30" name="Rounded Rectangle"/>
          <p:cNvSpPr/>
          <p:nvPr/>
        </p:nvSpPr>
        <p:spPr>
          <a:xfrm>
            <a:off x="14704429" y="9857239"/>
            <a:ext cx="5754841" cy="2631838"/>
          </a:xfrm>
          <a:prstGeom prst="roundRect">
            <a:avLst>
              <a:gd name="adj" fmla="val 9534"/>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31" name="Rounded Rectangle"/>
          <p:cNvSpPr/>
          <p:nvPr/>
        </p:nvSpPr>
        <p:spPr>
          <a:xfrm>
            <a:off x="13139985" y="2289149"/>
            <a:ext cx="7513930" cy="6116769"/>
          </a:xfrm>
          <a:prstGeom prst="roundRect">
            <a:avLst>
              <a:gd name="adj" fmla="val 5112"/>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32" name="Square"/>
          <p:cNvSpPr/>
          <p:nvPr/>
        </p:nvSpPr>
        <p:spPr>
          <a:xfrm>
            <a:off x="13516060" y="3964911"/>
            <a:ext cx="1127481"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33" name="G1"/>
          <p:cNvSpPr txBox="1"/>
          <p:nvPr/>
        </p:nvSpPr>
        <p:spPr>
          <a:xfrm>
            <a:off x="13831499" y="4261952"/>
            <a:ext cx="4966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G1</a:t>
            </a:r>
          </a:p>
        </p:txBody>
      </p:sp>
      <p:sp>
        <p:nvSpPr>
          <p:cNvPr id="734" name="Rounded Rectangle"/>
          <p:cNvSpPr/>
          <p:nvPr/>
        </p:nvSpPr>
        <p:spPr>
          <a:xfrm>
            <a:off x="15167666" y="4056750"/>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35" name="read x"/>
          <p:cNvSpPr txBox="1"/>
          <p:nvPr/>
        </p:nvSpPr>
        <p:spPr>
          <a:xfrm>
            <a:off x="15568307" y="4261952"/>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36" name="Rounded Rectangle"/>
          <p:cNvSpPr/>
          <p:nvPr/>
        </p:nvSpPr>
        <p:spPr>
          <a:xfrm>
            <a:off x="17933545" y="4056750"/>
            <a:ext cx="2062489" cy="943805"/>
          </a:xfrm>
          <a:prstGeom prst="roundRect">
            <a:avLst>
              <a:gd name="adj" fmla="val 27228"/>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37" name="write x"/>
          <p:cNvSpPr txBox="1"/>
          <p:nvPr/>
        </p:nvSpPr>
        <p:spPr>
          <a:xfrm>
            <a:off x="18238610" y="4261952"/>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38" name="Terminator"/>
          <p:cNvSpPr/>
          <p:nvPr/>
        </p:nvSpPr>
        <p:spPr>
          <a:xfrm>
            <a:off x="16560742" y="2755835"/>
            <a:ext cx="1892086" cy="946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39" name="var x"/>
          <p:cNvSpPr txBox="1"/>
          <p:nvPr/>
        </p:nvSpPr>
        <p:spPr>
          <a:xfrm>
            <a:off x="16971756" y="2962156"/>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var x</a:t>
            </a:r>
          </a:p>
        </p:txBody>
      </p:sp>
      <p:sp>
        <p:nvSpPr>
          <p:cNvPr id="740" name="Square"/>
          <p:cNvSpPr/>
          <p:nvPr/>
        </p:nvSpPr>
        <p:spPr>
          <a:xfrm>
            <a:off x="13516060" y="5355426"/>
            <a:ext cx="1127481"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41" name="G2"/>
          <p:cNvSpPr txBox="1"/>
          <p:nvPr/>
        </p:nvSpPr>
        <p:spPr>
          <a:xfrm>
            <a:off x="13831499" y="5652466"/>
            <a:ext cx="4966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G2</a:t>
            </a:r>
          </a:p>
        </p:txBody>
      </p:sp>
      <p:sp>
        <p:nvSpPr>
          <p:cNvPr id="742" name="Rounded Rectangle"/>
          <p:cNvSpPr/>
          <p:nvPr/>
        </p:nvSpPr>
        <p:spPr>
          <a:xfrm>
            <a:off x="15167666" y="5447264"/>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43" name="read x"/>
          <p:cNvSpPr txBox="1"/>
          <p:nvPr/>
        </p:nvSpPr>
        <p:spPr>
          <a:xfrm>
            <a:off x="15568307" y="5652466"/>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44" name="Rounded Rectangle"/>
          <p:cNvSpPr/>
          <p:nvPr/>
        </p:nvSpPr>
        <p:spPr>
          <a:xfrm>
            <a:off x="17933545" y="5447264"/>
            <a:ext cx="2062489" cy="943805"/>
          </a:xfrm>
          <a:prstGeom prst="roundRect">
            <a:avLst>
              <a:gd name="adj" fmla="val 27228"/>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45" name="write x"/>
          <p:cNvSpPr txBox="1"/>
          <p:nvPr/>
        </p:nvSpPr>
        <p:spPr>
          <a:xfrm>
            <a:off x="18238610" y="5652466"/>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46" name="Square"/>
          <p:cNvSpPr/>
          <p:nvPr/>
        </p:nvSpPr>
        <p:spPr>
          <a:xfrm>
            <a:off x="13516060" y="6745941"/>
            <a:ext cx="1127481"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47" name="G3"/>
          <p:cNvSpPr txBox="1"/>
          <p:nvPr/>
        </p:nvSpPr>
        <p:spPr>
          <a:xfrm>
            <a:off x="13831499" y="7042981"/>
            <a:ext cx="4966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G3</a:t>
            </a:r>
          </a:p>
        </p:txBody>
      </p:sp>
      <p:sp>
        <p:nvSpPr>
          <p:cNvPr id="748" name="Rounded Rectangle"/>
          <p:cNvSpPr/>
          <p:nvPr/>
        </p:nvSpPr>
        <p:spPr>
          <a:xfrm>
            <a:off x="15167666" y="6837779"/>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49" name="read x"/>
          <p:cNvSpPr txBox="1"/>
          <p:nvPr/>
        </p:nvSpPr>
        <p:spPr>
          <a:xfrm>
            <a:off x="15568307" y="7042981"/>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50" name="Rounded Rectangle"/>
          <p:cNvSpPr/>
          <p:nvPr/>
        </p:nvSpPr>
        <p:spPr>
          <a:xfrm>
            <a:off x="17933545" y="6837779"/>
            <a:ext cx="2062489" cy="943806"/>
          </a:xfrm>
          <a:prstGeom prst="roundRect">
            <a:avLst>
              <a:gd name="adj" fmla="val 27228"/>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51" name="write x"/>
          <p:cNvSpPr txBox="1"/>
          <p:nvPr/>
        </p:nvSpPr>
        <p:spPr>
          <a:xfrm>
            <a:off x="18238610" y="7042981"/>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52" name="Fine Grained Context"/>
          <p:cNvSpPr txBox="1"/>
          <p:nvPr/>
        </p:nvSpPr>
        <p:spPr>
          <a:xfrm>
            <a:off x="13781381" y="1226923"/>
            <a:ext cx="623113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Fine Grained Context</a:t>
            </a:r>
          </a:p>
        </p:txBody>
      </p:sp>
      <p:sp>
        <p:nvSpPr>
          <p:cNvPr id="753" name="Rounded Rectangle"/>
          <p:cNvSpPr/>
          <p:nvPr/>
        </p:nvSpPr>
        <p:spPr>
          <a:xfrm>
            <a:off x="2974509" y="2289149"/>
            <a:ext cx="6965375" cy="6116769"/>
          </a:xfrm>
          <a:prstGeom prst="roundRect">
            <a:avLst>
              <a:gd name="adj" fmla="val 5112"/>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54" name="Square"/>
          <p:cNvSpPr/>
          <p:nvPr/>
        </p:nvSpPr>
        <p:spPr>
          <a:xfrm>
            <a:off x="3290072" y="3964911"/>
            <a:ext cx="1127482"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55" name="G1"/>
          <p:cNvSpPr txBox="1"/>
          <p:nvPr/>
        </p:nvSpPr>
        <p:spPr>
          <a:xfrm>
            <a:off x="3605512" y="4261952"/>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G1</a:t>
            </a:r>
          </a:p>
        </p:txBody>
      </p:sp>
      <p:sp>
        <p:nvSpPr>
          <p:cNvPr id="756" name="Rounded Rectangle"/>
          <p:cNvSpPr/>
          <p:nvPr/>
        </p:nvSpPr>
        <p:spPr>
          <a:xfrm>
            <a:off x="4967078" y="4056750"/>
            <a:ext cx="2062489"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57" name="read x"/>
          <p:cNvSpPr txBox="1"/>
          <p:nvPr/>
        </p:nvSpPr>
        <p:spPr>
          <a:xfrm>
            <a:off x="5367719" y="4261952"/>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58" name="Rounded Rectangle"/>
          <p:cNvSpPr/>
          <p:nvPr/>
        </p:nvSpPr>
        <p:spPr>
          <a:xfrm>
            <a:off x="7224958" y="4056750"/>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59" name="write x"/>
          <p:cNvSpPr txBox="1"/>
          <p:nvPr/>
        </p:nvSpPr>
        <p:spPr>
          <a:xfrm>
            <a:off x="7530023" y="4261952"/>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60" name="Terminator"/>
          <p:cNvSpPr/>
          <p:nvPr/>
        </p:nvSpPr>
        <p:spPr>
          <a:xfrm>
            <a:off x="6184063" y="2755835"/>
            <a:ext cx="1892086" cy="9460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61" name="var x"/>
          <p:cNvSpPr txBox="1"/>
          <p:nvPr/>
        </p:nvSpPr>
        <p:spPr>
          <a:xfrm>
            <a:off x="6595077" y="2962156"/>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var x</a:t>
            </a:r>
          </a:p>
        </p:txBody>
      </p:sp>
      <p:sp>
        <p:nvSpPr>
          <p:cNvPr id="762" name="Square"/>
          <p:cNvSpPr/>
          <p:nvPr/>
        </p:nvSpPr>
        <p:spPr>
          <a:xfrm>
            <a:off x="3290072" y="5355426"/>
            <a:ext cx="1127482"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63" name="G2"/>
          <p:cNvSpPr txBox="1"/>
          <p:nvPr/>
        </p:nvSpPr>
        <p:spPr>
          <a:xfrm>
            <a:off x="3605512" y="5652466"/>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G2</a:t>
            </a:r>
          </a:p>
        </p:txBody>
      </p:sp>
      <p:sp>
        <p:nvSpPr>
          <p:cNvPr id="764" name="Rounded Rectangle"/>
          <p:cNvSpPr/>
          <p:nvPr/>
        </p:nvSpPr>
        <p:spPr>
          <a:xfrm>
            <a:off x="4967078" y="5447264"/>
            <a:ext cx="2062489"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65" name="read x"/>
          <p:cNvSpPr txBox="1"/>
          <p:nvPr/>
        </p:nvSpPr>
        <p:spPr>
          <a:xfrm>
            <a:off x="5367719" y="5652466"/>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66" name="Rounded Rectangle"/>
          <p:cNvSpPr/>
          <p:nvPr/>
        </p:nvSpPr>
        <p:spPr>
          <a:xfrm>
            <a:off x="7224958" y="5447264"/>
            <a:ext cx="2062488"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67" name="write x"/>
          <p:cNvSpPr txBox="1"/>
          <p:nvPr/>
        </p:nvSpPr>
        <p:spPr>
          <a:xfrm>
            <a:off x="7530023" y="5652466"/>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68" name="Square"/>
          <p:cNvSpPr/>
          <p:nvPr/>
        </p:nvSpPr>
        <p:spPr>
          <a:xfrm>
            <a:off x="3290072" y="6745941"/>
            <a:ext cx="1127482" cy="112748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69" name="G3"/>
          <p:cNvSpPr txBox="1"/>
          <p:nvPr/>
        </p:nvSpPr>
        <p:spPr>
          <a:xfrm>
            <a:off x="3605512" y="7042981"/>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G3</a:t>
            </a:r>
          </a:p>
        </p:txBody>
      </p:sp>
      <p:sp>
        <p:nvSpPr>
          <p:cNvPr id="770" name="Rounded Rectangle"/>
          <p:cNvSpPr/>
          <p:nvPr/>
        </p:nvSpPr>
        <p:spPr>
          <a:xfrm>
            <a:off x="4967078" y="6837779"/>
            <a:ext cx="2062489"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71" name="read x"/>
          <p:cNvSpPr txBox="1"/>
          <p:nvPr/>
        </p:nvSpPr>
        <p:spPr>
          <a:xfrm>
            <a:off x="5367719" y="7042981"/>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x</a:t>
            </a:r>
          </a:p>
        </p:txBody>
      </p:sp>
      <p:sp>
        <p:nvSpPr>
          <p:cNvPr id="772" name="Rounded Rectangle"/>
          <p:cNvSpPr/>
          <p:nvPr/>
        </p:nvSpPr>
        <p:spPr>
          <a:xfrm>
            <a:off x="7224958" y="6837779"/>
            <a:ext cx="2062488"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73" name="write x"/>
          <p:cNvSpPr txBox="1"/>
          <p:nvPr/>
        </p:nvSpPr>
        <p:spPr>
          <a:xfrm>
            <a:off x="7530023" y="7042981"/>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x</a:t>
            </a:r>
          </a:p>
        </p:txBody>
      </p:sp>
      <p:sp>
        <p:nvSpPr>
          <p:cNvPr id="774" name="Coarse Grained Context"/>
          <p:cNvSpPr txBox="1"/>
          <p:nvPr/>
        </p:nvSpPr>
        <p:spPr>
          <a:xfrm>
            <a:off x="3035786" y="1226923"/>
            <a:ext cx="684282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Coarse Grained Context</a:t>
            </a:r>
          </a:p>
        </p:txBody>
      </p:sp>
      <p:sp>
        <p:nvSpPr>
          <p:cNvPr id="775" name="Line"/>
          <p:cNvSpPr/>
          <p:nvPr/>
        </p:nvSpPr>
        <p:spPr>
          <a:xfrm flipH="1">
            <a:off x="10419394" y="5347533"/>
            <a:ext cx="2241082" cy="1"/>
          </a:xfrm>
          <a:prstGeom prst="line">
            <a:avLst/>
          </a:prstGeom>
          <a:ln w="1270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776" name="Rounded Rectangle"/>
          <p:cNvSpPr/>
          <p:nvPr/>
        </p:nvSpPr>
        <p:spPr>
          <a:xfrm>
            <a:off x="4731860" y="3864558"/>
            <a:ext cx="4796493" cy="4160018"/>
          </a:xfrm>
          <a:prstGeom prst="roundRect">
            <a:avLst>
              <a:gd name="adj" fmla="val 5521"/>
            </a:avLst>
          </a:prstGeom>
          <a:ln w="50800">
            <a:solidFill>
              <a:srgbClr val="0D0D0D"/>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77" name="Rounded Rectangle"/>
          <p:cNvSpPr/>
          <p:nvPr/>
        </p:nvSpPr>
        <p:spPr>
          <a:xfrm>
            <a:off x="14992630" y="3908823"/>
            <a:ext cx="2412561" cy="4071488"/>
          </a:xfrm>
          <a:prstGeom prst="roundRect">
            <a:avLst>
              <a:gd name="adj" fmla="val 9520"/>
            </a:avLst>
          </a:prstGeom>
          <a:ln w="50800">
            <a:solidFill>
              <a:srgbClr val="0D0D0D"/>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78" name="Rounded Rectangle"/>
          <p:cNvSpPr/>
          <p:nvPr/>
        </p:nvSpPr>
        <p:spPr>
          <a:xfrm>
            <a:off x="17758509" y="3908823"/>
            <a:ext cx="2412561" cy="4071488"/>
          </a:xfrm>
          <a:prstGeom prst="roundRect">
            <a:avLst>
              <a:gd name="adj" fmla="val 9520"/>
            </a:avLst>
          </a:prstGeom>
          <a:ln w="50800">
            <a:solidFill>
              <a:srgbClr val="263238"/>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79" name="Rounded Rectangle"/>
          <p:cNvSpPr/>
          <p:nvPr/>
        </p:nvSpPr>
        <p:spPr>
          <a:xfrm>
            <a:off x="15242731" y="10247621"/>
            <a:ext cx="2062489" cy="848431"/>
          </a:xfrm>
          <a:prstGeom prst="roundRect">
            <a:avLst>
              <a:gd name="adj" fmla="val 30288"/>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80" name="lock"/>
          <p:cNvSpPr txBox="1"/>
          <p:nvPr/>
        </p:nvSpPr>
        <p:spPr>
          <a:xfrm>
            <a:off x="15834523" y="10405136"/>
            <a:ext cx="87890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lock</a:t>
            </a:r>
          </a:p>
        </p:txBody>
      </p:sp>
      <p:sp>
        <p:nvSpPr>
          <p:cNvPr id="781" name="Rounded Rectangle"/>
          <p:cNvSpPr/>
          <p:nvPr/>
        </p:nvSpPr>
        <p:spPr>
          <a:xfrm>
            <a:off x="15242731" y="11270741"/>
            <a:ext cx="2062489" cy="848431"/>
          </a:xfrm>
          <a:prstGeom prst="roundRect">
            <a:avLst>
              <a:gd name="adj" fmla="val 3028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82" name="unlock"/>
          <p:cNvSpPr txBox="1"/>
          <p:nvPr/>
        </p:nvSpPr>
        <p:spPr>
          <a:xfrm>
            <a:off x="15643372" y="11428255"/>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unlock</a:t>
            </a:r>
          </a:p>
        </p:txBody>
      </p:sp>
      <p:sp>
        <p:nvSpPr>
          <p:cNvPr id="783" name="Rounded Rectangle"/>
          <p:cNvSpPr/>
          <p:nvPr/>
        </p:nvSpPr>
        <p:spPr>
          <a:xfrm>
            <a:off x="18008610" y="10247621"/>
            <a:ext cx="2062489" cy="848431"/>
          </a:xfrm>
          <a:prstGeom prst="roundRect">
            <a:avLst>
              <a:gd name="adj" fmla="val 30288"/>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84" name="lock"/>
          <p:cNvSpPr txBox="1"/>
          <p:nvPr/>
        </p:nvSpPr>
        <p:spPr>
          <a:xfrm>
            <a:off x="18600402" y="10405136"/>
            <a:ext cx="87890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lock</a:t>
            </a:r>
          </a:p>
        </p:txBody>
      </p:sp>
      <p:sp>
        <p:nvSpPr>
          <p:cNvPr id="785" name="Rounded Rectangle"/>
          <p:cNvSpPr/>
          <p:nvPr/>
        </p:nvSpPr>
        <p:spPr>
          <a:xfrm>
            <a:off x="18008610" y="11270740"/>
            <a:ext cx="2062489" cy="848431"/>
          </a:xfrm>
          <a:prstGeom prst="roundRect">
            <a:avLst>
              <a:gd name="adj" fmla="val 3028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86" name="unlock"/>
          <p:cNvSpPr txBox="1"/>
          <p:nvPr/>
        </p:nvSpPr>
        <p:spPr>
          <a:xfrm>
            <a:off x="18409251" y="11428255"/>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unlock</a:t>
            </a:r>
          </a:p>
        </p:txBody>
      </p:sp>
      <p:sp>
        <p:nvSpPr>
          <p:cNvPr id="787" name="Line"/>
          <p:cNvSpPr/>
          <p:nvPr/>
        </p:nvSpPr>
        <p:spPr>
          <a:xfrm flipV="1">
            <a:off x="16273976" y="8709646"/>
            <a:ext cx="1" cy="848430"/>
          </a:xfrm>
          <a:prstGeom prst="line">
            <a:avLst/>
          </a:prstGeom>
          <a:ln w="635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788" name="Line"/>
          <p:cNvSpPr/>
          <p:nvPr/>
        </p:nvSpPr>
        <p:spPr>
          <a:xfrm flipV="1">
            <a:off x="19039855" y="8709646"/>
            <a:ext cx="1" cy="848430"/>
          </a:xfrm>
          <a:prstGeom prst="line">
            <a:avLst/>
          </a:prstGeom>
          <a:ln w="635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789" name="Rounded Rectangle"/>
          <p:cNvSpPr/>
          <p:nvPr/>
        </p:nvSpPr>
        <p:spPr>
          <a:xfrm>
            <a:off x="6098862" y="10247621"/>
            <a:ext cx="2062489" cy="848431"/>
          </a:xfrm>
          <a:prstGeom prst="roundRect">
            <a:avLst>
              <a:gd name="adj" fmla="val 30288"/>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90" name="lock"/>
          <p:cNvSpPr txBox="1"/>
          <p:nvPr/>
        </p:nvSpPr>
        <p:spPr>
          <a:xfrm>
            <a:off x="6690654" y="10405136"/>
            <a:ext cx="87890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lock</a:t>
            </a:r>
          </a:p>
        </p:txBody>
      </p:sp>
      <p:sp>
        <p:nvSpPr>
          <p:cNvPr id="791" name="Rounded Rectangle"/>
          <p:cNvSpPr/>
          <p:nvPr/>
        </p:nvSpPr>
        <p:spPr>
          <a:xfrm>
            <a:off x="6098862" y="11270740"/>
            <a:ext cx="2062489" cy="848431"/>
          </a:xfrm>
          <a:prstGeom prst="roundRect">
            <a:avLst>
              <a:gd name="adj" fmla="val 3028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92" name="unlock"/>
          <p:cNvSpPr txBox="1"/>
          <p:nvPr/>
        </p:nvSpPr>
        <p:spPr>
          <a:xfrm>
            <a:off x="6499503" y="11428255"/>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unlock</a:t>
            </a:r>
          </a:p>
        </p:txBody>
      </p:sp>
      <p:sp>
        <p:nvSpPr>
          <p:cNvPr id="793" name="Line"/>
          <p:cNvSpPr/>
          <p:nvPr/>
        </p:nvSpPr>
        <p:spPr>
          <a:xfrm flipV="1">
            <a:off x="7130105" y="8709646"/>
            <a:ext cx="1" cy="848430"/>
          </a:xfrm>
          <a:prstGeom prst="line">
            <a:avLst/>
          </a:prstGeom>
          <a:ln w="635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794" name="padlock.png" descr="padlock.png"/>
          <p:cNvPicPr>
            <a:picLocks noChangeAspect="1"/>
          </p:cNvPicPr>
          <p:nvPr/>
        </p:nvPicPr>
        <p:blipFill>
          <a:blip r:embed="rId3">
            <a:extLst/>
          </a:blip>
          <a:stretch>
            <a:fillRect/>
          </a:stretch>
        </p:blipFill>
        <p:spPr>
          <a:xfrm>
            <a:off x="20774490" y="10855658"/>
            <a:ext cx="635001" cy="635001"/>
          </a:xfrm>
          <a:prstGeom prst="rect">
            <a:avLst/>
          </a:prstGeom>
          <a:ln w="12700">
            <a:miter lim="400000"/>
          </a:ln>
        </p:spPr>
      </p:pic>
      <p:pic>
        <p:nvPicPr>
          <p:cNvPr id="795" name="padlock.png" descr="padlock.png"/>
          <p:cNvPicPr>
            <a:picLocks noChangeAspect="1"/>
          </p:cNvPicPr>
          <p:nvPr/>
        </p:nvPicPr>
        <p:blipFill>
          <a:blip r:embed="rId3">
            <a:extLst/>
          </a:blip>
          <a:stretch>
            <a:fillRect/>
          </a:stretch>
        </p:blipFill>
        <p:spPr>
          <a:xfrm>
            <a:off x="8919758" y="10855658"/>
            <a:ext cx="635001" cy="635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774"/>
                                        </p:tgtEl>
                                        <p:attrNameLst>
                                          <p:attrName>style.visibility</p:attrName>
                                        </p:attrNameLst>
                                      </p:cBhvr>
                                      <p:to>
                                        <p:strVal val="visible"/>
                                      </p:to>
                                    </p:set>
                                    <p:animEffect filter="dissolve" transition="in">
                                      <p:cBhvr>
                                        <p:cTn id="7" dur="1000"/>
                                        <p:tgtEl>
                                          <p:spTgt spid="774"/>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753"/>
                                        </p:tgtEl>
                                        <p:attrNameLst>
                                          <p:attrName>style.visibility</p:attrName>
                                        </p:attrNameLst>
                                      </p:cBhvr>
                                      <p:to>
                                        <p:strVal val="visible"/>
                                      </p:to>
                                    </p:set>
                                    <p:anim calcmode="lin" valueType="num">
                                      <p:cBhvr>
                                        <p:cTn id="11" dur="1000" fill="hold"/>
                                        <p:tgtEl>
                                          <p:spTgt spid="753"/>
                                        </p:tgtEl>
                                        <p:attrNameLst>
                                          <p:attrName>ppt_w</p:attrName>
                                        </p:attrNameLst>
                                      </p:cBhvr>
                                      <p:tavLst>
                                        <p:tav tm="0">
                                          <p:val>
                                            <p:fltVal val="0"/>
                                          </p:val>
                                        </p:tav>
                                        <p:tav tm="100000">
                                          <p:val>
                                            <p:strVal val="#ppt_w"/>
                                          </p:val>
                                        </p:tav>
                                      </p:tavLst>
                                    </p:anim>
                                    <p:anim calcmode="lin" valueType="num">
                                      <p:cBhvr>
                                        <p:cTn id="12" dur="1000" fill="hold"/>
                                        <p:tgtEl>
                                          <p:spTgt spid="753"/>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ID="10" grpId="3" fill="hold">
                                  <p:stCondLst>
                                    <p:cond delay="0"/>
                                  </p:stCondLst>
                                  <p:iterate type="el" backwards="0">
                                    <p:tmAbs val="0"/>
                                  </p:iterate>
                                  <p:childTnLst>
                                    <p:set>
                                      <p:cBhvr>
                                        <p:cTn id="15" fill="hold"/>
                                        <p:tgtEl>
                                          <p:spTgt spid="760"/>
                                        </p:tgtEl>
                                        <p:attrNameLst>
                                          <p:attrName>style.visibility</p:attrName>
                                        </p:attrNameLst>
                                      </p:cBhvr>
                                      <p:to>
                                        <p:strVal val="visible"/>
                                      </p:to>
                                    </p:set>
                                    <p:animEffect filter="fade" transition="in">
                                      <p:cBhvr>
                                        <p:cTn id="16" dur="600"/>
                                        <p:tgtEl>
                                          <p:spTgt spid="760"/>
                                        </p:tgtEl>
                                      </p:cBhvr>
                                    </p:animEffect>
                                  </p:childTnLst>
                                </p:cTn>
                              </p:par>
                            </p:childTnLst>
                          </p:cTn>
                        </p:par>
                        <p:par>
                          <p:cTn id="17" fill="hold">
                            <p:stCondLst>
                              <p:cond delay="2600"/>
                            </p:stCondLst>
                            <p:childTnLst>
                              <p:par>
                                <p:cTn id="18" presetClass="entr" nodeType="afterEffect" presetSubtype="32" presetID="23" grpId="4" fill="hold">
                                  <p:stCondLst>
                                    <p:cond delay="0"/>
                                  </p:stCondLst>
                                  <p:iterate type="el" backwards="0">
                                    <p:tmAbs val="0"/>
                                  </p:iterate>
                                  <p:childTnLst>
                                    <p:set>
                                      <p:cBhvr>
                                        <p:cTn id="19" fill="hold"/>
                                        <p:tgtEl>
                                          <p:spTgt spid="761"/>
                                        </p:tgtEl>
                                        <p:attrNameLst>
                                          <p:attrName>style.visibility</p:attrName>
                                        </p:attrNameLst>
                                      </p:cBhvr>
                                      <p:to>
                                        <p:strVal val="visible"/>
                                      </p:to>
                                    </p:set>
                                    <p:anim calcmode="lin" valueType="num">
                                      <p:cBhvr>
                                        <p:cTn id="20" dur="900" fill="hold"/>
                                        <p:tgtEl>
                                          <p:spTgt spid="761"/>
                                        </p:tgtEl>
                                        <p:attrNameLst>
                                          <p:attrName>ppt_w</p:attrName>
                                        </p:attrNameLst>
                                      </p:cBhvr>
                                      <p:tavLst>
                                        <p:tav tm="0">
                                          <p:val>
                                            <p:strVal val="4*#ppt_w"/>
                                          </p:val>
                                        </p:tav>
                                        <p:tav tm="100000">
                                          <p:val>
                                            <p:strVal val="#ppt_w"/>
                                          </p:val>
                                        </p:tav>
                                      </p:tavLst>
                                    </p:anim>
                                    <p:anim calcmode="lin" valueType="num">
                                      <p:cBhvr>
                                        <p:cTn id="21" dur="900" fill="hold"/>
                                        <p:tgtEl>
                                          <p:spTgt spid="761"/>
                                        </p:tgtEl>
                                        <p:attrNameLst>
                                          <p:attrName>ppt_h</p:attrName>
                                        </p:attrNameLst>
                                      </p:cBhvr>
                                      <p:tavLst>
                                        <p:tav tm="0">
                                          <p:val>
                                            <p:strVal val="4*#ppt_h"/>
                                          </p:val>
                                        </p:tav>
                                        <p:tav tm="100000">
                                          <p:val>
                                            <p:strVal val="#ppt_h"/>
                                          </p:val>
                                        </p:tav>
                                      </p:tavLst>
                                    </p:anim>
                                  </p:childTnLst>
                                </p:cTn>
                              </p:par>
                            </p:childTnLst>
                          </p:cTn>
                        </p:par>
                        <p:par>
                          <p:cTn id="22" fill="hold">
                            <p:stCondLst>
                              <p:cond delay="3500"/>
                            </p:stCondLst>
                            <p:childTnLst>
                              <p:par>
                                <p:cTn id="23" presetClass="entr" nodeType="afterEffect" presetSubtype="32" presetID="4" grpId="5" fill="hold">
                                  <p:stCondLst>
                                    <p:cond delay="0"/>
                                  </p:stCondLst>
                                  <p:iterate type="el" backwards="0">
                                    <p:tmAbs val="0"/>
                                  </p:iterate>
                                  <p:childTnLst>
                                    <p:set>
                                      <p:cBhvr>
                                        <p:cTn id="24" fill="hold"/>
                                        <p:tgtEl>
                                          <p:spTgt spid="754"/>
                                        </p:tgtEl>
                                        <p:attrNameLst>
                                          <p:attrName>style.visibility</p:attrName>
                                        </p:attrNameLst>
                                      </p:cBhvr>
                                      <p:to>
                                        <p:strVal val="visible"/>
                                      </p:to>
                                    </p:set>
                                    <p:animEffect filter="box(out)" transition="in">
                                      <p:cBhvr>
                                        <p:cTn id="25" dur="700"/>
                                        <p:tgtEl>
                                          <p:spTgt spid="754"/>
                                        </p:tgtEl>
                                      </p:cBhvr>
                                    </p:animEffect>
                                  </p:childTnLst>
                                </p:cTn>
                              </p:par>
                            </p:childTnLst>
                          </p:cTn>
                        </p:par>
                        <p:par>
                          <p:cTn id="26" fill="hold">
                            <p:stCondLst>
                              <p:cond delay="4200"/>
                            </p:stCondLst>
                            <p:childTnLst>
                              <p:par>
                                <p:cTn id="27" presetClass="entr" nodeType="afterEffect" presetSubtype="32" presetID="23" grpId="6" fill="hold">
                                  <p:stCondLst>
                                    <p:cond delay="0"/>
                                  </p:stCondLst>
                                  <p:iterate type="el" backwards="0">
                                    <p:tmAbs val="0"/>
                                  </p:iterate>
                                  <p:childTnLst>
                                    <p:set>
                                      <p:cBhvr>
                                        <p:cTn id="28" fill="hold"/>
                                        <p:tgtEl>
                                          <p:spTgt spid="755"/>
                                        </p:tgtEl>
                                        <p:attrNameLst>
                                          <p:attrName>style.visibility</p:attrName>
                                        </p:attrNameLst>
                                      </p:cBhvr>
                                      <p:to>
                                        <p:strVal val="visible"/>
                                      </p:to>
                                    </p:set>
                                    <p:anim calcmode="lin" valueType="num">
                                      <p:cBhvr>
                                        <p:cTn id="29" dur="900" fill="hold"/>
                                        <p:tgtEl>
                                          <p:spTgt spid="755"/>
                                        </p:tgtEl>
                                        <p:attrNameLst>
                                          <p:attrName>ppt_w</p:attrName>
                                        </p:attrNameLst>
                                      </p:cBhvr>
                                      <p:tavLst>
                                        <p:tav tm="0">
                                          <p:val>
                                            <p:strVal val="4*#ppt_w"/>
                                          </p:val>
                                        </p:tav>
                                        <p:tav tm="100000">
                                          <p:val>
                                            <p:strVal val="#ppt_w"/>
                                          </p:val>
                                        </p:tav>
                                      </p:tavLst>
                                    </p:anim>
                                    <p:anim calcmode="lin" valueType="num">
                                      <p:cBhvr>
                                        <p:cTn id="30" dur="900" fill="hold"/>
                                        <p:tgtEl>
                                          <p:spTgt spid="755"/>
                                        </p:tgtEl>
                                        <p:attrNameLst>
                                          <p:attrName>ppt_h</p:attrName>
                                        </p:attrNameLst>
                                      </p:cBhvr>
                                      <p:tavLst>
                                        <p:tav tm="0">
                                          <p:val>
                                            <p:strVal val="4*#ppt_h"/>
                                          </p:val>
                                        </p:tav>
                                        <p:tav tm="100000">
                                          <p:val>
                                            <p:strVal val="#ppt_h"/>
                                          </p:val>
                                        </p:tav>
                                      </p:tavLst>
                                    </p:anim>
                                  </p:childTnLst>
                                </p:cTn>
                              </p:par>
                            </p:childTnLst>
                          </p:cTn>
                        </p:par>
                        <p:par>
                          <p:cTn id="31" fill="hold">
                            <p:stCondLst>
                              <p:cond delay="5100"/>
                            </p:stCondLst>
                            <p:childTnLst>
                              <p:par>
                                <p:cTn id="32" presetClass="entr" nodeType="afterEffect" presetSubtype="32" presetID="4" grpId="7" fill="hold">
                                  <p:stCondLst>
                                    <p:cond delay="400"/>
                                  </p:stCondLst>
                                  <p:iterate type="el" backwards="0">
                                    <p:tmAbs val="0"/>
                                  </p:iterate>
                                  <p:childTnLst>
                                    <p:set>
                                      <p:cBhvr>
                                        <p:cTn id="33" fill="hold"/>
                                        <p:tgtEl>
                                          <p:spTgt spid="756"/>
                                        </p:tgtEl>
                                        <p:attrNameLst>
                                          <p:attrName>style.visibility</p:attrName>
                                        </p:attrNameLst>
                                      </p:cBhvr>
                                      <p:to>
                                        <p:strVal val="visible"/>
                                      </p:to>
                                    </p:set>
                                    <p:animEffect filter="box(out)" transition="in">
                                      <p:cBhvr>
                                        <p:cTn id="34" dur="700"/>
                                        <p:tgtEl>
                                          <p:spTgt spid="756"/>
                                        </p:tgtEl>
                                      </p:cBhvr>
                                    </p:animEffect>
                                  </p:childTnLst>
                                </p:cTn>
                              </p:par>
                            </p:childTnLst>
                          </p:cTn>
                        </p:par>
                        <p:par>
                          <p:cTn id="35" fill="hold">
                            <p:stCondLst>
                              <p:cond delay="6200"/>
                            </p:stCondLst>
                            <p:childTnLst>
                              <p:par>
                                <p:cTn id="36" presetClass="entr" nodeType="afterEffect" presetSubtype="32" presetID="23" grpId="8" fill="hold">
                                  <p:stCondLst>
                                    <p:cond delay="0"/>
                                  </p:stCondLst>
                                  <p:iterate type="el" backwards="0">
                                    <p:tmAbs val="0"/>
                                  </p:iterate>
                                  <p:childTnLst>
                                    <p:set>
                                      <p:cBhvr>
                                        <p:cTn id="37" fill="hold"/>
                                        <p:tgtEl>
                                          <p:spTgt spid="757"/>
                                        </p:tgtEl>
                                        <p:attrNameLst>
                                          <p:attrName>style.visibility</p:attrName>
                                        </p:attrNameLst>
                                      </p:cBhvr>
                                      <p:to>
                                        <p:strVal val="visible"/>
                                      </p:to>
                                    </p:set>
                                    <p:anim calcmode="lin" valueType="num">
                                      <p:cBhvr>
                                        <p:cTn id="38" dur="900" fill="hold"/>
                                        <p:tgtEl>
                                          <p:spTgt spid="757"/>
                                        </p:tgtEl>
                                        <p:attrNameLst>
                                          <p:attrName>ppt_w</p:attrName>
                                        </p:attrNameLst>
                                      </p:cBhvr>
                                      <p:tavLst>
                                        <p:tav tm="0">
                                          <p:val>
                                            <p:strVal val="4*#ppt_w"/>
                                          </p:val>
                                        </p:tav>
                                        <p:tav tm="100000">
                                          <p:val>
                                            <p:strVal val="#ppt_w"/>
                                          </p:val>
                                        </p:tav>
                                      </p:tavLst>
                                    </p:anim>
                                    <p:anim calcmode="lin" valueType="num">
                                      <p:cBhvr>
                                        <p:cTn id="39" dur="900" fill="hold"/>
                                        <p:tgtEl>
                                          <p:spTgt spid="757"/>
                                        </p:tgtEl>
                                        <p:attrNameLst>
                                          <p:attrName>ppt_h</p:attrName>
                                        </p:attrNameLst>
                                      </p:cBhvr>
                                      <p:tavLst>
                                        <p:tav tm="0">
                                          <p:val>
                                            <p:strVal val="4*#ppt_h"/>
                                          </p:val>
                                        </p:tav>
                                        <p:tav tm="100000">
                                          <p:val>
                                            <p:strVal val="#ppt_h"/>
                                          </p:val>
                                        </p:tav>
                                      </p:tavLst>
                                    </p:anim>
                                  </p:childTnLst>
                                </p:cTn>
                              </p:par>
                            </p:childTnLst>
                          </p:cTn>
                        </p:par>
                        <p:par>
                          <p:cTn id="40" fill="hold">
                            <p:stCondLst>
                              <p:cond delay="7100"/>
                            </p:stCondLst>
                            <p:childTnLst>
                              <p:par>
                                <p:cTn id="41" presetClass="entr" nodeType="afterEffect" presetSubtype="32" presetID="4" grpId="9" fill="hold">
                                  <p:stCondLst>
                                    <p:cond delay="400"/>
                                  </p:stCondLst>
                                  <p:iterate type="el" backwards="0">
                                    <p:tmAbs val="0"/>
                                  </p:iterate>
                                  <p:childTnLst>
                                    <p:set>
                                      <p:cBhvr>
                                        <p:cTn id="42" fill="hold"/>
                                        <p:tgtEl>
                                          <p:spTgt spid="758"/>
                                        </p:tgtEl>
                                        <p:attrNameLst>
                                          <p:attrName>style.visibility</p:attrName>
                                        </p:attrNameLst>
                                      </p:cBhvr>
                                      <p:to>
                                        <p:strVal val="visible"/>
                                      </p:to>
                                    </p:set>
                                    <p:animEffect filter="box(out)" transition="in">
                                      <p:cBhvr>
                                        <p:cTn id="43" dur="700"/>
                                        <p:tgtEl>
                                          <p:spTgt spid="758"/>
                                        </p:tgtEl>
                                      </p:cBhvr>
                                    </p:animEffect>
                                  </p:childTnLst>
                                </p:cTn>
                              </p:par>
                            </p:childTnLst>
                          </p:cTn>
                        </p:par>
                        <p:par>
                          <p:cTn id="44" fill="hold">
                            <p:stCondLst>
                              <p:cond delay="8200"/>
                            </p:stCondLst>
                            <p:childTnLst>
                              <p:par>
                                <p:cTn id="45" presetClass="entr" nodeType="afterEffect" presetSubtype="32" presetID="23" grpId="10" fill="hold">
                                  <p:stCondLst>
                                    <p:cond delay="0"/>
                                  </p:stCondLst>
                                  <p:iterate type="el" backwards="0">
                                    <p:tmAbs val="0"/>
                                  </p:iterate>
                                  <p:childTnLst>
                                    <p:set>
                                      <p:cBhvr>
                                        <p:cTn id="46" fill="hold"/>
                                        <p:tgtEl>
                                          <p:spTgt spid="759"/>
                                        </p:tgtEl>
                                        <p:attrNameLst>
                                          <p:attrName>style.visibility</p:attrName>
                                        </p:attrNameLst>
                                      </p:cBhvr>
                                      <p:to>
                                        <p:strVal val="visible"/>
                                      </p:to>
                                    </p:set>
                                    <p:anim calcmode="lin" valueType="num">
                                      <p:cBhvr>
                                        <p:cTn id="47" dur="900" fill="hold"/>
                                        <p:tgtEl>
                                          <p:spTgt spid="759"/>
                                        </p:tgtEl>
                                        <p:attrNameLst>
                                          <p:attrName>ppt_w</p:attrName>
                                        </p:attrNameLst>
                                      </p:cBhvr>
                                      <p:tavLst>
                                        <p:tav tm="0">
                                          <p:val>
                                            <p:strVal val="4*#ppt_w"/>
                                          </p:val>
                                        </p:tav>
                                        <p:tav tm="100000">
                                          <p:val>
                                            <p:strVal val="#ppt_w"/>
                                          </p:val>
                                        </p:tav>
                                      </p:tavLst>
                                    </p:anim>
                                    <p:anim calcmode="lin" valueType="num">
                                      <p:cBhvr>
                                        <p:cTn id="48" dur="900" fill="hold"/>
                                        <p:tgtEl>
                                          <p:spTgt spid="759"/>
                                        </p:tgtEl>
                                        <p:attrNameLst>
                                          <p:attrName>ppt_h</p:attrName>
                                        </p:attrNameLst>
                                      </p:cBhvr>
                                      <p:tavLst>
                                        <p:tav tm="0">
                                          <p:val>
                                            <p:strVal val="4*#ppt_h"/>
                                          </p:val>
                                        </p:tav>
                                        <p:tav tm="100000">
                                          <p:val>
                                            <p:strVal val="#ppt_h"/>
                                          </p:val>
                                        </p:tav>
                                      </p:tavLst>
                                    </p:anim>
                                  </p:childTnLst>
                                </p:cTn>
                              </p:par>
                            </p:childTnLst>
                          </p:cTn>
                        </p:par>
                        <p:par>
                          <p:cTn id="49" fill="hold">
                            <p:stCondLst>
                              <p:cond delay="9100"/>
                            </p:stCondLst>
                            <p:childTnLst>
                              <p:par>
                                <p:cTn id="50" presetClass="entr" nodeType="afterEffect" presetSubtype="32" presetID="4" grpId="11" fill="hold">
                                  <p:stCondLst>
                                    <p:cond delay="300"/>
                                  </p:stCondLst>
                                  <p:iterate type="el" backwards="0">
                                    <p:tmAbs val="0"/>
                                  </p:iterate>
                                  <p:childTnLst>
                                    <p:set>
                                      <p:cBhvr>
                                        <p:cTn id="51" fill="hold"/>
                                        <p:tgtEl>
                                          <p:spTgt spid="762"/>
                                        </p:tgtEl>
                                        <p:attrNameLst>
                                          <p:attrName>style.visibility</p:attrName>
                                        </p:attrNameLst>
                                      </p:cBhvr>
                                      <p:to>
                                        <p:strVal val="visible"/>
                                      </p:to>
                                    </p:set>
                                    <p:animEffect filter="box(out)" transition="in">
                                      <p:cBhvr>
                                        <p:cTn id="52" dur="700"/>
                                        <p:tgtEl>
                                          <p:spTgt spid="762"/>
                                        </p:tgtEl>
                                      </p:cBhvr>
                                    </p:animEffect>
                                  </p:childTnLst>
                                </p:cTn>
                              </p:par>
                            </p:childTnLst>
                          </p:cTn>
                        </p:par>
                        <p:par>
                          <p:cTn id="53" fill="hold">
                            <p:stCondLst>
                              <p:cond delay="10100"/>
                            </p:stCondLst>
                            <p:childTnLst>
                              <p:par>
                                <p:cTn id="54" presetClass="entr" nodeType="afterEffect" presetSubtype="32" presetID="23" grpId="12" fill="hold">
                                  <p:stCondLst>
                                    <p:cond delay="0"/>
                                  </p:stCondLst>
                                  <p:iterate type="el" backwards="0">
                                    <p:tmAbs val="0"/>
                                  </p:iterate>
                                  <p:childTnLst>
                                    <p:set>
                                      <p:cBhvr>
                                        <p:cTn id="55" fill="hold"/>
                                        <p:tgtEl>
                                          <p:spTgt spid="763"/>
                                        </p:tgtEl>
                                        <p:attrNameLst>
                                          <p:attrName>style.visibility</p:attrName>
                                        </p:attrNameLst>
                                      </p:cBhvr>
                                      <p:to>
                                        <p:strVal val="visible"/>
                                      </p:to>
                                    </p:set>
                                    <p:anim calcmode="lin" valueType="num">
                                      <p:cBhvr>
                                        <p:cTn id="56" dur="900" fill="hold"/>
                                        <p:tgtEl>
                                          <p:spTgt spid="763"/>
                                        </p:tgtEl>
                                        <p:attrNameLst>
                                          <p:attrName>ppt_w</p:attrName>
                                        </p:attrNameLst>
                                      </p:cBhvr>
                                      <p:tavLst>
                                        <p:tav tm="0">
                                          <p:val>
                                            <p:strVal val="4*#ppt_w"/>
                                          </p:val>
                                        </p:tav>
                                        <p:tav tm="100000">
                                          <p:val>
                                            <p:strVal val="#ppt_w"/>
                                          </p:val>
                                        </p:tav>
                                      </p:tavLst>
                                    </p:anim>
                                    <p:anim calcmode="lin" valueType="num">
                                      <p:cBhvr>
                                        <p:cTn id="57" dur="900" fill="hold"/>
                                        <p:tgtEl>
                                          <p:spTgt spid="763"/>
                                        </p:tgtEl>
                                        <p:attrNameLst>
                                          <p:attrName>ppt_h</p:attrName>
                                        </p:attrNameLst>
                                      </p:cBhvr>
                                      <p:tavLst>
                                        <p:tav tm="0">
                                          <p:val>
                                            <p:strVal val="4*#ppt_h"/>
                                          </p:val>
                                        </p:tav>
                                        <p:tav tm="100000">
                                          <p:val>
                                            <p:strVal val="#ppt_h"/>
                                          </p:val>
                                        </p:tav>
                                      </p:tavLst>
                                    </p:anim>
                                  </p:childTnLst>
                                </p:cTn>
                              </p:par>
                            </p:childTnLst>
                          </p:cTn>
                        </p:par>
                        <p:par>
                          <p:cTn id="58" fill="hold">
                            <p:stCondLst>
                              <p:cond delay="11000"/>
                            </p:stCondLst>
                            <p:childTnLst>
                              <p:par>
                                <p:cTn id="59" presetClass="entr" nodeType="afterEffect" presetSubtype="32" presetID="4" grpId="13" fill="hold">
                                  <p:stCondLst>
                                    <p:cond delay="400"/>
                                  </p:stCondLst>
                                  <p:iterate type="el" backwards="0">
                                    <p:tmAbs val="0"/>
                                  </p:iterate>
                                  <p:childTnLst>
                                    <p:set>
                                      <p:cBhvr>
                                        <p:cTn id="60" fill="hold"/>
                                        <p:tgtEl>
                                          <p:spTgt spid="764"/>
                                        </p:tgtEl>
                                        <p:attrNameLst>
                                          <p:attrName>style.visibility</p:attrName>
                                        </p:attrNameLst>
                                      </p:cBhvr>
                                      <p:to>
                                        <p:strVal val="visible"/>
                                      </p:to>
                                    </p:set>
                                    <p:animEffect filter="box(out)" transition="in">
                                      <p:cBhvr>
                                        <p:cTn id="61" dur="700"/>
                                        <p:tgtEl>
                                          <p:spTgt spid="764"/>
                                        </p:tgtEl>
                                      </p:cBhvr>
                                    </p:animEffect>
                                  </p:childTnLst>
                                </p:cTn>
                              </p:par>
                            </p:childTnLst>
                          </p:cTn>
                        </p:par>
                        <p:par>
                          <p:cTn id="62" fill="hold">
                            <p:stCondLst>
                              <p:cond delay="12100"/>
                            </p:stCondLst>
                            <p:childTnLst>
                              <p:par>
                                <p:cTn id="63" presetClass="entr" nodeType="afterEffect" presetSubtype="32" presetID="23" grpId="14" fill="hold">
                                  <p:stCondLst>
                                    <p:cond delay="0"/>
                                  </p:stCondLst>
                                  <p:iterate type="el" backwards="0">
                                    <p:tmAbs val="0"/>
                                  </p:iterate>
                                  <p:childTnLst>
                                    <p:set>
                                      <p:cBhvr>
                                        <p:cTn id="64" fill="hold"/>
                                        <p:tgtEl>
                                          <p:spTgt spid="765"/>
                                        </p:tgtEl>
                                        <p:attrNameLst>
                                          <p:attrName>style.visibility</p:attrName>
                                        </p:attrNameLst>
                                      </p:cBhvr>
                                      <p:to>
                                        <p:strVal val="visible"/>
                                      </p:to>
                                    </p:set>
                                    <p:anim calcmode="lin" valueType="num">
                                      <p:cBhvr>
                                        <p:cTn id="65" dur="900" fill="hold"/>
                                        <p:tgtEl>
                                          <p:spTgt spid="765"/>
                                        </p:tgtEl>
                                        <p:attrNameLst>
                                          <p:attrName>ppt_w</p:attrName>
                                        </p:attrNameLst>
                                      </p:cBhvr>
                                      <p:tavLst>
                                        <p:tav tm="0">
                                          <p:val>
                                            <p:strVal val="4*#ppt_w"/>
                                          </p:val>
                                        </p:tav>
                                        <p:tav tm="100000">
                                          <p:val>
                                            <p:strVal val="#ppt_w"/>
                                          </p:val>
                                        </p:tav>
                                      </p:tavLst>
                                    </p:anim>
                                    <p:anim calcmode="lin" valueType="num">
                                      <p:cBhvr>
                                        <p:cTn id="66" dur="900" fill="hold"/>
                                        <p:tgtEl>
                                          <p:spTgt spid="765"/>
                                        </p:tgtEl>
                                        <p:attrNameLst>
                                          <p:attrName>ppt_h</p:attrName>
                                        </p:attrNameLst>
                                      </p:cBhvr>
                                      <p:tavLst>
                                        <p:tav tm="0">
                                          <p:val>
                                            <p:strVal val="4*#ppt_h"/>
                                          </p:val>
                                        </p:tav>
                                        <p:tav tm="100000">
                                          <p:val>
                                            <p:strVal val="#ppt_h"/>
                                          </p:val>
                                        </p:tav>
                                      </p:tavLst>
                                    </p:anim>
                                  </p:childTnLst>
                                </p:cTn>
                              </p:par>
                            </p:childTnLst>
                          </p:cTn>
                        </p:par>
                        <p:par>
                          <p:cTn id="67" fill="hold">
                            <p:stCondLst>
                              <p:cond delay="13000"/>
                            </p:stCondLst>
                            <p:childTnLst>
                              <p:par>
                                <p:cTn id="68" presetClass="entr" nodeType="afterEffect" presetSubtype="32" presetID="4" grpId="15" fill="hold">
                                  <p:stCondLst>
                                    <p:cond delay="400"/>
                                  </p:stCondLst>
                                  <p:iterate type="el" backwards="0">
                                    <p:tmAbs val="0"/>
                                  </p:iterate>
                                  <p:childTnLst>
                                    <p:set>
                                      <p:cBhvr>
                                        <p:cTn id="69" fill="hold"/>
                                        <p:tgtEl>
                                          <p:spTgt spid="766"/>
                                        </p:tgtEl>
                                        <p:attrNameLst>
                                          <p:attrName>style.visibility</p:attrName>
                                        </p:attrNameLst>
                                      </p:cBhvr>
                                      <p:to>
                                        <p:strVal val="visible"/>
                                      </p:to>
                                    </p:set>
                                    <p:animEffect filter="box(out)" transition="in">
                                      <p:cBhvr>
                                        <p:cTn id="70" dur="700"/>
                                        <p:tgtEl>
                                          <p:spTgt spid="766"/>
                                        </p:tgtEl>
                                      </p:cBhvr>
                                    </p:animEffect>
                                  </p:childTnLst>
                                </p:cTn>
                              </p:par>
                            </p:childTnLst>
                          </p:cTn>
                        </p:par>
                        <p:par>
                          <p:cTn id="71" fill="hold">
                            <p:stCondLst>
                              <p:cond delay="14100"/>
                            </p:stCondLst>
                            <p:childTnLst>
                              <p:par>
                                <p:cTn id="72" presetClass="entr" nodeType="afterEffect" presetSubtype="32" presetID="23" grpId="16" fill="hold">
                                  <p:stCondLst>
                                    <p:cond delay="0"/>
                                  </p:stCondLst>
                                  <p:iterate type="el" backwards="0">
                                    <p:tmAbs val="0"/>
                                  </p:iterate>
                                  <p:childTnLst>
                                    <p:set>
                                      <p:cBhvr>
                                        <p:cTn id="73" fill="hold"/>
                                        <p:tgtEl>
                                          <p:spTgt spid="767"/>
                                        </p:tgtEl>
                                        <p:attrNameLst>
                                          <p:attrName>style.visibility</p:attrName>
                                        </p:attrNameLst>
                                      </p:cBhvr>
                                      <p:to>
                                        <p:strVal val="visible"/>
                                      </p:to>
                                    </p:set>
                                    <p:anim calcmode="lin" valueType="num">
                                      <p:cBhvr>
                                        <p:cTn id="74" dur="900" fill="hold"/>
                                        <p:tgtEl>
                                          <p:spTgt spid="767"/>
                                        </p:tgtEl>
                                        <p:attrNameLst>
                                          <p:attrName>ppt_w</p:attrName>
                                        </p:attrNameLst>
                                      </p:cBhvr>
                                      <p:tavLst>
                                        <p:tav tm="0">
                                          <p:val>
                                            <p:strVal val="4*#ppt_w"/>
                                          </p:val>
                                        </p:tav>
                                        <p:tav tm="100000">
                                          <p:val>
                                            <p:strVal val="#ppt_w"/>
                                          </p:val>
                                        </p:tav>
                                      </p:tavLst>
                                    </p:anim>
                                    <p:anim calcmode="lin" valueType="num">
                                      <p:cBhvr>
                                        <p:cTn id="75" dur="900" fill="hold"/>
                                        <p:tgtEl>
                                          <p:spTgt spid="767"/>
                                        </p:tgtEl>
                                        <p:attrNameLst>
                                          <p:attrName>ppt_h</p:attrName>
                                        </p:attrNameLst>
                                      </p:cBhvr>
                                      <p:tavLst>
                                        <p:tav tm="0">
                                          <p:val>
                                            <p:strVal val="4*#ppt_h"/>
                                          </p:val>
                                        </p:tav>
                                        <p:tav tm="100000">
                                          <p:val>
                                            <p:strVal val="#ppt_h"/>
                                          </p:val>
                                        </p:tav>
                                      </p:tavLst>
                                    </p:anim>
                                  </p:childTnLst>
                                </p:cTn>
                              </p:par>
                            </p:childTnLst>
                          </p:cTn>
                        </p:par>
                        <p:par>
                          <p:cTn id="76" fill="hold">
                            <p:stCondLst>
                              <p:cond delay="15000"/>
                            </p:stCondLst>
                            <p:childTnLst>
                              <p:par>
                                <p:cTn id="77" presetClass="entr" nodeType="afterEffect" presetSubtype="32" presetID="4" grpId="17" fill="hold">
                                  <p:stCondLst>
                                    <p:cond delay="300"/>
                                  </p:stCondLst>
                                  <p:iterate type="el" backwards="0">
                                    <p:tmAbs val="0"/>
                                  </p:iterate>
                                  <p:childTnLst>
                                    <p:set>
                                      <p:cBhvr>
                                        <p:cTn id="78" fill="hold"/>
                                        <p:tgtEl>
                                          <p:spTgt spid="768"/>
                                        </p:tgtEl>
                                        <p:attrNameLst>
                                          <p:attrName>style.visibility</p:attrName>
                                        </p:attrNameLst>
                                      </p:cBhvr>
                                      <p:to>
                                        <p:strVal val="visible"/>
                                      </p:to>
                                    </p:set>
                                    <p:animEffect filter="box(out)" transition="in">
                                      <p:cBhvr>
                                        <p:cTn id="79" dur="700"/>
                                        <p:tgtEl>
                                          <p:spTgt spid="768"/>
                                        </p:tgtEl>
                                      </p:cBhvr>
                                    </p:animEffect>
                                  </p:childTnLst>
                                </p:cTn>
                              </p:par>
                            </p:childTnLst>
                          </p:cTn>
                        </p:par>
                        <p:par>
                          <p:cTn id="80" fill="hold">
                            <p:stCondLst>
                              <p:cond delay="16000"/>
                            </p:stCondLst>
                            <p:childTnLst>
                              <p:par>
                                <p:cTn id="81" presetClass="entr" nodeType="afterEffect" presetSubtype="32" presetID="23" grpId="18" fill="hold">
                                  <p:stCondLst>
                                    <p:cond delay="0"/>
                                  </p:stCondLst>
                                  <p:iterate type="el" backwards="0">
                                    <p:tmAbs val="0"/>
                                  </p:iterate>
                                  <p:childTnLst>
                                    <p:set>
                                      <p:cBhvr>
                                        <p:cTn id="82" fill="hold"/>
                                        <p:tgtEl>
                                          <p:spTgt spid="769"/>
                                        </p:tgtEl>
                                        <p:attrNameLst>
                                          <p:attrName>style.visibility</p:attrName>
                                        </p:attrNameLst>
                                      </p:cBhvr>
                                      <p:to>
                                        <p:strVal val="visible"/>
                                      </p:to>
                                    </p:set>
                                    <p:anim calcmode="lin" valueType="num">
                                      <p:cBhvr>
                                        <p:cTn id="83" dur="900" fill="hold"/>
                                        <p:tgtEl>
                                          <p:spTgt spid="769"/>
                                        </p:tgtEl>
                                        <p:attrNameLst>
                                          <p:attrName>ppt_w</p:attrName>
                                        </p:attrNameLst>
                                      </p:cBhvr>
                                      <p:tavLst>
                                        <p:tav tm="0">
                                          <p:val>
                                            <p:strVal val="4*#ppt_w"/>
                                          </p:val>
                                        </p:tav>
                                        <p:tav tm="100000">
                                          <p:val>
                                            <p:strVal val="#ppt_w"/>
                                          </p:val>
                                        </p:tav>
                                      </p:tavLst>
                                    </p:anim>
                                    <p:anim calcmode="lin" valueType="num">
                                      <p:cBhvr>
                                        <p:cTn id="84" dur="900" fill="hold"/>
                                        <p:tgtEl>
                                          <p:spTgt spid="769"/>
                                        </p:tgtEl>
                                        <p:attrNameLst>
                                          <p:attrName>ppt_h</p:attrName>
                                        </p:attrNameLst>
                                      </p:cBhvr>
                                      <p:tavLst>
                                        <p:tav tm="0">
                                          <p:val>
                                            <p:strVal val="4*#ppt_h"/>
                                          </p:val>
                                        </p:tav>
                                        <p:tav tm="100000">
                                          <p:val>
                                            <p:strVal val="#ppt_h"/>
                                          </p:val>
                                        </p:tav>
                                      </p:tavLst>
                                    </p:anim>
                                  </p:childTnLst>
                                </p:cTn>
                              </p:par>
                            </p:childTnLst>
                          </p:cTn>
                        </p:par>
                        <p:par>
                          <p:cTn id="85" fill="hold">
                            <p:stCondLst>
                              <p:cond delay="16900"/>
                            </p:stCondLst>
                            <p:childTnLst>
                              <p:par>
                                <p:cTn id="86" presetClass="entr" nodeType="afterEffect" presetSubtype="32" presetID="4" grpId="19" fill="hold">
                                  <p:stCondLst>
                                    <p:cond delay="400"/>
                                  </p:stCondLst>
                                  <p:iterate type="el" backwards="0">
                                    <p:tmAbs val="0"/>
                                  </p:iterate>
                                  <p:childTnLst>
                                    <p:set>
                                      <p:cBhvr>
                                        <p:cTn id="87" fill="hold"/>
                                        <p:tgtEl>
                                          <p:spTgt spid="770"/>
                                        </p:tgtEl>
                                        <p:attrNameLst>
                                          <p:attrName>style.visibility</p:attrName>
                                        </p:attrNameLst>
                                      </p:cBhvr>
                                      <p:to>
                                        <p:strVal val="visible"/>
                                      </p:to>
                                    </p:set>
                                    <p:animEffect filter="box(out)" transition="in">
                                      <p:cBhvr>
                                        <p:cTn id="88" dur="700"/>
                                        <p:tgtEl>
                                          <p:spTgt spid="770"/>
                                        </p:tgtEl>
                                      </p:cBhvr>
                                    </p:animEffect>
                                  </p:childTnLst>
                                </p:cTn>
                              </p:par>
                            </p:childTnLst>
                          </p:cTn>
                        </p:par>
                        <p:par>
                          <p:cTn id="89" fill="hold">
                            <p:stCondLst>
                              <p:cond delay="18000"/>
                            </p:stCondLst>
                            <p:childTnLst>
                              <p:par>
                                <p:cTn id="90" presetClass="entr" nodeType="afterEffect" presetSubtype="32" presetID="23" grpId="20" fill="hold">
                                  <p:stCondLst>
                                    <p:cond delay="0"/>
                                  </p:stCondLst>
                                  <p:iterate type="el" backwards="0">
                                    <p:tmAbs val="0"/>
                                  </p:iterate>
                                  <p:childTnLst>
                                    <p:set>
                                      <p:cBhvr>
                                        <p:cTn id="91" fill="hold"/>
                                        <p:tgtEl>
                                          <p:spTgt spid="771"/>
                                        </p:tgtEl>
                                        <p:attrNameLst>
                                          <p:attrName>style.visibility</p:attrName>
                                        </p:attrNameLst>
                                      </p:cBhvr>
                                      <p:to>
                                        <p:strVal val="visible"/>
                                      </p:to>
                                    </p:set>
                                    <p:anim calcmode="lin" valueType="num">
                                      <p:cBhvr>
                                        <p:cTn id="92" dur="900" fill="hold"/>
                                        <p:tgtEl>
                                          <p:spTgt spid="771"/>
                                        </p:tgtEl>
                                        <p:attrNameLst>
                                          <p:attrName>ppt_w</p:attrName>
                                        </p:attrNameLst>
                                      </p:cBhvr>
                                      <p:tavLst>
                                        <p:tav tm="0">
                                          <p:val>
                                            <p:strVal val="4*#ppt_w"/>
                                          </p:val>
                                        </p:tav>
                                        <p:tav tm="100000">
                                          <p:val>
                                            <p:strVal val="#ppt_w"/>
                                          </p:val>
                                        </p:tav>
                                      </p:tavLst>
                                    </p:anim>
                                    <p:anim calcmode="lin" valueType="num">
                                      <p:cBhvr>
                                        <p:cTn id="93" dur="900" fill="hold"/>
                                        <p:tgtEl>
                                          <p:spTgt spid="771"/>
                                        </p:tgtEl>
                                        <p:attrNameLst>
                                          <p:attrName>ppt_h</p:attrName>
                                        </p:attrNameLst>
                                      </p:cBhvr>
                                      <p:tavLst>
                                        <p:tav tm="0">
                                          <p:val>
                                            <p:strVal val="4*#ppt_h"/>
                                          </p:val>
                                        </p:tav>
                                        <p:tav tm="100000">
                                          <p:val>
                                            <p:strVal val="#ppt_h"/>
                                          </p:val>
                                        </p:tav>
                                      </p:tavLst>
                                    </p:anim>
                                  </p:childTnLst>
                                </p:cTn>
                              </p:par>
                            </p:childTnLst>
                          </p:cTn>
                        </p:par>
                        <p:par>
                          <p:cTn id="94" fill="hold">
                            <p:stCondLst>
                              <p:cond delay="18900"/>
                            </p:stCondLst>
                            <p:childTnLst>
                              <p:par>
                                <p:cTn id="95" presetClass="entr" nodeType="afterEffect" presetSubtype="32" presetID="4" grpId="21" fill="hold">
                                  <p:stCondLst>
                                    <p:cond delay="400"/>
                                  </p:stCondLst>
                                  <p:iterate type="el" backwards="0">
                                    <p:tmAbs val="0"/>
                                  </p:iterate>
                                  <p:childTnLst>
                                    <p:set>
                                      <p:cBhvr>
                                        <p:cTn id="96" fill="hold"/>
                                        <p:tgtEl>
                                          <p:spTgt spid="772"/>
                                        </p:tgtEl>
                                        <p:attrNameLst>
                                          <p:attrName>style.visibility</p:attrName>
                                        </p:attrNameLst>
                                      </p:cBhvr>
                                      <p:to>
                                        <p:strVal val="visible"/>
                                      </p:to>
                                    </p:set>
                                    <p:animEffect filter="box(out)" transition="in">
                                      <p:cBhvr>
                                        <p:cTn id="97" dur="700"/>
                                        <p:tgtEl>
                                          <p:spTgt spid="772"/>
                                        </p:tgtEl>
                                      </p:cBhvr>
                                    </p:animEffect>
                                  </p:childTnLst>
                                </p:cTn>
                              </p:par>
                            </p:childTnLst>
                          </p:cTn>
                        </p:par>
                        <p:par>
                          <p:cTn id="98" fill="hold">
                            <p:stCondLst>
                              <p:cond delay="20000"/>
                            </p:stCondLst>
                            <p:childTnLst>
                              <p:par>
                                <p:cTn id="99" presetClass="entr" nodeType="afterEffect" presetSubtype="32" presetID="23" grpId="22" fill="hold">
                                  <p:stCondLst>
                                    <p:cond delay="0"/>
                                  </p:stCondLst>
                                  <p:iterate type="el" backwards="0">
                                    <p:tmAbs val="0"/>
                                  </p:iterate>
                                  <p:childTnLst>
                                    <p:set>
                                      <p:cBhvr>
                                        <p:cTn id="100" fill="hold"/>
                                        <p:tgtEl>
                                          <p:spTgt spid="773"/>
                                        </p:tgtEl>
                                        <p:attrNameLst>
                                          <p:attrName>style.visibility</p:attrName>
                                        </p:attrNameLst>
                                      </p:cBhvr>
                                      <p:to>
                                        <p:strVal val="visible"/>
                                      </p:to>
                                    </p:set>
                                    <p:anim calcmode="lin" valueType="num">
                                      <p:cBhvr>
                                        <p:cTn id="101" dur="900" fill="hold"/>
                                        <p:tgtEl>
                                          <p:spTgt spid="773"/>
                                        </p:tgtEl>
                                        <p:attrNameLst>
                                          <p:attrName>ppt_w</p:attrName>
                                        </p:attrNameLst>
                                      </p:cBhvr>
                                      <p:tavLst>
                                        <p:tav tm="0">
                                          <p:val>
                                            <p:strVal val="4*#ppt_w"/>
                                          </p:val>
                                        </p:tav>
                                        <p:tav tm="100000">
                                          <p:val>
                                            <p:strVal val="#ppt_w"/>
                                          </p:val>
                                        </p:tav>
                                      </p:tavLst>
                                    </p:anim>
                                    <p:anim calcmode="lin" valueType="num">
                                      <p:cBhvr>
                                        <p:cTn id="102" dur="900" fill="hold"/>
                                        <p:tgtEl>
                                          <p:spTgt spid="773"/>
                                        </p:tgtEl>
                                        <p:attrNameLst>
                                          <p:attrName>ppt_h</p:attrName>
                                        </p:attrNameLst>
                                      </p:cBhvr>
                                      <p:tavLst>
                                        <p:tav tm="0">
                                          <p:val>
                                            <p:strVal val="4*#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Class="entr" nodeType="clickEffect" presetID="9" grpId="23" fill="hold">
                                  <p:stCondLst>
                                    <p:cond delay="0"/>
                                  </p:stCondLst>
                                  <p:iterate type="el" backwards="0">
                                    <p:tmAbs val="0"/>
                                  </p:iterate>
                                  <p:childTnLst>
                                    <p:set>
                                      <p:cBhvr>
                                        <p:cTn id="106" fill="hold"/>
                                        <p:tgtEl>
                                          <p:spTgt spid="776"/>
                                        </p:tgtEl>
                                        <p:attrNameLst>
                                          <p:attrName>style.visibility</p:attrName>
                                        </p:attrNameLst>
                                      </p:cBhvr>
                                      <p:to>
                                        <p:strVal val="visible"/>
                                      </p:to>
                                    </p:set>
                                    <p:animEffect filter="dissolve" transition="in">
                                      <p:cBhvr>
                                        <p:cTn id="107" dur="1500"/>
                                        <p:tgtEl>
                                          <p:spTgt spid="776"/>
                                        </p:tgtEl>
                                      </p:cBhvr>
                                    </p:animEffect>
                                  </p:childTnLst>
                                </p:cTn>
                              </p:par>
                            </p:childTnLst>
                          </p:cTn>
                        </p:par>
                        <p:par>
                          <p:cTn id="108" fill="hold">
                            <p:stCondLst>
                              <p:cond delay="1500"/>
                            </p:stCondLst>
                            <p:childTnLst>
                              <p:par>
                                <p:cTn id="109" presetClass="entr" nodeType="afterEffect" presetID="9" grpId="24" fill="hold">
                                  <p:stCondLst>
                                    <p:cond delay="0"/>
                                  </p:stCondLst>
                                  <p:iterate type="el" backwards="0">
                                    <p:tmAbs val="0"/>
                                  </p:iterate>
                                  <p:childTnLst>
                                    <p:set>
                                      <p:cBhvr>
                                        <p:cTn id="110" fill="hold"/>
                                        <p:tgtEl>
                                          <p:spTgt spid="793"/>
                                        </p:tgtEl>
                                        <p:attrNameLst>
                                          <p:attrName>style.visibility</p:attrName>
                                        </p:attrNameLst>
                                      </p:cBhvr>
                                      <p:to>
                                        <p:strVal val="visible"/>
                                      </p:to>
                                    </p:set>
                                    <p:animEffect filter="dissolve" transition="in">
                                      <p:cBhvr>
                                        <p:cTn id="111" dur="900"/>
                                        <p:tgtEl>
                                          <p:spTgt spid="793"/>
                                        </p:tgtEl>
                                      </p:cBhvr>
                                    </p:animEffect>
                                  </p:childTnLst>
                                </p:cTn>
                              </p:par>
                            </p:childTnLst>
                          </p:cTn>
                        </p:par>
                        <p:par>
                          <p:cTn id="112" fill="hold">
                            <p:stCondLst>
                              <p:cond delay="2400"/>
                            </p:stCondLst>
                            <p:childTnLst>
                              <p:par>
                                <p:cTn id="113" presetClass="entr" nodeType="afterEffect" presetSubtype="32" presetID="4" grpId="25" fill="hold">
                                  <p:stCondLst>
                                    <p:cond delay="0"/>
                                  </p:stCondLst>
                                  <p:iterate type="el" backwards="0">
                                    <p:tmAbs val="0"/>
                                  </p:iterate>
                                  <p:childTnLst>
                                    <p:set>
                                      <p:cBhvr>
                                        <p:cTn id="114" fill="hold"/>
                                        <p:tgtEl>
                                          <p:spTgt spid="795"/>
                                        </p:tgtEl>
                                        <p:attrNameLst>
                                          <p:attrName>style.visibility</p:attrName>
                                        </p:attrNameLst>
                                      </p:cBhvr>
                                      <p:to>
                                        <p:strVal val="visible"/>
                                      </p:to>
                                    </p:set>
                                    <p:animEffect filter="box(out)" transition="in">
                                      <p:cBhvr>
                                        <p:cTn id="115" dur="600"/>
                                        <p:tgtEl>
                                          <p:spTgt spid="795"/>
                                        </p:tgtEl>
                                      </p:cBhvr>
                                    </p:animEffect>
                                  </p:childTnLst>
                                </p:cTn>
                              </p:par>
                            </p:childTnLst>
                          </p:cTn>
                        </p:par>
                        <p:par>
                          <p:cTn id="116" fill="hold">
                            <p:stCondLst>
                              <p:cond delay="3000"/>
                            </p:stCondLst>
                            <p:childTnLst>
                              <p:par>
                                <p:cTn id="117" presetClass="entr" nodeType="afterEffect" presetSubtype="32" presetID="4" grpId="26" fill="hold">
                                  <p:stCondLst>
                                    <p:cond delay="0"/>
                                  </p:stCondLst>
                                  <p:iterate type="el" backwards="0">
                                    <p:tmAbs val="0"/>
                                  </p:iterate>
                                  <p:childTnLst>
                                    <p:set>
                                      <p:cBhvr>
                                        <p:cTn id="118" fill="hold"/>
                                        <p:tgtEl>
                                          <p:spTgt spid="729"/>
                                        </p:tgtEl>
                                        <p:attrNameLst>
                                          <p:attrName>style.visibility</p:attrName>
                                        </p:attrNameLst>
                                      </p:cBhvr>
                                      <p:to>
                                        <p:strVal val="visible"/>
                                      </p:to>
                                    </p:set>
                                    <p:animEffect filter="box(out)" transition="in">
                                      <p:cBhvr>
                                        <p:cTn id="119" dur="700"/>
                                        <p:tgtEl>
                                          <p:spTgt spid="729"/>
                                        </p:tgtEl>
                                      </p:cBhvr>
                                    </p:animEffect>
                                  </p:childTnLst>
                                </p:cTn>
                              </p:par>
                            </p:childTnLst>
                          </p:cTn>
                        </p:par>
                        <p:par>
                          <p:cTn id="120" fill="hold">
                            <p:stCondLst>
                              <p:cond delay="3700"/>
                            </p:stCondLst>
                            <p:childTnLst>
                              <p:par>
                                <p:cTn id="121" presetClass="entr" nodeType="afterEffect" presetSubtype="32" presetID="4" grpId="27" fill="hold">
                                  <p:stCondLst>
                                    <p:cond delay="0"/>
                                  </p:stCondLst>
                                  <p:iterate type="el" backwards="0">
                                    <p:tmAbs val="0"/>
                                  </p:iterate>
                                  <p:childTnLst>
                                    <p:set>
                                      <p:cBhvr>
                                        <p:cTn id="122" fill="hold"/>
                                        <p:tgtEl>
                                          <p:spTgt spid="789"/>
                                        </p:tgtEl>
                                        <p:attrNameLst>
                                          <p:attrName>style.visibility</p:attrName>
                                        </p:attrNameLst>
                                      </p:cBhvr>
                                      <p:to>
                                        <p:strVal val="visible"/>
                                      </p:to>
                                    </p:set>
                                    <p:animEffect filter="box(out)" transition="in">
                                      <p:cBhvr>
                                        <p:cTn id="123" dur="700"/>
                                        <p:tgtEl>
                                          <p:spTgt spid="789"/>
                                        </p:tgtEl>
                                      </p:cBhvr>
                                    </p:animEffect>
                                  </p:childTnLst>
                                </p:cTn>
                              </p:par>
                            </p:childTnLst>
                          </p:cTn>
                        </p:par>
                        <p:par>
                          <p:cTn id="124" fill="hold">
                            <p:stCondLst>
                              <p:cond delay="4400"/>
                            </p:stCondLst>
                            <p:childTnLst>
                              <p:par>
                                <p:cTn id="125" presetClass="entr" nodeType="afterEffect" presetSubtype="32" presetID="23" grpId="28" fill="hold">
                                  <p:stCondLst>
                                    <p:cond delay="0"/>
                                  </p:stCondLst>
                                  <p:iterate type="el" backwards="0">
                                    <p:tmAbs val="0"/>
                                  </p:iterate>
                                  <p:childTnLst>
                                    <p:set>
                                      <p:cBhvr>
                                        <p:cTn id="126" fill="hold"/>
                                        <p:tgtEl>
                                          <p:spTgt spid="790"/>
                                        </p:tgtEl>
                                        <p:attrNameLst>
                                          <p:attrName>style.visibility</p:attrName>
                                        </p:attrNameLst>
                                      </p:cBhvr>
                                      <p:to>
                                        <p:strVal val="visible"/>
                                      </p:to>
                                    </p:set>
                                    <p:anim calcmode="lin" valueType="num">
                                      <p:cBhvr>
                                        <p:cTn id="127" dur="900" fill="hold"/>
                                        <p:tgtEl>
                                          <p:spTgt spid="790"/>
                                        </p:tgtEl>
                                        <p:attrNameLst>
                                          <p:attrName>ppt_w</p:attrName>
                                        </p:attrNameLst>
                                      </p:cBhvr>
                                      <p:tavLst>
                                        <p:tav tm="0">
                                          <p:val>
                                            <p:strVal val="4*#ppt_w"/>
                                          </p:val>
                                        </p:tav>
                                        <p:tav tm="100000">
                                          <p:val>
                                            <p:strVal val="#ppt_w"/>
                                          </p:val>
                                        </p:tav>
                                      </p:tavLst>
                                    </p:anim>
                                    <p:anim calcmode="lin" valueType="num">
                                      <p:cBhvr>
                                        <p:cTn id="128" dur="900" fill="hold"/>
                                        <p:tgtEl>
                                          <p:spTgt spid="790"/>
                                        </p:tgtEl>
                                        <p:attrNameLst>
                                          <p:attrName>ppt_h</p:attrName>
                                        </p:attrNameLst>
                                      </p:cBhvr>
                                      <p:tavLst>
                                        <p:tav tm="0">
                                          <p:val>
                                            <p:strVal val="4*#ppt_h"/>
                                          </p:val>
                                        </p:tav>
                                        <p:tav tm="100000">
                                          <p:val>
                                            <p:strVal val="#ppt_h"/>
                                          </p:val>
                                        </p:tav>
                                      </p:tavLst>
                                    </p:anim>
                                  </p:childTnLst>
                                </p:cTn>
                              </p:par>
                            </p:childTnLst>
                          </p:cTn>
                        </p:par>
                        <p:par>
                          <p:cTn id="129" fill="hold">
                            <p:stCondLst>
                              <p:cond delay="5300"/>
                            </p:stCondLst>
                            <p:childTnLst>
                              <p:par>
                                <p:cTn id="130" presetClass="entr" nodeType="afterEffect" presetSubtype="32" presetID="4" grpId="29" fill="hold">
                                  <p:stCondLst>
                                    <p:cond delay="400"/>
                                  </p:stCondLst>
                                  <p:iterate type="el" backwards="0">
                                    <p:tmAbs val="0"/>
                                  </p:iterate>
                                  <p:childTnLst>
                                    <p:set>
                                      <p:cBhvr>
                                        <p:cTn id="131" fill="hold"/>
                                        <p:tgtEl>
                                          <p:spTgt spid="791"/>
                                        </p:tgtEl>
                                        <p:attrNameLst>
                                          <p:attrName>style.visibility</p:attrName>
                                        </p:attrNameLst>
                                      </p:cBhvr>
                                      <p:to>
                                        <p:strVal val="visible"/>
                                      </p:to>
                                    </p:set>
                                    <p:animEffect filter="box(out)" transition="in">
                                      <p:cBhvr>
                                        <p:cTn id="132" dur="700"/>
                                        <p:tgtEl>
                                          <p:spTgt spid="791"/>
                                        </p:tgtEl>
                                      </p:cBhvr>
                                    </p:animEffect>
                                  </p:childTnLst>
                                </p:cTn>
                              </p:par>
                            </p:childTnLst>
                          </p:cTn>
                        </p:par>
                        <p:par>
                          <p:cTn id="133" fill="hold">
                            <p:stCondLst>
                              <p:cond delay="6400"/>
                            </p:stCondLst>
                            <p:childTnLst>
                              <p:par>
                                <p:cTn id="134" presetClass="entr" nodeType="afterEffect" presetSubtype="32" presetID="23" grpId="30" fill="hold">
                                  <p:stCondLst>
                                    <p:cond delay="0"/>
                                  </p:stCondLst>
                                  <p:iterate type="el" backwards="0">
                                    <p:tmAbs val="0"/>
                                  </p:iterate>
                                  <p:childTnLst>
                                    <p:set>
                                      <p:cBhvr>
                                        <p:cTn id="135" fill="hold"/>
                                        <p:tgtEl>
                                          <p:spTgt spid="792"/>
                                        </p:tgtEl>
                                        <p:attrNameLst>
                                          <p:attrName>style.visibility</p:attrName>
                                        </p:attrNameLst>
                                      </p:cBhvr>
                                      <p:to>
                                        <p:strVal val="visible"/>
                                      </p:to>
                                    </p:set>
                                    <p:anim calcmode="lin" valueType="num">
                                      <p:cBhvr>
                                        <p:cTn id="136" dur="900" fill="hold"/>
                                        <p:tgtEl>
                                          <p:spTgt spid="792"/>
                                        </p:tgtEl>
                                        <p:attrNameLst>
                                          <p:attrName>ppt_w</p:attrName>
                                        </p:attrNameLst>
                                      </p:cBhvr>
                                      <p:tavLst>
                                        <p:tav tm="0">
                                          <p:val>
                                            <p:strVal val="4*#ppt_w"/>
                                          </p:val>
                                        </p:tav>
                                        <p:tav tm="100000">
                                          <p:val>
                                            <p:strVal val="#ppt_w"/>
                                          </p:val>
                                        </p:tav>
                                      </p:tavLst>
                                    </p:anim>
                                    <p:anim calcmode="lin" valueType="num">
                                      <p:cBhvr>
                                        <p:cTn id="137" dur="900" fill="hold"/>
                                        <p:tgtEl>
                                          <p:spTgt spid="792"/>
                                        </p:tgtEl>
                                        <p:attrNameLst>
                                          <p:attrName>ppt_h</p:attrName>
                                        </p:attrNameLst>
                                      </p:cBhvr>
                                      <p:tavLst>
                                        <p:tav tm="0">
                                          <p:val>
                                            <p:strVal val="4*#ppt_h"/>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Class="entr" nodeType="clickEffect" presetID="9" grpId="31" fill="hold">
                                  <p:stCondLst>
                                    <p:cond delay="0"/>
                                  </p:stCondLst>
                                  <p:iterate type="el" backwards="0">
                                    <p:tmAbs val="0"/>
                                  </p:iterate>
                                  <p:childTnLst>
                                    <p:set>
                                      <p:cBhvr>
                                        <p:cTn id="141" fill="hold"/>
                                        <p:tgtEl>
                                          <p:spTgt spid="775"/>
                                        </p:tgtEl>
                                        <p:attrNameLst>
                                          <p:attrName>style.visibility</p:attrName>
                                        </p:attrNameLst>
                                      </p:cBhvr>
                                      <p:to>
                                        <p:strVal val="visible"/>
                                      </p:to>
                                    </p:set>
                                    <p:animEffect filter="dissolve" transition="in">
                                      <p:cBhvr>
                                        <p:cTn id="142" dur="900"/>
                                        <p:tgtEl>
                                          <p:spTgt spid="775"/>
                                        </p:tgtEl>
                                      </p:cBhvr>
                                    </p:animEffect>
                                  </p:childTnLst>
                                </p:cTn>
                              </p:par>
                            </p:childTnLst>
                          </p:cTn>
                        </p:par>
                        <p:par>
                          <p:cTn id="143" fill="hold">
                            <p:stCondLst>
                              <p:cond delay="900"/>
                            </p:stCondLst>
                            <p:childTnLst>
                              <p:par>
                                <p:cTn id="144" presetClass="entr" nodeType="afterEffect" presetID="9" grpId="32" fill="hold">
                                  <p:stCondLst>
                                    <p:cond delay="0"/>
                                  </p:stCondLst>
                                  <p:iterate type="el" backwards="0">
                                    <p:tmAbs val="0"/>
                                  </p:iterate>
                                  <p:childTnLst>
                                    <p:set>
                                      <p:cBhvr>
                                        <p:cTn id="145" fill="hold"/>
                                        <p:tgtEl>
                                          <p:spTgt spid="752"/>
                                        </p:tgtEl>
                                        <p:attrNameLst>
                                          <p:attrName>style.visibility</p:attrName>
                                        </p:attrNameLst>
                                      </p:cBhvr>
                                      <p:to>
                                        <p:strVal val="visible"/>
                                      </p:to>
                                    </p:set>
                                    <p:animEffect filter="dissolve" transition="in">
                                      <p:cBhvr>
                                        <p:cTn id="146" dur="1000"/>
                                        <p:tgtEl>
                                          <p:spTgt spid="752"/>
                                        </p:tgtEl>
                                      </p:cBhvr>
                                    </p:animEffect>
                                  </p:childTnLst>
                                </p:cTn>
                              </p:par>
                            </p:childTnLst>
                          </p:cTn>
                        </p:par>
                        <p:par>
                          <p:cTn id="147" fill="hold">
                            <p:stCondLst>
                              <p:cond delay="1900"/>
                            </p:stCondLst>
                            <p:childTnLst>
                              <p:par>
                                <p:cTn id="148" presetClass="entr" nodeType="afterEffect" presetSubtype="16" presetID="23" grpId="33" fill="hold">
                                  <p:stCondLst>
                                    <p:cond delay="0"/>
                                  </p:stCondLst>
                                  <p:iterate type="el" backwards="0">
                                    <p:tmAbs val="0"/>
                                  </p:iterate>
                                  <p:childTnLst>
                                    <p:set>
                                      <p:cBhvr>
                                        <p:cTn id="149" fill="hold"/>
                                        <p:tgtEl>
                                          <p:spTgt spid="731"/>
                                        </p:tgtEl>
                                        <p:attrNameLst>
                                          <p:attrName>style.visibility</p:attrName>
                                        </p:attrNameLst>
                                      </p:cBhvr>
                                      <p:to>
                                        <p:strVal val="visible"/>
                                      </p:to>
                                    </p:set>
                                    <p:anim calcmode="lin" valueType="num">
                                      <p:cBhvr>
                                        <p:cTn id="150" dur="1000" fill="hold"/>
                                        <p:tgtEl>
                                          <p:spTgt spid="731"/>
                                        </p:tgtEl>
                                        <p:attrNameLst>
                                          <p:attrName>ppt_w</p:attrName>
                                        </p:attrNameLst>
                                      </p:cBhvr>
                                      <p:tavLst>
                                        <p:tav tm="0">
                                          <p:val>
                                            <p:fltVal val="0"/>
                                          </p:val>
                                        </p:tav>
                                        <p:tav tm="100000">
                                          <p:val>
                                            <p:strVal val="#ppt_w"/>
                                          </p:val>
                                        </p:tav>
                                      </p:tavLst>
                                    </p:anim>
                                    <p:anim calcmode="lin" valueType="num">
                                      <p:cBhvr>
                                        <p:cTn id="151" dur="1000" fill="hold"/>
                                        <p:tgtEl>
                                          <p:spTgt spid="731"/>
                                        </p:tgtEl>
                                        <p:attrNameLst>
                                          <p:attrName>ppt_h</p:attrName>
                                        </p:attrNameLst>
                                      </p:cBhvr>
                                      <p:tavLst>
                                        <p:tav tm="0">
                                          <p:val>
                                            <p:fltVal val="0"/>
                                          </p:val>
                                        </p:tav>
                                        <p:tav tm="100000">
                                          <p:val>
                                            <p:strVal val="#ppt_h"/>
                                          </p:val>
                                        </p:tav>
                                      </p:tavLst>
                                    </p:anim>
                                  </p:childTnLst>
                                </p:cTn>
                              </p:par>
                            </p:childTnLst>
                          </p:cTn>
                        </p:par>
                        <p:par>
                          <p:cTn id="152" fill="hold">
                            <p:stCondLst>
                              <p:cond delay="2900"/>
                            </p:stCondLst>
                            <p:childTnLst>
                              <p:par>
                                <p:cTn id="153" presetClass="entr" nodeType="afterEffect" presetID="10" grpId="34" fill="hold">
                                  <p:stCondLst>
                                    <p:cond delay="0"/>
                                  </p:stCondLst>
                                  <p:iterate type="el" backwards="0">
                                    <p:tmAbs val="0"/>
                                  </p:iterate>
                                  <p:childTnLst>
                                    <p:set>
                                      <p:cBhvr>
                                        <p:cTn id="154" fill="hold"/>
                                        <p:tgtEl>
                                          <p:spTgt spid="738"/>
                                        </p:tgtEl>
                                        <p:attrNameLst>
                                          <p:attrName>style.visibility</p:attrName>
                                        </p:attrNameLst>
                                      </p:cBhvr>
                                      <p:to>
                                        <p:strVal val="visible"/>
                                      </p:to>
                                    </p:set>
                                    <p:animEffect filter="fade" transition="in">
                                      <p:cBhvr>
                                        <p:cTn id="155" dur="600"/>
                                        <p:tgtEl>
                                          <p:spTgt spid="738"/>
                                        </p:tgtEl>
                                      </p:cBhvr>
                                    </p:animEffect>
                                  </p:childTnLst>
                                </p:cTn>
                              </p:par>
                            </p:childTnLst>
                          </p:cTn>
                        </p:par>
                        <p:par>
                          <p:cTn id="156" fill="hold">
                            <p:stCondLst>
                              <p:cond delay="3500"/>
                            </p:stCondLst>
                            <p:childTnLst>
                              <p:par>
                                <p:cTn id="157" presetClass="entr" nodeType="afterEffect" presetSubtype="32" presetID="23" grpId="35" fill="hold">
                                  <p:stCondLst>
                                    <p:cond delay="0"/>
                                  </p:stCondLst>
                                  <p:iterate type="el" backwards="0">
                                    <p:tmAbs val="0"/>
                                  </p:iterate>
                                  <p:childTnLst>
                                    <p:set>
                                      <p:cBhvr>
                                        <p:cTn id="158" fill="hold"/>
                                        <p:tgtEl>
                                          <p:spTgt spid="739"/>
                                        </p:tgtEl>
                                        <p:attrNameLst>
                                          <p:attrName>style.visibility</p:attrName>
                                        </p:attrNameLst>
                                      </p:cBhvr>
                                      <p:to>
                                        <p:strVal val="visible"/>
                                      </p:to>
                                    </p:set>
                                    <p:anim calcmode="lin" valueType="num">
                                      <p:cBhvr>
                                        <p:cTn id="159" dur="900" fill="hold"/>
                                        <p:tgtEl>
                                          <p:spTgt spid="739"/>
                                        </p:tgtEl>
                                        <p:attrNameLst>
                                          <p:attrName>ppt_w</p:attrName>
                                        </p:attrNameLst>
                                      </p:cBhvr>
                                      <p:tavLst>
                                        <p:tav tm="0">
                                          <p:val>
                                            <p:strVal val="4*#ppt_w"/>
                                          </p:val>
                                        </p:tav>
                                        <p:tav tm="100000">
                                          <p:val>
                                            <p:strVal val="#ppt_w"/>
                                          </p:val>
                                        </p:tav>
                                      </p:tavLst>
                                    </p:anim>
                                    <p:anim calcmode="lin" valueType="num">
                                      <p:cBhvr>
                                        <p:cTn id="160" dur="900" fill="hold"/>
                                        <p:tgtEl>
                                          <p:spTgt spid="739"/>
                                        </p:tgtEl>
                                        <p:attrNameLst>
                                          <p:attrName>ppt_h</p:attrName>
                                        </p:attrNameLst>
                                      </p:cBhvr>
                                      <p:tavLst>
                                        <p:tav tm="0">
                                          <p:val>
                                            <p:strVal val="4*#ppt_h"/>
                                          </p:val>
                                        </p:tav>
                                        <p:tav tm="100000">
                                          <p:val>
                                            <p:strVal val="#ppt_h"/>
                                          </p:val>
                                        </p:tav>
                                      </p:tavLst>
                                    </p:anim>
                                  </p:childTnLst>
                                </p:cTn>
                              </p:par>
                            </p:childTnLst>
                          </p:cTn>
                        </p:par>
                        <p:par>
                          <p:cTn id="161" fill="hold">
                            <p:stCondLst>
                              <p:cond delay="4400"/>
                            </p:stCondLst>
                            <p:childTnLst>
                              <p:par>
                                <p:cTn id="162" presetClass="entr" nodeType="afterEffect" presetSubtype="32" presetID="4" grpId="36" fill="hold">
                                  <p:stCondLst>
                                    <p:cond delay="0"/>
                                  </p:stCondLst>
                                  <p:iterate type="el" backwards="0">
                                    <p:tmAbs val="0"/>
                                  </p:iterate>
                                  <p:childTnLst>
                                    <p:set>
                                      <p:cBhvr>
                                        <p:cTn id="163" fill="hold"/>
                                        <p:tgtEl>
                                          <p:spTgt spid="732"/>
                                        </p:tgtEl>
                                        <p:attrNameLst>
                                          <p:attrName>style.visibility</p:attrName>
                                        </p:attrNameLst>
                                      </p:cBhvr>
                                      <p:to>
                                        <p:strVal val="visible"/>
                                      </p:to>
                                    </p:set>
                                    <p:animEffect filter="box(out)" transition="in">
                                      <p:cBhvr>
                                        <p:cTn id="164" dur="700"/>
                                        <p:tgtEl>
                                          <p:spTgt spid="732"/>
                                        </p:tgtEl>
                                      </p:cBhvr>
                                    </p:animEffect>
                                  </p:childTnLst>
                                </p:cTn>
                              </p:par>
                            </p:childTnLst>
                          </p:cTn>
                        </p:par>
                        <p:par>
                          <p:cTn id="165" fill="hold">
                            <p:stCondLst>
                              <p:cond delay="5100"/>
                            </p:stCondLst>
                            <p:childTnLst>
                              <p:par>
                                <p:cTn id="166" presetClass="entr" nodeType="afterEffect" presetSubtype="32" presetID="23" grpId="37" fill="hold">
                                  <p:stCondLst>
                                    <p:cond delay="0"/>
                                  </p:stCondLst>
                                  <p:iterate type="el" backwards="0">
                                    <p:tmAbs val="0"/>
                                  </p:iterate>
                                  <p:childTnLst>
                                    <p:set>
                                      <p:cBhvr>
                                        <p:cTn id="167" fill="hold"/>
                                        <p:tgtEl>
                                          <p:spTgt spid="733"/>
                                        </p:tgtEl>
                                        <p:attrNameLst>
                                          <p:attrName>style.visibility</p:attrName>
                                        </p:attrNameLst>
                                      </p:cBhvr>
                                      <p:to>
                                        <p:strVal val="visible"/>
                                      </p:to>
                                    </p:set>
                                    <p:anim calcmode="lin" valueType="num">
                                      <p:cBhvr>
                                        <p:cTn id="168" dur="900" fill="hold"/>
                                        <p:tgtEl>
                                          <p:spTgt spid="733"/>
                                        </p:tgtEl>
                                        <p:attrNameLst>
                                          <p:attrName>ppt_w</p:attrName>
                                        </p:attrNameLst>
                                      </p:cBhvr>
                                      <p:tavLst>
                                        <p:tav tm="0">
                                          <p:val>
                                            <p:strVal val="4*#ppt_w"/>
                                          </p:val>
                                        </p:tav>
                                        <p:tav tm="100000">
                                          <p:val>
                                            <p:strVal val="#ppt_w"/>
                                          </p:val>
                                        </p:tav>
                                      </p:tavLst>
                                    </p:anim>
                                    <p:anim calcmode="lin" valueType="num">
                                      <p:cBhvr>
                                        <p:cTn id="169" dur="900" fill="hold"/>
                                        <p:tgtEl>
                                          <p:spTgt spid="733"/>
                                        </p:tgtEl>
                                        <p:attrNameLst>
                                          <p:attrName>ppt_h</p:attrName>
                                        </p:attrNameLst>
                                      </p:cBhvr>
                                      <p:tavLst>
                                        <p:tav tm="0">
                                          <p:val>
                                            <p:strVal val="4*#ppt_h"/>
                                          </p:val>
                                        </p:tav>
                                        <p:tav tm="100000">
                                          <p:val>
                                            <p:strVal val="#ppt_h"/>
                                          </p:val>
                                        </p:tav>
                                      </p:tavLst>
                                    </p:anim>
                                  </p:childTnLst>
                                </p:cTn>
                              </p:par>
                            </p:childTnLst>
                          </p:cTn>
                        </p:par>
                        <p:par>
                          <p:cTn id="170" fill="hold">
                            <p:stCondLst>
                              <p:cond delay="6000"/>
                            </p:stCondLst>
                            <p:childTnLst>
                              <p:par>
                                <p:cTn id="171" presetClass="entr" nodeType="afterEffect" presetSubtype="32" presetID="4" grpId="38" fill="hold">
                                  <p:stCondLst>
                                    <p:cond delay="400"/>
                                  </p:stCondLst>
                                  <p:iterate type="el" backwards="0">
                                    <p:tmAbs val="0"/>
                                  </p:iterate>
                                  <p:childTnLst>
                                    <p:set>
                                      <p:cBhvr>
                                        <p:cTn id="172" fill="hold"/>
                                        <p:tgtEl>
                                          <p:spTgt spid="734"/>
                                        </p:tgtEl>
                                        <p:attrNameLst>
                                          <p:attrName>style.visibility</p:attrName>
                                        </p:attrNameLst>
                                      </p:cBhvr>
                                      <p:to>
                                        <p:strVal val="visible"/>
                                      </p:to>
                                    </p:set>
                                    <p:animEffect filter="box(out)" transition="in">
                                      <p:cBhvr>
                                        <p:cTn id="173" dur="700"/>
                                        <p:tgtEl>
                                          <p:spTgt spid="734"/>
                                        </p:tgtEl>
                                      </p:cBhvr>
                                    </p:animEffect>
                                  </p:childTnLst>
                                </p:cTn>
                              </p:par>
                            </p:childTnLst>
                          </p:cTn>
                        </p:par>
                        <p:par>
                          <p:cTn id="174" fill="hold">
                            <p:stCondLst>
                              <p:cond delay="7100"/>
                            </p:stCondLst>
                            <p:childTnLst>
                              <p:par>
                                <p:cTn id="175" presetClass="entr" nodeType="afterEffect" presetSubtype="32" presetID="23" grpId="39" fill="hold">
                                  <p:stCondLst>
                                    <p:cond delay="0"/>
                                  </p:stCondLst>
                                  <p:iterate type="el" backwards="0">
                                    <p:tmAbs val="0"/>
                                  </p:iterate>
                                  <p:childTnLst>
                                    <p:set>
                                      <p:cBhvr>
                                        <p:cTn id="176" fill="hold"/>
                                        <p:tgtEl>
                                          <p:spTgt spid="735"/>
                                        </p:tgtEl>
                                        <p:attrNameLst>
                                          <p:attrName>style.visibility</p:attrName>
                                        </p:attrNameLst>
                                      </p:cBhvr>
                                      <p:to>
                                        <p:strVal val="visible"/>
                                      </p:to>
                                    </p:set>
                                    <p:anim calcmode="lin" valueType="num">
                                      <p:cBhvr>
                                        <p:cTn id="177" dur="900" fill="hold"/>
                                        <p:tgtEl>
                                          <p:spTgt spid="735"/>
                                        </p:tgtEl>
                                        <p:attrNameLst>
                                          <p:attrName>ppt_w</p:attrName>
                                        </p:attrNameLst>
                                      </p:cBhvr>
                                      <p:tavLst>
                                        <p:tav tm="0">
                                          <p:val>
                                            <p:strVal val="4*#ppt_w"/>
                                          </p:val>
                                        </p:tav>
                                        <p:tav tm="100000">
                                          <p:val>
                                            <p:strVal val="#ppt_w"/>
                                          </p:val>
                                        </p:tav>
                                      </p:tavLst>
                                    </p:anim>
                                    <p:anim calcmode="lin" valueType="num">
                                      <p:cBhvr>
                                        <p:cTn id="178" dur="900" fill="hold"/>
                                        <p:tgtEl>
                                          <p:spTgt spid="735"/>
                                        </p:tgtEl>
                                        <p:attrNameLst>
                                          <p:attrName>ppt_h</p:attrName>
                                        </p:attrNameLst>
                                      </p:cBhvr>
                                      <p:tavLst>
                                        <p:tav tm="0">
                                          <p:val>
                                            <p:strVal val="4*#ppt_h"/>
                                          </p:val>
                                        </p:tav>
                                        <p:tav tm="100000">
                                          <p:val>
                                            <p:strVal val="#ppt_h"/>
                                          </p:val>
                                        </p:tav>
                                      </p:tavLst>
                                    </p:anim>
                                  </p:childTnLst>
                                </p:cTn>
                              </p:par>
                            </p:childTnLst>
                          </p:cTn>
                        </p:par>
                        <p:par>
                          <p:cTn id="179" fill="hold">
                            <p:stCondLst>
                              <p:cond delay="8000"/>
                            </p:stCondLst>
                            <p:childTnLst>
                              <p:par>
                                <p:cTn id="180" presetClass="entr" nodeType="afterEffect" presetSubtype="32" presetID="4" grpId="40" fill="hold">
                                  <p:stCondLst>
                                    <p:cond delay="400"/>
                                  </p:stCondLst>
                                  <p:iterate type="el" backwards="0">
                                    <p:tmAbs val="0"/>
                                  </p:iterate>
                                  <p:childTnLst>
                                    <p:set>
                                      <p:cBhvr>
                                        <p:cTn id="181" fill="hold"/>
                                        <p:tgtEl>
                                          <p:spTgt spid="736"/>
                                        </p:tgtEl>
                                        <p:attrNameLst>
                                          <p:attrName>style.visibility</p:attrName>
                                        </p:attrNameLst>
                                      </p:cBhvr>
                                      <p:to>
                                        <p:strVal val="visible"/>
                                      </p:to>
                                    </p:set>
                                    <p:animEffect filter="box(out)" transition="in">
                                      <p:cBhvr>
                                        <p:cTn id="182" dur="700"/>
                                        <p:tgtEl>
                                          <p:spTgt spid="736"/>
                                        </p:tgtEl>
                                      </p:cBhvr>
                                    </p:animEffect>
                                  </p:childTnLst>
                                </p:cTn>
                              </p:par>
                            </p:childTnLst>
                          </p:cTn>
                        </p:par>
                        <p:par>
                          <p:cTn id="183" fill="hold">
                            <p:stCondLst>
                              <p:cond delay="9100"/>
                            </p:stCondLst>
                            <p:childTnLst>
                              <p:par>
                                <p:cTn id="184" presetClass="entr" nodeType="afterEffect" presetSubtype="32" presetID="23" grpId="41" fill="hold">
                                  <p:stCondLst>
                                    <p:cond delay="0"/>
                                  </p:stCondLst>
                                  <p:iterate type="el" backwards="0">
                                    <p:tmAbs val="0"/>
                                  </p:iterate>
                                  <p:childTnLst>
                                    <p:set>
                                      <p:cBhvr>
                                        <p:cTn id="185" fill="hold"/>
                                        <p:tgtEl>
                                          <p:spTgt spid="737"/>
                                        </p:tgtEl>
                                        <p:attrNameLst>
                                          <p:attrName>style.visibility</p:attrName>
                                        </p:attrNameLst>
                                      </p:cBhvr>
                                      <p:to>
                                        <p:strVal val="visible"/>
                                      </p:to>
                                    </p:set>
                                    <p:anim calcmode="lin" valueType="num">
                                      <p:cBhvr>
                                        <p:cTn id="186" dur="900" fill="hold"/>
                                        <p:tgtEl>
                                          <p:spTgt spid="737"/>
                                        </p:tgtEl>
                                        <p:attrNameLst>
                                          <p:attrName>ppt_w</p:attrName>
                                        </p:attrNameLst>
                                      </p:cBhvr>
                                      <p:tavLst>
                                        <p:tav tm="0">
                                          <p:val>
                                            <p:strVal val="4*#ppt_w"/>
                                          </p:val>
                                        </p:tav>
                                        <p:tav tm="100000">
                                          <p:val>
                                            <p:strVal val="#ppt_w"/>
                                          </p:val>
                                        </p:tav>
                                      </p:tavLst>
                                    </p:anim>
                                    <p:anim calcmode="lin" valueType="num">
                                      <p:cBhvr>
                                        <p:cTn id="187" dur="900" fill="hold"/>
                                        <p:tgtEl>
                                          <p:spTgt spid="737"/>
                                        </p:tgtEl>
                                        <p:attrNameLst>
                                          <p:attrName>ppt_h</p:attrName>
                                        </p:attrNameLst>
                                      </p:cBhvr>
                                      <p:tavLst>
                                        <p:tav tm="0">
                                          <p:val>
                                            <p:strVal val="4*#ppt_h"/>
                                          </p:val>
                                        </p:tav>
                                        <p:tav tm="100000">
                                          <p:val>
                                            <p:strVal val="#ppt_h"/>
                                          </p:val>
                                        </p:tav>
                                      </p:tavLst>
                                    </p:anim>
                                  </p:childTnLst>
                                </p:cTn>
                              </p:par>
                            </p:childTnLst>
                          </p:cTn>
                        </p:par>
                        <p:par>
                          <p:cTn id="188" fill="hold">
                            <p:stCondLst>
                              <p:cond delay="10000"/>
                            </p:stCondLst>
                            <p:childTnLst>
                              <p:par>
                                <p:cTn id="189" presetClass="entr" nodeType="afterEffect" presetSubtype="32" presetID="4" grpId="42" fill="hold">
                                  <p:stCondLst>
                                    <p:cond delay="300"/>
                                  </p:stCondLst>
                                  <p:iterate type="el" backwards="0">
                                    <p:tmAbs val="0"/>
                                  </p:iterate>
                                  <p:childTnLst>
                                    <p:set>
                                      <p:cBhvr>
                                        <p:cTn id="190" fill="hold"/>
                                        <p:tgtEl>
                                          <p:spTgt spid="740"/>
                                        </p:tgtEl>
                                        <p:attrNameLst>
                                          <p:attrName>style.visibility</p:attrName>
                                        </p:attrNameLst>
                                      </p:cBhvr>
                                      <p:to>
                                        <p:strVal val="visible"/>
                                      </p:to>
                                    </p:set>
                                    <p:animEffect filter="box(out)" transition="in">
                                      <p:cBhvr>
                                        <p:cTn id="191" dur="700"/>
                                        <p:tgtEl>
                                          <p:spTgt spid="740"/>
                                        </p:tgtEl>
                                      </p:cBhvr>
                                    </p:animEffect>
                                  </p:childTnLst>
                                </p:cTn>
                              </p:par>
                            </p:childTnLst>
                          </p:cTn>
                        </p:par>
                        <p:par>
                          <p:cTn id="192" fill="hold">
                            <p:stCondLst>
                              <p:cond delay="11000"/>
                            </p:stCondLst>
                            <p:childTnLst>
                              <p:par>
                                <p:cTn id="193" presetClass="entr" nodeType="afterEffect" presetSubtype="32" presetID="23" grpId="43" fill="hold">
                                  <p:stCondLst>
                                    <p:cond delay="0"/>
                                  </p:stCondLst>
                                  <p:iterate type="el" backwards="0">
                                    <p:tmAbs val="0"/>
                                  </p:iterate>
                                  <p:childTnLst>
                                    <p:set>
                                      <p:cBhvr>
                                        <p:cTn id="194" fill="hold"/>
                                        <p:tgtEl>
                                          <p:spTgt spid="741"/>
                                        </p:tgtEl>
                                        <p:attrNameLst>
                                          <p:attrName>style.visibility</p:attrName>
                                        </p:attrNameLst>
                                      </p:cBhvr>
                                      <p:to>
                                        <p:strVal val="visible"/>
                                      </p:to>
                                    </p:set>
                                    <p:anim calcmode="lin" valueType="num">
                                      <p:cBhvr>
                                        <p:cTn id="195" dur="900" fill="hold"/>
                                        <p:tgtEl>
                                          <p:spTgt spid="741"/>
                                        </p:tgtEl>
                                        <p:attrNameLst>
                                          <p:attrName>ppt_w</p:attrName>
                                        </p:attrNameLst>
                                      </p:cBhvr>
                                      <p:tavLst>
                                        <p:tav tm="0">
                                          <p:val>
                                            <p:strVal val="4*#ppt_w"/>
                                          </p:val>
                                        </p:tav>
                                        <p:tav tm="100000">
                                          <p:val>
                                            <p:strVal val="#ppt_w"/>
                                          </p:val>
                                        </p:tav>
                                      </p:tavLst>
                                    </p:anim>
                                    <p:anim calcmode="lin" valueType="num">
                                      <p:cBhvr>
                                        <p:cTn id="196" dur="900" fill="hold"/>
                                        <p:tgtEl>
                                          <p:spTgt spid="741"/>
                                        </p:tgtEl>
                                        <p:attrNameLst>
                                          <p:attrName>ppt_h</p:attrName>
                                        </p:attrNameLst>
                                      </p:cBhvr>
                                      <p:tavLst>
                                        <p:tav tm="0">
                                          <p:val>
                                            <p:strVal val="4*#ppt_h"/>
                                          </p:val>
                                        </p:tav>
                                        <p:tav tm="100000">
                                          <p:val>
                                            <p:strVal val="#ppt_h"/>
                                          </p:val>
                                        </p:tav>
                                      </p:tavLst>
                                    </p:anim>
                                  </p:childTnLst>
                                </p:cTn>
                              </p:par>
                            </p:childTnLst>
                          </p:cTn>
                        </p:par>
                        <p:par>
                          <p:cTn id="197" fill="hold">
                            <p:stCondLst>
                              <p:cond delay="11900"/>
                            </p:stCondLst>
                            <p:childTnLst>
                              <p:par>
                                <p:cTn id="198" presetClass="entr" nodeType="afterEffect" presetSubtype="32" presetID="4" grpId="44" fill="hold">
                                  <p:stCondLst>
                                    <p:cond delay="400"/>
                                  </p:stCondLst>
                                  <p:iterate type="el" backwards="0">
                                    <p:tmAbs val="0"/>
                                  </p:iterate>
                                  <p:childTnLst>
                                    <p:set>
                                      <p:cBhvr>
                                        <p:cTn id="199" fill="hold"/>
                                        <p:tgtEl>
                                          <p:spTgt spid="742"/>
                                        </p:tgtEl>
                                        <p:attrNameLst>
                                          <p:attrName>style.visibility</p:attrName>
                                        </p:attrNameLst>
                                      </p:cBhvr>
                                      <p:to>
                                        <p:strVal val="visible"/>
                                      </p:to>
                                    </p:set>
                                    <p:animEffect filter="box(out)" transition="in">
                                      <p:cBhvr>
                                        <p:cTn id="200" dur="700"/>
                                        <p:tgtEl>
                                          <p:spTgt spid="742"/>
                                        </p:tgtEl>
                                      </p:cBhvr>
                                    </p:animEffect>
                                  </p:childTnLst>
                                </p:cTn>
                              </p:par>
                            </p:childTnLst>
                          </p:cTn>
                        </p:par>
                        <p:par>
                          <p:cTn id="201" fill="hold">
                            <p:stCondLst>
                              <p:cond delay="13000"/>
                            </p:stCondLst>
                            <p:childTnLst>
                              <p:par>
                                <p:cTn id="202" presetClass="entr" nodeType="afterEffect" presetSubtype="32" presetID="23" grpId="45" fill="hold">
                                  <p:stCondLst>
                                    <p:cond delay="0"/>
                                  </p:stCondLst>
                                  <p:iterate type="el" backwards="0">
                                    <p:tmAbs val="0"/>
                                  </p:iterate>
                                  <p:childTnLst>
                                    <p:set>
                                      <p:cBhvr>
                                        <p:cTn id="203" fill="hold"/>
                                        <p:tgtEl>
                                          <p:spTgt spid="743"/>
                                        </p:tgtEl>
                                        <p:attrNameLst>
                                          <p:attrName>style.visibility</p:attrName>
                                        </p:attrNameLst>
                                      </p:cBhvr>
                                      <p:to>
                                        <p:strVal val="visible"/>
                                      </p:to>
                                    </p:set>
                                    <p:anim calcmode="lin" valueType="num">
                                      <p:cBhvr>
                                        <p:cTn id="204" dur="900" fill="hold"/>
                                        <p:tgtEl>
                                          <p:spTgt spid="743"/>
                                        </p:tgtEl>
                                        <p:attrNameLst>
                                          <p:attrName>ppt_w</p:attrName>
                                        </p:attrNameLst>
                                      </p:cBhvr>
                                      <p:tavLst>
                                        <p:tav tm="0">
                                          <p:val>
                                            <p:strVal val="4*#ppt_w"/>
                                          </p:val>
                                        </p:tav>
                                        <p:tav tm="100000">
                                          <p:val>
                                            <p:strVal val="#ppt_w"/>
                                          </p:val>
                                        </p:tav>
                                      </p:tavLst>
                                    </p:anim>
                                    <p:anim calcmode="lin" valueType="num">
                                      <p:cBhvr>
                                        <p:cTn id="205" dur="900" fill="hold"/>
                                        <p:tgtEl>
                                          <p:spTgt spid="743"/>
                                        </p:tgtEl>
                                        <p:attrNameLst>
                                          <p:attrName>ppt_h</p:attrName>
                                        </p:attrNameLst>
                                      </p:cBhvr>
                                      <p:tavLst>
                                        <p:tav tm="0">
                                          <p:val>
                                            <p:strVal val="4*#ppt_h"/>
                                          </p:val>
                                        </p:tav>
                                        <p:tav tm="100000">
                                          <p:val>
                                            <p:strVal val="#ppt_h"/>
                                          </p:val>
                                        </p:tav>
                                      </p:tavLst>
                                    </p:anim>
                                  </p:childTnLst>
                                </p:cTn>
                              </p:par>
                            </p:childTnLst>
                          </p:cTn>
                        </p:par>
                        <p:par>
                          <p:cTn id="206" fill="hold">
                            <p:stCondLst>
                              <p:cond delay="13900"/>
                            </p:stCondLst>
                            <p:childTnLst>
                              <p:par>
                                <p:cTn id="207" presetClass="entr" nodeType="afterEffect" presetSubtype="32" presetID="4" grpId="46" fill="hold">
                                  <p:stCondLst>
                                    <p:cond delay="400"/>
                                  </p:stCondLst>
                                  <p:iterate type="el" backwards="0">
                                    <p:tmAbs val="0"/>
                                  </p:iterate>
                                  <p:childTnLst>
                                    <p:set>
                                      <p:cBhvr>
                                        <p:cTn id="208" fill="hold"/>
                                        <p:tgtEl>
                                          <p:spTgt spid="744"/>
                                        </p:tgtEl>
                                        <p:attrNameLst>
                                          <p:attrName>style.visibility</p:attrName>
                                        </p:attrNameLst>
                                      </p:cBhvr>
                                      <p:to>
                                        <p:strVal val="visible"/>
                                      </p:to>
                                    </p:set>
                                    <p:animEffect filter="box(out)" transition="in">
                                      <p:cBhvr>
                                        <p:cTn id="209" dur="700"/>
                                        <p:tgtEl>
                                          <p:spTgt spid="744"/>
                                        </p:tgtEl>
                                      </p:cBhvr>
                                    </p:animEffect>
                                  </p:childTnLst>
                                </p:cTn>
                              </p:par>
                            </p:childTnLst>
                          </p:cTn>
                        </p:par>
                        <p:par>
                          <p:cTn id="210" fill="hold">
                            <p:stCondLst>
                              <p:cond delay="15000"/>
                            </p:stCondLst>
                            <p:childTnLst>
                              <p:par>
                                <p:cTn id="211" presetClass="entr" nodeType="afterEffect" presetSubtype="32" presetID="23" grpId="47" fill="hold">
                                  <p:stCondLst>
                                    <p:cond delay="0"/>
                                  </p:stCondLst>
                                  <p:iterate type="el" backwards="0">
                                    <p:tmAbs val="0"/>
                                  </p:iterate>
                                  <p:childTnLst>
                                    <p:set>
                                      <p:cBhvr>
                                        <p:cTn id="212" fill="hold"/>
                                        <p:tgtEl>
                                          <p:spTgt spid="745"/>
                                        </p:tgtEl>
                                        <p:attrNameLst>
                                          <p:attrName>style.visibility</p:attrName>
                                        </p:attrNameLst>
                                      </p:cBhvr>
                                      <p:to>
                                        <p:strVal val="visible"/>
                                      </p:to>
                                    </p:set>
                                    <p:anim calcmode="lin" valueType="num">
                                      <p:cBhvr>
                                        <p:cTn id="213" dur="900" fill="hold"/>
                                        <p:tgtEl>
                                          <p:spTgt spid="745"/>
                                        </p:tgtEl>
                                        <p:attrNameLst>
                                          <p:attrName>ppt_w</p:attrName>
                                        </p:attrNameLst>
                                      </p:cBhvr>
                                      <p:tavLst>
                                        <p:tav tm="0">
                                          <p:val>
                                            <p:strVal val="4*#ppt_w"/>
                                          </p:val>
                                        </p:tav>
                                        <p:tav tm="100000">
                                          <p:val>
                                            <p:strVal val="#ppt_w"/>
                                          </p:val>
                                        </p:tav>
                                      </p:tavLst>
                                    </p:anim>
                                    <p:anim calcmode="lin" valueType="num">
                                      <p:cBhvr>
                                        <p:cTn id="214" dur="900" fill="hold"/>
                                        <p:tgtEl>
                                          <p:spTgt spid="745"/>
                                        </p:tgtEl>
                                        <p:attrNameLst>
                                          <p:attrName>ppt_h</p:attrName>
                                        </p:attrNameLst>
                                      </p:cBhvr>
                                      <p:tavLst>
                                        <p:tav tm="0">
                                          <p:val>
                                            <p:strVal val="4*#ppt_h"/>
                                          </p:val>
                                        </p:tav>
                                        <p:tav tm="100000">
                                          <p:val>
                                            <p:strVal val="#ppt_h"/>
                                          </p:val>
                                        </p:tav>
                                      </p:tavLst>
                                    </p:anim>
                                  </p:childTnLst>
                                </p:cTn>
                              </p:par>
                            </p:childTnLst>
                          </p:cTn>
                        </p:par>
                        <p:par>
                          <p:cTn id="215" fill="hold">
                            <p:stCondLst>
                              <p:cond delay="15900"/>
                            </p:stCondLst>
                            <p:childTnLst>
                              <p:par>
                                <p:cTn id="216" presetClass="entr" nodeType="afterEffect" presetSubtype="32" presetID="4" grpId="48" fill="hold">
                                  <p:stCondLst>
                                    <p:cond delay="300"/>
                                  </p:stCondLst>
                                  <p:iterate type="el" backwards="0">
                                    <p:tmAbs val="0"/>
                                  </p:iterate>
                                  <p:childTnLst>
                                    <p:set>
                                      <p:cBhvr>
                                        <p:cTn id="217" fill="hold"/>
                                        <p:tgtEl>
                                          <p:spTgt spid="746"/>
                                        </p:tgtEl>
                                        <p:attrNameLst>
                                          <p:attrName>style.visibility</p:attrName>
                                        </p:attrNameLst>
                                      </p:cBhvr>
                                      <p:to>
                                        <p:strVal val="visible"/>
                                      </p:to>
                                    </p:set>
                                    <p:animEffect filter="box(out)" transition="in">
                                      <p:cBhvr>
                                        <p:cTn id="218" dur="700"/>
                                        <p:tgtEl>
                                          <p:spTgt spid="746"/>
                                        </p:tgtEl>
                                      </p:cBhvr>
                                    </p:animEffect>
                                  </p:childTnLst>
                                </p:cTn>
                              </p:par>
                            </p:childTnLst>
                          </p:cTn>
                        </p:par>
                        <p:par>
                          <p:cTn id="219" fill="hold">
                            <p:stCondLst>
                              <p:cond delay="16900"/>
                            </p:stCondLst>
                            <p:childTnLst>
                              <p:par>
                                <p:cTn id="220" presetClass="entr" nodeType="afterEffect" presetSubtype="32" presetID="23" grpId="49" fill="hold">
                                  <p:stCondLst>
                                    <p:cond delay="0"/>
                                  </p:stCondLst>
                                  <p:iterate type="el" backwards="0">
                                    <p:tmAbs val="0"/>
                                  </p:iterate>
                                  <p:childTnLst>
                                    <p:set>
                                      <p:cBhvr>
                                        <p:cTn id="221" fill="hold"/>
                                        <p:tgtEl>
                                          <p:spTgt spid="747"/>
                                        </p:tgtEl>
                                        <p:attrNameLst>
                                          <p:attrName>style.visibility</p:attrName>
                                        </p:attrNameLst>
                                      </p:cBhvr>
                                      <p:to>
                                        <p:strVal val="visible"/>
                                      </p:to>
                                    </p:set>
                                    <p:anim calcmode="lin" valueType="num">
                                      <p:cBhvr>
                                        <p:cTn id="222" dur="900" fill="hold"/>
                                        <p:tgtEl>
                                          <p:spTgt spid="747"/>
                                        </p:tgtEl>
                                        <p:attrNameLst>
                                          <p:attrName>ppt_w</p:attrName>
                                        </p:attrNameLst>
                                      </p:cBhvr>
                                      <p:tavLst>
                                        <p:tav tm="0">
                                          <p:val>
                                            <p:strVal val="4*#ppt_w"/>
                                          </p:val>
                                        </p:tav>
                                        <p:tav tm="100000">
                                          <p:val>
                                            <p:strVal val="#ppt_w"/>
                                          </p:val>
                                        </p:tav>
                                      </p:tavLst>
                                    </p:anim>
                                    <p:anim calcmode="lin" valueType="num">
                                      <p:cBhvr>
                                        <p:cTn id="223" dur="900" fill="hold"/>
                                        <p:tgtEl>
                                          <p:spTgt spid="747"/>
                                        </p:tgtEl>
                                        <p:attrNameLst>
                                          <p:attrName>ppt_h</p:attrName>
                                        </p:attrNameLst>
                                      </p:cBhvr>
                                      <p:tavLst>
                                        <p:tav tm="0">
                                          <p:val>
                                            <p:strVal val="4*#ppt_h"/>
                                          </p:val>
                                        </p:tav>
                                        <p:tav tm="100000">
                                          <p:val>
                                            <p:strVal val="#ppt_h"/>
                                          </p:val>
                                        </p:tav>
                                      </p:tavLst>
                                    </p:anim>
                                  </p:childTnLst>
                                </p:cTn>
                              </p:par>
                            </p:childTnLst>
                          </p:cTn>
                        </p:par>
                        <p:par>
                          <p:cTn id="224" fill="hold">
                            <p:stCondLst>
                              <p:cond delay="17800"/>
                            </p:stCondLst>
                            <p:childTnLst>
                              <p:par>
                                <p:cTn id="225" presetClass="entr" nodeType="afterEffect" presetSubtype="32" presetID="4" grpId="50" fill="hold">
                                  <p:stCondLst>
                                    <p:cond delay="400"/>
                                  </p:stCondLst>
                                  <p:iterate type="el" backwards="0">
                                    <p:tmAbs val="0"/>
                                  </p:iterate>
                                  <p:childTnLst>
                                    <p:set>
                                      <p:cBhvr>
                                        <p:cTn id="226" fill="hold"/>
                                        <p:tgtEl>
                                          <p:spTgt spid="748"/>
                                        </p:tgtEl>
                                        <p:attrNameLst>
                                          <p:attrName>style.visibility</p:attrName>
                                        </p:attrNameLst>
                                      </p:cBhvr>
                                      <p:to>
                                        <p:strVal val="visible"/>
                                      </p:to>
                                    </p:set>
                                    <p:animEffect filter="box(out)" transition="in">
                                      <p:cBhvr>
                                        <p:cTn id="227" dur="700"/>
                                        <p:tgtEl>
                                          <p:spTgt spid="748"/>
                                        </p:tgtEl>
                                      </p:cBhvr>
                                    </p:animEffect>
                                  </p:childTnLst>
                                </p:cTn>
                              </p:par>
                            </p:childTnLst>
                          </p:cTn>
                        </p:par>
                        <p:par>
                          <p:cTn id="228" fill="hold">
                            <p:stCondLst>
                              <p:cond delay="18900"/>
                            </p:stCondLst>
                            <p:childTnLst>
                              <p:par>
                                <p:cTn id="229" presetClass="entr" nodeType="afterEffect" presetSubtype="32" presetID="23" grpId="51" fill="hold">
                                  <p:stCondLst>
                                    <p:cond delay="0"/>
                                  </p:stCondLst>
                                  <p:iterate type="el" backwards="0">
                                    <p:tmAbs val="0"/>
                                  </p:iterate>
                                  <p:childTnLst>
                                    <p:set>
                                      <p:cBhvr>
                                        <p:cTn id="230" fill="hold"/>
                                        <p:tgtEl>
                                          <p:spTgt spid="749"/>
                                        </p:tgtEl>
                                        <p:attrNameLst>
                                          <p:attrName>style.visibility</p:attrName>
                                        </p:attrNameLst>
                                      </p:cBhvr>
                                      <p:to>
                                        <p:strVal val="visible"/>
                                      </p:to>
                                    </p:set>
                                    <p:anim calcmode="lin" valueType="num">
                                      <p:cBhvr>
                                        <p:cTn id="231" dur="900" fill="hold"/>
                                        <p:tgtEl>
                                          <p:spTgt spid="749"/>
                                        </p:tgtEl>
                                        <p:attrNameLst>
                                          <p:attrName>ppt_w</p:attrName>
                                        </p:attrNameLst>
                                      </p:cBhvr>
                                      <p:tavLst>
                                        <p:tav tm="0">
                                          <p:val>
                                            <p:strVal val="4*#ppt_w"/>
                                          </p:val>
                                        </p:tav>
                                        <p:tav tm="100000">
                                          <p:val>
                                            <p:strVal val="#ppt_w"/>
                                          </p:val>
                                        </p:tav>
                                      </p:tavLst>
                                    </p:anim>
                                    <p:anim calcmode="lin" valueType="num">
                                      <p:cBhvr>
                                        <p:cTn id="232" dur="900" fill="hold"/>
                                        <p:tgtEl>
                                          <p:spTgt spid="749"/>
                                        </p:tgtEl>
                                        <p:attrNameLst>
                                          <p:attrName>ppt_h</p:attrName>
                                        </p:attrNameLst>
                                      </p:cBhvr>
                                      <p:tavLst>
                                        <p:tav tm="0">
                                          <p:val>
                                            <p:strVal val="4*#ppt_h"/>
                                          </p:val>
                                        </p:tav>
                                        <p:tav tm="100000">
                                          <p:val>
                                            <p:strVal val="#ppt_h"/>
                                          </p:val>
                                        </p:tav>
                                      </p:tavLst>
                                    </p:anim>
                                  </p:childTnLst>
                                </p:cTn>
                              </p:par>
                            </p:childTnLst>
                          </p:cTn>
                        </p:par>
                        <p:par>
                          <p:cTn id="233" fill="hold">
                            <p:stCondLst>
                              <p:cond delay="19800"/>
                            </p:stCondLst>
                            <p:childTnLst>
                              <p:par>
                                <p:cTn id="234" presetClass="entr" nodeType="afterEffect" presetSubtype="32" presetID="4" grpId="52" fill="hold">
                                  <p:stCondLst>
                                    <p:cond delay="400"/>
                                  </p:stCondLst>
                                  <p:iterate type="el" backwards="0">
                                    <p:tmAbs val="0"/>
                                  </p:iterate>
                                  <p:childTnLst>
                                    <p:set>
                                      <p:cBhvr>
                                        <p:cTn id="235" fill="hold"/>
                                        <p:tgtEl>
                                          <p:spTgt spid="750"/>
                                        </p:tgtEl>
                                        <p:attrNameLst>
                                          <p:attrName>style.visibility</p:attrName>
                                        </p:attrNameLst>
                                      </p:cBhvr>
                                      <p:to>
                                        <p:strVal val="visible"/>
                                      </p:to>
                                    </p:set>
                                    <p:animEffect filter="box(out)" transition="in">
                                      <p:cBhvr>
                                        <p:cTn id="236" dur="700"/>
                                        <p:tgtEl>
                                          <p:spTgt spid="750"/>
                                        </p:tgtEl>
                                      </p:cBhvr>
                                    </p:animEffect>
                                  </p:childTnLst>
                                </p:cTn>
                              </p:par>
                            </p:childTnLst>
                          </p:cTn>
                        </p:par>
                        <p:par>
                          <p:cTn id="237" fill="hold">
                            <p:stCondLst>
                              <p:cond delay="20900"/>
                            </p:stCondLst>
                            <p:childTnLst>
                              <p:par>
                                <p:cTn id="238" presetClass="entr" nodeType="afterEffect" presetSubtype="32" presetID="23" grpId="53" fill="hold">
                                  <p:stCondLst>
                                    <p:cond delay="0"/>
                                  </p:stCondLst>
                                  <p:iterate type="el" backwards="0">
                                    <p:tmAbs val="0"/>
                                  </p:iterate>
                                  <p:childTnLst>
                                    <p:set>
                                      <p:cBhvr>
                                        <p:cTn id="239" fill="hold"/>
                                        <p:tgtEl>
                                          <p:spTgt spid="751"/>
                                        </p:tgtEl>
                                        <p:attrNameLst>
                                          <p:attrName>style.visibility</p:attrName>
                                        </p:attrNameLst>
                                      </p:cBhvr>
                                      <p:to>
                                        <p:strVal val="visible"/>
                                      </p:to>
                                    </p:set>
                                    <p:anim calcmode="lin" valueType="num">
                                      <p:cBhvr>
                                        <p:cTn id="240" dur="900" fill="hold"/>
                                        <p:tgtEl>
                                          <p:spTgt spid="751"/>
                                        </p:tgtEl>
                                        <p:attrNameLst>
                                          <p:attrName>ppt_w</p:attrName>
                                        </p:attrNameLst>
                                      </p:cBhvr>
                                      <p:tavLst>
                                        <p:tav tm="0">
                                          <p:val>
                                            <p:strVal val="4*#ppt_w"/>
                                          </p:val>
                                        </p:tav>
                                        <p:tav tm="100000">
                                          <p:val>
                                            <p:strVal val="#ppt_w"/>
                                          </p:val>
                                        </p:tav>
                                      </p:tavLst>
                                    </p:anim>
                                    <p:anim calcmode="lin" valueType="num">
                                      <p:cBhvr>
                                        <p:cTn id="241" dur="900" fill="hold"/>
                                        <p:tgtEl>
                                          <p:spTgt spid="751"/>
                                        </p:tgtEl>
                                        <p:attrNameLst>
                                          <p:attrName>ppt_h</p:attrName>
                                        </p:attrNameLst>
                                      </p:cBhvr>
                                      <p:tavLst>
                                        <p:tav tm="0">
                                          <p:val>
                                            <p:strVal val="4*#ppt_h"/>
                                          </p:val>
                                        </p:tav>
                                        <p:tav tm="100000">
                                          <p:val>
                                            <p:strVal val="#ppt_h"/>
                                          </p:val>
                                        </p:tav>
                                      </p:tavLst>
                                    </p:anim>
                                  </p:childTnLst>
                                </p:cTn>
                              </p:par>
                            </p:childTnLst>
                          </p:cTn>
                        </p:par>
                      </p:childTnLst>
                    </p:cTn>
                  </p:par>
                  <p:par>
                    <p:cTn id="242" fill="hold">
                      <p:stCondLst>
                        <p:cond delay="indefinite"/>
                      </p:stCondLst>
                      <p:childTnLst>
                        <p:par>
                          <p:cTn id="243" fill="hold">
                            <p:stCondLst>
                              <p:cond delay="0"/>
                            </p:stCondLst>
                            <p:childTnLst>
                              <p:par>
                                <p:cTn id="244" presetClass="entr" nodeType="clickEffect" presetID="9" grpId="54" fill="hold">
                                  <p:stCondLst>
                                    <p:cond delay="0"/>
                                  </p:stCondLst>
                                  <p:iterate type="el" backwards="0">
                                    <p:tmAbs val="0"/>
                                  </p:iterate>
                                  <p:childTnLst>
                                    <p:set>
                                      <p:cBhvr>
                                        <p:cTn id="245" fill="hold"/>
                                        <p:tgtEl>
                                          <p:spTgt spid="777"/>
                                        </p:tgtEl>
                                        <p:attrNameLst>
                                          <p:attrName>style.visibility</p:attrName>
                                        </p:attrNameLst>
                                      </p:cBhvr>
                                      <p:to>
                                        <p:strVal val="visible"/>
                                      </p:to>
                                    </p:set>
                                    <p:animEffect filter="dissolve" transition="in">
                                      <p:cBhvr>
                                        <p:cTn id="246" dur="1500"/>
                                        <p:tgtEl>
                                          <p:spTgt spid="777"/>
                                        </p:tgtEl>
                                      </p:cBhvr>
                                    </p:animEffect>
                                  </p:childTnLst>
                                </p:cTn>
                              </p:par>
                            </p:childTnLst>
                          </p:cTn>
                        </p:par>
                        <p:par>
                          <p:cTn id="247" fill="hold">
                            <p:stCondLst>
                              <p:cond delay="1500"/>
                            </p:stCondLst>
                            <p:childTnLst>
                              <p:par>
                                <p:cTn id="248" presetClass="entr" nodeType="afterEffect" presetID="9" grpId="55" fill="hold">
                                  <p:stCondLst>
                                    <p:cond delay="0"/>
                                  </p:stCondLst>
                                  <p:iterate type="el" backwards="0">
                                    <p:tmAbs val="0"/>
                                  </p:iterate>
                                  <p:childTnLst>
                                    <p:set>
                                      <p:cBhvr>
                                        <p:cTn id="249" fill="hold"/>
                                        <p:tgtEl>
                                          <p:spTgt spid="787"/>
                                        </p:tgtEl>
                                        <p:attrNameLst>
                                          <p:attrName>style.visibility</p:attrName>
                                        </p:attrNameLst>
                                      </p:cBhvr>
                                      <p:to>
                                        <p:strVal val="visible"/>
                                      </p:to>
                                    </p:set>
                                    <p:animEffect filter="dissolve" transition="in">
                                      <p:cBhvr>
                                        <p:cTn id="250" dur="900"/>
                                        <p:tgtEl>
                                          <p:spTgt spid="787"/>
                                        </p:tgtEl>
                                      </p:cBhvr>
                                    </p:animEffect>
                                  </p:childTnLst>
                                </p:cTn>
                              </p:par>
                            </p:childTnLst>
                          </p:cTn>
                        </p:par>
                        <p:par>
                          <p:cTn id="251" fill="hold">
                            <p:stCondLst>
                              <p:cond delay="2400"/>
                            </p:stCondLst>
                            <p:childTnLst>
                              <p:par>
                                <p:cTn id="252" presetClass="entr" nodeType="afterEffect" presetSubtype="32" presetID="4" grpId="56" fill="hold">
                                  <p:stCondLst>
                                    <p:cond delay="0"/>
                                  </p:stCondLst>
                                  <p:iterate type="el" backwards="0">
                                    <p:tmAbs val="0"/>
                                  </p:iterate>
                                  <p:childTnLst>
                                    <p:set>
                                      <p:cBhvr>
                                        <p:cTn id="253" fill="hold"/>
                                        <p:tgtEl>
                                          <p:spTgt spid="794"/>
                                        </p:tgtEl>
                                        <p:attrNameLst>
                                          <p:attrName>style.visibility</p:attrName>
                                        </p:attrNameLst>
                                      </p:cBhvr>
                                      <p:to>
                                        <p:strVal val="visible"/>
                                      </p:to>
                                    </p:set>
                                    <p:animEffect filter="box(out)" transition="in">
                                      <p:cBhvr>
                                        <p:cTn id="254" dur="600"/>
                                        <p:tgtEl>
                                          <p:spTgt spid="794"/>
                                        </p:tgtEl>
                                      </p:cBhvr>
                                    </p:animEffect>
                                  </p:childTnLst>
                                </p:cTn>
                              </p:par>
                            </p:childTnLst>
                          </p:cTn>
                        </p:par>
                        <p:par>
                          <p:cTn id="255" fill="hold">
                            <p:stCondLst>
                              <p:cond delay="3000"/>
                            </p:stCondLst>
                            <p:childTnLst>
                              <p:par>
                                <p:cTn id="256" presetClass="entr" nodeType="afterEffect" presetSubtype="32" presetID="4" grpId="57" fill="hold">
                                  <p:stCondLst>
                                    <p:cond delay="0"/>
                                  </p:stCondLst>
                                  <p:iterate type="el" backwards="0">
                                    <p:tmAbs val="0"/>
                                  </p:iterate>
                                  <p:childTnLst>
                                    <p:set>
                                      <p:cBhvr>
                                        <p:cTn id="257" fill="hold"/>
                                        <p:tgtEl>
                                          <p:spTgt spid="730"/>
                                        </p:tgtEl>
                                        <p:attrNameLst>
                                          <p:attrName>style.visibility</p:attrName>
                                        </p:attrNameLst>
                                      </p:cBhvr>
                                      <p:to>
                                        <p:strVal val="visible"/>
                                      </p:to>
                                    </p:set>
                                    <p:animEffect filter="box(out)" transition="in">
                                      <p:cBhvr>
                                        <p:cTn id="258" dur="700"/>
                                        <p:tgtEl>
                                          <p:spTgt spid="730"/>
                                        </p:tgtEl>
                                      </p:cBhvr>
                                    </p:animEffect>
                                  </p:childTnLst>
                                </p:cTn>
                              </p:par>
                            </p:childTnLst>
                          </p:cTn>
                        </p:par>
                        <p:par>
                          <p:cTn id="259" fill="hold">
                            <p:stCondLst>
                              <p:cond delay="3700"/>
                            </p:stCondLst>
                            <p:childTnLst>
                              <p:par>
                                <p:cTn id="260" presetClass="entr" nodeType="afterEffect" presetSubtype="32" presetID="4" grpId="58" fill="hold">
                                  <p:stCondLst>
                                    <p:cond delay="400"/>
                                  </p:stCondLst>
                                  <p:iterate type="el" backwards="0">
                                    <p:tmAbs val="0"/>
                                  </p:iterate>
                                  <p:childTnLst>
                                    <p:set>
                                      <p:cBhvr>
                                        <p:cTn id="261" fill="hold"/>
                                        <p:tgtEl>
                                          <p:spTgt spid="779"/>
                                        </p:tgtEl>
                                        <p:attrNameLst>
                                          <p:attrName>style.visibility</p:attrName>
                                        </p:attrNameLst>
                                      </p:cBhvr>
                                      <p:to>
                                        <p:strVal val="visible"/>
                                      </p:to>
                                    </p:set>
                                    <p:animEffect filter="box(out)" transition="in">
                                      <p:cBhvr>
                                        <p:cTn id="262" dur="700"/>
                                        <p:tgtEl>
                                          <p:spTgt spid="779"/>
                                        </p:tgtEl>
                                      </p:cBhvr>
                                    </p:animEffect>
                                  </p:childTnLst>
                                </p:cTn>
                              </p:par>
                            </p:childTnLst>
                          </p:cTn>
                        </p:par>
                        <p:par>
                          <p:cTn id="263" fill="hold">
                            <p:stCondLst>
                              <p:cond delay="4800"/>
                            </p:stCondLst>
                            <p:childTnLst>
                              <p:par>
                                <p:cTn id="264" presetClass="entr" nodeType="afterEffect" presetSubtype="32" presetID="23" grpId="59" fill="hold">
                                  <p:stCondLst>
                                    <p:cond delay="0"/>
                                  </p:stCondLst>
                                  <p:iterate type="el" backwards="0">
                                    <p:tmAbs val="0"/>
                                  </p:iterate>
                                  <p:childTnLst>
                                    <p:set>
                                      <p:cBhvr>
                                        <p:cTn id="265" fill="hold"/>
                                        <p:tgtEl>
                                          <p:spTgt spid="780"/>
                                        </p:tgtEl>
                                        <p:attrNameLst>
                                          <p:attrName>style.visibility</p:attrName>
                                        </p:attrNameLst>
                                      </p:cBhvr>
                                      <p:to>
                                        <p:strVal val="visible"/>
                                      </p:to>
                                    </p:set>
                                    <p:anim calcmode="lin" valueType="num">
                                      <p:cBhvr>
                                        <p:cTn id="266" dur="900" fill="hold"/>
                                        <p:tgtEl>
                                          <p:spTgt spid="780"/>
                                        </p:tgtEl>
                                        <p:attrNameLst>
                                          <p:attrName>ppt_w</p:attrName>
                                        </p:attrNameLst>
                                      </p:cBhvr>
                                      <p:tavLst>
                                        <p:tav tm="0">
                                          <p:val>
                                            <p:strVal val="4*#ppt_w"/>
                                          </p:val>
                                        </p:tav>
                                        <p:tav tm="100000">
                                          <p:val>
                                            <p:strVal val="#ppt_w"/>
                                          </p:val>
                                        </p:tav>
                                      </p:tavLst>
                                    </p:anim>
                                    <p:anim calcmode="lin" valueType="num">
                                      <p:cBhvr>
                                        <p:cTn id="267" dur="900" fill="hold"/>
                                        <p:tgtEl>
                                          <p:spTgt spid="780"/>
                                        </p:tgtEl>
                                        <p:attrNameLst>
                                          <p:attrName>ppt_h</p:attrName>
                                        </p:attrNameLst>
                                      </p:cBhvr>
                                      <p:tavLst>
                                        <p:tav tm="0">
                                          <p:val>
                                            <p:strVal val="4*#ppt_h"/>
                                          </p:val>
                                        </p:tav>
                                        <p:tav tm="100000">
                                          <p:val>
                                            <p:strVal val="#ppt_h"/>
                                          </p:val>
                                        </p:tav>
                                      </p:tavLst>
                                    </p:anim>
                                  </p:childTnLst>
                                </p:cTn>
                              </p:par>
                            </p:childTnLst>
                          </p:cTn>
                        </p:par>
                        <p:par>
                          <p:cTn id="268" fill="hold">
                            <p:stCondLst>
                              <p:cond delay="5700"/>
                            </p:stCondLst>
                            <p:childTnLst>
                              <p:par>
                                <p:cTn id="269" presetClass="entr" nodeType="afterEffect" presetSubtype="32" presetID="4" grpId="60" fill="hold">
                                  <p:stCondLst>
                                    <p:cond delay="400"/>
                                  </p:stCondLst>
                                  <p:iterate type="el" backwards="0">
                                    <p:tmAbs val="0"/>
                                  </p:iterate>
                                  <p:childTnLst>
                                    <p:set>
                                      <p:cBhvr>
                                        <p:cTn id="270" fill="hold"/>
                                        <p:tgtEl>
                                          <p:spTgt spid="781"/>
                                        </p:tgtEl>
                                        <p:attrNameLst>
                                          <p:attrName>style.visibility</p:attrName>
                                        </p:attrNameLst>
                                      </p:cBhvr>
                                      <p:to>
                                        <p:strVal val="visible"/>
                                      </p:to>
                                    </p:set>
                                    <p:animEffect filter="box(out)" transition="in">
                                      <p:cBhvr>
                                        <p:cTn id="271" dur="700"/>
                                        <p:tgtEl>
                                          <p:spTgt spid="781"/>
                                        </p:tgtEl>
                                      </p:cBhvr>
                                    </p:animEffect>
                                  </p:childTnLst>
                                </p:cTn>
                              </p:par>
                            </p:childTnLst>
                          </p:cTn>
                        </p:par>
                        <p:par>
                          <p:cTn id="272" fill="hold">
                            <p:stCondLst>
                              <p:cond delay="6800"/>
                            </p:stCondLst>
                            <p:childTnLst>
                              <p:par>
                                <p:cTn id="273" presetClass="entr" nodeType="afterEffect" presetSubtype="32" presetID="23" grpId="61" fill="hold">
                                  <p:stCondLst>
                                    <p:cond delay="0"/>
                                  </p:stCondLst>
                                  <p:iterate type="el" backwards="0">
                                    <p:tmAbs val="0"/>
                                  </p:iterate>
                                  <p:childTnLst>
                                    <p:set>
                                      <p:cBhvr>
                                        <p:cTn id="274" fill="hold"/>
                                        <p:tgtEl>
                                          <p:spTgt spid="782"/>
                                        </p:tgtEl>
                                        <p:attrNameLst>
                                          <p:attrName>style.visibility</p:attrName>
                                        </p:attrNameLst>
                                      </p:cBhvr>
                                      <p:to>
                                        <p:strVal val="visible"/>
                                      </p:to>
                                    </p:set>
                                    <p:anim calcmode="lin" valueType="num">
                                      <p:cBhvr>
                                        <p:cTn id="275" dur="900" fill="hold"/>
                                        <p:tgtEl>
                                          <p:spTgt spid="782"/>
                                        </p:tgtEl>
                                        <p:attrNameLst>
                                          <p:attrName>ppt_w</p:attrName>
                                        </p:attrNameLst>
                                      </p:cBhvr>
                                      <p:tavLst>
                                        <p:tav tm="0">
                                          <p:val>
                                            <p:strVal val="4*#ppt_w"/>
                                          </p:val>
                                        </p:tav>
                                        <p:tav tm="100000">
                                          <p:val>
                                            <p:strVal val="#ppt_w"/>
                                          </p:val>
                                        </p:tav>
                                      </p:tavLst>
                                    </p:anim>
                                    <p:anim calcmode="lin" valueType="num">
                                      <p:cBhvr>
                                        <p:cTn id="276" dur="900" fill="hold"/>
                                        <p:tgtEl>
                                          <p:spTgt spid="782"/>
                                        </p:tgtEl>
                                        <p:attrNameLst>
                                          <p:attrName>ppt_h</p:attrName>
                                        </p:attrNameLst>
                                      </p:cBhvr>
                                      <p:tavLst>
                                        <p:tav tm="0">
                                          <p:val>
                                            <p:strVal val="4*#ppt_h"/>
                                          </p:val>
                                        </p:tav>
                                        <p:tav tm="100000">
                                          <p:val>
                                            <p:strVal val="#ppt_h"/>
                                          </p:val>
                                        </p:tav>
                                      </p:tavLst>
                                    </p:anim>
                                  </p:childTnLst>
                                </p:cTn>
                              </p:par>
                            </p:childTnLst>
                          </p:cTn>
                        </p:par>
                      </p:childTnLst>
                    </p:cTn>
                  </p:par>
                  <p:par>
                    <p:cTn id="277" fill="hold">
                      <p:stCondLst>
                        <p:cond delay="indefinite"/>
                      </p:stCondLst>
                      <p:childTnLst>
                        <p:par>
                          <p:cTn id="278" fill="hold">
                            <p:stCondLst>
                              <p:cond delay="0"/>
                            </p:stCondLst>
                            <p:childTnLst>
                              <p:par>
                                <p:cTn id="279" presetClass="entr" nodeType="clickEffect" presetID="9" grpId="62" fill="hold">
                                  <p:stCondLst>
                                    <p:cond delay="0"/>
                                  </p:stCondLst>
                                  <p:iterate type="el" backwards="0">
                                    <p:tmAbs val="0"/>
                                  </p:iterate>
                                  <p:childTnLst>
                                    <p:set>
                                      <p:cBhvr>
                                        <p:cTn id="280" fill="hold"/>
                                        <p:tgtEl>
                                          <p:spTgt spid="778"/>
                                        </p:tgtEl>
                                        <p:attrNameLst>
                                          <p:attrName>style.visibility</p:attrName>
                                        </p:attrNameLst>
                                      </p:cBhvr>
                                      <p:to>
                                        <p:strVal val="visible"/>
                                      </p:to>
                                    </p:set>
                                    <p:animEffect filter="dissolve" transition="in">
                                      <p:cBhvr>
                                        <p:cTn id="281" dur="1500"/>
                                        <p:tgtEl>
                                          <p:spTgt spid="778"/>
                                        </p:tgtEl>
                                      </p:cBhvr>
                                    </p:animEffect>
                                  </p:childTnLst>
                                </p:cTn>
                              </p:par>
                            </p:childTnLst>
                          </p:cTn>
                        </p:par>
                        <p:par>
                          <p:cTn id="282" fill="hold">
                            <p:stCondLst>
                              <p:cond delay="1500"/>
                            </p:stCondLst>
                            <p:childTnLst>
                              <p:par>
                                <p:cTn id="283" presetClass="entr" nodeType="afterEffect" presetID="9" grpId="63" fill="hold">
                                  <p:stCondLst>
                                    <p:cond delay="0"/>
                                  </p:stCondLst>
                                  <p:iterate type="el" backwards="0">
                                    <p:tmAbs val="0"/>
                                  </p:iterate>
                                  <p:childTnLst>
                                    <p:set>
                                      <p:cBhvr>
                                        <p:cTn id="284" fill="hold"/>
                                        <p:tgtEl>
                                          <p:spTgt spid="788"/>
                                        </p:tgtEl>
                                        <p:attrNameLst>
                                          <p:attrName>style.visibility</p:attrName>
                                        </p:attrNameLst>
                                      </p:cBhvr>
                                      <p:to>
                                        <p:strVal val="visible"/>
                                      </p:to>
                                    </p:set>
                                    <p:animEffect filter="dissolve" transition="in">
                                      <p:cBhvr>
                                        <p:cTn id="285" dur="900"/>
                                        <p:tgtEl>
                                          <p:spTgt spid="788"/>
                                        </p:tgtEl>
                                      </p:cBhvr>
                                    </p:animEffect>
                                  </p:childTnLst>
                                </p:cTn>
                              </p:par>
                            </p:childTnLst>
                          </p:cTn>
                        </p:par>
                        <p:par>
                          <p:cTn id="286" fill="hold">
                            <p:stCondLst>
                              <p:cond delay="2400"/>
                            </p:stCondLst>
                            <p:childTnLst>
                              <p:par>
                                <p:cTn id="287" presetClass="entr" nodeType="afterEffect" presetSubtype="32" presetID="4" grpId="64" fill="hold">
                                  <p:stCondLst>
                                    <p:cond delay="400"/>
                                  </p:stCondLst>
                                  <p:iterate type="el" backwards="0">
                                    <p:tmAbs val="0"/>
                                  </p:iterate>
                                  <p:childTnLst>
                                    <p:set>
                                      <p:cBhvr>
                                        <p:cTn id="288" fill="hold"/>
                                        <p:tgtEl>
                                          <p:spTgt spid="783"/>
                                        </p:tgtEl>
                                        <p:attrNameLst>
                                          <p:attrName>style.visibility</p:attrName>
                                        </p:attrNameLst>
                                      </p:cBhvr>
                                      <p:to>
                                        <p:strVal val="visible"/>
                                      </p:to>
                                    </p:set>
                                    <p:animEffect filter="box(out)" transition="in">
                                      <p:cBhvr>
                                        <p:cTn id="289" dur="700"/>
                                        <p:tgtEl>
                                          <p:spTgt spid="783"/>
                                        </p:tgtEl>
                                      </p:cBhvr>
                                    </p:animEffect>
                                  </p:childTnLst>
                                </p:cTn>
                              </p:par>
                            </p:childTnLst>
                          </p:cTn>
                        </p:par>
                        <p:par>
                          <p:cTn id="290" fill="hold">
                            <p:stCondLst>
                              <p:cond delay="3500"/>
                            </p:stCondLst>
                            <p:childTnLst>
                              <p:par>
                                <p:cTn id="291" presetClass="entr" nodeType="afterEffect" presetSubtype="32" presetID="23" grpId="65" fill="hold">
                                  <p:stCondLst>
                                    <p:cond delay="0"/>
                                  </p:stCondLst>
                                  <p:iterate type="el" backwards="0">
                                    <p:tmAbs val="0"/>
                                  </p:iterate>
                                  <p:childTnLst>
                                    <p:set>
                                      <p:cBhvr>
                                        <p:cTn id="292" fill="hold"/>
                                        <p:tgtEl>
                                          <p:spTgt spid="784"/>
                                        </p:tgtEl>
                                        <p:attrNameLst>
                                          <p:attrName>style.visibility</p:attrName>
                                        </p:attrNameLst>
                                      </p:cBhvr>
                                      <p:to>
                                        <p:strVal val="visible"/>
                                      </p:to>
                                    </p:set>
                                    <p:anim calcmode="lin" valueType="num">
                                      <p:cBhvr>
                                        <p:cTn id="293" dur="900" fill="hold"/>
                                        <p:tgtEl>
                                          <p:spTgt spid="784"/>
                                        </p:tgtEl>
                                        <p:attrNameLst>
                                          <p:attrName>ppt_w</p:attrName>
                                        </p:attrNameLst>
                                      </p:cBhvr>
                                      <p:tavLst>
                                        <p:tav tm="0">
                                          <p:val>
                                            <p:strVal val="4*#ppt_w"/>
                                          </p:val>
                                        </p:tav>
                                        <p:tav tm="100000">
                                          <p:val>
                                            <p:strVal val="#ppt_w"/>
                                          </p:val>
                                        </p:tav>
                                      </p:tavLst>
                                    </p:anim>
                                    <p:anim calcmode="lin" valueType="num">
                                      <p:cBhvr>
                                        <p:cTn id="294" dur="900" fill="hold"/>
                                        <p:tgtEl>
                                          <p:spTgt spid="784"/>
                                        </p:tgtEl>
                                        <p:attrNameLst>
                                          <p:attrName>ppt_h</p:attrName>
                                        </p:attrNameLst>
                                      </p:cBhvr>
                                      <p:tavLst>
                                        <p:tav tm="0">
                                          <p:val>
                                            <p:strVal val="4*#ppt_h"/>
                                          </p:val>
                                        </p:tav>
                                        <p:tav tm="100000">
                                          <p:val>
                                            <p:strVal val="#ppt_h"/>
                                          </p:val>
                                        </p:tav>
                                      </p:tavLst>
                                    </p:anim>
                                  </p:childTnLst>
                                </p:cTn>
                              </p:par>
                            </p:childTnLst>
                          </p:cTn>
                        </p:par>
                        <p:par>
                          <p:cTn id="295" fill="hold">
                            <p:stCondLst>
                              <p:cond delay="4400"/>
                            </p:stCondLst>
                            <p:childTnLst>
                              <p:par>
                                <p:cTn id="296" presetClass="entr" nodeType="afterEffect" presetSubtype="32" presetID="4" grpId="66" fill="hold">
                                  <p:stCondLst>
                                    <p:cond delay="400"/>
                                  </p:stCondLst>
                                  <p:iterate type="el" backwards="0">
                                    <p:tmAbs val="0"/>
                                  </p:iterate>
                                  <p:childTnLst>
                                    <p:set>
                                      <p:cBhvr>
                                        <p:cTn id="297" fill="hold"/>
                                        <p:tgtEl>
                                          <p:spTgt spid="785"/>
                                        </p:tgtEl>
                                        <p:attrNameLst>
                                          <p:attrName>style.visibility</p:attrName>
                                        </p:attrNameLst>
                                      </p:cBhvr>
                                      <p:to>
                                        <p:strVal val="visible"/>
                                      </p:to>
                                    </p:set>
                                    <p:animEffect filter="box(out)" transition="in">
                                      <p:cBhvr>
                                        <p:cTn id="298" dur="700"/>
                                        <p:tgtEl>
                                          <p:spTgt spid="785"/>
                                        </p:tgtEl>
                                      </p:cBhvr>
                                    </p:animEffect>
                                  </p:childTnLst>
                                </p:cTn>
                              </p:par>
                            </p:childTnLst>
                          </p:cTn>
                        </p:par>
                        <p:par>
                          <p:cTn id="299" fill="hold">
                            <p:stCondLst>
                              <p:cond delay="5500"/>
                            </p:stCondLst>
                            <p:childTnLst>
                              <p:par>
                                <p:cTn id="300" presetClass="entr" nodeType="afterEffect" presetSubtype="32" presetID="23" grpId="67" fill="hold">
                                  <p:stCondLst>
                                    <p:cond delay="0"/>
                                  </p:stCondLst>
                                  <p:iterate type="el" backwards="0">
                                    <p:tmAbs val="0"/>
                                  </p:iterate>
                                  <p:childTnLst>
                                    <p:set>
                                      <p:cBhvr>
                                        <p:cTn id="301" fill="hold"/>
                                        <p:tgtEl>
                                          <p:spTgt spid="786"/>
                                        </p:tgtEl>
                                        <p:attrNameLst>
                                          <p:attrName>style.visibility</p:attrName>
                                        </p:attrNameLst>
                                      </p:cBhvr>
                                      <p:to>
                                        <p:strVal val="visible"/>
                                      </p:to>
                                    </p:set>
                                    <p:anim calcmode="lin" valueType="num">
                                      <p:cBhvr>
                                        <p:cTn id="302" dur="900" fill="hold"/>
                                        <p:tgtEl>
                                          <p:spTgt spid="786"/>
                                        </p:tgtEl>
                                        <p:attrNameLst>
                                          <p:attrName>ppt_w</p:attrName>
                                        </p:attrNameLst>
                                      </p:cBhvr>
                                      <p:tavLst>
                                        <p:tav tm="0">
                                          <p:val>
                                            <p:strVal val="4*#ppt_w"/>
                                          </p:val>
                                        </p:tav>
                                        <p:tav tm="100000">
                                          <p:val>
                                            <p:strVal val="#ppt_w"/>
                                          </p:val>
                                        </p:tav>
                                      </p:tavLst>
                                    </p:anim>
                                    <p:anim calcmode="lin" valueType="num">
                                      <p:cBhvr>
                                        <p:cTn id="303" dur="900" fill="hold"/>
                                        <p:tgtEl>
                                          <p:spTgt spid="78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90" grpId="28"/>
      <p:bldP build="whole" bldLvl="1" animBg="1" rev="0" advAuto="0" spid="769" grpId="18"/>
      <p:bldP build="whole" bldLvl="1" animBg="1" rev="0" advAuto="0" spid="774" grpId="1"/>
      <p:bldP build="whole" bldLvl="1" animBg="1" rev="0" advAuto="0" spid="756" grpId="7"/>
      <p:bldP build="whole" bldLvl="1" animBg="1" rev="0" advAuto="0" spid="737" grpId="41"/>
      <p:bldP build="whole" bldLvl="1" animBg="1" rev="0" advAuto="0" spid="794" grpId="56"/>
      <p:bldP build="whole" bldLvl="1" animBg="1" rev="0" advAuto="0" spid="778" grpId="62"/>
      <p:bldP build="whole" bldLvl="1" animBg="1" rev="0" advAuto="0" spid="749" grpId="51"/>
      <p:bldP build="whole" bldLvl="1" animBg="1" rev="0" advAuto="0" spid="748" grpId="50"/>
      <p:bldP build="whole" bldLvl="1" animBg="1" rev="0" advAuto="0" spid="730" grpId="57"/>
      <p:bldP build="whole" bldLvl="1" animBg="1" rev="0" advAuto="0" spid="735" grpId="39"/>
      <p:bldP build="whole" bldLvl="1" animBg="1" rev="0" advAuto="0" spid="791" grpId="29"/>
      <p:bldP build="whole" bldLvl="1" animBg="1" rev="0" advAuto="0" spid="745" grpId="47"/>
      <p:bldP build="whole" bldLvl="1" animBg="1" rev="0" advAuto="0" spid="758" grpId="9"/>
      <p:bldP build="whole" bldLvl="1" animBg="1" rev="0" advAuto="0" spid="795" grpId="25"/>
      <p:bldP build="whole" bldLvl="1" animBg="1" rev="0" advAuto="0" spid="788" grpId="63"/>
      <p:bldP build="whole" bldLvl="1" animBg="1" rev="0" advAuto="0" spid="742" grpId="44"/>
      <p:bldP build="whole" bldLvl="1" animBg="1" rev="0" advAuto="0" spid="732" grpId="36"/>
      <p:bldP build="whole" bldLvl="1" animBg="1" rev="0" advAuto="0" spid="783" grpId="64"/>
      <p:bldP build="whole" bldLvl="1" animBg="1" rev="0" advAuto="0" spid="759" grpId="10"/>
      <p:bldP build="whole" bldLvl="1" animBg="1" rev="0" advAuto="0" spid="739" grpId="35"/>
      <p:bldP build="whole" bldLvl="1" animBg="1" rev="0" advAuto="0" spid="780" grpId="59"/>
      <p:bldP build="whole" bldLvl="1" animBg="1" rev="0" advAuto="0" spid="785" grpId="66"/>
      <p:bldP build="whole" bldLvl="1" animBg="1" rev="0" advAuto="0" spid="771" grpId="20"/>
      <p:bldP build="whole" bldLvl="1" animBg="1" rev="0" advAuto="0" spid="752" grpId="32"/>
      <p:bldP build="whole" bldLvl="1" animBg="1" rev="0" advAuto="0" spid="789" grpId="27"/>
      <p:bldP build="whole" bldLvl="1" animBg="1" rev="0" advAuto="0" spid="751" grpId="53"/>
      <p:bldP build="whole" bldLvl="1" animBg="1" rev="0" advAuto="0" spid="777" grpId="54"/>
      <p:bldP build="whole" bldLvl="1" animBg="1" rev="0" advAuto="0" spid="766" grpId="15"/>
      <p:bldP build="whole" bldLvl="1" animBg="1" rev="0" advAuto="0" spid="768" grpId="17"/>
      <p:bldP build="whole" bldLvl="1" animBg="1" rev="0" advAuto="0" spid="750" grpId="52"/>
      <p:bldP build="whole" bldLvl="1" animBg="1" rev="0" advAuto="0" spid="760" grpId="3"/>
      <p:bldP build="whole" bldLvl="1" animBg="1" rev="0" advAuto="0" spid="736" grpId="40"/>
      <p:bldP build="whole" bldLvl="1" animBg="1" rev="0" advAuto="0" spid="786" grpId="67"/>
      <p:bldP build="whole" bldLvl="1" animBg="1" rev="0" advAuto="0" spid="743" grpId="45"/>
      <p:bldP build="whole" bldLvl="1" animBg="1" rev="0" advAuto="0" spid="753" grpId="2"/>
      <p:bldP build="whole" bldLvl="1" animBg="1" rev="0" advAuto="0" spid="776" grpId="23"/>
      <p:bldP build="whole" bldLvl="1" animBg="1" rev="0" advAuto="0" spid="744" grpId="46"/>
      <p:bldP build="whole" bldLvl="1" animBg="1" rev="0" advAuto="0" spid="734" grpId="38"/>
      <p:bldP build="whole" bldLvl="1" animBg="1" rev="0" advAuto="0" spid="792" grpId="30"/>
      <p:bldP build="whole" bldLvl="1" animBg="1" rev="0" advAuto="0" spid="782" grpId="61"/>
      <p:bldP build="whole" bldLvl="1" animBg="1" rev="0" advAuto="0" spid="773" grpId="22"/>
      <p:bldP build="whole" bldLvl="1" animBg="1" rev="0" advAuto="0" spid="731" grpId="33"/>
      <p:bldP build="whole" bldLvl="1" animBg="1" rev="0" advAuto="0" spid="741" grpId="43"/>
      <p:bldP build="whole" bldLvl="1" animBg="1" rev="0" advAuto="0" spid="793" grpId="24"/>
      <p:bldP build="whole" bldLvl="1" animBg="1" rev="0" advAuto="0" spid="764" grpId="13"/>
      <p:bldP build="whole" bldLvl="1" animBg="1" rev="0" advAuto="0" spid="738" grpId="34"/>
      <p:bldP build="whole" bldLvl="1" animBg="1" rev="0" advAuto="0" spid="729" grpId="26"/>
      <p:bldP build="whole" bldLvl="1" animBg="1" rev="0" advAuto="0" spid="779" grpId="58"/>
      <p:bldP build="whole" bldLvl="1" animBg="1" rev="0" advAuto="0" spid="770" grpId="19"/>
      <p:bldP build="whole" bldLvl="1" animBg="1" rev="0" advAuto="0" spid="757" grpId="8"/>
      <p:bldP build="whole" bldLvl="1" animBg="1" rev="0" advAuto="0" spid="755" grpId="6"/>
      <p:bldP build="whole" bldLvl="1" animBg="1" rev="0" advAuto="0" spid="765" grpId="14"/>
      <p:bldP build="whole" bldLvl="1" animBg="1" rev="0" advAuto="0" spid="767" grpId="16"/>
      <p:bldP build="whole" bldLvl="1" animBg="1" rev="0" advAuto="0" spid="762" grpId="11"/>
      <p:bldP build="whole" bldLvl="1" animBg="1" rev="0" advAuto="0" spid="787" grpId="55"/>
      <p:bldP build="whole" bldLvl="1" animBg="1" rev="0" advAuto="0" spid="754" grpId="5"/>
      <p:bldP build="whole" bldLvl="1" animBg="1" rev="0" advAuto="0" spid="740" grpId="42"/>
      <p:bldP build="whole" bldLvl="1" animBg="1" rev="0" advAuto="0" spid="747" grpId="49"/>
      <p:bldP build="whole" bldLvl="1" animBg="1" rev="0" advAuto="0" spid="784" grpId="65"/>
      <p:bldP build="whole" bldLvl="1" animBg="1" rev="0" advAuto="0" spid="746" grpId="48"/>
      <p:bldP build="whole" bldLvl="1" animBg="1" rev="0" advAuto="0" spid="733" grpId="37"/>
      <p:bldP build="whole" bldLvl="1" animBg="1" rev="0" advAuto="0" spid="775" grpId="31"/>
      <p:bldP build="whole" bldLvl="1" animBg="1" rev="0" advAuto="0" spid="761" grpId="4"/>
      <p:bldP build="whole" bldLvl="1" animBg="1" rev="0" advAuto="0" spid="781" grpId="60"/>
      <p:bldP build="whole" bldLvl="1" animBg="1" rev="0" advAuto="0" spid="772" grpId="21"/>
      <p:bldP build="whole" bldLvl="1" animBg="1" rev="0" advAuto="0" spid="763" grpId="12"/>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797" name="Rounded Rectangle"/>
          <p:cNvSpPr/>
          <p:nvPr/>
        </p:nvSpPr>
        <p:spPr>
          <a:xfrm>
            <a:off x="2293549" y="3473174"/>
            <a:ext cx="8117607" cy="6129695"/>
          </a:xfrm>
          <a:prstGeom prst="roundRect">
            <a:avLst>
              <a:gd name="adj" fmla="val 5101"/>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98" name="Rectangle"/>
          <p:cNvSpPr/>
          <p:nvPr/>
        </p:nvSpPr>
        <p:spPr>
          <a:xfrm>
            <a:off x="2998726" y="5366259"/>
            <a:ext cx="2025812" cy="943805"/>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799" name="Go"/>
          <p:cNvSpPr txBox="1"/>
          <p:nvPr/>
        </p:nvSpPr>
        <p:spPr>
          <a:xfrm>
            <a:off x="3737350" y="5571461"/>
            <a:ext cx="4966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Go</a:t>
            </a:r>
          </a:p>
        </p:txBody>
      </p:sp>
      <p:sp>
        <p:nvSpPr>
          <p:cNvPr id="800" name="Rounded Rectangle"/>
          <p:cNvSpPr/>
          <p:nvPr/>
        </p:nvSpPr>
        <p:spPr>
          <a:xfrm>
            <a:off x="5546445" y="5366259"/>
            <a:ext cx="2025813"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01" name="read d1"/>
          <p:cNvSpPr txBox="1"/>
          <p:nvPr/>
        </p:nvSpPr>
        <p:spPr>
          <a:xfrm>
            <a:off x="5833172" y="5571461"/>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d1</a:t>
            </a:r>
          </a:p>
        </p:txBody>
      </p:sp>
      <p:sp>
        <p:nvSpPr>
          <p:cNvPr id="802" name="Rounded Rectangle"/>
          <p:cNvSpPr/>
          <p:nvPr/>
        </p:nvSpPr>
        <p:spPr>
          <a:xfrm>
            <a:off x="7812669" y="5366259"/>
            <a:ext cx="2025812"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03" name="write d1"/>
          <p:cNvSpPr txBox="1"/>
          <p:nvPr/>
        </p:nvSpPr>
        <p:spPr>
          <a:xfrm>
            <a:off x="8003820" y="5571461"/>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d1</a:t>
            </a:r>
          </a:p>
        </p:txBody>
      </p:sp>
      <p:sp>
        <p:nvSpPr>
          <p:cNvPr id="804" name="Terminator"/>
          <p:cNvSpPr/>
          <p:nvPr/>
        </p:nvSpPr>
        <p:spPr>
          <a:xfrm>
            <a:off x="3430378" y="3977717"/>
            <a:ext cx="1734593" cy="8672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05" name="d1"/>
          <p:cNvSpPr txBox="1"/>
          <p:nvPr/>
        </p:nvSpPr>
        <p:spPr>
          <a:xfrm>
            <a:off x="4049372" y="4144665"/>
            <a:ext cx="49660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d1</a:t>
            </a:r>
          </a:p>
        </p:txBody>
      </p:sp>
      <p:sp>
        <p:nvSpPr>
          <p:cNvPr id="806" name="Rectangle"/>
          <p:cNvSpPr/>
          <p:nvPr/>
        </p:nvSpPr>
        <p:spPr>
          <a:xfrm>
            <a:off x="2998726" y="6785133"/>
            <a:ext cx="2025813" cy="943806"/>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07" name="Node.js"/>
          <p:cNvSpPr txBox="1"/>
          <p:nvPr/>
        </p:nvSpPr>
        <p:spPr>
          <a:xfrm>
            <a:off x="3259473" y="6990336"/>
            <a:ext cx="145235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Node.js</a:t>
            </a:r>
          </a:p>
        </p:txBody>
      </p:sp>
      <p:sp>
        <p:nvSpPr>
          <p:cNvPr id="808" name="Terminator"/>
          <p:cNvSpPr/>
          <p:nvPr/>
        </p:nvSpPr>
        <p:spPr>
          <a:xfrm>
            <a:off x="5485056" y="3977717"/>
            <a:ext cx="1734593" cy="8672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09" name="d2"/>
          <p:cNvSpPr txBox="1"/>
          <p:nvPr/>
        </p:nvSpPr>
        <p:spPr>
          <a:xfrm>
            <a:off x="6104052" y="4144665"/>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d2</a:t>
            </a:r>
          </a:p>
        </p:txBody>
      </p:sp>
      <p:sp>
        <p:nvSpPr>
          <p:cNvPr id="810" name="Terminator"/>
          <p:cNvSpPr/>
          <p:nvPr/>
        </p:nvSpPr>
        <p:spPr>
          <a:xfrm>
            <a:off x="7539734" y="3977717"/>
            <a:ext cx="1734593" cy="8672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11" name="d3"/>
          <p:cNvSpPr txBox="1"/>
          <p:nvPr/>
        </p:nvSpPr>
        <p:spPr>
          <a:xfrm>
            <a:off x="8158730" y="4144665"/>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d3</a:t>
            </a:r>
          </a:p>
        </p:txBody>
      </p:sp>
      <p:sp>
        <p:nvSpPr>
          <p:cNvPr id="812" name="Rounded Rectangle"/>
          <p:cNvSpPr/>
          <p:nvPr/>
        </p:nvSpPr>
        <p:spPr>
          <a:xfrm>
            <a:off x="5546445" y="6809532"/>
            <a:ext cx="2025813"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13" name="read d2"/>
          <p:cNvSpPr txBox="1"/>
          <p:nvPr/>
        </p:nvSpPr>
        <p:spPr>
          <a:xfrm>
            <a:off x="5833172" y="7014734"/>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d2</a:t>
            </a:r>
          </a:p>
        </p:txBody>
      </p:sp>
      <p:sp>
        <p:nvSpPr>
          <p:cNvPr id="814" name="Rounded Rectangle"/>
          <p:cNvSpPr/>
          <p:nvPr/>
        </p:nvSpPr>
        <p:spPr>
          <a:xfrm>
            <a:off x="7812669" y="6809532"/>
            <a:ext cx="2025812"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15" name="write d2"/>
          <p:cNvSpPr txBox="1"/>
          <p:nvPr/>
        </p:nvSpPr>
        <p:spPr>
          <a:xfrm>
            <a:off x="8003820" y="7014734"/>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d2</a:t>
            </a:r>
          </a:p>
        </p:txBody>
      </p:sp>
      <p:sp>
        <p:nvSpPr>
          <p:cNvPr id="816" name="Rectangle"/>
          <p:cNvSpPr/>
          <p:nvPr/>
        </p:nvSpPr>
        <p:spPr>
          <a:xfrm>
            <a:off x="2998726" y="8252805"/>
            <a:ext cx="2025813" cy="943806"/>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17" name="Python"/>
          <p:cNvSpPr txBox="1"/>
          <p:nvPr/>
        </p:nvSpPr>
        <p:spPr>
          <a:xfrm>
            <a:off x="3381029" y="8458007"/>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Python</a:t>
            </a:r>
          </a:p>
        </p:txBody>
      </p:sp>
      <p:sp>
        <p:nvSpPr>
          <p:cNvPr id="818" name="Rounded Rectangle"/>
          <p:cNvSpPr/>
          <p:nvPr/>
        </p:nvSpPr>
        <p:spPr>
          <a:xfrm>
            <a:off x="5546445" y="8252805"/>
            <a:ext cx="2025813"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19" name="read d3"/>
          <p:cNvSpPr txBox="1"/>
          <p:nvPr/>
        </p:nvSpPr>
        <p:spPr>
          <a:xfrm>
            <a:off x="5833172" y="8458007"/>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d3</a:t>
            </a:r>
          </a:p>
        </p:txBody>
      </p:sp>
      <p:sp>
        <p:nvSpPr>
          <p:cNvPr id="820" name="Rounded Rectangle"/>
          <p:cNvSpPr/>
          <p:nvPr/>
        </p:nvSpPr>
        <p:spPr>
          <a:xfrm>
            <a:off x="7812669" y="8252805"/>
            <a:ext cx="2025812"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21" name="write d3"/>
          <p:cNvSpPr txBox="1"/>
          <p:nvPr/>
        </p:nvSpPr>
        <p:spPr>
          <a:xfrm>
            <a:off x="8003820" y="8458007"/>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d3</a:t>
            </a:r>
          </a:p>
        </p:txBody>
      </p:sp>
      <p:sp>
        <p:nvSpPr>
          <p:cNvPr id="822" name="OS Context…"/>
          <p:cNvSpPr txBox="1"/>
          <p:nvPr/>
        </p:nvSpPr>
        <p:spPr>
          <a:xfrm>
            <a:off x="3596704" y="1778069"/>
            <a:ext cx="5925295"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0"/>
              </a:spcBef>
              <a:defRPr sz="4000"/>
            </a:pPr>
            <a:r>
              <a:t>OS Context</a:t>
            </a:r>
          </a:p>
          <a:p>
            <a:pPr algn="ctr">
              <a:spcBef>
                <a:spcPts val="0"/>
              </a:spcBef>
              <a:defRPr sz="4000"/>
            </a:pPr>
            <a:r>
              <a:t>Different Locations</a:t>
            </a:r>
          </a:p>
        </p:txBody>
      </p:sp>
      <p:sp>
        <p:nvSpPr>
          <p:cNvPr id="823" name="Rounded Rectangle"/>
          <p:cNvSpPr/>
          <p:nvPr/>
        </p:nvSpPr>
        <p:spPr>
          <a:xfrm>
            <a:off x="13972844" y="3473173"/>
            <a:ext cx="8117607" cy="6129696"/>
          </a:xfrm>
          <a:prstGeom prst="roundRect">
            <a:avLst>
              <a:gd name="adj" fmla="val 5101"/>
            </a:avLst>
          </a:prstGeom>
          <a:solidFill>
            <a:srgbClr val="FF80A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24" name="Rectangle"/>
          <p:cNvSpPr/>
          <p:nvPr/>
        </p:nvSpPr>
        <p:spPr>
          <a:xfrm>
            <a:off x="14678021" y="5366258"/>
            <a:ext cx="2025812" cy="943806"/>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25" name="Go"/>
          <p:cNvSpPr txBox="1"/>
          <p:nvPr/>
        </p:nvSpPr>
        <p:spPr>
          <a:xfrm>
            <a:off x="15416646" y="5571461"/>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Go</a:t>
            </a:r>
          </a:p>
        </p:txBody>
      </p:sp>
      <p:sp>
        <p:nvSpPr>
          <p:cNvPr id="826" name="Rounded Rectangle"/>
          <p:cNvSpPr/>
          <p:nvPr/>
        </p:nvSpPr>
        <p:spPr>
          <a:xfrm>
            <a:off x="17225740" y="5366258"/>
            <a:ext cx="2025813"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27" name="read d"/>
          <p:cNvSpPr txBox="1"/>
          <p:nvPr/>
        </p:nvSpPr>
        <p:spPr>
          <a:xfrm>
            <a:off x="17608043" y="5571461"/>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d</a:t>
            </a:r>
          </a:p>
        </p:txBody>
      </p:sp>
      <p:sp>
        <p:nvSpPr>
          <p:cNvPr id="828" name="Rounded Rectangle"/>
          <p:cNvSpPr/>
          <p:nvPr/>
        </p:nvSpPr>
        <p:spPr>
          <a:xfrm>
            <a:off x="19491963" y="5366258"/>
            <a:ext cx="2025812" cy="943806"/>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29" name="write d"/>
          <p:cNvSpPr txBox="1"/>
          <p:nvPr/>
        </p:nvSpPr>
        <p:spPr>
          <a:xfrm>
            <a:off x="19778690" y="5571461"/>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d</a:t>
            </a:r>
          </a:p>
        </p:txBody>
      </p:sp>
      <p:sp>
        <p:nvSpPr>
          <p:cNvPr id="830" name="Rectangle"/>
          <p:cNvSpPr/>
          <p:nvPr/>
        </p:nvSpPr>
        <p:spPr>
          <a:xfrm>
            <a:off x="14678021" y="6555532"/>
            <a:ext cx="2025813" cy="943805"/>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31" name="Node.js"/>
          <p:cNvSpPr txBox="1"/>
          <p:nvPr/>
        </p:nvSpPr>
        <p:spPr>
          <a:xfrm>
            <a:off x="14938768" y="6760734"/>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Node.js</a:t>
            </a:r>
          </a:p>
        </p:txBody>
      </p:sp>
      <p:sp>
        <p:nvSpPr>
          <p:cNvPr id="832" name="Terminator"/>
          <p:cNvSpPr/>
          <p:nvPr/>
        </p:nvSpPr>
        <p:spPr>
          <a:xfrm>
            <a:off x="17371350" y="3977717"/>
            <a:ext cx="1734593" cy="8672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33" name="d"/>
          <p:cNvSpPr txBox="1"/>
          <p:nvPr/>
        </p:nvSpPr>
        <p:spPr>
          <a:xfrm>
            <a:off x="18085920" y="4144665"/>
            <a:ext cx="30545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d</a:t>
            </a:r>
          </a:p>
        </p:txBody>
      </p:sp>
      <p:sp>
        <p:nvSpPr>
          <p:cNvPr id="834" name="Rounded Rectangle"/>
          <p:cNvSpPr/>
          <p:nvPr/>
        </p:nvSpPr>
        <p:spPr>
          <a:xfrm>
            <a:off x="17225740" y="6555532"/>
            <a:ext cx="2025813"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35" name="read d"/>
          <p:cNvSpPr txBox="1"/>
          <p:nvPr/>
        </p:nvSpPr>
        <p:spPr>
          <a:xfrm>
            <a:off x="17608043" y="6760734"/>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d</a:t>
            </a:r>
          </a:p>
        </p:txBody>
      </p:sp>
      <p:sp>
        <p:nvSpPr>
          <p:cNvPr id="836" name="Rounded Rectangle"/>
          <p:cNvSpPr/>
          <p:nvPr/>
        </p:nvSpPr>
        <p:spPr>
          <a:xfrm>
            <a:off x="19491963" y="6555532"/>
            <a:ext cx="2025812"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37" name="write d"/>
          <p:cNvSpPr txBox="1"/>
          <p:nvPr/>
        </p:nvSpPr>
        <p:spPr>
          <a:xfrm>
            <a:off x="19778690" y="6760734"/>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d</a:t>
            </a:r>
          </a:p>
        </p:txBody>
      </p:sp>
      <p:sp>
        <p:nvSpPr>
          <p:cNvPr id="838" name="Rectangle"/>
          <p:cNvSpPr/>
          <p:nvPr/>
        </p:nvSpPr>
        <p:spPr>
          <a:xfrm>
            <a:off x="14678021" y="7744806"/>
            <a:ext cx="2025813" cy="943805"/>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39" name="Python"/>
          <p:cNvSpPr txBox="1"/>
          <p:nvPr/>
        </p:nvSpPr>
        <p:spPr>
          <a:xfrm>
            <a:off x="15060324" y="7950008"/>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Python</a:t>
            </a:r>
          </a:p>
        </p:txBody>
      </p:sp>
      <p:sp>
        <p:nvSpPr>
          <p:cNvPr id="840" name="Rounded Rectangle"/>
          <p:cNvSpPr/>
          <p:nvPr/>
        </p:nvSpPr>
        <p:spPr>
          <a:xfrm>
            <a:off x="17225740" y="7744806"/>
            <a:ext cx="2025813"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41" name="read d"/>
          <p:cNvSpPr txBox="1"/>
          <p:nvPr/>
        </p:nvSpPr>
        <p:spPr>
          <a:xfrm>
            <a:off x="17608043" y="7950008"/>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read </a:t>
            </a:r>
            <a:r>
              <a:rPr>
                <a:solidFill>
                  <a:srgbClr val="F50057"/>
                </a:solidFill>
              </a:rPr>
              <a:t>d</a:t>
            </a:r>
          </a:p>
        </p:txBody>
      </p:sp>
      <p:sp>
        <p:nvSpPr>
          <p:cNvPr id="842" name="Rounded Rectangle"/>
          <p:cNvSpPr/>
          <p:nvPr/>
        </p:nvSpPr>
        <p:spPr>
          <a:xfrm>
            <a:off x="19491963" y="7744806"/>
            <a:ext cx="2025812" cy="943805"/>
          </a:xfrm>
          <a:prstGeom prst="roundRect">
            <a:avLst>
              <a:gd name="adj" fmla="val 27228"/>
            </a:avLst>
          </a:prstGeom>
          <a:solidFill>
            <a:srgbClr val="0D0D0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43" name="write d"/>
          <p:cNvSpPr txBox="1"/>
          <p:nvPr/>
        </p:nvSpPr>
        <p:spPr>
          <a:xfrm>
            <a:off x="19778690" y="7950008"/>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pPr>
            <a:r>
              <a:t>write </a:t>
            </a:r>
            <a:r>
              <a:rPr>
                <a:solidFill>
                  <a:srgbClr val="F50057"/>
                </a:solidFill>
              </a:rPr>
              <a:t>d</a:t>
            </a:r>
          </a:p>
        </p:txBody>
      </p:sp>
      <p:sp>
        <p:nvSpPr>
          <p:cNvPr id="844" name="Line"/>
          <p:cNvSpPr/>
          <p:nvPr/>
        </p:nvSpPr>
        <p:spPr>
          <a:xfrm flipH="1">
            <a:off x="11071459" y="6538021"/>
            <a:ext cx="2241082" cy="1"/>
          </a:xfrm>
          <a:prstGeom prst="line">
            <a:avLst/>
          </a:prstGeom>
          <a:ln w="1270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845" name="Rounded Rectangle"/>
          <p:cNvSpPr/>
          <p:nvPr/>
        </p:nvSpPr>
        <p:spPr>
          <a:xfrm>
            <a:off x="17048771" y="5166429"/>
            <a:ext cx="4731923" cy="3722010"/>
          </a:xfrm>
          <a:prstGeom prst="roundRect">
            <a:avLst>
              <a:gd name="adj" fmla="val 6171"/>
            </a:avLst>
          </a:prstGeom>
          <a:ln w="50800">
            <a:solidFill>
              <a:srgbClr val="0D0D0D"/>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46" name="Rounded Rectangle"/>
          <p:cNvSpPr/>
          <p:nvPr/>
        </p:nvSpPr>
        <p:spPr>
          <a:xfrm>
            <a:off x="5396920" y="5250563"/>
            <a:ext cx="4616876" cy="1175196"/>
          </a:xfrm>
          <a:prstGeom prst="roundRect">
            <a:avLst>
              <a:gd name="adj" fmla="val 19543"/>
            </a:avLst>
          </a:prstGeom>
          <a:ln w="50800">
            <a:solidFill>
              <a:srgbClr val="0D0D0D"/>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47" name="Rounded Rectangle"/>
          <p:cNvSpPr/>
          <p:nvPr/>
        </p:nvSpPr>
        <p:spPr>
          <a:xfrm>
            <a:off x="5396920" y="6669438"/>
            <a:ext cx="4616876" cy="1175196"/>
          </a:xfrm>
          <a:prstGeom prst="roundRect">
            <a:avLst>
              <a:gd name="adj" fmla="val 19543"/>
            </a:avLst>
          </a:prstGeom>
          <a:ln w="50800">
            <a:solidFill>
              <a:srgbClr val="0D0D0D"/>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48" name="Rounded Rectangle"/>
          <p:cNvSpPr/>
          <p:nvPr/>
        </p:nvSpPr>
        <p:spPr>
          <a:xfrm>
            <a:off x="5396920" y="8137110"/>
            <a:ext cx="4616876" cy="1175196"/>
          </a:xfrm>
          <a:prstGeom prst="roundRect">
            <a:avLst>
              <a:gd name="adj" fmla="val 19543"/>
            </a:avLst>
          </a:prstGeom>
          <a:ln w="50800">
            <a:solidFill>
              <a:srgbClr val="0D0D0D"/>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49" name="OS Context…"/>
          <p:cNvSpPr txBox="1"/>
          <p:nvPr/>
        </p:nvSpPr>
        <p:spPr>
          <a:xfrm>
            <a:off x="16193524" y="1778069"/>
            <a:ext cx="4090245" cy="147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0"/>
              </a:spcBef>
              <a:defRPr sz="4000"/>
            </a:pPr>
            <a:r>
              <a:t>OS Context</a:t>
            </a:r>
          </a:p>
          <a:p>
            <a:pPr algn="ctr">
              <a:spcBef>
                <a:spcPts val="0"/>
              </a:spcBef>
              <a:defRPr sz="4000"/>
            </a:pPr>
            <a:r>
              <a:t>Same Location</a:t>
            </a:r>
          </a:p>
        </p:txBody>
      </p:sp>
      <p:pic>
        <p:nvPicPr>
          <p:cNvPr id="850" name="padlock.png" descr="padlock.png"/>
          <p:cNvPicPr>
            <a:picLocks noChangeAspect="1"/>
          </p:cNvPicPr>
          <p:nvPr/>
        </p:nvPicPr>
        <p:blipFill>
          <a:blip r:embed="rId3">
            <a:extLst/>
          </a:blip>
          <a:stretch>
            <a:fillRect/>
          </a:stretch>
        </p:blipFill>
        <p:spPr>
          <a:xfrm>
            <a:off x="6034852" y="9923058"/>
            <a:ext cx="635001" cy="635001"/>
          </a:xfrm>
          <a:prstGeom prst="rect">
            <a:avLst/>
          </a:prstGeom>
          <a:ln w="12700">
            <a:miter lim="400000"/>
          </a:ln>
        </p:spPr>
      </p:pic>
      <p:sp>
        <p:nvSpPr>
          <p:cNvPr id="851" name="Rounded Rectangle"/>
          <p:cNvSpPr/>
          <p:nvPr/>
        </p:nvSpPr>
        <p:spPr>
          <a:xfrm>
            <a:off x="4854399" y="10810450"/>
            <a:ext cx="2995906" cy="1127481"/>
          </a:xfrm>
          <a:prstGeom prst="roundRect">
            <a:avLst>
              <a:gd name="adj" fmla="val 2722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52" name="NO LOCK"/>
          <p:cNvSpPr txBox="1"/>
          <p:nvPr/>
        </p:nvSpPr>
        <p:spPr>
          <a:xfrm>
            <a:off x="5626173" y="11107490"/>
            <a:ext cx="145235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NO LOCK</a:t>
            </a:r>
          </a:p>
        </p:txBody>
      </p:sp>
      <p:pic>
        <p:nvPicPr>
          <p:cNvPr id="853" name="padlock.png" descr="padlock.png"/>
          <p:cNvPicPr>
            <a:picLocks noChangeAspect="1"/>
          </p:cNvPicPr>
          <p:nvPr/>
        </p:nvPicPr>
        <p:blipFill>
          <a:blip r:embed="rId3">
            <a:extLst/>
          </a:blip>
          <a:stretch>
            <a:fillRect/>
          </a:stretch>
        </p:blipFill>
        <p:spPr>
          <a:xfrm>
            <a:off x="17921146" y="9923057"/>
            <a:ext cx="635001" cy="635001"/>
          </a:xfrm>
          <a:prstGeom prst="rect">
            <a:avLst/>
          </a:prstGeom>
          <a:ln w="12700">
            <a:miter lim="400000"/>
          </a:ln>
        </p:spPr>
      </p:pic>
      <p:sp>
        <p:nvSpPr>
          <p:cNvPr id="854" name="Rounded Rectangle"/>
          <p:cNvSpPr/>
          <p:nvPr/>
        </p:nvSpPr>
        <p:spPr>
          <a:xfrm>
            <a:off x="16740694" y="10810449"/>
            <a:ext cx="2995906" cy="1127481"/>
          </a:xfrm>
          <a:prstGeom prst="roundRect">
            <a:avLst>
              <a:gd name="adj" fmla="val 2722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55" name="NEEDS LOCK"/>
          <p:cNvSpPr txBox="1"/>
          <p:nvPr/>
        </p:nvSpPr>
        <p:spPr>
          <a:xfrm>
            <a:off x="17225740" y="11107489"/>
            <a:ext cx="202581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solidFill>
                  <a:srgbClr val="0D0D0D"/>
                </a:solidFill>
              </a:defRPr>
            </a:lvl1pPr>
          </a:lstStyle>
          <a:p>
            <a:pPr/>
            <a:r>
              <a:t>NEEDS LOCK</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822"/>
                                        </p:tgtEl>
                                        <p:attrNameLst>
                                          <p:attrName>style.visibility</p:attrName>
                                        </p:attrNameLst>
                                      </p:cBhvr>
                                      <p:to>
                                        <p:strVal val="visible"/>
                                      </p:to>
                                    </p:set>
                                    <p:animEffect filter="dissolve" transition="in">
                                      <p:cBhvr>
                                        <p:cTn id="7" dur="1000"/>
                                        <p:tgtEl>
                                          <p:spTgt spid="822"/>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797"/>
                                        </p:tgtEl>
                                        <p:attrNameLst>
                                          <p:attrName>style.visibility</p:attrName>
                                        </p:attrNameLst>
                                      </p:cBhvr>
                                      <p:to>
                                        <p:strVal val="visible"/>
                                      </p:to>
                                    </p:set>
                                    <p:anim calcmode="lin" valueType="num">
                                      <p:cBhvr>
                                        <p:cTn id="11" dur="1000" fill="hold"/>
                                        <p:tgtEl>
                                          <p:spTgt spid="797"/>
                                        </p:tgtEl>
                                        <p:attrNameLst>
                                          <p:attrName>ppt_w</p:attrName>
                                        </p:attrNameLst>
                                      </p:cBhvr>
                                      <p:tavLst>
                                        <p:tav tm="0">
                                          <p:val>
                                            <p:fltVal val="0"/>
                                          </p:val>
                                        </p:tav>
                                        <p:tav tm="100000">
                                          <p:val>
                                            <p:strVal val="#ppt_w"/>
                                          </p:val>
                                        </p:tav>
                                      </p:tavLst>
                                    </p:anim>
                                    <p:anim calcmode="lin" valueType="num">
                                      <p:cBhvr>
                                        <p:cTn id="12" dur="1000" fill="hold"/>
                                        <p:tgtEl>
                                          <p:spTgt spid="797"/>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ID="10" grpId="3" fill="hold">
                                  <p:stCondLst>
                                    <p:cond delay="0"/>
                                  </p:stCondLst>
                                  <p:iterate type="el" backwards="0">
                                    <p:tmAbs val="0"/>
                                  </p:iterate>
                                  <p:childTnLst>
                                    <p:set>
                                      <p:cBhvr>
                                        <p:cTn id="15" fill="hold"/>
                                        <p:tgtEl>
                                          <p:spTgt spid="804"/>
                                        </p:tgtEl>
                                        <p:attrNameLst>
                                          <p:attrName>style.visibility</p:attrName>
                                        </p:attrNameLst>
                                      </p:cBhvr>
                                      <p:to>
                                        <p:strVal val="visible"/>
                                      </p:to>
                                    </p:set>
                                    <p:animEffect filter="fade" transition="in">
                                      <p:cBhvr>
                                        <p:cTn id="16" dur="600"/>
                                        <p:tgtEl>
                                          <p:spTgt spid="804"/>
                                        </p:tgtEl>
                                      </p:cBhvr>
                                    </p:animEffect>
                                  </p:childTnLst>
                                </p:cTn>
                              </p:par>
                            </p:childTnLst>
                          </p:cTn>
                        </p:par>
                        <p:par>
                          <p:cTn id="17" fill="hold">
                            <p:stCondLst>
                              <p:cond delay="2600"/>
                            </p:stCondLst>
                            <p:childTnLst>
                              <p:par>
                                <p:cTn id="18" presetClass="entr" nodeType="afterEffect" presetSubtype="32" presetID="23" grpId="4" fill="hold">
                                  <p:stCondLst>
                                    <p:cond delay="0"/>
                                  </p:stCondLst>
                                  <p:iterate type="el" backwards="0">
                                    <p:tmAbs val="0"/>
                                  </p:iterate>
                                  <p:childTnLst>
                                    <p:set>
                                      <p:cBhvr>
                                        <p:cTn id="19" fill="hold"/>
                                        <p:tgtEl>
                                          <p:spTgt spid="805"/>
                                        </p:tgtEl>
                                        <p:attrNameLst>
                                          <p:attrName>style.visibility</p:attrName>
                                        </p:attrNameLst>
                                      </p:cBhvr>
                                      <p:to>
                                        <p:strVal val="visible"/>
                                      </p:to>
                                    </p:set>
                                    <p:anim calcmode="lin" valueType="num">
                                      <p:cBhvr>
                                        <p:cTn id="20" dur="900" fill="hold"/>
                                        <p:tgtEl>
                                          <p:spTgt spid="805"/>
                                        </p:tgtEl>
                                        <p:attrNameLst>
                                          <p:attrName>ppt_w</p:attrName>
                                        </p:attrNameLst>
                                      </p:cBhvr>
                                      <p:tavLst>
                                        <p:tav tm="0">
                                          <p:val>
                                            <p:strVal val="4*#ppt_w"/>
                                          </p:val>
                                        </p:tav>
                                        <p:tav tm="100000">
                                          <p:val>
                                            <p:strVal val="#ppt_w"/>
                                          </p:val>
                                        </p:tav>
                                      </p:tavLst>
                                    </p:anim>
                                    <p:anim calcmode="lin" valueType="num">
                                      <p:cBhvr>
                                        <p:cTn id="21" dur="900" fill="hold"/>
                                        <p:tgtEl>
                                          <p:spTgt spid="805"/>
                                        </p:tgtEl>
                                        <p:attrNameLst>
                                          <p:attrName>ppt_h</p:attrName>
                                        </p:attrNameLst>
                                      </p:cBhvr>
                                      <p:tavLst>
                                        <p:tav tm="0">
                                          <p:val>
                                            <p:strVal val="4*#ppt_h"/>
                                          </p:val>
                                        </p:tav>
                                        <p:tav tm="100000">
                                          <p:val>
                                            <p:strVal val="#ppt_h"/>
                                          </p:val>
                                        </p:tav>
                                      </p:tavLst>
                                    </p:anim>
                                  </p:childTnLst>
                                </p:cTn>
                              </p:par>
                            </p:childTnLst>
                          </p:cTn>
                        </p:par>
                        <p:par>
                          <p:cTn id="22" fill="hold">
                            <p:stCondLst>
                              <p:cond delay="3500"/>
                            </p:stCondLst>
                            <p:childTnLst>
                              <p:par>
                                <p:cTn id="23" presetClass="entr" nodeType="afterEffect" presetID="10" grpId="5" fill="hold">
                                  <p:stCondLst>
                                    <p:cond delay="400"/>
                                  </p:stCondLst>
                                  <p:iterate type="el" backwards="0">
                                    <p:tmAbs val="0"/>
                                  </p:iterate>
                                  <p:childTnLst>
                                    <p:set>
                                      <p:cBhvr>
                                        <p:cTn id="24" fill="hold"/>
                                        <p:tgtEl>
                                          <p:spTgt spid="808"/>
                                        </p:tgtEl>
                                        <p:attrNameLst>
                                          <p:attrName>style.visibility</p:attrName>
                                        </p:attrNameLst>
                                      </p:cBhvr>
                                      <p:to>
                                        <p:strVal val="visible"/>
                                      </p:to>
                                    </p:set>
                                    <p:animEffect filter="fade" transition="in">
                                      <p:cBhvr>
                                        <p:cTn id="25" dur="600"/>
                                        <p:tgtEl>
                                          <p:spTgt spid="808"/>
                                        </p:tgtEl>
                                      </p:cBhvr>
                                    </p:animEffect>
                                  </p:childTnLst>
                                </p:cTn>
                              </p:par>
                            </p:childTnLst>
                          </p:cTn>
                        </p:par>
                        <p:par>
                          <p:cTn id="26" fill="hold">
                            <p:stCondLst>
                              <p:cond delay="4500"/>
                            </p:stCondLst>
                            <p:childTnLst>
                              <p:par>
                                <p:cTn id="27" presetClass="entr" nodeType="afterEffect" presetSubtype="32" presetID="23" grpId="6" fill="hold">
                                  <p:stCondLst>
                                    <p:cond delay="0"/>
                                  </p:stCondLst>
                                  <p:iterate type="el" backwards="0">
                                    <p:tmAbs val="0"/>
                                  </p:iterate>
                                  <p:childTnLst>
                                    <p:set>
                                      <p:cBhvr>
                                        <p:cTn id="28" fill="hold"/>
                                        <p:tgtEl>
                                          <p:spTgt spid="809"/>
                                        </p:tgtEl>
                                        <p:attrNameLst>
                                          <p:attrName>style.visibility</p:attrName>
                                        </p:attrNameLst>
                                      </p:cBhvr>
                                      <p:to>
                                        <p:strVal val="visible"/>
                                      </p:to>
                                    </p:set>
                                    <p:anim calcmode="lin" valueType="num">
                                      <p:cBhvr>
                                        <p:cTn id="29" dur="900" fill="hold"/>
                                        <p:tgtEl>
                                          <p:spTgt spid="809"/>
                                        </p:tgtEl>
                                        <p:attrNameLst>
                                          <p:attrName>ppt_w</p:attrName>
                                        </p:attrNameLst>
                                      </p:cBhvr>
                                      <p:tavLst>
                                        <p:tav tm="0">
                                          <p:val>
                                            <p:strVal val="4*#ppt_w"/>
                                          </p:val>
                                        </p:tav>
                                        <p:tav tm="100000">
                                          <p:val>
                                            <p:strVal val="#ppt_w"/>
                                          </p:val>
                                        </p:tav>
                                      </p:tavLst>
                                    </p:anim>
                                    <p:anim calcmode="lin" valueType="num">
                                      <p:cBhvr>
                                        <p:cTn id="30" dur="900" fill="hold"/>
                                        <p:tgtEl>
                                          <p:spTgt spid="809"/>
                                        </p:tgtEl>
                                        <p:attrNameLst>
                                          <p:attrName>ppt_h</p:attrName>
                                        </p:attrNameLst>
                                      </p:cBhvr>
                                      <p:tavLst>
                                        <p:tav tm="0">
                                          <p:val>
                                            <p:strVal val="4*#ppt_h"/>
                                          </p:val>
                                        </p:tav>
                                        <p:tav tm="100000">
                                          <p:val>
                                            <p:strVal val="#ppt_h"/>
                                          </p:val>
                                        </p:tav>
                                      </p:tavLst>
                                    </p:anim>
                                  </p:childTnLst>
                                </p:cTn>
                              </p:par>
                            </p:childTnLst>
                          </p:cTn>
                        </p:par>
                        <p:par>
                          <p:cTn id="31" fill="hold">
                            <p:stCondLst>
                              <p:cond delay="5400"/>
                            </p:stCondLst>
                            <p:childTnLst>
                              <p:par>
                                <p:cTn id="32" presetClass="entr" nodeType="afterEffect" presetID="10" grpId="7" fill="hold">
                                  <p:stCondLst>
                                    <p:cond delay="400"/>
                                  </p:stCondLst>
                                  <p:iterate type="el" backwards="0">
                                    <p:tmAbs val="0"/>
                                  </p:iterate>
                                  <p:childTnLst>
                                    <p:set>
                                      <p:cBhvr>
                                        <p:cTn id="33" fill="hold"/>
                                        <p:tgtEl>
                                          <p:spTgt spid="810"/>
                                        </p:tgtEl>
                                        <p:attrNameLst>
                                          <p:attrName>style.visibility</p:attrName>
                                        </p:attrNameLst>
                                      </p:cBhvr>
                                      <p:to>
                                        <p:strVal val="visible"/>
                                      </p:to>
                                    </p:set>
                                    <p:animEffect filter="fade" transition="in">
                                      <p:cBhvr>
                                        <p:cTn id="34" dur="600"/>
                                        <p:tgtEl>
                                          <p:spTgt spid="810"/>
                                        </p:tgtEl>
                                      </p:cBhvr>
                                    </p:animEffect>
                                  </p:childTnLst>
                                </p:cTn>
                              </p:par>
                            </p:childTnLst>
                          </p:cTn>
                        </p:par>
                        <p:par>
                          <p:cTn id="35" fill="hold">
                            <p:stCondLst>
                              <p:cond delay="6400"/>
                            </p:stCondLst>
                            <p:childTnLst>
                              <p:par>
                                <p:cTn id="36" presetClass="entr" nodeType="afterEffect" presetSubtype="32" presetID="23" grpId="8" fill="hold">
                                  <p:stCondLst>
                                    <p:cond delay="0"/>
                                  </p:stCondLst>
                                  <p:iterate type="el" backwards="0">
                                    <p:tmAbs val="0"/>
                                  </p:iterate>
                                  <p:childTnLst>
                                    <p:set>
                                      <p:cBhvr>
                                        <p:cTn id="37" fill="hold"/>
                                        <p:tgtEl>
                                          <p:spTgt spid="811"/>
                                        </p:tgtEl>
                                        <p:attrNameLst>
                                          <p:attrName>style.visibility</p:attrName>
                                        </p:attrNameLst>
                                      </p:cBhvr>
                                      <p:to>
                                        <p:strVal val="visible"/>
                                      </p:to>
                                    </p:set>
                                    <p:anim calcmode="lin" valueType="num">
                                      <p:cBhvr>
                                        <p:cTn id="38" dur="900" fill="hold"/>
                                        <p:tgtEl>
                                          <p:spTgt spid="811"/>
                                        </p:tgtEl>
                                        <p:attrNameLst>
                                          <p:attrName>ppt_w</p:attrName>
                                        </p:attrNameLst>
                                      </p:cBhvr>
                                      <p:tavLst>
                                        <p:tav tm="0">
                                          <p:val>
                                            <p:strVal val="4*#ppt_w"/>
                                          </p:val>
                                        </p:tav>
                                        <p:tav tm="100000">
                                          <p:val>
                                            <p:strVal val="#ppt_w"/>
                                          </p:val>
                                        </p:tav>
                                      </p:tavLst>
                                    </p:anim>
                                    <p:anim calcmode="lin" valueType="num">
                                      <p:cBhvr>
                                        <p:cTn id="39" dur="900" fill="hold"/>
                                        <p:tgtEl>
                                          <p:spTgt spid="811"/>
                                        </p:tgtEl>
                                        <p:attrNameLst>
                                          <p:attrName>ppt_h</p:attrName>
                                        </p:attrNameLst>
                                      </p:cBhvr>
                                      <p:tavLst>
                                        <p:tav tm="0">
                                          <p:val>
                                            <p:strVal val="4*#ppt_h"/>
                                          </p:val>
                                        </p:tav>
                                        <p:tav tm="100000">
                                          <p:val>
                                            <p:strVal val="#ppt_h"/>
                                          </p:val>
                                        </p:tav>
                                      </p:tavLst>
                                    </p:anim>
                                  </p:childTnLst>
                                </p:cTn>
                              </p:par>
                            </p:childTnLst>
                          </p:cTn>
                        </p:par>
                        <p:par>
                          <p:cTn id="40" fill="hold">
                            <p:stCondLst>
                              <p:cond delay="7300"/>
                            </p:stCondLst>
                            <p:childTnLst>
                              <p:par>
                                <p:cTn id="41" presetClass="entr" nodeType="afterEffect" presetSubtype="32" presetID="4" grpId="9" fill="hold">
                                  <p:stCondLst>
                                    <p:cond delay="0"/>
                                  </p:stCondLst>
                                  <p:iterate type="el" backwards="0">
                                    <p:tmAbs val="0"/>
                                  </p:iterate>
                                  <p:childTnLst>
                                    <p:set>
                                      <p:cBhvr>
                                        <p:cTn id="42" fill="hold"/>
                                        <p:tgtEl>
                                          <p:spTgt spid="798"/>
                                        </p:tgtEl>
                                        <p:attrNameLst>
                                          <p:attrName>style.visibility</p:attrName>
                                        </p:attrNameLst>
                                      </p:cBhvr>
                                      <p:to>
                                        <p:strVal val="visible"/>
                                      </p:to>
                                    </p:set>
                                    <p:animEffect filter="box(out)" transition="in">
                                      <p:cBhvr>
                                        <p:cTn id="43" dur="700"/>
                                        <p:tgtEl>
                                          <p:spTgt spid="798"/>
                                        </p:tgtEl>
                                      </p:cBhvr>
                                    </p:animEffect>
                                  </p:childTnLst>
                                </p:cTn>
                              </p:par>
                            </p:childTnLst>
                          </p:cTn>
                        </p:par>
                        <p:par>
                          <p:cTn id="44" fill="hold">
                            <p:stCondLst>
                              <p:cond delay="8000"/>
                            </p:stCondLst>
                            <p:childTnLst>
                              <p:par>
                                <p:cTn id="45" presetClass="entr" nodeType="afterEffect" presetSubtype="32" presetID="23" grpId="10" fill="hold">
                                  <p:stCondLst>
                                    <p:cond delay="0"/>
                                  </p:stCondLst>
                                  <p:iterate type="el" backwards="0">
                                    <p:tmAbs val="0"/>
                                  </p:iterate>
                                  <p:childTnLst>
                                    <p:set>
                                      <p:cBhvr>
                                        <p:cTn id="46" fill="hold"/>
                                        <p:tgtEl>
                                          <p:spTgt spid="799"/>
                                        </p:tgtEl>
                                        <p:attrNameLst>
                                          <p:attrName>style.visibility</p:attrName>
                                        </p:attrNameLst>
                                      </p:cBhvr>
                                      <p:to>
                                        <p:strVal val="visible"/>
                                      </p:to>
                                    </p:set>
                                    <p:anim calcmode="lin" valueType="num">
                                      <p:cBhvr>
                                        <p:cTn id="47" dur="900" fill="hold"/>
                                        <p:tgtEl>
                                          <p:spTgt spid="799"/>
                                        </p:tgtEl>
                                        <p:attrNameLst>
                                          <p:attrName>ppt_w</p:attrName>
                                        </p:attrNameLst>
                                      </p:cBhvr>
                                      <p:tavLst>
                                        <p:tav tm="0">
                                          <p:val>
                                            <p:strVal val="4*#ppt_w"/>
                                          </p:val>
                                        </p:tav>
                                        <p:tav tm="100000">
                                          <p:val>
                                            <p:strVal val="#ppt_w"/>
                                          </p:val>
                                        </p:tav>
                                      </p:tavLst>
                                    </p:anim>
                                    <p:anim calcmode="lin" valueType="num">
                                      <p:cBhvr>
                                        <p:cTn id="48" dur="900" fill="hold"/>
                                        <p:tgtEl>
                                          <p:spTgt spid="799"/>
                                        </p:tgtEl>
                                        <p:attrNameLst>
                                          <p:attrName>ppt_h</p:attrName>
                                        </p:attrNameLst>
                                      </p:cBhvr>
                                      <p:tavLst>
                                        <p:tav tm="0">
                                          <p:val>
                                            <p:strVal val="4*#ppt_h"/>
                                          </p:val>
                                        </p:tav>
                                        <p:tav tm="100000">
                                          <p:val>
                                            <p:strVal val="#ppt_h"/>
                                          </p:val>
                                        </p:tav>
                                      </p:tavLst>
                                    </p:anim>
                                  </p:childTnLst>
                                </p:cTn>
                              </p:par>
                            </p:childTnLst>
                          </p:cTn>
                        </p:par>
                        <p:par>
                          <p:cTn id="49" fill="hold">
                            <p:stCondLst>
                              <p:cond delay="8900"/>
                            </p:stCondLst>
                            <p:childTnLst>
                              <p:par>
                                <p:cTn id="50" presetClass="entr" nodeType="afterEffect" presetSubtype="32" presetID="4" grpId="11" fill="hold">
                                  <p:stCondLst>
                                    <p:cond delay="0"/>
                                  </p:stCondLst>
                                  <p:iterate type="el" backwards="0">
                                    <p:tmAbs val="0"/>
                                  </p:iterate>
                                  <p:childTnLst>
                                    <p:set>
                                      <p:cBhvr>
                                        <p:cTn id="51" fill="hold"/>
                                        <p:tgtEl>
                                          <p:spTgt spid="800"/>
                                        </p:tgtEl>
                                        <p:attrNameLst>
                                          <p:attrName>style.visibility</p:attrName>
                                        </p:attrNameLst>
                                      </p:cBhvr>
                                      <p:to>
                                        <p:strVal val="visible"/>
                                      </p:to>
                                    </p:set>
                                    <p:animEffect filter="box(out)" transition="in">
                                      <p:cBhvr>
                                        <p:cTn id="52" dur="700"/>
                                        <p:tgtEl>
                                          <p:spTgt spid="800"/>
                                        </p:tgtEl>
                                      </p:cBhvr>
                                    </p:animEffect>
                                  </p:childTnLst>
                                </p:cTn>
                              </p:par>
                            </p:childTnLst>
                          </p:cTn>
                        </p:par>
                        <p:par>
                          <p:cTn id="53" fill="hold">
                            <p:stCondLst>
                              <p:cond delay="9600"/>
                            </p:stCondLst>
                            <p:childTnLst>
                              <p:par>
                                <p:cTn id="54" presetClass="entr" nodeType="afterEffect" presetSubtype="32" presetID="23" grpId="12" fill="hold">
                                  <p:stCondLst>
                                    <p:cond delay="0"/>
                                  </p:stCondLst>
                                  <p:iterate type="el" backwards="0">
                                    <p:tmAbs val="0"/>
                                  </p:iterate>
                                  <p:childTnLst>
                                    <p:set>
                                      <p:cBhvr>
                                        <p:cTn id="55" fill="hold"/>
                                        <p:tgtEl>
                                          <p:spTgt spid="801"/>
                                        </p:tgtEl>
                                        <p:attrNameLst>
                                          <p:attrName>style.visibility</p:attrName>
                                        </p:attrNameLst>
                                      </p:cBhvr>
                                      <p:to>
                                        <p:strVal val="visible"/>
                                      </p:to>
                                    </p:set>
                                    <p:anim calcmode="lin" valueType="num">
                                      <p:cBhvr>
                                        <p:cTn id="56" dur="900" fill="hold"/>
                                        <p:tgtEl>
                                          <p:spTgt spid="801"/>
                                        </p:tgtEl>
                                        <p:attrNameLst>
                                          <p:attrName>ppt_w</p:attrName>
                                        </p:attrNameLst>
                                      </p:cBhvr>
                                      <p:tavLst>
                                        <p:tav tm="0">
                                          <p:val>
                                            <p:strVal val="4*#ppt_w"/>
                                          </p:val>
                                        </p:tav>
                                        <p:tav tm="100000">
                                          <p:val>
                                            <p:strVal val="#ppt_w"/>
                                          </p:val>
                                        </p:tav>
                                      </p:tavLst>
                                    </p:anim>
                                    <p:anim calcmode="lin" valueType="num">
                                      <p:cBhvr>
                                        <p:cTn id="57" dur="900" fill="hold"/>
                                        <p:tgtEl>
                                          <p:spTgt spid="801"/>
                                        </p:tgtEl>
                                        <p:attrNameLst>
                                          <p:attrName>ppt_h</p:attrName>
                                        </p:attrNameLst>
                                      </p:cBhvr>
                                      <p:tavLst>
                                        <p:tav tm="0">
                                          <p:val>
                                            <p:strVal val="4*#ppt_h"/>
                                          </p:val>
                                        </p:tav>
                                        <p:tav tm="100000">
                                          <p:val>
                                            <p:strVal val="#ppt_h"/>
                                          </p:val>
                                        </p:tav>
                                      </p:tavLst>
                                    </p:anim>
                                  </p:childTnLst>
                                </p:cTn>
                              </p:par>
                            </p:childTnLst>
                          </p:cTn>
                        </p:par>
                        <p:par>
                          <p:cTn id="58" fill="hold">
                            <p:stCondLst>
                              <p:cond delay="10500"/>
                            </p:stCondLst>
                            <p:childTnLst>
                              <p:par>
                                <p:cTn id="59" presetClass="entr" nodeType="afterEffect" presetSubtype="32" presetID="4" grpId="13" fill="hold">
                                  <p:stCondLst>
                                    <p:cond delay="400"/>
                                  </p:stCondLst>
                                  <p:iterate type="el" backwards="0">
                                    <p:tmAbs val="0"/>
                                  </p:iterate>
                                  <p:childTnLst>
                                    <p:set>
                                      <p:cBhvr>
                                        <p:cTn id="60" fill="hold"/>
                                        <p:tgtEl>
                                          <p:spTgt spid="802"/>
                                        </p:tgtEl>
                                        <p:attrNameLst>
                                          <p:attrName>style.visibility</p:attrName>
                                        </p:attrNameLst>
                                      </p:cBhvr>
                                      <p:to>
                                        <p:strVal val="visible"/>
                                      </p:to>
                                    </p:set>
                                    <p:animEffect filter="box(out)" transition="in">
                                      <p:cBhvr>
                                        <p:cTn id="61" dur="700"/>
                                        <p:tgtEl>
                                          <p:spTgt spid="802"/>
                                        </p:tgtEl>
                                      </p:cBhvr>
                                    </p:animEffect>
                                  </p:childTnLst>
                                </p:cTn>
                              </p:par>
                            </p:childTnLst>
                          </p:cTn>
                        </p:par>
                        <p:par>
                          <p:cTn id="62" fill="hold">
                            <p:stCondLst>
                              <p:cond delay="11600"/>
                            </p:stCondLst>
                            <p:childTnLst>
                              <p:par>
                                <p:cTn id="63" presetClass="entr" nodeType="afterEffect" presetSubtype="32" presetID="23" grpId="14" fill="hold">
                                  <p:stCondLst>
                                    <p:cond delay="0"/>
                                  </p:stCondLst>
                                  <p:iterate type="el" backwards="0">
                                    <p:tmAbs val="0"/>
                                  </p:iterate>
                                  <p:childTnLst>
                                    <p:set>
                                      <p:cBhvr>
                                        <p:cTn id="64" fill="hold"/>
                                        <p:tgtEl>
                                          <p:spTgt spid="803"/>
                                        </p:tgtEl>
                                        <p:attrNameLst>
                                          <p:attrName>style.visibility</p:attrName>
                                        </p:attrNameLst>
                                      </p:cBhvr>
                                      <p:to>
                                        <p:strVal val="visible"/>
                                      </p:to>
                                    </p:set>
                                    <p:anim calcmode="lin" valueType="num">
                                      <p:cBhvr>
                                        <p:cTn id="65" dur="900" fill="hold"/>
                                        <p:tgtEl>
                                          <p:spTgt spid="803"/>
                                        </p:tgtEl>
                                        <p:attrNameLst>
                                          <p:attrName>ppt_w</p:attrName>
                                        </p:attrNameLst>
                                      </p:cBhvr>
                                      <p:tavLst>
                                        <p:tav tm="0">
                                          <p:val>
                                            <p:strVal val="4*#ppt_w"/>
                                          </p:val>
                                        </p:tav>
                                        <p:tav tm="100000">
                                          <p:val>
                                            <p:strVal val="#ppt_w"/>
                                          </p:val>
                                        </p:tav>
                                      </p:tavLst>
                                    </p:anim>
                                    <p:anim calcmode="lin" valueType="num">
                                      <p:cBhvr>
                                        <p:cTn id="66" dur="900" fill="hold"/>
                                        <p:tgtEl>
                                          <p:spTgt spid="803"/>
                                        </p:tgtEl>
                                        <p:attrNameLst>
                                          <p:attrName>ppt_h</p:attrName>
                                        </p:attrNameLst>
                                      </p:cBhvr>
                                      <p:tavLst>
                                        <p:tav tm="0">
                                          <p:val>
                                            <p:strVal val="4*#ppt_h"/>
                                          </p:val>
                                        </p:tav>
                                        <p:tav tm="100000">
                                          <p:val>
                                            <p:strVal val="#ppt_h"/>
                                          </p:val>
                                        </p:tav>
                                      </p:tavLst>
                                    </p:anim>
                                  </p:childTnLst>
                                </p:cTn>
                              </p:par>
                            </p:childTnLst>
                          </p:cTn>
                        </p:par>
                        <p:par>
                          <p:cTn id="67" fill="hold">
                            <p:stCondLst>
                              <p:cond delay="12500"/>
                            </p:stCondLst>
                            <p:childTnLst>
                              <p:par>
                                <p:cTn id="68" presetClass="entr" nodeType="afterEffect" presetSubtype="32" presetID="4" grpId="15" fill="hold">
                                  <p:stCondLst>
                                    <p:cond delay="300"/>
                                  </p:stCondLst>
                                  <p:iterate type="el" backwards="0">
                                    <p:tmAbs val="0"/>
                                  </p:iterate>
                                  <p:childTnLst>
                                    <p:set>
                                      <p:cBhvr>
                                        <p:cTn id="69" fill="hold"/>
                                        <p:tgtEl>
                                          <p:spTgt spid="806"/>
                                        </p:tgtEl>
                                        <p:attrNameLst>
                                          <p:attrName>style.visibility</p:attrName>
                                        </p:attrNameLst>
                                      </p:cBhvr>
                                      <p:to>
                                        <p:strVal val="visible"/>
                                      </p:to>
                                    </p:set>
                                    <p:animEffect filter="box(out)" transition="in">
                                      <p:cBhvr>
                                        <p:cTn id="70" dur="700"/>
                                        <p:tgtEl>
                                          <p:spTgt spid="806"/>
                                        </p:tgtEl>
                                      </p:cBhvr>
                                    </p:animEffect>
                                  </p:childTnLst>
                                </p:cTn>
                              </p:par>
                            </p:childTnLst>
                          </p:cTn>
                        </p:par>
                        <p:par>
                          <p:cTn id="71" fill="hold">
                            <p:stCondLst>
                              <p:cond delay="13500"/>
                            </p:stCondLst>
                            <p:childTnLst>
                              <p:par>
                                <p:cTn id="72" presetClass="entr" nodeType="afterEffect" presetSubtype="32" presetID="23" grpId="16" fill="hold">
                                  <p:stCondLst>
                                    <p:cond delay="0"/>
                                  </p:stCondLst>
                                  <p:iterate type="el" backwards="0">
                                    <p:tmAbs val="0"/>
                                  </p:iterate>
                                  <p:childTnLst>
                                    <p:set>
                                      <p:cBhvr>
                                        <p:cTn id="73" fill="hold"/>
                                        <p:tgtEl>
                                          <p:spTgt spid="807"/>
                                        </p:tgtEl>
                                        <p:attrNameLst>
                                          <p:attrName>style.visibility</p:attrName>
                                        </p:attrNameLst>
                                      </p:cBhvr>
                                      <p:to>
                                        <p:strVal val="visible"/>
                                      </p:to>
                                    </p:set>
                                    <p:anim calcmode="lin" valueType="num">
                                      <p:cBhvr>
                                        <p:cTn id="74" dur="900" fill="hold"/>
                                        <p:tgtEl>
                                          <p:spTgt spid="807"/>
                                        </p:tgtEl>
                                        <p:attrNameLst>
                                          <p:attrName>ppt_w</p:attrName>
                                        </p:attrNameLst>
                                      </p:cBhvr>
                                      <p:tavLst>
                                        <p:tav tm="0">
                                          <p:val>
                                            <p:strVal val="4*#ppt_w"/>
                                          </p:val>
                                        </p:tav>
                                        <p:tav tm="100000">
                                          <p:val>
                                            <p:strVal val="#ppt_w"/>
                                          </p:val>
                                        </p:tav>
                                      </p:tavLst>
                                    </p:anim>
                                    <p:anim calcmode="lin" valueType="num">
                                      <p:cBhvr>
                                        <p:cTn id="75" dur="900" fill="hold"/>
                                        <p:tgtEl>
                                          <p:spTgt spid="807"/>
                                        </p:tgtEl>
                                        <p:attrNameLst>
                                          <p:attrName>ppt_h</p:attrName>
                                        </p:attrNameLst>
                                      </p:cBhvr>
                                      <p:tavLst>
                                        <p:tav tm="0">
                                          <p:val>
                                            <p:strVal val="4*#ppt_h"/>
                                          </p:val>
                                        </p:tav>
                                        <p:tav tm="100000">
                                          <p:val>
                                            <p:strVal val="#ppt_h"/>
                                          </p:val>
                                        </p:tav>
                                      </p:tavLst>
                                    </p:anim>
                                  </p:childTnLst>
                                </p:cTn>
                              </p:par>
                            </p:childTnLst>
                          </p:cTn>
                        </p:par>
                        <p:par>
                          <p:cTn id="76" fill="hold">
                            <p:stCondLst>
                              <p:cond delay="14400"/>
                            </p:stCondLst>
                            <p:childTnLst>
                              <p:par>
                                <p:cTn id="77" presetClass="entr" nodeType="afterEffect" presetSubtype="32" presetID="4" grpId="17" fill="hold">
                                  <p:stCondLst>
                                    <p:cond delay="400"/>
                                  </p:stCondLst>
                                  <p:iterate type="el" backwards="0">
                                    <p:tmAbs val="0"/>
                                  </p:iterate>
                                  <p:childTnLst>
                                    <p:set>
                                      <p:cBhvr>
                                        <p:cTn id="78" fill="hold"/>
                                        <p:tgtEl>
                                          <p:spTgt spid="812"/>
                                        </p:tgtEl>
                                        <p:attrNameLst>
                                          <p:attrName>style.visibility</p:attrName>
                                        </p:attrNameLst>
                                      </p:cBhvr>
                                      <p:to>
                                        <p:strVal val="visible"/>
                                      </p:to>
                                    </p:set>
                                    <p:animEffect filter="box(out)" transition="in">
                                      <p:cBhvr>
                                        <p:cTn id="79" dur="700"/>
                                        <p:tgtEl>
                                          <p:spTgt spid="812"/>
                                        </p:tgtEl>
                                      </p:cBhvr>
                                    </p:animEffect>
                                  </p:childTnLst>
                                </p:cTn>
                              </p:par>
                            </p:childTnLst>
                          </p:cTn>
                        </p:par>
                        <p:par>
                          <p:cTn id="80" fill="hold">
                            <p:stCondLst>
                              <p:cond delay="15500"/>
                            </p:stCondLst>
                            <p:childTnLst>
                              <p:par>
                                <p:cTn id="81" presetClass="entr" nodeType="afterEffect" presetSubtype="32" presetID="23" grpId="18" fill="hold">
                                  <p:stCondLst>
                                    <p:cond delay="0"/>
                                  </p:stCondLst>
                                  <p:iterate type="el" backwards="0">
                                    <p:tmAbs val="0"/>
                                  </p:iterate>
                                  <p:childTnLst>
                                    <p:set>
                                      <p:cBhvr>
                                        <p:cTn id="82" fill="hold"/>
                                        <p:tgtEl>
                                          <p:spTgt spid="813"/>
                                        </p:tgtEl>
                                        <p:attrNameLst>
                                          <p:attrName>style.visibility</p:attrName>
                                        </p:attrNameLst>
                                      </p:cBhvr>
                                      <p:to>
                                        <p:strVal val="visible"/>
                                      </p:to>
                                    </p:set>
                                    <p:anim calcmode="lin" valueType="num">
                                      <p:cBhvr>
                                        <p:cTn id="83" dur="900" fill="hold"/>
                                        <p:tgtEl>
                                          <p:spTgt spid="813"/>
                                        </p:tgtEl>
                                        <p:attrNameLst>
                                          <p:attrName>ppt_w</p:attrName>
                                        </p:attrNameLst>
                                      </p:cBhvr>
                                      <p:tavLst>
                                        <p:tav tm="0">
                                          <p:val>
                                            <p:strVal val="4*#ppt_w"/>
                                          </p:val>
                                        </p:tav>
                                        <p:tav tm="100000">
                                          <p:val>
                                            <p:strVal val="#ppt_w"/>
                                          </p:val>
                                        </p:tav>
                                      </p:tavLst>
                                    </p:anim>
                                    <p:anim calcmode="lin" valueType="num">
                                      <p:cBhvr>
                                        <p:cTn id="84" dur="900" fill="hold"/>
                                        <p:tgtEl>
                                          <p:spTgt spid="813"/>
                                        </p:tgtEl>
                                        <p:attrNameLst>
                                          <p:attrName>ppt_h</p:attrName>
                                        </p:attrNameLst>
                                      </p:cBhvr>
                                      <p:tavLst>
                                        <p:tav tm="0">
                                          <p:val>
                                            <p:strVal val="4*#ppt_h"/>
                                          </p:val>
                                        </p:tav>
                                        <p:tav tm="100000">
                                          <p:val>
                                            <p:strVal val="#ppt_h"/>
                                          </p:val>
                                        </p:tav>
                                      </p:tavLst>
                                    </p:anim>
                                  </p:childTnLst>
                                </p:cTn>
                              </p:par>
                            </p:childTnLst>
                          </p:cTn>
                        </p:par>
                        <p:par>
                          <p:cTn id="85" fill="hold">
                            <p:stCondLst>
                              <p:cond delay="16400"/>
                            </p:stCondLst>
                            <p:childTnLst>
                              <p:par>
                                <p:cTn id="86" presetClass="entr" nodeType="afterEffect" presetSubtype="32" presetID="4" grpId="19" fill="hold">
                                  <p:stCondLst>
                                    <p:cond delay="400"/>
                                  </p:stCondLst>
                                  <p:iterate type="el" backwards="0">
                                    <p:tmAbs val="0"/>
                                  </p:iterate>
                                  <p:childTnLst>
                                    <p:set>
                                      <p:cBhvr>
                                        <p:cTn id="87" fill="hold"/>
                                        <p:tgtEl>
                                          <p:spTgt spid="814"/>
                                        </p:tgtEl>
                                        <p:attrNameLst>
                                          <p:attrName>style.visibility</p:attrName>
                                        </p:attrNameLst>
                                      </p:cBhvr>
                                      <p:to>
                                        <p:strVal val="visible"/>
                                      </p:to>
                                    </p:set>
                                    <p:animEffect filter="box(out)" transition="in">
                                      <p:cBhvr>
                                        <p:cTn id="88" dur="700"/>
                                        <p:tgtEl>
                                          <p:spTgt spid="814"/>
                                        </p:tgtEl>
                                      </p:cBhvr>
                                    </p:animEffect>
                                  </p:childTnLst>
                                </p:cTn>
                              </p:par>
                            </p:childTnLst>
                          </p:cTn>
                        </p:par>
                        <p:par>
                          <p:cTn id="89" fill="hold">
                            <p:stCondLst>
                              <p:cond delay="17500"/>
                            </p:stCondLst>
                            <p:childTnLst>
                              <p:par>
                                <p:cTn id="90" presetClass="entr" nodeType="afterEffect" presetSubtype="32" presetID="23" grpId="20" fill="hold">
                                  <p:stCondLst>
                                    <p:cond delay="0"/>
                                  </p:stCondLst>
                                  <p:iterate type="el" backwards="0">
                                    <p:tmAbs val="0"/>
                                  </p:iterate>
                                  <p:childTnLst>
                                    <p:set>
                                      <p:cBhvr>
                                        <p:cTn id="91" fill="hold"/>
                                        <p:tgtEl>
                                          <p:spTgt spid="815"/>
                                        </p:tgtEl>
                                        <p:attrNameLst>
                                          <p:attrName>style.visibility</p:attrName>
                                        </p:attrNameLst>
                                      </p:cBhvr>
                                      <p:to>
                                        <p:strVal val="visible"/>
                                      </p:to>
                                    </p:set>
                                    <p:anim calcmode="lin" valueType="num">
                                      <p:cBhvr>
                                        <p:cTn id="92" dur="900" fill="hold"/>
                                        <p:tgtEl>
                                          <p:spTgt spid="815"/>
                                        </p:tgtEl>
                                        <p:attrNameLst>
                                          <p:attrName>ppt_w</p:attrName>
                                        </p:attrNameLst>
                                      </p:cBhvr>
                                      <p:tavLst>
                                        <p:tav tm="0">
                                          <p:val>
                                            <p:strVal val="4*#ppt_w"/>
                                          </p:val>
                                        </p:tav>
                                        <p:tav tm="100000">
                                          <p:val>
                                            <p:strVal val="#ppt_w"/>
                                          </p:val>
                                        </p:tav>
                                      </p:tavLst>
                                    </p:anim>
                                    <p:anim calcmode="lin" valueType="num">
                                      <p:cBhvr>
                                        <p:cTn id="93" dur="900" fill="hold"/>
                                        <p:tgtEl>
                                          <p:spTgt spid="815"/>
                                        </p:tgtEl>
                                        <p:attrNameLst>
                                          <p:attrName>ppt_h</p:attrName>
                                        </p:attrNameLst>
                                      </p:cBhvr>
                                      <p:tavLst>
                                        <p:tav tm="0">
                                          <p:val>
                                            <p:strVal val="4*#ppt_h"/>
                                          </p:val>
                                        </p:tav>
                                        <p:tav tm="100000">
                                          <p:val>
                                            <p:strVal val="#ppt_h"/>
                                          </p:val>
                                        </p:tav>
                                      </p:tavLst>
                                    </p:anim>
                                  </p:childTnLst>
                                </p:cTn>
                              </p:par>
                            </p:childTnLst>
                          </p:cTn>
                        </p:par>
                        <p:par>
                          <p:cTn id="94" fill="hold">
                            <p:stCondLst>
                              <p:cond delay="18400"/>
                            </p:stCondLst>
                            <p:childTnLst>
                              <p:par>
                                <p:cTn id="95" presetClass="entr" nodeType="afterEffect" presetSubtype="32" presetID="4" grpId="21" fill="hold">
                                  <p:stCondLst>
                                    <p:cond delay="300"/>
                                  </p:stCondLst>
                                  <p:iterate type="el" backwards="0">
                                    <p:tmAbs val="0"/>
                                  </p:iterate>
                                  <p:childTnLst>
                                    <p:set>
                                      <p:cBhvr>
                                        <p:cTn id="96" fill="hold"/>
                                        <p:tgtEl>
                                          <p:spTgt spid="816"/>
                                        </p:tgtEl>
                                        <p:attrNameLst>
                                          <p:attrName>style.visibility</p:attrName>
                                        </p:attrNameLst>
                                      </p:cBhvr>
                                      <p:to>
                                        <p:strVal val="visible"/>
                                      </p:to>
                                    </p:set>
                                    <p:animEffect filter="box(out)" transition="in">
                                      <p:cBhvr>
                                        <p:cTn id="97" dur="700"/>
                                        <p:tgtEl>
                                          <p:spTgt spid="816"/>
                                        </p:tgtEl>
                                      </p:cBhvr>
                                    </p:animEffect>
                                  </p:childTnLst>
                                </p:cTn>
                              </p:par>
                            </p:childTnLst>
                          </p:cTn>
                        </p:par>
                        <p:par>
                          <p:cTn id="98" fill="hold">
                            <p:stCondLst>
                              <p:cond delay="19400"/>
                            </p:stCondLst>
                            <p:childTnLst>
                              <p:par>
                                <p:cTn id="99" presetClass="entr" nodeType="afterEffect" presetSubtype="32" presetID="23" grpId="22" fill="hold">
                                  <p:stCondLst>
                                    <p:cond delay="0"/>
                                  </p:stCondLst>
                                  <p:iterate type="el" backwards="0">
                                    <p:tmAbs val="0"/>
                                  </p:iterate>
                                  <p:childTnLst>
                                    <p:set>
                                      <p:cBhvr>
                                        <p:cTn id="100" fill="hold"/>
                                        <p:tgtEl>
                                          <p:spTgt spid="817"/>
                                        </p:tgtEl>
                                        <p:attrNameLst>
                                          <p:attrName>style.visibility</p:attrName>
                                        </p:attrNameLst>
                                      </p:cBhvr>
                                      <p:to>
                                        <p:strVal val="visible"/>
                                      </p:to>
                                    </p:set>
                                    <p:anim calcmode="lin" valueType="num">
                                      <p:cBhvr>
                                        <p:cTn id="101" dur="900" fill="hold"/>
                                        <p:tgtEl>
                                          <p:spTgt spid="817"/>
                                        </p:tgtEl>
                                        <p:attrNameLst>
                                          <p:attrName>ppt_w</p:attrName>
                                        </p:attrNameLst>
                                      </p:cBhvr>
                                      <p:tavLst>
                                        <p:tav tm="0">
                                          <p:val>
                                            <p:strVal val="4*#ppt_w"/>
                                          </p:val>
                                        </p:tav>
                                        <p:tav tm="100000">
                                          <p:val>
                                            <p:strVal val="#ppt_w"/>
                                          </p:val>
                                        </p:tav>
                                      </p:tavLst>
                                    </p:anim>
                                    <p:anim calcmode="lin" valueType="num">
                                      <p:cBhvr>
                                        <p:cTn id="102" dur="900" fill="hold"/>
                                        <p:tgtEl>
                                          <p:spTgt spid="817"/>
                                        </p:tgtEl>
                                        <p:attrNameLst>
                                          <p:attrName>ppt_h</p:attrName>
                                        </p:attrNameLst>
                                      </p:cBhvr>
                                      <p:tavLst>
                                        <p:tav tm="0">
                                          <p:val>
                                            <p:strVal val="4*#ppt_h"/>
                                          </p:val>
                                        </p:tav>
                                        <p:tav tm="100000">
                                          <p:val>
                                            <p:strVal val="#ppt_h"/>
                                          </p:val>
                                        </p:tav>
                                      </p:tavLst>
                                    </p:anim>
                                  </p:childTnLst>
                                </p:cTn>
                              </p:par>
                            </p:childTnLst>
                          </p:cTn>
                        </p:par>
                        <p:par>
                          <p:cTn id="103" fill="hold">
                            <p:stCondLst>
                              <p:cond delay="20300"/>
                            </p:stCondLst>
                            <p:childTnLst>
                              <p:par>
                                <p:cTn id="104" presetClass="entr" nodeType="afterEffect" presetSubtype="32" presetID="4" grpId="23" fill="hold">
                                  <p:stCondLst>
                                    <p:cond delay="400"/>
                                  </p:stCondLst>
                                  <p:iterate type="el" backwards="0">
                                    <p:tmAbs val="0"/>
                                  </p:iterate>
                                  <p:childTnLst>
                                    <p:set>
                                      <p:cBhvr>
                                        <p:cTn id="105" fill="hold"/>
                                        <p:tgtEl>
                                          <p:spTgt spid="818"/>
                                        </p:tgtEl>
                                        <p:attrNameLst>
                                          <p:attrName>style.visibility</p:attrName>
                                        </p:attrNameLst>
                                      </p:cBhvr>
                                      <p:to>
                                        <p:strVal val="visible"/>
                                      </p:to>
                                    </p:set>
                                    <p:animEffect filter="box(out)" transition="in">
                                      <p:cBhvr>
                                        <p:cTn id="106" dur="700"/>
                                        <p:tgtEl>
                                          <p:spTgt spid="818"/>
                                        </p:tgtEl>
                                      </p:cBhvr>
                                    </p:animEffect>
                                  </p:childTnLst>
                                </p:cTn>
                              </p:par>
                            </p:childTnLst>
                          </p:cTn>
                        </p:par>
                        <p:par>
                          <p:cTn id="107" fill="hold">
                            <p:stCondLst>
                              <p:cond delay="21400"/>
                            </p:stCondLst>
                            <p:childTnLst>
                              <p:par>
                                <p:cTn id="108" presetClass="entr" nodeType="afterEffect" presetSubtype="32" presetID="23" grpId="24" fill="hold">
                                  <p:stCondLst>
                                    <p:cond delay="0"/>
                                  </p:stCondLst>
                                  <p:iterate type="el" backwards="0">
                                    <p:tmAbs val="0"/>
                                  </p:iterate>
                                  <p:childTnLst>
                                    <p:set>
                                      <p:cBhvr>
                                        <p:cTn id="109" fill="hold"/>
                                        <p:tgtEl>
                                          <p:spTgt spid="819"/>
                                        </p:tgtEl>
                                        <p:attrNameLst>
                                          <p:attrName>style.visibility</p:attrName>
                                        </p:attrNameLst>
                                      </p:cBhvr>
                                      <p:to>
                                        <p:strVal val="visible"/>
                                      </p:to>
                                    </p:set>
                                    <p:anim calcmode="lin" valueType="num">
                                      <p:cBhvr>
                                        <p:cTn id="110" dur="900" fill="hold"/>
                                        <p:tgtEl>
                                          <p:spTgt spid="819"/>
                                        </p:tgtEl>
                                        <p:attrNameLst>
                                          <p:attrName>ppt_w</p:attrName>
                                        </p:attrNameLst>
                                      </p:cBhvr>
                                      <p:tavLst>
                                        <p:tav tm="0">
                                          <p:val>
                                            <p:strVal val="4*#ppt_w"/>
                                          </p:val>
                                        </p:tav>
                                        <p:tav tm="100000">
                                          <p:val>
                                            <p:strVal val="#ppt_w"/>
                                          </p:val>
                                        </p:tav>
                                      </p:tavLst>
                                    </p:anim>
                                    <p:anim calcmode="lin" valueType="num">
                                      <p:cBhvr>
                                        <p:cTn id="111" dur="900" fill="hold"/>
                                        <p:tgtEl>
                                          <p:spTgt spid="819"/>
                                        </p:tgtEl>
                                        <p:attrNameLst>
                                          <p:attrName>ppt_h</p:attrName>
                                        </p:attrNameLst>
                                      </p:cBhvr>
                                      <p:tavLst>
                                        <p:tav tm="0">
                                          <p:val>
                                            <p:strVal val="4*#ppt_h"/>
                                          </p:val>
                                        </p:tav>
                                        <p:tav tm="100000">
                                          <p:val>
                                            <p:strVal val="#ppt_h"/>
                                          </p:val>
                                        </p:tav>
                                      </p:tavLst>
                                    </p:anim>
                                  </p:childTnLst>
                                </p:cTn>
                              </p:par>
                            </p:childTnLst>
                          </p:cTn>
                        </p:par>
                        <p:par>
                          <p:cTn id="112" fill="hold">
                            <p:stCondLst>
                              <p:cond delay="22300"/>
                            </p:stCondLst>
                            <p:childTnLst>
                              <p:par>
                                <p:cTn id="113" presetClass="entr" nodeType="afterEffect" presetSubtype="32" presetID="4" grpId="25" fill="hold">
                                  <p:stCondLst>
                                    <p:cond delay="400"/>
                                  </p:stCondLst>
                                  <p:iterate type="el" backwards="0">
                                    <p:tmAbs val="0"/>
                                  </p:iterate>
                                  <p:childTnLst>
                                    <p:set>
                                      <p:cBhvr>
                                        <p:cTn id="114" fill="hold"/>
                                        <p:tgtEl>
                                          <p:spTgt spid="820"/>
                                        </p:tgtEl>
                                        <p:attrNameLst>
                                          <p:attrName>style.visibility</p:attrName>
                                        </p:attrNameLst>
                                      </p:cBhvr>
                                      <p:to>
                                        <p:strVal val="visible"/>
                                      </p:to>
                                    </p:set>
                                    <p:animEffect filter="box(out)" transition="in">
                                      <p:cBhvr>
                                        <p:cTn id="115" dur="700"/>
                                        <p:tgtEl>
                                          <p:spTgt spid="820"/>
                                        </p:tgtEl>
                                      </p:cBhvr>
                                    </p:animEffect>
                                  </p:childTnLst>
                                </p:cTn>
                              </p:par>
                            </p:childTnLst>
                          </p:cTn>
                        </p:par>
                        <p:par>
                          <p:cTn id="116" fill="hold">
                            <p:stCondLst>
                              <p:cond delay="23400"/>
                            </p:stCondLst>
                            <p:childTnLst>
                              <p:par>
                                <p:cTn id="117" presetClass="entr" nodeType="afterEffect" presetSubtype="32" presetID="23" grpId="26" fill="hold">
                                  <p:stCondLst>
                                    <p:cond delay="0"/>
                                  </p:stCondLst>
                                  <p:iterate type="el" backwards="0">
                                    <p:tmAbs val="0"/>
                                  </p:iterate>
                                  <p:childTnLst>
                                    <p:set>
                                      <p:cBhvr>
                                        <p:cTn id="118" fill="hold"/>
                                        <p:tgtEl>
                                          <p:spTgt spid="821"/>
                                        </p:tgtEl>
                                        <p:attrNameLst>
                                          <p:attrName>style.visibility</p:attrName>
                                        </p:attrNameLst>
                                      </p:cBhvr>
                                      <p:to>
                                        <p:strVal val="visible"/>
                                      </p:to>
                                    </p:set>
                                    <p:anim calcmode="lin" valueType="num">
                                      <p:cBhvr>
                                        <p:cTn id="119" dur="900" fill="hold"/>
                                        <p:tgtEl>
                                          <p:spTgt spid="821"/>
                                        </p:tgtEl>
                                        <p:attrNameLst>
                                          <p:attrName>ppt_w</p:attrName>
                                        </p:attrNameLst>
                                      </p:cBhvr>
                                      <p:tavLst>
                                        <p:tav tm="0">
                                          <p:val>
                                            <p:strVal val="4*#ppt_w"/>
                                          </p:val>
                                        </p:tav>
                                        <p:tav tm="100000">
                                          <p:val>
                                            <p:strVal val="#ppt_w"/>
                                          </p:val>
                                        </p:tav>
                                      </p:tavLst>
                                    </p:anim>
                                    <p:anim calcmode="lin" valueType="num">
                                      <p:cBhvr>
                                        <p:cTn id="120" dur="900" fill="hold"/>
                                        <p:tgtEl>
                                          <p:spTgt spid="821"/>
                                        </p:tgtEl>
                                        <p:attrNameLst>
                                          <p:attrName>ppt_h</p:attrName>
                                        </p:attrNameLst>
                                      </p:cBhvr>
                                      <p:tavLst>
                                        <p:tav tm="0">
                                          <p:val>
                                            <p:strVal val="4*#ppt_h"/>
                                          </p:val>
                                        </p:tav>
                                        <p:tav tm="100000">
                                          <p:val>
                                            <p:strVal val="#ppt_h"/>
                                          </p:val>
                                        </p:tav>
                                      </p:tavLst>
                                    </p:anim>
                                  </p:childTnLst>
                                </p:cTn>
                              </p:par>
                            </p:childTnLst>
                          </p:cTn>
                        </p:par>
                        <p:par>
                          <p:cTn id="121" fill="hold">
                            <p:stCondLst>
                              <p:cond delay="24300"/>
                            </p:stCondLst>
                            <p:childTnLst>
                              <p:par>
                                <p:cTn id="122" presetClass="entr" nodeType="afterEffect" presetID="9" grpId="27" fill="hold">
                                  <p:stCondLst>
                                    <p:cond delay="0"/>
                                  </p:stCondLst>
                                  <p:iterate type="el" backwards="0">
                                    <p:tmAbs val="0"/>
                                  </p:iterate>
                                  <p:childTnLst>
                                    <p:set>
                                      <p:cBhvr>
                                        <p:cTn id="123" fill="hold"/>
                                        <p:tgtEl>
                                          <p:spTgt spid="846"/>
                                        </p:tgtEl>
                                        <p:attrNameLst>
                                          <p:attrName>style.visibility</p:attrName>
                                        </p:attrNameLst>
                                      </p:cBhvr>
                                      <p:to>
                                        <p:strVal val="visible"/>
                                      </p:to>
                                    </p:set>
                                    <p:animEffect filter="dissolve" transition="in">
                                      <p:cBhvr>
                                        <p:cTn id="124" dur="1500"/>
                                        <p:tgtEl>
                                          <p:spTgt spid="846"/>
                                        </p:tgtEl>
                                      </p:cBhvr>
                                    </p:animEffect>
                                  </p:childTnLst>
                                </p:cTn>
                              </p:par>
                            </p:childTnLst>
                          </p:cTn>
                        </p:par>
                        <p:par>
                          <p:cTn id="125" fill="hold">
                            <p:stCondLst>
                              <p:cond delay="25800"/>
                            </p:stCondLst>
                            <p:childTnLst>
                              <p:par>
                                <p:cTn id="126" presetClass="entr" nodeType="afterEffect" presetID="9" grpId="28" fill="hold">
                                  <p:stCondLst>
                                    <p:cond delay="0"/>
                                  </p:stCondLst>
                                  <p:iterate type="el" backwards="0">
                                    <p:tmAbs val="0"/>
                                  </p:iterate>
                                  <p:childTnLst>
                                    <p:set>
                                      <p:cBhvr>
                                        <p:cTn id="127" fill="hold"/>
                                        <p:tgtEl>
                                          <p:spTgt spid="847"/>
                                        </p:tgtEl>
                                        <p:attrNameLst>
                                          <p:attrName>style.visibility</p:attrName>
                                        </p:attrNameLst>
                                      </p:cBhvr>
                                      <p:to>
                                        <p:strVal val="visible"/>
                                      </p:to>
                                    </p:set>
                                    <p:animEffect filter="dissolve" transition="in">
                                      <p:cBhvr>
                                        <p:cTn id="128" dur="1500"/>
                                        <p:tgtEl>
                                          <p:spTgt spid="847"/>
                                        </p:tgtEl>
                                      </p:cBhvr>
                                    </p:animEffect>
                                  </p:childTnLst>
                                </p:cTn>
                              </p:par>
                            </p:childTnLst>
                          </p:cTn>
                        </p:par>
                        <p:par>
                          <p:cTn id="129" fill="hold">
                            <p:stCondLst>
                              <p:cond delay="27300"/>
                            </p:stCondLst>
                            <p:childTnLst>
                              <p:par>
                                <p:cTn id="130" presetClass="entr" nodeType="afterEffect" presetID="9" grpId="29" fill="hold">
                                  <p:stCondLst>
                                    <p:cond delay="200"/>
                                  </p:stCondLst>
                                  <p:iterate type="el" backwards="0">
                                    <p:tmAbs val="0"/>
                                  </p:iterate>
                                  <p:childTnLst>
                                    <p:set>
                                      <p:cBhvr>
                                        <p:cTn id="131" fill="hold"/>
                                        <p:tgtEl>
                                          <p:spTgt spid="848"/>
                                        </p:tgtEl>
                                        <p:attrNameLst>
                                          <p:attrName>style.visibility</p:attrName>
                                        </p:attrNameLst>
                                      </p:cBhvr>
                                      <p:to>
                                        <p:strVal val="visible"/>
                                      </p:to>
                                    </p:set>
                                    <p:animEffect filter="dissolve" transition="in">
                                      <p:cBhvr>
                                        <p:cTn id="132" dur="1500"/>
                                        <p:tgtEl>
                                          <p:spTgt spid="848"/>
                                        </p:tgtEl>
                                      </p:cBhvr>
                                    </p:animEffect>
                                  </p:childTnLst>
                                </p:cTn>
                              </p:par>
                            </p:childTnLst>
                          </p:cTn>
                        </p:par>
                      </p:childTnLst>
                    </p:cTn>
                  </p:par>
                  <p:par>
                    <p:cTn id="133" fill="hold">
                      <p:stCondLst>
                        <p:cond delay="indefinite"/>
                      </p:stCondLst>
                      <p:childTnLst>
                        <p:par>
                          <p:cTn id="134" fill="hold">
                            <p:stCondLst>
                              <p:cond delay="0"/>
                            </p:stCondLst>
                            <p:childTnLst>
                              <p:par>
                                <p:cTn id="135" presetClass="entr" nodeType="clickEffect" presetSubtype="32" presetID="4" grpId="30" fill="hold">
                                  <p:stCondLst>
                                    <p:cond delay="0"/>
                                  </p:stCondLst>
                                  <p:iterate type="el" backwards="0">
                                    <p:tmAbs val="0"/>
                                  </p:iterate>
                                  <p:childTnLst>
                                    <p:set>
                                      <p:cBhvr>
                                        <p:cTn id="136" fill="hold"/>
                                        <p:tgtEl>
                                          <p:spTgt spid="850"/>
                                        </p:tgtEl>
                                        <p:attrNameLst>
                                          <p:attrName>style.visibility</p:attrName>
                                        </p:attrNameLst>
                                      </p:cBhvr>
                                      <p:to>
                                        <p:strVal val="visible"/>
                                      </p:to>
                                    </p:set>
                                    <p:animEffect filter="box(out)" transition="in">
                                      <p:cBhvr>
                                        <p:cTn id="137" dur="600"/>
                                        <p:tgtEl>
                                          <p:spTgt spid="850"/>
                                        </p:tgtEl>
                                      </p:cBhvr>
                                    </p:animEffect>
                                  </p:childTnLst>
                                </p:cTn>
                              </p:par>
                            </p:childTnLst>
                          </p:cTn>
                        </p:par>
                        <p:par>
                          <p:cTn id="138" fill="hold">
                            <p:stCondLst>
                              <p:cond delay="600"/>
                            </p:stCondLst>
                            <p:childTnLst>
                              <p:par>
                                <p:cTn id="139" presetClass="entr" nodeType="afterEffect" presetSubtype="32" presetID="4" grpId="31" fill="hold">
                                  <p:stCondLst>
                                    <p:cond delay="0"/>
                                  </p:stCondLst>
                                  <p:iterate type="el" backwards="0">
                                    <p:tmAbs val="0"/>
                                  </p:iterate>
                                  <p:childTnLst>
                                    <p:set>
                                      <p:cBhvr>
                                        <p:cTn id="140" fill="hold"/>
                                        <p:tgtEl>
                                          <p:spTgt spid="851"/>
                                        </p:tgtEl>
                                        <p:attrNameLst>
                                          <p:attrName>style.visibility</p:attrName>
                                        </p:attrNameLst>
                                      </p:cBhvr>
                                      <p:to>
                                        <p:strVal val="visible"/>
                                      </p:to>
                                    </p:set>
                                    <p:animEffect filter="box(out)" transition="in">
                                      <p:cBhvr>
                                        <p:cTn id="141" dur="700"/>
                                        <p:tgtEl>
                                          <p:spTgt spid="851"/>
                                        </p:tgtEl>
                                      </p:cBhvr>
                                    </p:animEffect>
                                  </p:childTnLst>
                                </p:cTn>
                              </p:par>
                            </p:childTnLst>
                          </p:cTn>
                        </p:par>
                        <p:par>
                          <p:cTn id="142" fill="hold">
                            <p:stCondLst>
                              <p:cond delay="1300"/>
                            </p:stCondLst>
                            <p:childTnLst>
                              <p:par>
                                <p:cTn id="143" presetClass="entr" nodeType="afterEffect" presetSubtype="32" presetID="23" grpId="32" fill="hold">
                                  <p:stCondLst>
                                    <p:cond delay="0"/>
                                  </p:stCondLst>
                                  <p:iterate type="el" backwards="0">
                                    <p:tmAbs val="0"/>
                                  </p:iterate>
                                  <p:childTnLst>
                                    <p:set>
                                      <p:cBhvr>
                                        <p:cTn id="144" fill="hold"/>
                                        <p:tgtEl>
                                          <p:spTgt spid="852"/>
                                        </p:tgtEl>
                                        <p:attrNameLst>
                                          <p:attrName>style.visibility</p:attrName>
                                        </p:attrNameLst>
                                      </p:cBhvr>
                                      <p:to>
                                        <p:strVal val="visible"/>
                                      </p:to>
                                    </p:set>
                                    <p:anim calcmode="lin" valueType="num">
                                      <p:cBhvr>
                                        <p:cTn id="145" dur="900" fill="hold"/>
                                        <p:tgtEl>
                                          <p:spTgt spid="852"/>
                                        </p:tgtEl>
                                        <p:attrNameLst>
                                          <p:attrName>ppt_w</p:attrName>
                                        </p:attrNameLst>
                                      </p:cBhvr>
                                      <p:tavLst>
                                        <p:tav tm="0">
                                          <p:val>
                                            <p:strVal val="4*#ppt_w"/>
                                          </p:val>
                                        </p:tav>
                                        <p:tav tm="100000">
                                          <p:val>
                                            <p:strVal val="#ppt_w"/>
                                          </p:val>
                                        </p:tav>
                                      </p:tavLst>
                                    </p:anim>
                                    <p:anim calcmode="lin" valueType="num">
                                      <p:cBhvr>
                                        <p:cTn id="146" dur="900" fill="hold"/>
                                        <p:tgtEl>
                                          <p:spTgt spid="852"/>
                                        </p:tgtEl>
                                        <p:attrNameLst>
                                          <p:attrName>ppt_h</p:attrName>
                                        </p:attrNameLst>
                                      </p:cBhvr>
                                      <p:tavLst>
                                        <p:tav tm="0">
                                          <p:val>
                                            <p:strVal val="4*#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Class="entr" nodeType="clickEffect" presetID="9" grpId="33" fill="hold">
                                  <p:stCondLst>
                                    <p:cond delay="0"/>
                                  </p:stCondLst>
                                  <p:iterate type="el" backwards="0">
                                    <p:tmAbs val="0"/>
                                  </p:iterate>
                                  <p:childTnLst>
                                    <p:set>
                                      <p:cBhvr>
                                        <p:cTn id="150" fill="hold"/>
                                        <p:tgtEl>
                                          <p:spTgt spid="844"/>
                                        </p:tgtEl>
                                        <p:attrNameLst>
                                          <p:attrName>style.visibility</p:attrName>
                                        </p:attrNameLst>
                                      </p:cBhvr>
                                      <p:to>
                                        <p:strVal val="visible"/>
                                      </p:to>
                                    </p:set>
                                    <p:animEffect filter="dissolve" transition="in">
                                      <p:cBhvr>
                                        <p:cTn id="151" dur="900"/>
                                        <p:tgtEl>
                                          <p:spTgt spid="844"/>
                                        </p:tgtEl>
                                      </p:cBhvr>
                                    </p:animEffect>
                                  </p:childTnLst>
                                </p:cTn>
                              </p:par>
                            </p:childTnLst>
                          </p:cTn>
                        </p:par>
                        <p:par>
                          <p:cTn id="152" fill="hold">
                            <p:stCondLst>
                              <p:cond delay="900"/>
                            </p:stCondLst>
                            <p:childTnLst>
                              <p:par>
                                <p:cTn id="153" presetClass="entr" nodeType="afterEffect" presetID="9" grpId="34" fill="hold">
                                  <p:stCondLst>
                                    <p:cond delay="0"/>
                                  </p:stCondLst>
                                  <p:iterate type="el" backwards="0">
                                    <p:tmAbs val="0"/>
                                  </p:iterate>
                                  <p:childTnLst>
                                    <p:set>
                                      <p:cBhvr>
                                        <p:cTn id="154" fill="hold"/>
                                        <p:tgtEl>
                                          <p:spTgt spid="849"/>
                                        </p:tgtEl>
                                        <p:attrNameLst>
                                          <p:attrName>style.visibility</p:attrName>
                                        </p:attrNameLst>
                                      </p:cBhvr>
                                      <p:to>
                                        <p:strVal val="visible"/>
                                      </p:to>
                                    </p:set>
                                    <p:animEffect filter="dissolve" transition="in">
                                      <p:cBhvr>
                                        <p:cTn id="155" dur="1000"/>
                                        <p:tgtEl>
                                          <p:spTgt spid="849"/>
                                        </p:tgtEl>
                                      </p:cBhvr>
                                    </p:animEffect>
                                  </p:childTnLst>
                                </p:cTn>
                              </p:par>
                            </p:childTnLst>
                          </p:cTn>
                        </p:par>
                        <p:par>
                          <p:cTn id="156" fill="hold">
                            <p:stCondLst>
                              <p:cond delay="1900"/>
                            </p:stCondLst>
                            <p:childTnLst>
                              <p:par>
                                <p:cTn id="157" presetClass="entr" nodeType="afterEffect" presetSubtype="16" presetID="23" grpId="35" fill="hold">
                                  <p:stCondLst>
                                    <p:cond delay="0"/>
                                  </p:stCondLst>
                                  <p:iterate type="el" backwards="0">
                                    <p:tmAbs val="0"/>
                                  </p:iterate>
                                  <p:childTnLst>
                                    <p:set>
                                      <p:cBhvr>
                                        <p:cTn id="158" fill="hold"/>
                                        <p:tgtEl>
                                          <p:spTgt spid="823"/>
                                        </p:tgtEl>
                                        <p:attrNameLst>
                                          <p:attrName>style.visibility</p:attrName>
                                        </p:attrNameLst>
                                      </p:cBhvr>
                                      <p:to>
                                        <p:strVal val="visible"/>
                                      </p:to>
                                    </p:set>
                                    <p:anim calcmode="lin" valueType="num">
                                      <p:cBhvr>
                                        <p:cTn id="159" dur="1000" fill="hold"/>
                                        <p:tgtEl>
                                          <p:spTgt spid="823"/>
                                        </p:tgtEl>
                                        <p:attrNameLst>
                                          <p:attrName>ppt_w</p:attrName>
                                        </p:attrNameLst>
                                      </p:cBhvr>
                                      <p:tavLst>
                                        <p:tav tm="0">
                                          <p:val>
                                            <p:fltVal val="0"/>
                                          </p:val>
                                        </p:tav>
                                        <p:tav tm="100000">
                                          <p:val>
                                            <p:strVal val="#ppt_w"/>
                                          </p:val>
                                        </p:tav>
                                      </p:tavLst>
                                    </p:anim>
                                    <p:anim calcmode="lin" valueType="num">
                                      <p:cBhvr>
                                        <p:cTn id="160" dur="1000" fill="hold"/>
                                        <p:tgtEl>
                                          <p:spTgt spid="823"/>
                                        </p:tgtEl>
                                        <p:attrNameLst>
                                          <p:attrName>ppt_h</p:attrName>
                                        </p:attrNameLst>
                                      </p:cBhvr>
                                      <p:tavLst>
                                        <p:tav tm="0">
                                          <p:val>
                                            <p:fltVal val="0"/>
                                          </p:val>
                                        </p:tav>
                                        <p:tav tm="100000">
                                          <p:val>
                                            <p:strVal val="#ppt_h"/>
                                          </p:val>
                                        </p:tav>
                                      </p:tavLst>
                                    </p:anim>
                                  </p:childTnLst>
                                </p:cTn>
                              </p:par>
                            </p:childTnLst>
                          </p:cTn>
                        </p:par>
                        <p:par>
                          <p:cTn id="161" fill="hold">
                            <p:stCondLst>
                              <p:cond delay="2900"/>
                            </p:stCondLst>
                            <p:childTnLst>
                              <p:par>
                                <p:cTn id="162" presetClass="entr" nodeType="afterEffect" presetID="10" grpId="36" fill="hold">
                                  <p:stCondLst>
                                    <p:cond delay="0"/>
                                  </p:stCondLst>
                                  <p:iterate type="el" backwards="0">
                                    <p:tmAbs val="0"/>
                                  </p:iterate>
                                  <p:childTnLst>
                                    <p:set>
                                      <p:cBhvr>
                                        <p:cTn id="163" fill="hold"/>
                                        <p:tgtEl>
                                          <p:spTgt spid="832"/>
                                        </p:tgtEl>
                                        <p:attrNameLst>
                                          <p:attrName>style.visibility</p:attrName>
                                        </p:attrNameLst>
                                      </p:cBhvr>
                                      <p:to>
                                        <p:strVal val="visible"/>
                                      </p:to>
                                    </p:set>
                                    <p:animEffect filter="fade" transition="in">
                                      <p:cBhvr>
                                        <p:cTn id="164" dur="600"/>
                                        <p:tgtEl>
                                          <p:spTgt spid="832"/>
                                        </p:tgtEl>
                                      </p:cBhvr>
                                    </p:animEffect>
                                  </p:childTnLst>
                                </p:cTn>
                              </p:par>
                            </p:childTnLst>
                          </p:cTn>
                        </p:par>
                        <p:par>
                          <p:cTn id="165" fill="hold">
                            <p:stCondLst>
                              <p:cond delay="3500"/>
                            </p:stCondLst>
                            <p:childTnLst>
                              <p:par>
                                <p:cTn id="166" presetClass="entr" nodeType="afterEffect" presetSubtype="32" presetID="23" grpId="37" fill="hold">
                                  <p:stCondLst>
                                    <p:cond delay="0"/>
                                  </p:stCondLst>
                                  <p:iterate type="el" backwards="0">
                                    <p:tmAbs val="0"/>
                                  </p:iterate>
                                  <p:childTnLst>
                                    <p:set>
                                      <p:cBhvr>
                                        <p:cTn id="167" fill="hold"/>
                                        <p:tgtEl>
                                          <p:spTgt spid="833"/>
                                        </p:tgtEl>
                                        <p:attrNameLst>
                                          <p:attrName>style.visibility</p:attrName>
                                        </p:attrNameLst>
                                      </p:cBhvr>
                                      <p:to>
                                        <p:strVal val="visible"/>
                                      </p:to>
                                    </p:set>
                                    <p:anim calcmode="lin" valueType="num">
                                      <p:cBhvr>
                                        <p:cTn id="168" dur="900" fill="hold"/>
                                        <p:tgtEl>
                                          <p:spTgt spid="833"/>
                                        </p:tgtEl>
                                        <p:attrNameLst>
                                          <p:attrName>ppt_w</p:attrName>
                                        </p:attrNameLst>
                                      </p:cBhvr>
                                      <p:tavLst>
                                        <p:tav tm="0">
                                          <p:val>
                                            <p:strVal val="4*#ppt_w"/>
                                          </p:val>
                                        </p:tav>
                                        <p:tav tm="100000">
                                          <p:val>
                                            <p:strVal val="#ppt_w"/>
                                          </p:val>
                                        </p:tav>
                                      </p:tavLst>
                                    </p:anim>
                                    <p:anim calcmode="lin" valueType="num">
                                      <p:cBhvr>
                                        <p:cTn id="169" dur="900" fill="hold"/>
                                        <p:tgtEl>
                                          <p:spTgt spid="833"/>
                                        </p:tgtEl>
                                        <p:attrNameLst>
                                          <p:attrName>ppt_h</p:attrName>
                                        </p:attrNameLst>
                                      </p:cBhvr>
                                      <p:tavLst>
                                        <p:tav tm="0">
                                          <p:val>
                                            <p:strVal val="4*#ppt_h"/>
                                          </p:val>
                                        </p:tav>
                                        <p:tav tm="100000">
                                          <p:val>
                                            <p:strVal val="#ppt_h"/>
                                          </p:val>
                                        </p:tav>
                                      </p:tavLst>
                                    </p:anim>
                                  </p:childTnLst>
                                </p:cTn>
                              </p:par>
                            </p:childTnLst>
                          </p:cTn>
                        </p:par>
                        <p:par>
                          <p:cTn id="170" fill="hold">
                            <p:stCondLst>
                              <p:cond delay="4400"/>
                            </p:stCondLst>
                            <p:childTnLst>
                              <p:par>
                                <p:cTn id="171" presetClass="entr" nodeType="afterEffect" presetSubtype="32" presetID="4" grpId="38" fill="hold">
                                  <p:stCondLst>
                                    <p:cond delay="0"/>
                                  </p:stCondLst>
                                  <p:iterate type="el" backwards="0">
                                    <p:tmAbs val="0"/>
                                  </p:iterate>
                                  <p:childTnLst>
                                    <p:set>
                                      <p:cBhvr>
                                        <p:cTn id="172" fill="hold"/>
                                        <p:tgtEl>
                                          <p:spTgt spid="824"/>
                                        </p:tgtEl>
                                        <p:attrNameLst>
                                          <p:attrName>style.visibility</p:attrName>
                                        </p:attrNameLst>
                                      </p:cBhvr>
                                      <p:to>
                                        <p:strVal val="visible"/>
                                      </p:to>
                                    </p:set>
                                    <p:animEffect filter="box(out)" transition="in">
                                      <p:cBhvr>
                                        <p:cTn id="173" dur="700"/>
                                        <p:tgtEl>
                                          <p:spTgt spid="824"/>
                                        </p:tgtEl>
                                      </p:cBhvr>
                                    </p:animEffect>
                                  </p:childTnLst>
                                </p:cTn>
                              </p:par>
                            </p:childTnLst>
                          </p:cTn>
                        </p:par>
                        <p:par>
                          <p:cTn id="174" fill="hold">
                            <p:stCondLst>
                              <p:cond delay="5100"/>
                            </p:stCondLst>
                            <p:childTnLst>
                              <p:par>
                                <p:cTn id="175" presetClass="entr" nodeType="afterEffect" presetSubtype="32" presetID="23" grpId="39" fill="hold">
                                  <p:stCondLst>
                                    <p:cond delay="0"/>
                                  </p:stCondLst>
                                  <p:iterate type="el" backwards="0">
                                    <p:tmAbs val="0"/>
                                  </p:iterate>
                                  <p:childTnLst>
                                    <p:set>
                                      <p:cBhvr>
                                        <p:cTn id="176" fill="hold"/>
                                        <p:tgtEl>
                                          <p:spTgt spid="825"/>
                                        </p:tgtEl>
                                        <p:attrNameLst>
                                          <p:attrName>style.visibility</p:attrName>
                                        </p:attrNameLst>
                                      </p:cBhvr>
                                      <p:to>
                                        <p:strVal val="visible"/>
                                      </p:to>
                                    </p:set>
                                    <p:anim calcmode="lin" valueType="num">
                                      <p:cBhvr>
                                        <p:cTn id="177" dur="900" fill="hold"/>
                                        <p:tgtEl>
                                          <p:spTgt spid="825"/>
                                        </p:tgtEl>
                                        <p:attrNameLst>
                                          <p:attrName>ppt_w</p:attrName>
                                        </p:attrNameLst>
                                      </p:cBhvr>
                                      <p:tavLst>
                                        <p:tav tm="0">
                                          <p:val>
                                            <p:strVal val="4*#ppt_w"/>
                                          </p:val>
                                        </p:tav>
                                        <p:tav tm="100000">
                                          <p:val>
                                            <p:strVal val="#ppt_w"/>
                                          </p:val>
                                        </p:tav>
                                      </p:tavLst>
                                    </p:anim>
                                    <p:anim calcmode="lin" valueType="num">
                                      <p:cBhvr>
                                        <p:cTn id="178" dur="900" fill="hold"/>
                                        <p:tgtEl>
                                          <p:spTgt spid="825"/>
                                        </p:tgtEl>
                                        <p:attrNameLst>
                                          <p:attrName>ppt_h</p:attrName>
                                        </p:attrNameLst>
                                      </p:cBhvr>
                                      <p:tavLst>
                                        <p:tav tm="0">
                                          <p:val>
                                            <p:strVal val="4*#ppt_h"/>
                                          </p:val>
                                        </p:tav>
                                        <p:tav tm="100000">
                                          <p:val>
                                            <p:strVal val="#ppt_h"/>
                                          </p:val>
                                        </p:tav>
                                      </p:tavLst>
                                    </p:anim>
                                  </p:childTnLst>
                                </p:cTn>
                              </p:par>
                            </p:childTnLst>
                          </p:cTn>
                        </p:par>
                        <p:par>
                          <p:cTn id="179" fill="hold">
                            <p:stCondLst>
                              <p:cond delay="6000"/>
                            </p:stCondLst>
                            <p:childTnLst>
                              <p:par>
                                <p:cTn id="180" presetClass="entr" nodeType="afterEffect" presetSubtype="32" presetID="4" grpId="40" fill="hold">
                                  <p:stCondLst>
                                    <p:cond delay="0"/>
                                  </p:stCondLst>
                                  <p:iterate type="el" backwards="0">
                                    <p:tmAbs val="0"/>
                                  </p:iterate>
                                  <p:childTnLst>
                                    <p:set>
                                      <p:cBhvr>
                                        <p:cTn id="181" fill="hold"/>
                                        <p:tgtEl>
                                          <p:spTgt spid="826"/>
                                        </p:tgtEl>
                                        <p:attrNameLst>
                                          <p:attrName>style.visibility</p:attrName>
                                        </p:attrNameLst>
                                      </p:cBhvr>
                                      <p:to>
                                        <p:strVal val="visible"/>
                                      </p:to>
                                    </p:set>
                                    <p:animEffect filter="box(out)" transition="in">
                                      <p:cBhvr>
                                        <p:cTn id="182" dur="700"/>
                                        <p:tgtEl>
                                          <p:spTgt spid="826"/>
                                        </p:tgtEl>
                                      </p:cBhvr>
                                    </p:animEffect>
                                  </p:childTnLst>
                                </p:cTn>
                              </p:par>
                            </p:childTnLst>
                          </p:cTn>
                        </p:par>
                        <p:par>
                          <p:cTn id="183" fill="hold">
                            <p:stCondLst>
                              <p:cond delay="6700"/>
                            </p:stCondLst>
                            <p:childTnLst>
                              <p:par>
                                <p:cTn id="184" presetClass="entr" nodeType="afterEffect" presetSubtype="32" presetID="23" grpId="41" fill="hold">
                                  <p:stCondLst>
                                    <p:cond delay="0"/>
                                  </p:stCondLst>
                                  <p:iterate type="el" backwards="0">
                                    <p:tmAbs val="0"/>
                                  </p:iterate>
                                  <p:childTnLst>
                                    <p:set>
                                      <p:cBhvr>
                                        <p:cTn id="185" fill="hold"/>
                                        <p:tgtEl>
                                          <p:spTgt spid="827"/>
                                        </p:tgtEl>
                                        <p:attrNameLst>
                                          <p:attrName>style.visibility</p:attrName>
                                        </p:attrNameLst>
                                      </p:cBhvr>
                                      <p:to>
                                        <p:strVal val="visible"/>
                                      </p:to>
                                    </p:set>
                                    <p:anim calcmode="lin" valueType="num">
                                      <p:cBhvr>
                                        <p:cTn id="186" dur="900" fill="hold"/>
                                        <p:tgtEl>
                                          <p:spTgt spid="827"/>
                                        </p:tgtEl>
                                        <p:attrNameLst>
                                          <p:attrName>ppt_w</p:attrName>
                                        </p:attrNameLst>
                                      </p:cBhvr>
                                      <p:tavLst>
                                        <p:tav tm="0">
                                          <p:val>
                                            <p:strVal val="4*#ppt_w"/>
                                          </p:val>
                                        </p:tav>
                                        <p:tav tm="100000">
                                          <p:val>
                                            <p:strVal val="#ppt_w"/>
                                          </p:val>
                                        </p:tav>
                                      </p:tavLst>
                                    </p:anim>
                                    <p:anim calcmode="lin" valueType="num">
                                      <p:cBhvr>
                                        <p:cTn id="187" dur="900" fill="hold"/>
                                        <p:tgtEl>
                                          <p:spTgt spid="827"/>
                                        </p:tgtEl>
                                        <p:attrNameLst>
                                          <p:attrName>ppt_h</p:attrName>
                                        </p:attrNameLst>
                                      </p:cBhvr>
                                      <p:tavLst>
                                        <p:tav tm="0">
                                          <p:val>
                                            <p:strVal val="4*#ppt_h"/>
                                          </p:val>
                                        </p:tav>
                                        <p:tav tm="100000">
                                          <p:val>
                                            <p:strVal val="#ppt_h"/>
                                          </p:val>
                                        </p:tav>
                                      </p:tavLst>
                                    </p:anim>
                                  </p:childTnLst>
                                </p:cTn>
                              </p:par>
                            </p:childTnLst>
                          </p:cTn>
                        </p:par>
                        <p:par>
                          <p:cTn id="188" fill="hold">
                            <p:stCondLst>
                              <p:cond delay="7600"/>
                            </p:stCondLst>
                            <p:childTnLst>
                              <p:par>
                                <p:cTn id="189" presetClass="entr" nodeType="afterEffect" presetSubtype="32" presetID="4" grpId="42" fill="hold">
                                  <p:stCondLst>
                                    <p:cond delay="400"/>
                                  </p:stCondLst>
                                  <p:iterate type="el" backwards="0">
                                    <p:tmAbs val="0"/>
                                  </p:iterate>
                                  <p:childTnLst>
                                    <p:set>
                                      <p:cBhvr>
                                        <p:cTn id="190" fill="hold"/>
                                        <p:tgtEl>
                                          <p:spTgt spid="828"/>
                                        </p:tgtEl>
                                        <p:attrNameLst>
                                          <p:attrName>style.visibility</p:attrName>
                                        </p:attrNameLst>
                                      </p:cBhvr>
                                      <p:to>
                                        <p:strVal val="visible"/>
                                      </p:to>
                                    </p:set>
                                    <p:animEffect filter="box(out)" transition="in">
                                      <p:cBhvr>
                                        <p:cTn id="191" dur="700"/>
                                        <p:tgtEl>
                                          <p:spTgt spid="828"/>
                                        </p:tgtEl>
                                      </p:cBhvr>
                                    </p:animEffect>
                                  </p:childTnLst>
                                </p:cTn>
                              </p:par>
                            </p:childTnLst>
                          </p:cTn>
                        </p:par>
                        <p:par>
                          <p:cTn id="192" fill="hold">
                            <p:stCondLst>
                              <p:cond delay="8700"/>
                            </p:stCondLst>
                            <p:childTnLst>
                              <p:par>
                                <p:cTn id="193" presetClass="entr" nodeType="afterEffect" presetSubtype="32" presetID="23" grpId="43" fill="hold">
                                  <p:stCondLst>
                                    <p:cond delay="0"/>
                                  </p:stCondLst>
                                  <p:iterate type="el" backwards="0">
                                    <p:tmAbs val="0"/>
                                  </p:iterate>
                                  <p:childTnLst>
                                    <p:set>
                                      <p:cBhvr>
                                        <p:cTn id="194" fill="hold"/>
                                        <p:tgtEl>
                                          <p:spTgt spid="829"/>
                                        </p:tgtEl>
                                        <p:attrNameLst>
                                          <p:attrName>style.visibility</p:attrName>
                                        </p:attrNameLst>
                                      </p:cBhvr>
                                      <p:to>
                                        <p:strVal val="visible"/>
                                      </p:to>
                                    </p:set>
                                    <p:anim calcmode="lin" valueType="num">
                                      <p:cBhvr>
                                        <p:cTn id="195" dur="900" fill="hold"/>
                                        <p:tgtEl>
                                          <p:spTgt spid="829"/>
                                        </p:tgtEl>
                                        <p:attrNameLst>
                                          <p:attrName>ppt_w</p:attrName>
                                        </p:attrNameLst>
                                      </p:cBhvr>
                                      <p:tavLst>
                                        <p:tav tm="0">
                                          <p:val>
                                            <p:strVal val="4*#ppt_w"/>
                                          </p:val>
                                        </p:tav>
                                        <p:tav tm="100000">
                                          <p:val>
                                            <p:strVal val="#ppt_w"/>
                                          </p:val>
                                        </p:tav>
                                      </p:tavLst>
                                    </p:anim>
                                    <p:anim calcmode="lin" valueType="num">
                                      <p:cBhvr>
                                        <p:cTn id="196" dur="900" fill="hold"/>
                                        <p:tgtEl>
                                          <p:spTgt spid="829"/>
                                        </p:tgtEl>
                                        <p:attrNameLst>
                                          <p:attrName>ppt_h</p:attrName>
                                        </p:attrNameLst>
                                      </p:cBhvr>
                                      <p:tavLst>
                                        <p:tav tm="0">
                                          <p:val>
                                            <p:strVal val="4*#ppt_h"/>
                                          </p:val>
                                        </p:tav>
                                        <p:tav tm="100000">
                                          <p:val>
                                            <p:strVal val="#ppt_h"/>
                                          </p:val>
                                        </p:tav>
                                      </p:tavLst>
                                    </p:anim>
                                  </p:childTnLst>
                                </p:cTn>
                              </p:par>
                            </p:childTnLst>
                          </p:cTn>
                        </p:par>
                        <p:par>
                          <p:cTn id="197" fill="hold">
                            <p:stCondLst>
                              <p:cond delay="9600"/>
                            </p:stCondLst>
                            <p:childTnLst>
                              <p:par>
                                <p:cTn id="198" presetClass="entr" nodeType="afterEffect" presetSubtype="32" presetID="4" grpId="44" fill="hold">
                                  <p:stCondLst>
                                    <p:cond delay="300"/>
                                  </p:stCondLst>
                                  <p:iterate type="el" backwards="0">
                                    <p:tmAbs val="0"/>
                                  </p:iterate>
                                  <p:childTnLst>
                                    <p:set>
                                      <p:cBhvr>
                                        <p:cTn id="199" fill="hold"/>
                                        <p:tgtEl>
                                          <p:spTgt spid="830"/>
                                        </p:tgtEl>
                                        <p:attrNameLst>
                                          <p:attrName>style.visibility</p:attrName>
                                        </p:attrNameLst>
                                      </p:cBhvr>
                                      <p:to>
                                        <p:strVal val="visible"/>
                                      </p:to>
                                    </p:set>
                                    <p:animEffect filter="box(out)" transition="in">
                                      <p:cBhvr>
                                        <p:cTn id="200" dur="700"/>
                                        <p:tgtEl>
                                          <p:spTgt spid="830"/>
                                        </p:tgtEl>
                                      </p:cBhvr>
                                    </p:animEffect>
                                  </p:childTnLst>
                                </p:cTn>
                              </p:par>
                            </p:childTnLst>
                          </p:cTn>
                        </p:par>
                        <p:par>
                          <p:cTn id="201" fill="hold">
                            <p:stCondLst>
                              <p:cond delay="10600"/>
                            </p:stCondLst>
                            <p:childTnLst>
                              <p:par>
                                <p:cTn id="202" presetClass="entr" nodeType="afterEffect" presetSubtype="32" presetID="23" grpId="45" fill="hold">
                                  <p:stCondLst>
                                    <p:cond delay="0"/>
                                  </p:stCondLst>
                                  <p:iterate type="el" backwards="0">
                                    <p:tmAbs val="0"/>
                                  </p:iterate>
                                  <p:childTnLst>
                                    <p:set>
                                      <p:cBhvr>
                                        <p:cTn id="203" fill="hold"/>
                                        <p:tgtEl>
                                          <p:spTgt spid="831"/>
                                        </p:tgtEl>
                                        <p:attrNameLst>
                                          <p:attrName>style.visibility</p:attrName>
                                        </p:attrNameLst>
                                      </p:cBhvr>
                                      <p:to>
                                        <p:strVal val="visible"/>
                                      </p:to>
                                    </p:set>
                                    <p:anim calcmode="lin" valueType="num">
                                      <p:cBhvr>
                                        <p:cTn id="204" dur="900" fill="hold"/>
                                        <p:tgtEl>
                                          <p:spTgt spid="831"/>
                                        </p:tgtEl>
                                        <p:attrNameLst>
                                          <p:attrName>ppt_w</p:attrName>
                                        </p:attrNameLst>
                                      </p:cBhvr>
                                      <p:tavLst>
                                        <p:tav tm="0">
                                          <p:val>
                                            <p:strVal val="4*#ppt_w"/>
                                          </p:val>
                                        </p:tav>
                                        <p:tav tm="100000">
                                          <p:val>
                                            <p:strVal val="#ppt_w"/>
                                          </p:val>
                                        </p:tav>
                                      </p:tavLst>
                                    </p:anim>
                                    <p:anim calcmode="lin" valueType="num">
                                      <p:cBhvr>
                                        <p:cTn id="205" dur="900" fill="hold"/>
                                        <p:tgtEl>
                                          <p:spTgt spid="831"/>
                                        </p:tgtEl>
                                        <p:attrNameLst>
                                          <p:attrName>ppt_h</p:attrName>
                                        </p:attrNameLst>
                                      </p:cBhvr>
                                      <p:tavLst>
                                        <p:tav tm="0">
                                          <p:val>
                                            <p:strVal val="4*#ppt_h"/>
                                          </p:val>
                                        </p:tav>
                                        <p:tav tm="100000">
                                          <p:val>
                                            <p:strVal val="#ppt_h"/>
                                          </p:val>
                                        </p:tav>
                                      </p:tavLst>
                                    </p:anim>
                                  </p:childTnLst>
                                </p:cTn>
                              </p:par>
                            </p:childTnLst>
                          </p:cTn>
                        </p:par>
                        <p:par>
                          <p:cTn id="206" fill="hold">
                            <p:stCondLst>
                              <p:cond delay="11500"/>
                            </p:stCondLst>
                            <p:childTnLst>
                              <p:par>
                                <p:cTn id="207" presetClass="entr" nodeType="afterEffect" presetSubtype="32" presetID="4" grpId="46" fill="hold">
                                  <p:stCondLst>
                                    <p:cond delay="400"/>
                                  </p:stCondLst>
                                  <p:iterate type="el" backwards="0">
                                    <p:tmAbs val="0"/>
                                  </p:iterate>
                                  <p:childTnLst>
                                    <p:set>
                                      <p:cBhvr>
                                        <p:cTn id="208" fill="hold"/>
                                        <p:tgtEl>
                                          <p:spTgt spid="834"/>
                                        </p:tgtEl>
                                        <p:attrNameLst>
                                          <p:attrName>style.visibility</p:attrName>
                                        </p:attrNameLst>
                                      </p:cBhvr>
                                      <p:to>
                                        <p:strVal val="visible"/>
                                      </p:to>
                                    </p:set>
                                    <p:animEffect filter="box(out)" transition="in">
                                      <p:cBhvr>
                                        <p:cTn id="209" dur="700"/>
                                        <p:tgtEl>
                                          <p:spTgt spid="834"/>
                                        </p:tgtEl>
                                      </p:cBhvr>
                                    </p:animEffect>
                                  </p:childTnLst>
                                </p:cTn>
                              </p:par>
                            </p:childTnLst>
                          </p:cTn>
                        </p:par>
                        <p:par>
                          <p:cTn id="210" fill="hold">
                            <p:stCondLst>
                              <p:cond delay="12600"/>
                            </p:stCondLst>
                            <p:childTnLst>
                              <p:par>
                                <p:cTn id="211" presetClass="entr" nodeType="afterEffect" presetSubtype="32" presetID="23" grpId="47" fill="hold">
                                  <p:stCondLst>
                                    <p:cond delay="0"/>
                                  </p:stCondLst>
                                  <p:iterate type="el" backwards="0">
                                    <p:tmAbs val="0"/>
                                  </p:iterate>
                                  <p:childTnLst>
                                    <p:set>
                                      <p:cBhvr>
                                        <p:cTn id="212" fill="hold"/>
                                        <p:tgtEl>
                                          <p:spTgt spid="835"/>
                                        </p:tgtEl>
                                        <p:attrNameLst>
                                          <p:attrName>style.visibility</p:attrName>
                                        </p:attrNameLst>
                                      </p:cBhvr>
                                      <p:to>
                                        <p:strVal val="visible"/>
                                      </p:to>
                                    </p:set>
                                    <p:anim calcmode="lin" valueType="num">
                                      <p:cBhvr>
                                        <p:cTn id="213" dur="900" fill="hold"/>
                                        <p:tgtEl>
                                          <p:spTgt spid="835"/>
                                        </p:tgtEl>
                                        <p:attrNameLst>
                                          <p:attrName>ppt_w</p:attrName>
                                        </p:attrNameLst>
                                      </p:cBhvr>
                                      <p:tavLst>
                                        <p:tav tm="0">
                                          <p:val>
                                            <p:strVal val="4*#ppt_w"/>
                                          </p:val>
                                        </p:tav>
                                        <p:tav tm="100000">
                                          <p:val>
                                            <p:strVal val="#ppt_w"/>
                                          </p:val>
                                        </p:tav>
                                      </p:tavLst>
                                    </p:anim>
                                    <p:anim calcmode="lin" valueType="num">
                                      <p:cBhvr>
                                        <p:cTn id="214" dur="900" fill="hold"/>
                                        <p:tgtEl>
                                          <p:spTgt spid="835"/>
                                        </p:tgtEl>
                                        <p:attrNameLst>
                                          <p:attrName>ppt_h</p:attrName>
                                        </p:attrNameLst>
                                      </p:cBhvr>
                                      <p:tavLst>
                                        <p:tav tm="0">
                                          <p:val>
                                            <p:strVal val="4*#ppt_h"/>
                                          </p:val>
                                        </p:tav>
                                        <p:tav tm="100000">
                                          <p:val>
                                            <p:strVal val="#ppt_h"/>
                                          </p:val>
                                        </p:tav>
                                      </p:tavLst>
                                    </p:anim>
                                  </p:childTnLst>
                                </p:cTn>
                              </p:par>
                            </p:childTnLst>
                          </p:cTn>
                        </p:par>
                        <p:par>
                          <p:cTn id="215" fill="hold">
                            <p:stCondLst>
                              <p:cond delay="13500"/>
                            </p:stCondLst>
                            <p:childTnLst>
                              <p:par>
                                <p:cTn id="216" presetClass="entr" nodeType="afterEffect" presetSubtype="32" presetID="4" grpId="48" fill="hold">
                                  <p:stCondLst>
                                    <p:cond delay="400"/>
                                  </p:stCondLst>
                                  <p:iterate type="el" backwards="0">
                                    <p:tmAbs val="0"/>
                                  </p:iterate>
                                  <p:childTnLst>
                                    <p:set>
                                      <p:cBhvr>
                                        <p:cTn id="217" fill="hold"/>
                                        <p:tgtEl>
                                          <p:spTgt spid="836"/>
                                        </p:tgtEl>
                                        <p:attrNameLst>
                                          <p:attrName>style.visibility</p:attrName>
                                        </p:attrNameLst>
                                      </p:cBhvr>
                                      <p:to>
                                        <p:strVal val="visible"/>
                                      </p:to>
                                    </p:set>
                                    <p:animEffect filter="box(out)" transition="in">
                                      <p:cBhvr>
                                        <p:cTn id="218" dur="700"/>
                                        <p:tgtEl>
                                          <p:spTgt spid="836"/>
                                        </p:tgtEl>
                                      </p:cBhvr>
                                    </p:animEffect>
                                  </p:childTnLst>
                                </p:cTn>
                              </p:par>
                            </p:childTnLst>
                          </p:cTn>
                        </p:par>
                        <p:par>
                          <p:cTn id="219" fill="hold">
                            <p:stCondLst>
                              <p:cond delay="14600"/>
                            </p:stCondLst>
                            <p:childTnLst>
                              <p:par>
                                <p:cTn id="220" presetClass="entr" nodeType="afterEffect" presetSubtype="32" presetID="23" grpId="49" fill="hold">
                                  <p:stCondLst>
                                    <p:cond delay="0"/>
                                  </p:stCondLst>
                                  <p:iterate type="el" backwards="0">
                                    <p:tmAbs val="0"/>
                                  </p:iterate>
                                  <p:childTnLst>
                                    <p:set>
                                      <p:cBhvr>
                                        <p:cTn id="221" fill="hold"/>
                                        <p:tgtEl>
                                          <p:spTgt spid="837"/>
                                        </p:tgtEl>
                                        <p:attrNameLst>
                                          <p:attrName>style.visibility</p:attrName>
                                        </p:attrNameLst>
                                      </p:cBhvr>
                                      <p:to>
                                        <p:strVal val="visible"/>
                                      </p:to>
                                    </p:set>
                                    <p:anim calcmode="lin" valueType="num">
                                      <p:cBhvr>
                                        <p:cTn id="222" dur="900" fill="hold"/>
                                        <p:tgtEl>
                                          <p:spTgt spid="837"/>
                                        </p:tgtEl>
                                        <p:attrNameLst>
                                          <p:attrName>ppt_w</p:attrName>
                                        </p:attrNameLst>
                                      </p:cBhvr>
                                      <p:tavLst>
                                        <p:tav tm="0">
                                          <p:val>
                                            <p:strVal val="4*#ppt_w"/>
                                          </p:val>
                                        </p:tav>
                                        <p:tav tm="100000">
                                          <p:val>
                                            <p:strVal val="#ppt_w"/>
                                          </p:val>
                                        </p:tav>
                                      </p:tavLst>
                                    </p:anim>
                                    <p:anim calcmode="lin" valueType="num">
                                      <p:cBhvr>
                                        <p:cTn id="223" dur="900" fill="hold"/>
                                        <p:tgtEl>
                                          <p:spTgt spid="837"/>
                                        </p:tgtEl>
                                        <p:attrNameLst>
                                          <p:attrName>ppt_h</p:attrName>
                                        </p:attrNameLst>
                                      </p:cBhvr>
                                      <p:tavLst>
                                        <p:tav tm="0">
                                          <p:val>
                                            <p:strVal val="4*#ppt_h"/>
                                          </p:val>
                                        </p:tav>
                                        <p:tav tm="100000">
                                          <p:val>
                                            <p:strVal val="#ppt_h"/>
                                          </p:val>
                                        </p:tav>
                                      </p:tavLst>
                                    </p:anim>
                                  </p:childTnLst>
                                </p:cTn>
                              </p:par>
                            </p:childTnLst>
                          </p:cTn>
                        </p:par>
                        <p:par>
                          <p:cTn id="224" fill="hold">
                            <p:stCondLst>
                              <p:cond delay="15500"/>
                            </p:stCondLst>
                            <p:childTnLst>
                              <p:par>
                                <p:cTn id="225" presetClass="entr" nodeType="afterEffect" presetSubtype="32" presetID="4" grpId="50" fill="hold">
                                  <p:stCondLst>
                                    <p:cond delay="300"/>
                                  </p:stCondLst>
                                  <p:iterate type="el" backwards="0">
                                    <p:tmAbs val="0"/>
                                  </p:iterate>
                                  <p:childTnLst>
                                    <p:set>
                                      <p:cBhvr>
                                        <p:cTn id="226" fill="hold"/>
                                        <p:tgtEl>
                                          <p:spTgt spid="838"/>
                                        </p:tgtEl>
                                        <p:attrNameLst>
                                          <p:attrName>style.visibility</p:attrName>
                                        </p:attrNameLst>
                                      </p:cBhvr>
                                      <p:to>
                                        <p:strVal val="visible"/>
                                      </p:to>
                                    </p:set>
                                    <p:animEffect filter="box(out)" transition="in">
                                      <p:cBhvr>
                                        <p:cTn id="227" dur="700"/>
                                        <p:tgtEl>
                                          <p:spTgt spid="838"/>
                                        </p:tgtEl>
                                      </p:cBhvr>
                                    </p:animEffect>
                                  </p:childTnLst>
                                </p:cTn>
                              </p:par>
                            </p:childTnLst>
                          </p:cTn>
                        </p:par>
                        <p:par>
                          <p:cTn id="228" fill="hold">
                            <p:stCondLst>
                              <p:cond delay="16500"/>
                            </p:stCondLst>
                            <p:childTnLst>
                              <p:par>
                                <p:cTn id="229" presetClass="entr" nodeType="afterEffect" presetSubtype="32" presetID="23" grpId="51" fill="hold">
                                  <p:stCondLst>
                                    <p:cond delay="0"/>
                                  </p:stCondLst>
                                  <p:iterate type="el" backwards="0">
                                    <p:tmAbs val="0"/>
                                  </p:iterate>
                                  <p:childTnLst>
                                    <p:set>
                                      <p:cBhvr>
                                        <p:cTn id="230" fill="hold"/>
                                        <p:tgtEl>
                                          <p:spTgt spid="839"/>
                                        </p:tgtEl>
                                        <p:attrNameLst>
                                          <p:attrName>style.visibility</p:attrName>
                                        </p:attrNameLst>
                                      </p:cBhvr>
                                      <p:to>
                                        <p:strVal val="visible"/>
                                      </p:to>
                                    </p:set>
                                    <p:anim calcmode="lin" valueType="num">
                                      <p:cBhvr>
                                        <p:cTn id="231" dur="900" fill="hold"/>
                                        <p:tgtEl>
                                          <p:spTgt spid="839"/>
                                        </p:tgtEl>
                                        <p:attrNameLst>
                                          <p:attrName>ppt_w</p:attrName>
                                        </p:attrNameLst>
                                      </p:cBhvr>
                                      <p:tavLst>
                                        <p:tav tm="0">
                                          <p:val>
                                            <p:strVal val="4*#ppt_w"/>
                                          </p:val>
                                        </p:tav>
                                        <p:tav tm="100000">
                                          <p:val>
                                            <p:strVal val="#ppt_w"/>
                                          </p:val>
                                        </p:tav>
                                      </p:tavLst>
                                    </p:anim>
                                    <p:anim calcmode="lin" valueType="num">
                                      <p:cBhvr>
                                        <p:cTn id="232" dur="900" fill="hold"/>
                                        <p:tgtEl>
                                          <p:spTgt spid="839"/>
                                        </p:tgtEl>
                                        <p:attrNameLst>
                                          <p:attrName>ppt_h</p:attrName>
                                        </p:attrNameLst>
                                      </p:cBhvr>
                                      <p:tavLst>
                                        <p:tav tm="0">
                                          <p:val>
                                            <p:strVal val="4*#ppt_h"/>
                                          </p:val>
                                        </p:tav>
                                        <p:tav tm="100000">
                                          <p:val>
                                            <p:strVal val="#ppt_h"/>
                                          </p:val>
                                        </p:tav>
                                      </p:tavLst>
                                    </p:anim>
                                  </p:childTnLst>
                                </p:cTn>
                              </p:par>
                            </p:childTnLst>
                          </p:cTn>
                        </p:par>
                        <p:par>
                          <p:cTn id="233" fill="hold">
                            <p:stCondLst>
                              <p:cond delay="17400"/>
                            </p:stCondLst>
                            <p:childTnLst>
                              <p:par>
                                <p:cTn id="234" presetClass="entr" nodeType="afterEffect" presetSubtype="32" presetID="4" grpId="52" fill="hold">
                                  <p:stCondLst>
                                    <p:cond delay="400"/>
                                  </p:stCondLst>
                                  <p:iterate type="el" backwards="0">
                                    <p:tmAbs val="0"/>
                                  </p:iterate>
                                  <p:childTnLst>
                                    <p:set>
                                      <p:cBhvr>
                                        <p:cTn id="235" fill="hold"/>
                                        <p:tgtEl>
                                          <p:spTgt spid="840"/>
                                        </p:tgtEl>
                                        <p:attrNameLst>
                                          <p:attrName>style.visibility</p:attrName>
                                        </p:attrNameLst>
                                      </p:cBhvr>
                                      <p:to>
                                        <p:strVal val="visible"/>
                                      </p:to>
                                    </p:set>
                                    <p:animEffect filter="box(out)" transition="in">
                                      <p:cBhvr>
                                        <p:cTn id="236" dur="700"/>
                                        <p:tgtEl>
                                          <p:spTgt spid="840"/>
                                        </p:tgtEl>
                                      </p:cBhvr>
                                    </p:animEffect>
                                  </p:childTnLst>
                                </p:cTn>
                              </p:par>
                            </p:childTnLst>
                          </p:cTn>
                        </p:par>
                        <p:par>
                          <p:cTn id="237" fill="hold">
                            <p:stCondLst>
                              <p:cond delay="18500"/>
                            </p:stCondLst>
                            <p:childTnLst>
                              <p:par>
                                <p:cTn id="238" presetClass="entr" nodeType="afterEffect" presetSubtype="32" presetID="23" grpId="53" fill="hold">
                                  <p:stCondLst>
                                    <p:cond delay="0"/>
                                  </p:stCondLst>
                                  <p:iterate type="el" backwards="0">
                                    <p:tmAbs val="0"/>
                                  </p:iterate>
                                  <p:childTnLst>
                                    <p:set>
                                      <p:cBhvr>
                                        <p:cTn id="239" fill="hold"/>
                                        <p:tgtEl>
                                          <p:spTgt spid="841"/>
                                        </p:tgtEl>
                                        <p:attrNameLst>
                                          <p:attrName>style.visibility</p:attrName>
                                        </p:attrNameLst>
                                      </p:cBhvr>
                                      <p:to>
                                        <p:strVal val="visible"/>
                                      </p:to>
                                    </p:set>
                                    <p:anim calcmode="lin" valueType="num">
                                      <p:cBhvr>
                                        <p:cTn id="240" dur="900" fill="hold"/>
                                        <p:tgtEl>
                                          <p:spTgt spid="841"/>
                                        </p:tgtEl>
                                        <p:attrNameLst>
                                          <p:attrName>ppt_w</p:attrName>
                                        </p:attrNameLst>
                                      </p:cBhvr>
                                      <p:tavLst>
                                        <p:tav tm="0">
                                          <p:val>
                                            <p:strVal val="4*#ppt_w"/>
                                          </p:val>
                                        </p:tav>
                                        <p:tav tm="100000">
                                          <p:val>
                                            <p:strVal val="#ppt_w"/>
                                          </p:val>
                                        </p:tav>
                                      </p:tavLst>
                                    </p:anim>
                                    <p:anim calcmode="lin" valueType="num">
                                      <p:cBhvr>
                                        <p:cTn id="241" dur="900" fill="hold"/>
                                        <p:tgtEl>
                                          <p:spTgt spid="841"/>
                                        </p:tgtEl>
                                        <p:attrNameLst>
                                          <p:attrName>ppt_h</p:attrName>
                                        </p:attrNameLst>
                                      </p:cBhvr>
                                      <p:tavLst>
                                        <p:tav tm="0">
                                          <p:val>
                                            <p:strVal val="4*#ppt_h"/>
                                          </p:val>
                                        </p:tav>
                                        <p:tav tm="100000">
                                          <p:val>
                                            <p:strVal val="#ppt_h"/>
                                          </p:val>
                                        </p:tav>
                                      </p:tavLst>
                                    </p:anim>
                                  </p:childTnLst>
                                </p:cTn>
                              </p:par>
                            </p:childTnLst>
                          </p:cTn>
                        </p:par>
                        <p:par>
                          <p:cTn id="242" fill="hold">
                            <p:stCondLst>
                              <p:cond delay="19400"/>
                            </p:stCondLst>
                            <p:childTnLst>
                              <p:par>
                                <p:cTn id="243" presetClass="entr" nodeType="afterEffect" presetSubtype="32" presetID="4" grpId="54" fill="hold">
                                  <p:stCondLst>
                                    <p:cond delay="400"/>
                                  </p:stCondLst>
                                  <p:iterate type="el" backwards="0">
                                    <p:tmAbs val="0"/>
                                  </p:iterate>
                                  <p:childTnLst>
                                    <p:set>
                                      <p:cBhvr>
                                        <p:cTn id="244" fill="hold"/>
                                        <p:tgtEl>
                                          <p:spTgt spid="842"/>
                                        </p:tgtEl>
                                        <p:attrNameLst>
                                          <p:attrName>style.visibility</p:attrName>
                                        </p:attrNameLst>
                                      </p:cBhvr>
                                      <p:to>
                                        <p:strVal val="visible"/>
                                      </p:to>
                                    </p:set>
                                    <p:animEffect filter="box(out)" transition="in">
                                      <p:cBhvr>
                                        <p:cTn id="245" dur="700"/>
                                        <p:tgtEl>
                                          <p:spTgt spid="842"/>
                                        </p:tgtEl>
                                      </p:cBhvr>
                                    </p:animEffect>
                                  </p:childTnLst>
                                </p:cTn>
                              </p:par>
                            </p:childTnLst>
                          </p:cTn>
                        </p:par>
                        <p:par>
                          <p:cTn id="246" fill="hold">
                            <p:stCondLst>
                              <p:cond delay="20500"/>
                            </p:stCondLst>
                            <p:childTnLst>
                              <p:par>
                                <p:cTn id="247" presetClass="entr" nodeType="afterEffect" presetSubtype="32" presetID="23" grpId="55" fill="hold">
                                  <p:stCondLst>
                                    <p:cond delay="0"/>
                                  </p:stCondLst>
                                  <p:iterate type="el" backwards="0">
                                    <p:tmAbs val="0"/>
                                  </p:iterate>
                                  <p:childTnLst>
                                    <p:set>
                                      <p:cBhvr>
                                        <p:cTn id="248" fill="hold"/>
                                        <p:tgtEl>
                                          <p:spTgt spid="843"/>
                                        </p:tgtEl>
                                        <p:attrNameLst>
                                          <p:attrName>style.visibility</p:attrName>
                                        </p:attrNameLst>
                                      </p:cBhvr>
                                      <p:to>
                                        <p:strVal val="visible"/>
                                      </p:to>
                                    </p:set>
                                    <p:anim calcmode="lin" valueType="num">
                                      <p:cBhvr>
                                        <p:cTn id="249" dur="900" fill="hold"/>
                                        <p:tgtEl>
                                          <p:spTgt spid="843"/>
                                        </p:tgtEl>
                                        <p:attrNameLst>
                                          <p:attrName>ppt_w</p:attrName>
                                        </p:attrNameLst>
                                      </p:cBhvr>
                                      <p:tavLst>
                                        <p:tav tm="0">
                                          <p:val>
                                            <p:strVal val="4*#ppt_w"/>
                                          </p:val>
                                        </p:tav>
                                        <p:tav tm="100000">
                                          <p:val>
                                            <p:strVal val="#ppt_w"/>
                                          </p:val>
                                        </p:tav>
                                      </p:tavLst>
                                    </p:anim>
                                    <p:anim calcmode="lin" valueType="num">
                                      <p:cBhvr>
                                        <p:cTn id="250" dur="900" fill="hold"/>
                                        <p:tgtEl>
                                          <p:spTgt spid="843"/>
                                        </p:tgtEl>
                                        <p:attrNameLst>
                                          <p:attrName>ppt_h</p:attrName>
                                        </p:attrNameLst>
                                      </p:cBhvr>
                                      <p:tavLst>
                                        <p:tav tm="0">
                                          <p:val>
                                            <p:strVal val="4*#ppt_h"/>
                                          </p:val>
                                        </p:tav>
                                        <p:tav tm="100000">
                                          <p:val>
                                            <p:strVal val="#ppt_h"/>
                                          </p:val>
                                        </p:tav>
                                      </p:tavLst>
                                    </p:anim>
                                  </p:childTnLst>
                                </p:cTn>
                              </p:par>
                            </p:childTnLst>
                          </p:cTn>
                        </p:par>
                        <p:par>
                          <p:cTn id="251" fill="hold">
                            <p:stCondLst>
                              <p:cond delay="21400"/>
                            </p:stCondLst>
                            <p:childTnLst>
                              <p:par>
                                <p:cTn id="252" presetClass="entr" nodeType="afterEffect" presetID="9" grpId="56" fill="hold">
                                  <p:stCondLst>
                                    <p:cond delay="500"/>
                                  </p:stCondLst>
                                  <p:iterate type="el" backwards="0">
                                    <p:tmAbs val="0"/>
                                  </p:iterate>
                                  <p:childTnLst>
                                    <p:set>
                                      <p:cBhvr>
                                        <p:cTn id="253" fill="hold"/>
                                        <p:tgtEl>
                                          <p:spTgt spid="845"/>
                                        </p:tgtEl>
                                        <p:attrNameLst>
                                          <p:attrName>style.visibility</p:attrName>
                                        </p:attrNameLst>
                                      </p:cBhvr>
                                      <p:to>
                                        <p:strVal val="visible"/>
                                      </p:to>
                                    </p:set>
                                    <p:animEffect filter="dissolve" transition="in">
                                      <p:cBhvr>
                                        <p:cTn id="254" dur="1500"/>
                                        <p:tgtEl>
                                          <p:spTgt spid="845"/>
                                        </p:tgtEl>
                                      </p:cBhvr>
                                    </p:animEffect>
                                  </p:childTnLst>
                                </p:cTn>
                              </p:par>
                            </p:childTnLst>
                          </p:cTn>
                        </p:par>
                      </p:childTnLst>
                    </p:cTn>
                  </p:par>
                  <p:par>
                    <p:cTn id="255" fill="hold">
                      <p:stCondLst>
                        <p:cond delay="indefinite"/>
                      </p:stCondLst>
                      <p:childTnLst>
                        <p:par>
                          <p:cTn id="256" fill="hold">
                            <p:stCondLst>
                              <p:cond delay="0"/>
                            </p:stCondLst>
                            <p:childTnLst>
                              <p:par>
                                <p:cTn id="257" presetClass="entr" nodeType="clickEffect" presetSubtype="32" presetID="4" grpId="57" fill="hold">
                                  <p:stCondLst>
                                    <p:cond delay="0"/>
                                  </p:stCondLst>
                                  <p:iterate type="el" backwards="0">
                                    <p:tmAbs val="0"/>
                                  </p:iterate>
                                  <p:childTnLst>
                                    <p:set>
                                      <p:cBhvr>
                                        <p:cTn id="258" fill="hold"/>
                                        <p:tgtEl>
                                          <p:spTgt spid="853"/>
                                        </p:tgtEl>
                                        <p:attrNameLst>
                                          <p:attrName>style.visibility</p:attrName>
                                        </p:attrNameLst>
                                      </p:cBhvr>
                                      <p:to>
                                        <p:strVal val="visible"/>
                                      </p:to>
                                    </p:set>
                                    <p:animEffect filter="box(out)" transition="in">
                                      <p:cBhvr>
                                        <p:cTn id="259" dur="600"/>
                                        <p:tgtEl>
                                          <p:spTgt spid="853"/>
                                        </p:tgtEl>
                                      </p:cBhvr>
                                    </p:animEffect>
                                  </p:childTnLst>
                                </p:cTn>
                              </p:par>
                            </p:childTnLst>
                          </p:cTn>
                        </p:par>
                        <p:par>
                          <p:cTn id="260" fill="hold">
                            <p:stCondLst>
                              <p:cond delay="600"/>
                            </p:stCondLst>
                            <p:childTnLst>
                              <p:par>
                                <p:cTn id="261" presetClass="entr" nodeType="afterEffect" presetSubtype="32" presetID="4" grpId="58" fill="hold">
                                  <p:stCondLst>
                                    <p:cond delay="0"/>
                                  </p:stCondLst>
                                  <p:iterate type="el" backwards="0">
                                    <p:tmAbs val="0"/>
                                  </p:iterate>
                                  <p:childTnLst>
                                    <p:set>
                                      <p:cBhvr>
                                        <p:cTn id="262" fill="hold"/>
                                        <p:tgtEl>
                                          <p:spTgt spid="854"/>
                                        </p:tgtEl>
                                        <p:attrNameLst>
                                          <p:attrName>style.visibility</p:attrName>
                                        </p:attrNameLst>
                                      </p:cBhvr>
                                      <p:to>
                                        <p:strVal val="visible"/>
                                      </p:to>
                                    </p:set>
                                    <p:animEffect filter="box(out)" transition="in">
                                      <p:cBhvr>
                                        <p:cTn id="263" dur="700"/>
                                        <p:tgtEl>
                                          <p:spTgt spid="854"/>
                                        </p:tgtEl>
                                      </p:cBhvr>
                                    </p:animEffect>
                                  </p:childTnLst>
                                </p:cTn>
                              </p:par>
                            </p:childTnLst>
                          </p:cTn>
                        </p:par>
                        <p:par>
                          <p:cTn id="264" fill="hold">
                            <p:stCondLst>
                              <p:cond delay="1300"/>
                            </p:stCondLst>
                            <p:childTnLst>
                              <p:par>
                                <p:cTn id="265" presetClass="entr" nodeType="afterEffect" presetSubtype="32" presetID="23" grpId="59" fill="hold">
                                  <p:stCondLst>
                                    <p:cond delay="0"/>
                                  </p:stCondLst>
                                  <p:iterate type="el" backwards="0">
                                    <p:tmAbs val="0"/>
                                  </p:iterate>
                                  <p:childTnLst>
                                    <p:set>
                                      <p:cBhvr>
                                        <p:cTn id="266" fill="hold"/>
                                        <p:tgtEl>
                                          <p:spTgt spid="855"/>
                                        </p:tgtEl>
                                        <p:attrNameLst>
                                          <p:attrName>style.visibility</p:attrName>
                                        </p:attrNameLst>
                                      </p:cBhvr>
                                      <p:to>
                                        <p:strVal val="visible"/>
                                      </p:to>
                                    </p:set>
                                    <p:anim calcmode="lin" valueType="num">
                                      <p:cBhvr>
                                        <p:cTn id="267" dur="900" fill="hold"/>
                                        <p:tgtEl>
                                          <p:spTgt spid="855"/>
                                        </p:tgtEl>
                                        <p:attrNameLst>
                                          <p:attrName>ppt_w</p:attrName>
                                        </p:attrNameLst>
                                      </p:cBhvr>
                                      <p:tavLst>
                                        <p:tav tm="0">
                                          <p:val>
                                            <p:strVal val="4*#ppt_w"/>
                                          </p:val>
                                        </p:tav>
                                        <p:tav tm="100000">
                                          <p:val>
                                            <p:strVal val="#ppt_w"/>
                                          </p:val>
                                        </p:tav>
                                      </p:tavLst>
                                    </p:anim>
                                    <p:anim calcmode="lin" valueType="num">
                                      <p:cBhvr>
                                        <p:cTn id="268" dur="900" fill="hold"/>
                                        <p:tgtEl>
                                          <p:spTgt spid="85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18" grpId="23"/>
      <p:bldP build="whole" bldLvl="1" animBg="1" rev="0" advAuto="0" spid="799" grpId="10"/>
      <p:bldP build="whole" bldLvl="1" animBg="1" rev="0" advAuto="0" spid="839" grpId="51"/>
      <p:bldP build="whole" bldLvl="1" animBg="1" rev="0" advAuto="0" spid="797" grpId="2"/>
      <p:bldP build="whole" bldLvl="1" animBg="1" rev="0" advAuto="0" spid="844" grpId="33"/>
      <p:bldP build="whole" bldLvl="1" animBg="1" rev="0" advAuto="0" spid="815" grpId="20"/>
      <p:bldP build="whole" bldLvl="1" animBg="1" rev="0" advAuto="0" spid="829" grpId="43"/>
      <p:bldP build="whole" bldLvl="1" animBg="1" rev="0" advAuto="0" spid="852" grpId="32"/>
      <p:bldP build="whole" bldLvl="1" animBg="1" rev="0" advAuto="0" spid="808" grpId="5"/>
      <p:bldP build="whole" bldLvl="1" animBg="1" rev="0" advAuto="0" spid="836" grpId="48"/>
      <p:bldP build="whole" bldLvl="1" animBg="1" rev="0" advAuto="0" spid="812" grpId="17"/>
      <p:bldP build="whole" bldLvl="1" animBg="1" rev="0" advAuto="0" spid="826" grpId="40"/>
      <p:bldP build="whole" bldLvl="1" animBg="1" rev="0" advAuto="0" spid="810" grpId="7"/>
      <p:bldP build="whole" bldLvl="1" animBg="1" rev="0" advAuto="0" spid="855" grpId="59"/>
      <p:bldP build="whole" bldLvl="1" animBg="1" rev="0" advAuto="0" spid="823" grpId="35"/>
      <p:bldP build="whole" bldLvl="1" animBg="1" rev="0" advAuto="0" spid="849" grpId="34"/>
      <p:bldP build="whole" bldLvl="1" animBg="1" rev="0" advAuto="0" spid="820" grpId="25"/>
      <p:bldP build="whole" bldLvl="1" animBg="1" rev="0" advAuto="0" spid="846" grpId="27"/>
      <p:bldP build="whole" bldLvl="1" animBg="1" rev="0" advAuto="0" spid="801" grpId="12"/>
      <p:bldP build="whole" bldLvl="1" animBg="1" rev="0" advAuto="0" spid="822" grpId="1"/>
      <p:bldP build="whole" bldLvl="1" animBg="1" rev="0" advAuto="0" spid="841" grpId="53"/>
      <p:bldP build="whole" bldLvl="1" animBg="1" rev="0" advAuto="0" spid="817" grpId="22"/>
      <p:bldP build="whole" bldLvl="1" animBg="1" rev="0" advAuto="0" spid="831" grpId="45"/>
      <p:bldP build="whole" bldLvl="1" animBg="1" rev="0" advAuto="0" spid="807" grpId="16"/>
      <p:bldP build="whole" bldLvl="1" animBg="1" rev="0" advAuto="0" spid="805" grpId="4"/>
      <p:bldP build="whole" bldLvl="1" animBg="1" rev="0" advAuto="0" spid="798" grpId="9"/>
      <p:bldP build="whole" bldLvl="1" animBg="1" rev="0" advAuto="0" spid="838" grpId="50"/>
      <p:bldP build="whole" bldLvl="1" animBg="1" rev="0" advAuto="0" spid="814" grpId="19"/>
      <p:bldP build="whole" bldLvl="1" animBg="1" rev="0" advAuto="0" spid="828" grpId="42"/>
      <p:bldP build="whole" bldLvl="1" animBg="1" rev="0" advAuto="0" spid="851" grpId="31"/>
      <p:bldP build="whole" bldLvl="1" animBg="1" rev="0" advAuto="0" spid="835" grpId="47"/>
      <p:bldP build="whole" bldLvl="1" animBg="1" rev="0" advAuto="0" spid="825" grpId="39"/>
      <p:bldP build="whole" bldLvl="1" animBg="1" rev="0" advAuto="0" spid="833" grpId="37"/>
      <p:bldP build="whole" bldLvl="1" animBg="1" rev="0" advAuto="0" spid="848" grpId="29"/>
      <p:bldP build="whole" bldLvl="1" animBg="1" rev="0" advAuto="0" spid="854" grpId="58"/>
      <p:bldP build="whole" bldLvl="1" animBg="1" rev="0" advAuto="0" spid="803" grpId="14"/>
      <p:bldP build="whole" bldLvl="1" animBg="1" rev="0" advAuto="0" spid="843" grpId="55"/>
      <p:bldP build="whole" bldLvl="1" animBg="1" rev="0" advAuto="0" spid="819" grpId="24"/>
      <p:bldP build="whole" bldLvl="1" animBg="1" rev="0" advAuto="0" spid="800" grpId="11"/>
      <p:bldP build="whole" bldLvl="1" animBg="1" rev="0" advAuto="0" spid="840" grpId="52"/>
      <p:bldP build="whole" bldLvl="1" animBg="1" rev="0" advAuto="0" spid="816" grpId="21"/>
      <p:bldP build="whole" bldLvl="1" animBg="1" rev="0" advAuto="0" spid="830" grpId="44"/>
      <p:bldP build="whole" bldLvl="1" animBg="1" rev="0" advAuto="0" spid="806" grpId="15"/>
      <p:bldP build="whole" bldLvl="1" animBg="1" rev="0" advAuto="0" spid="804" grpId="3"/>
      <p:bldP build="whole" bldLvl="1" animBg="1" rev="0" advAuto="0" spid="837" grpId="49"/>
      <p:bldP build="whole" bldLvl="1" animBg="1" rev="0" advAuto="0" spid="813" grpId="18"/>
      <p:bldP build="whole" bldLvl="1" animBg="1" rev="0" advAuto="0" spid="827" grpId="41"/>
      <p:bldP build="whole" bldLvl="1" animBg="1" rev="0" advAuto="0" spid="850" grpId="30"/>
      <p:bldP build="whole" bldLvl="1" animBg="1" rev="0" advAuto="0" spid="811" grpId="8"/>
      <p:bldP build="whole" bldLvl="1" animBg="1" rev="0" advAuto="0" spid="834" grpId="46"/>
      <p:bldP build="whole" bldLvl="1" animBg="1" rev="0" advAuto="0" spid="824" grpId="38"/>
      <p:bldP build="whole" bldLvl="1" animBg="1" rev="0" advAuto="0" spid="845" grpId="56"/>
      <p:bldP build="whole" bldLvl="1" animBg="1" rev="0" advAuto="0" spid="821" grpId="26"/>
      <p:bldP build="whole" bldLvl="1" animBg="1" rev="0" advAuto="0" spid="832" grpId="36"/>
      <p:bldP build="whole" bldLvl="1" animBg="1" rev="0" advAuto="0" spid="809" grpId="6"/>
      <p:bldP build="whole" bldLvl="1" animBg="1" rev="0" advAuto="0" spid="847" grpId="28"/>
      <p:bldP build="whole" bldLvl="1" animBg="1" rev="0" advAuto="0" spid="802" grpId="13"/>
      <p:bldP build="whole" bldLvl="1" animBg="1" rev="0" advAuto="0" spid="853" grpId="57"/>
      <p:bldP build="whole" bldLvl="1" animBg="1" rev="0" advAuto="0" spid="842" grpId="54"/>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857" name="Male"/>
          <p:cNvSpPr/>
          <p:nvPr/>
        </p:nvSpPr>
        <p:spPr>
          <a:xfrm>
            <a:off x="18581481" y="7520192"/>
            <a:ext cx="806517" cy="2176239"/>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858" name="reception-desk.png" descr="reception-desk.png"/>
          <p:cNvPicPr>
            <a:picLocks noChangeAspect="1"/>
          </p:cNvPicPr>
          <p:nvPr/>
        </p:nvPicPr>
        <p:blipFill>
          <a:blip r:embed="rId3">
            <a:extLst/>
          </a:blip>
          <a:stretch>
            <a:fillRect/>
          </a:stretch>
        </p:blipFill>
        <p:spPr>
          <a:xfrm>
            <a:off x="13161616" y="6246485"/>
            <a:ext cx="3929152" cy="3929151"/>
          </a:xfrm>
          <a:prstGeom prst="rect">
            <a:avLst/>
          </a:prstGeom>
          <a:ln w="12700">
            <a:miter lim="400000"/>
          </a:ln>
        </p:spPr>
      </p:pic>
      <p:sp>
        <p:nvSpPr>
          <p:cNvPr id="859" name="Rounded Rectangle"/>
          <p:cNvSpPr/>
          <p:nvPr/>
        </p:nvSpPr>
        <p:spPr>
          <a:xfrm>
            <a:off x="13392915" y="5043349"/>
            <a:ext cx="3466552" cy="1372505"/>
          </a:xfrm>
          <a:prstGeom prst="roundRect">
            <a:avLst>
              <a:gd name="adj" fmla="val 1388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60" name="Key"/>
          <p:cNvSpPr/>
          <p:nvPr/>
        </p:nvSpPr>
        <p:spPr>
          <a:xfrm rot="2400000">
            <a:off x="13996669" y="5364578"/>
            <a:ext cx="330658" cy="768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2080"/>
                  <a:pt x="0" y="4646"/>
                </a:cubicBezTo>
                <a:cubicBezTo>
                  <a:pt x="0" y="6406"/>
                  <a:pt x="2275" y="7936"/>
                  <a:pt x="5629" y="8724"/>
                </a:cubicBezTo>
                <a:lnTo>
                  <a:pt x="5629" y="10112"/>
                </a:lnTo>
                <a:lnTo>
                  <a:pt x="7250" y="10112"/>
                </a:lnTo>
                <a:lnTo>
                  <a:pt x="7250" y="20420"/>
                </a:lnTo>
                <a:lnTo>
                  <a:pt x="10804" y="21600"/>
                </a:lnTo>
                <a:lnTo>
                  <a:pt x="13009" y="20420"/>
                </a:lnTo>
                <a:lnTo>
                  <a:pt x="14362" y="19712"/>
                </a:lnTo>
                <a:lnTo>
                  <a:pt x="13009" y="19092"/>
                </a:lnTo>
                <a:lnTo>
                  <a:pt x="13013" y="18588"/>
                </a:lnTo>
                <a:lnTo>
                  <a:pt x="14397" y="17725"/>
                </a:lnTo>
                <a:lnTo>
                  <a:pt x="13016" y="16890"/>
                </a:lnTo>
                <a:lnTo>
                  <a:pt x="13016" y="16332"/>
                </a:lnTo>
                <a:lnTo>
                  <a:pt x="14397" y="15473"/>
                </a:lnTo>
                <a:lnTo>
                  <a:pt x="13013" y="14634"/>
                </a:lnTo>
                <a:lnTo>
                  <a:pt x="13013" y="14082"/>
                </a:lnTo>
                <a:lnTo>
                  <a:pt x="14397" y="13220"/>
                </a:lnTo>
                <a:lnTo>
                  <a:pt x="13009" y="12380"/>
                </a:lnTo>
                <a:lnTo>
                  <a:pt x="13009" y="11885"/>
                </a:lnTo>
                <a:lnTo>
                  <a:pt x="13064" y="11753"/>
                </a:lnTo>
                <a:lnTo>
                  <a:pt x="14566" y="10665"/>
                </a:lnTo>
                <a:lnTo>
                  <a:pt x="14566" y="10112"/>
                </a:lnTo>
                <a:lnTo>
                  <a:pt x="15970" y="10112"/>
                </a:lnTo>
                <a:lnTo>
                  <a:pt x="15970" y="8724"/>
                </a:lnTo>
                <a:cubicBezTo>
                  <a:pt x="19325" y="7936"/>
                  <a:pt x="21600" y="6406"/>
                  <a:pt x="21600" y="4646"/>
                </a:cubicBezTo>
                <a:cubicBezTo>
                  <a:pt x="21600" y="2080"/>
                  <a:pt x="16764" y="0"/>
                  <a:pt x="10800" y="0"/>
                </a:cubicBezTo>
                <a:close/>
                <a:moveTo>
                  <a:pt x="10800" y="1183"/>
                </a:moveTo>
                <a:cubicBezTo>
                  <a:pt x="12161" y="1183"/>
                  <a:pt x="13264" y="1657"/>
                  <a:pt x="13264" y="2243"/>
                </a:cubicBezTo>
                <a:cubicBezTo>
                  <a:pt x="13264" y="2828"/>
                  <a:pt x="12161" y="3302"/>
                  <a:pt x="10800" y="3302"/>
                </a:cubicBezTo>
                <a:cubicBezTo>
                  <a:pt x="9439" y="3302"/>
                  <a:pt x="8336" y="2828"/>
                  <a:pt x="8336" y="2243"/>
                </a:cubicBezTo>
                <a:cubicBezTo>
                  <a:pt x="8336" y="1657"/>
                  <a:pt x="9439" y="1183"/>
                  <a:pt x="10800" y="1183"/>
                </a:cubicBez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61" name="Key"/>
          <p:cNvSpPr/>
          <p:nvPr/>
        </p:nvSpPr>
        <p:spPr>
          <a:xfrm rot="2400000">
            <a:off x="14938660" y="5364578"/>
            <a:ext cx="330657" cy="768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2080"/>
                  <a:pt x="0" y="4646"/>
                </a:cubicBezTo>
                <a:cubicBezTo>
                  <a:pt x="0" y="6406"/>
                  <a:pt x="2275" y="7936"/>
                  <a:pt x="5629" y="8724"/>
                </a:cubicBezTo>
                <a:lnTo>
                  <a:pt x="5629" y="10112"/>
                </a:lnTo>
                <a:lnTo>
                  <a:pt x="7250" y="10112"/>
                </a:lnTo>
                <a:lnTo>
                  <a:pt x="7250" y="20420"/>
                </a:lnTo>
                <a:lnTo>
                  <a:pt x="10804" y="21600"/>
                </a:lnTo>
                <a:lnTo>
                  <a:pt x="13009" y="20420"/>
                </a:lnTo>
                <a:lnTo>
                  <a:pt x="14362" y="19712"/>
                </a:lnTo>
                <a:lnTo>
                  <a:pt x="13009" y="19092"/>
                </a:lnTo>
                <a:lnTo>
                  <a:pt x="13013" y="18588"/>
                </a:lnTo>
                <a:lnTo>
                  <a:pt x="14397" y="17725"/>
                </a:lnTo>
                <a:lnTo>
                  <a:pt x="13016" y="16890"/>
                </a:lnTo>
                <a:lnTo>
                  <a:pt x="13016" y="16332"/>
                </a:lnTo>
                <a:lnTo>
                  <a:pt x="14397" y="15473"/>
                </a:lnTo>
                <a:lnTo>
                  <a:pt x="13013" y="14634"/>
                </a:lnTo>
                <a:lnTo>
                  <a:pt x="13013" y="14082"/>
                </a:lnTo>
                <a:lnTo>
                  <a:pt x="14397" y="13220"/>
                </a:lnTo>
                <a:lnTo>
                  <a:pt x="13009" y="12380"/>
                </a:lnTo>
                <a:lnTo>
                  <a:pt x="13009" y="11885"/>
                </a:lnTo>
                <a:lnTo>
                  <a:pt x="13064" y="11753"/>
                </a:lnTo>
                <a:lnTo>
                  <a:pt x="14566" y="10665"/>
                </a:lnTo>
                <a:lnTo>
                  <a:pt x="14566" y="10112"/>
                </a:lnTo>
                <a:lnTo>
                  <a:pt x="15970" y="10112"/>
                </a:lnTo>
                <a:lnTo>
                  <a:pt x="15970" y="8724"/>
                </a:lnTo>
                <a:cubicBezTo>
                  <a:pt x="19325" y="7936"/>
                  <a:pt x="21600" y="6406"/>
                  <a:pt x="21600" y="4646"/>
                </a:cubicBezTo>
                <a:cubicBezTo>
                  <a:pt x="21600" y="2080"/>
                  <a:pt x="16764" y="0"/>
                  <a:pt x="10800" y="0"/>
                </a:cubicBezTo>
                <a:close/>
                <a:moveTo>
                  <a:pt x="10800" y="1183"/>
                </a:moveTo>
                <a:cubicBezTo>
                  <a:pt x="12161" y="1183"/>
                  <a:pt x="13264" y="1657"/>
                  <a:pt x="13264" y="2243"/>
                </a:cubicBezTo>
                <a:cubicBezTo>
                  <a:pt x="13264" y="2828"/>
                  <a:pt x="12161" y="3302"/>
                  <a:pt x="10800" y="3302"/>
                </a:cubicBezTo>
                <a:cubicBezTo>
                  <a:pt x="9439" y="3302"/>
                  <a:pt x="8336" y="2828"/>
                  <a:pt x="8336" y="2243"/>
                </a:cubicBezTo>
                <a:cubicBezTo>
                  <a:pt x="8336" y="1657"/>
                  <a:pt x="9439" y="1183"/>
                  <a:pt x="10800" y="1183"/>
                </a:cubicBez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62" name="Key"/>
          <p:cNvSpPr/>
          <p:nvPr/>
        </p:nvSpPr>
        <p:spPr>
          <a:xfrm rot="2400000">
            <a:off x="15880649" y="5364578"/>
            <a:ext cx="330657" cy="768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2080"/>
                  <a:pt x="0" y="4646"/>
                </a:cubicBezTo>
                <a:cubicBezTo>
                  <a:pt x="0" y="6406"/>
                  <a:pt x="2275" y="7936"/>
                  <a:pt x="5629" y="8724"/>
                </a:cubicBezTo>
                <a:lnTo>
                  <a:pt x="5629" y="10112"/>
                </a:lnTo>
                <a:lnTo>
                  <a:pt x="7250" y="10112"/>
                </a:lnTo>
                <a:lnTo>
                  <a:pt x="7250" y="20420"/>
                </a:lnTo>
                <a:lnTo>
                  <a:pt x="10804" y="21600"/>
                </a:lnTo>
                <a:lnTo>
                  <a:pt x="13009" y="20420"/>
                </a:lnTo>
                <a:lnTo>
                  <a:pt x="14362" y="19712"/>
                </a:lnTo>
                <a:lnTo>
                  <a:pt x="13009" y="19092"/>
                </a:lnTo>
                <a:lnTo>
                  <a:pt x="13013" y="18588"/>
                </a:lnTo>
                <a:lnTo>
                  <a:pt x="14397" y="17725"/>
                </a:lnTo>
                <a:lnTo>
                  <a:pt x="13016" y="16890"/>
                </a:lnTo>
                <a:lnTo>
                  <a:pt x="13016" y="16332"/>
                </a:lnTo>
                <a:lnTo>
                  <a:pt x="14397" y="15473"/>
                </a:lnTo>
                <a:lnTo>
                  <a:pt x="13013" y="14634"/>
                </a:lnTo>
                <a:lnTo>
                  <a:pt x="13013" y="14082"/>
                </a:lnTo>
                <a:lnTo>
                  <a:pt x="14397" y="13220"/>
                </a:lnTo>
                <a:lnTo>
                  <a:pt x="13009" y="12380"/>
                </a:lnTo>
                <a:lnTo>
                  <a:pt x="13009" y="11885"/>
                </a:lnTo>
                <a:lnTo>
                  <a:pt x="13064" y="11753"/>
                </a:lnTo>
                <a:lnTo>
                  <a:pt x="14566" y="10665"/>
                </a:lnTo>
                <a:lnTo>
                  <a:pt x="14566" y="10112"/>
                </a:lnTo>
                <a:lnTo>
                  <a:pt x="15970" y="10112"/>
                </a:lnTo>
                <a:lnTo>
                  <a:pt x="15970" y="8724"/>
                </a:lnTo>
                <a:cubicBezTo>
                  <a:pt x="19325" y="7936"/>
                  <a:pt x="21600" y="6406"/>
                  <a:pt x="21600" y="4646"/>
                </a:cubicBezTo>
                <a:cubicBezTo>
                  <a:pt x="21600" y="2080"/>
                  <a:pt x="16764" y="0"/>
                  <a:pt x="10800" y="0"/>
                </a:cubicBezTo>
                <a:close/>
                <a:moveTo>
                  <a:pt x="10800" y="1183"/>
                </a:moveTo>
                <a:cubicBezTo>
                  <a:pt x="12161" y="1183"/>
                  <a:pt x="13264" y="1657"/>
                  <a:pt x="13264" y="2243"/>
                </a:cubicBezTo>
                <a:cubicBezTo>
                  <a:pt x="13264" y="2828"/>
                  <a:pt x="12161" y="3302"/>
                  <a:pt x="10800" y="3302"/>
                </a:cubicBezTo>
                <a:cubicBezTo>
                  <a:pt x="9439" y="3302"/>
                  <a:pt x="8336" y="2828"/>
                  <a:pt x="8336" y="2243"/>
                </a:cubicBezTo>
                <a:cubicBezTo>
                  <a:pt x="8336" y="1657"/>
                  <a:pt x="9439" y="1183"/>
                  <a:pt x="10800" y="1183"/>
                </a:cubicBezTo>
                <a:close/>
              </a:path>
            </a:pathLst>
          </a:cu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63" name="Rectangle"/>
          <p:cNvSpPr/>
          <p:nvPr/>
        </p:nvSpPr>
        <p:spPr>
          <a:xfrm>
            <a:off x="3904683" y="6810246"/>
            <a:ext cx="1585326" cy="3037332"/>
          </a:xfrm>
          <a:prstGeom prst="rect">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64" name="Rectangle"/>
          <p:cNvSpPr/>
          <p:nvPr/>
        </p:nvSpPr>
        <p:spPr>
          <a:xfrm>
            <a:off x="6281861" y="6810246"/>
            <a:ext cx="1585326" cy="3037332"/>
          </a:xfrm>
          <a:prstGeom prst="rect">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65" name="Rectangle"/>
          <p:cNvSpPr/>
          <p:nvPr/>
        </p:nvSpPr>
        <p:spPr>
          <a:xfrm>
            <a:off x="8659040" y="6810246"/>
            <a:ext cx="1585326" cy="3037332"/>
          </a:xfrm>
          <a:prstGeom prst="rect">
            <a:avLst/>
          </a:prstGeom>
          <a:solidFill>
            <a:srgbClr val="28323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66" name="Male"/>
          <p:cNvSpPr/>
          <p:nvPr/>
        </p:nvSpPr>
        <p:spPr>
          <a:xfrm>
            <a:off x="18581481" y="7520192"/>
            <a:ext cx="806517" cy="2176239"/>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867" name="pole-vault.png" descr="pole-vault.png"/>
          <p:cNvPicPr>
            <a:picLocks noChangeAspect="1"/>
          </p:cNvPicPr>
          <p:nvPr/>
        </p:nvPicPr>
        <p:blipFill>
          <a:blip r:embed="rId4">
            <a:extLst/>
          </a:blip>
          <a:stretch>
            <a:fillRect/>
          </a:stretch>
        </p:blipFill>
        <p:spPr>
          <a:xfrm>
            <a:off x="8707696" y="4295789"/>
            <a:ext cx="1488013" cy="1488013"/>
          </a:xfrm>
          <a:prstGeom prst="rect">
            <a:avLst/>
          </a:prstGeom>
          <a:ln w="12700">
            <a:miter lim="400000"/>
          </a:ln>
        </p:spPr>
      </p:pic>
      <p:sp>
        <p:nvSpPr>
          <p:cNvPr id="868" name="John"/>
          <p:cNvSpPr txBox="1"/>
          <p:nvPr/>
        </p:nvSpPr>
        <p:spPr>
          <a:xfrm>
            <a:off x="18468826" y="6699249"/>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sp>
        <p:nvSpPr>
          <p:cNvPr id="869" name="Mike"/>
          <p:cNvSpPr txBox="1"/>
          <p:nvPr/>
        </p:nvSpPr>
        <p:spPr>
          <a:xfrm>
            <a:off x="18468826" y="6699249"/>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Mike</a:t>
            </a:r>
          </a:p>
        </p:txBody>
      </p:sp>
      <p:pic>
        <p:nvPicPr>
          <p:cNvPr id="870" name="alarm-clock.png" descr="alarm-clock.png"/>
          <p:cNvPicPr>
            <a:picLocks noChangeAspect="1"/>
          </p:cNvPicPr>
          <p:nvPr/>
        </p:nvPicPr>
        <p:blipFill>
          <a:blip r:embed="rId5">
            <a:extLst/>
          </a:blip>
          <a:stretch>
            <a:fillRect/>
          </a:stretch>
        </p:blipFill>
        <p:spPr>
          <a:xfrm>
            <a:off x="9140552" y="5985874"/>
            <a:ext cx="622301" cy="622301"/>
          </a:xfrm>
          <a:prstGeom prst="rect">
            <a:avLst/>
          </a:prstGeom>
          <a:ln w="12700">
            <a:miter lim="400000"/>
          </a:ln>
        </p:spPr>
      </p:pic>
      <p:sp>
        <p:nvSpPr>
          <p:cNvPr id="871" name="101"/>
          <p:cNvSpPr txBox="1"/>
          <p:nvPr/>
        </p:nvSpPr>
        <p:spPr>
          <a:xfrm>
            <a:off x="4296123" y="8017761"/>
            <a:ext cx="80244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101</a:t>
            </a:r>
          </a:p>
        </p:txBody>
      </p:sp>
      <p:sp>
        <p:nvSpPr>
          <p:cNvPr id="872" name="102"/>
          <p:cNvSpPr txBox="1"/>
          <p:nvPr/>
        </p:nvSpPr>
        <p:spPr>
          <a:xfrm>
            <a:off x="6673301" y="8017761"/>
            <a:ext cx="8024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102</a:t>
            </a:r>
          </a:p>
        </p:txBody>
      </p:sp>
      <p:sp>
        <p:nvSpPr>
          <p:cNvPr id="873" name="Rectangle"/>
          <p:cNvSpPr/>
          <p:nvPr/>
        </p:nvSpPr>
        <p:spPr>
          <a:xfrm>
            <a:off x="8659040" y="6810246"/>
            <a:ext cx="1585326" cy="3037332"/>
          </a:xfrm>
          <a:prstGeom prst="rect">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74" name="Key"/>
          <p:cNvSpPr/>
          <p:nvPr/>
        </p:nvSpPr>
        <p:spPr>
          <a:xfrm rot="2400000">
            <a:off x="15880649" y="5364578"/>
            <a:ext cx="330657" cy="768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6" y="0"/>
                  <a:pt x="0" y="2080"/>
                  <a:pt x="0" y="4646"/>
                </a:cubicBezTo>
                <a:cubicBezTo>
                  <a:pt x="0" y="6406"/>
                  <a:pt x="2275" y="7936"/>
                  <a:pt x="5629" y="8724"/>
                </a:cubicBezTo>
                <a:lnTo>
                  <a:pt x="5629" y="10112"/>
                </a:lnTo>
                <a:lnTo>
                  <a:pt x="7250" y="10112"/>
                </a:lnTo>
                <a:lnTo>
                  <a:pt x="7250" y="20420"/>
                </a:lnTo>
                <a:lnTo>
                  <a:pt x="10804" y="21600"/>
                </a:lnTo>
                <a:lnTo>
                  <a:pt x="13009" y="20420"/>
                </a:lnTo>
                <a:lnTo>
                  <a:pt x="14362" y="19712"/>
                </a:lnTo>
                <a:lnTo>
                  <a:pt x="13009" y="19092"/>
                </a:lnTo>
                <a:lnTo>
                  <a:pt x="13013" y="18588"/>
                </a:lnTo>
                <a:lnTo>
                  <a:pt x="14397" y="17725"/>
                </a:lnTo>
                <a:lnTo>
                  <a:pt x="13016" y="16890"/>
                </a:lnTo>
                <a:lnTo>
                  <a:pt x="13016" y="16332"/>
                </a:lnTo>
                <a:lnTo>
                  <a:pt x="14397" y="15473"/>
                </a:lnTo>
                <a:lnTo>
                  <a:pt x="13013" y="14634"/>
                </a:lnTo>
                <a:lnTo>
                  <a:pt x="13013" y="14082"/>
                </a:lnTo>
                <a:lnTo>
                  <a:pt x="14397" y="13220"/>
                </a:lnTo>
                <a:lnTo>
                  <a:pt x="13009" y="12380"/>
                </a:lnTo>
                <a:lnTo>
                  <a:pt x="13009" y="11885"/>
                </a:lnTo>
                <a:lnTo>
                  <a:pt x="13064" y="11753"/>
                </a:lnTo>
                <a:lnTo>
                  <a:pt x="14566" y="10665"/>
                </a:lnTo>
                <a:lnTo>
                  <a:pt x="14566" y="10112"/>
                </a:lnTo>
                <a:lnTo>
                  <a:pt x="15970" y="10112"/>
                </a:lnTo>
                <a:lnTo>
                  <a:pt x="15970" y="8724"/>
                </a:lnTo>
                <a:cubicBezTo>
                  <a:pt x="19325" y="7936"/>
                  <a:pt x="21600" y="6406"/>
                  <a:pt x="21600" y="4646"/>
                </a:cubicBezTo>
                <a:cubicBezTo>
                  <a:pt x="21600" y="2080"/>
                  <a:pt x="16764" y="0"/>
                  <a:pt x="10800" y="0"/>
                </a:cubicBezTo>
                <a:close/>
                <a:moveTo>
                  <a:pt x="10800" y="1183"/>
                </a:moveTo>
                <a:cubicBezTo>
                  <a:pt x="12161" y="1183"/>
                  <a:pt x="13264" y="1657"/>
                  <a:pt x="13264" y="2243"/>
                </a:cubicBezTo>
                <a:cubicBezTo>
                  <a:pt x="13264" y="2828"/>
                  <a:pt x="12161" y="3302"/>
                  <a:pt x="10800" y="3302"/>
                </a:cubicBezTo>
                <a:cubicBezTo>
                  <a:pt x="9439" y="3302"/>
                  <a:pt x="8336" y="2828"/>
                  <a:pt x="8336" y="2243"/>
                </a:cubicBezTo>
                <a:cubicBezTo>
                  <a:pt x="8336" y="1657"/>
                  <a:pt x="9439" y="1183"/>
                  <a:pt x="10800" y="1183"/>
                </a:cubicBezTo>
                <a:close/>
              </a:path>
            </a:pathLst>
          </a:cu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75" name="103"/>
          <p:cNvSpPr txBox="1"/>
          <p:nvPr/>
        </p:nvSpPr>
        <p:spPr>
          <a:xfrm>
            <a:off x="9050480" y="8017761"/>
            <a:ext cx="80244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103</a:t>
            </a:r>
          </a:p>
        </p:txBody>
      </p:sp>
      <p:sp>
        <p:nvSpPr>
          <p:cNvPr id="876" name="Male"/>
          <p:cNvSpPr/>
          <p:nvPr/>
        </p:nvSpPr>
        <p:spPr>
          <a:xfrm>
            <a:off x="18581481" y="7520192"/>
            <a:ext cx="806517" cy="2176239"/>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77" name="Quote Bubble"/>
          <p:cNvSpPr/>
          <p:nvPr/>
        </p:nvSpPr>
        <p:spPr>
          <a:xfrm>
            <a:off x="19593757" y="6396204"/>
            <a:ext cx="1651001" cy="812801"/>
          </a:xfrm>
          <a:prstGeom prst="wedgeEllipseCallout">
            <a:avLst>
              <a:gd name="adj1" fmla="val -49385"/>
              <a:gd name="adj2" fmla="val 700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78" name="103?"/>
          <p:cNvSpPr txBox="1"/>
          <p:nvPr/>
        </p:nvSpPr>
        <p:spPr>
          <a:xfrm>
            <a:off x="19979805" y="6553764"/>
            <a:ext cx="87890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solidFill>
                  <a:srgbClr val="212121"/>
                </a:solidFill>
              </a:defRPr>
            </a:lvl1pPr>
          </a:lstStyle>
          <a:p>
            <a:pPr/>
            <a:r>
              <a:t>103?</a:t>
            </a:r>
          </a:p>
        </p:txBody>
      </p:sp>
      <p:sp>
        <p:nvSpPr>
          <p:cNvPr id="879" name="103"/>
          <p:cNvSpPr txBox="1"/>
          <p:nvPr/>
        </p:nvSpPr>
        <p:spPr>
          <a:xfrm>
            <a:off x="15724303" y="4316024"/>
            <a:ext cx="68775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103</a:t>
            </a:r>
          </a:p>
        </p:txBody>
      </p:sp>
      <p:sp>
        <p:nvSpPr>
          <p:cNvPr id="880" name="Quote Bubble"/>
          <p:cNvSpPr/>
          <p:nvPr/>
        </p:nvSpPr>
        <p:spPr>
          <a:xfrm>
            <a:off x="19593757" y="6396204"/>
            <a:ext cx="1651001" cy="812801"/>
          </a:xfrm>
          <a:prstGeom prst="wedgeEllipseCallout">
            <a:avLst>
              <a:gd name="adj1" fmla="val -49385"/>
              <a:gd name="adj2" fmla="val 70000"/>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81" name="WTF?"/>
          <p:cNvSpPr txBox="1"/>
          <p:nvPr/>
        </p:nvSpPr>
        <p:spPr>
          <a:xfrm>
            <a:off x="19979805" y="6553764"/>
            <a:ext cx="87890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WTF?</a:t>
            </a:r>
          </a:p>
        </p:txBody>
      </p:sp>
      <p:sp>
        <p:nvSpPr>
          <p:cNvPr id="882" name="102"/>
          <p:cNvSpPr txBox="1"/>
          <p:nvPr/>
        </p:nvSpPr>
        <p:spPr>
          <a:xfrm>
            <a:off x="14782314" y="4316024"/>
            <a:ext cx="68775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102</a:t>
            </a:r>
          </a:p>
        </p:txBody>
      </p:sp>
      <p:sp>
        <p:nvSpPr>
          <p:cNvPr id="883" name="101"/>
          <p:cNvSpPr txBox="1"/>
          <p:nvPr/>
        </p:nvSpPr>
        <p:spPr>
          <a:xfrm>
            <a:off x="13840325" y="4316024"/>
            <a:ext cx="68775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101</a:t>
            </a:r>
          </a:p>
        </p:txBody>
      </p:sp>
      <p:sp>
        <p:nvSpPr>
          <p:cNvPr id="884" name="Circle"/>
          <p:cNvSpPr/>
          <p:nvPr/>
        </p:nvSpPr>
        <p:spPr>
          <a:xfrm>
            <a:off x="14105286" y="4805711"/>
            <a:ext cx="157831" cy="15783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85" name="Circle"/>
          <p:cNvSpPr/>
          <p:nvPr/>
        </p:nvSpPr>
        <p:spPr>
          <a:xfrm>
            <a:off x="15047276" y="4805711"/>
            <a:ext cx="157831" cy="15783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86" name="Circle"/>
          <p:cNvSpPr/>
          <p:nvPr/>
        </p:nvSpPr>
        <p:spPr>
          <a:xfrm>
            <a:off x="15989265" y="4805711"/>
            <a:ext cx="157831" cy="15783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858"/>
                                        </p:tgtEl>
                                        <p:attrNameLst>
                                          <p:attrName>style.visibility</p:attrName>
                                        </p:attrNameLst>
                                      </p:cBhvr>
                                      <p:to>
                                        <p:strVal val="visible"/>
                                      </p:to>
                                    </p:set>
                                    <p:anim calcmode="lin" valueType="num">
                                      <p:cBhvr>
                                        <p:cTn id="7" dur="1500" fill="hold"/>
                                        <p:tgtEl>
                                          <p:spTgt spid="858"/>
                                        </p:tgtEl>
                                        <p:attrNameLst>
                                          <p:attrName>ppt_w</p:attrName>
                                        </p:attrNameLst>
                                      </p:cBhvr>
                                      <p:tavLst>
                                        <p:tav tm="0">
                                          <p:val>
                                            <p:fltVal val="0"/>
                                          </p:val>
                                        </p:tav>
                                        <p:tav tm="100000">
                                          <p:val>
                                            <p:strVal val="#ppt_w"/>
                                          </p:val>
                                        </p:tav>
                                      </p:tavLst>
                                    </p:anim>
                                    <p:anim calcmode="lin" valueType="num">
                                      <p:cBhvr>
                                        <p:cTn id="8" dur="1500" fill="hold"/>
                                        <p:tgtEl>
                                          <p:spTgt spid="858"/>
                                        </p:tgtEl>
                                        <p:attrNameLst>
                                          <p:attrName>ppt_h</p:attrName>
                                        </p:attrNameLst>
                                      </p:cBhvr>
                                      <p:tavLst>
                                        <p:tav tm="0">
                                          <p:val>
                                            <p:fltVal val="0"/>
                                          </p:val>
                                        </p:tav>
                                        <p:tav tm="100000">
                                          <p:val>
                                            <p:strVal val="#ppt_h"/>
                                          </p:val>
                                        </p:tav>
                                      </p:tavLst>
                                    </p:anim>
                                  </p:childTnLst>
                                </p:cTn>
                              </p:par>
                            </p:childTnLst>
                          </p:cTn>
                        </p:par>
                        <p:par>
                          <p:cTn id="9" fill="hold">
                            <p:stCondLst>
                              <p:cond delay="1500"/>
                            </p:stCondLst>
                            <p:childTnLst>
                              <p:par>
                                <p:cTn id="10" presetClass="entr" nodeType="afterEffect" presetID="9" grpId="2" fill="hold">
                                  <p:stCondLst>
                                    <p:cond delay="0"/>
                                  </p:stCondLst>
                                  <p:iterate type="el" backwards="0">
                                    <p:tmAbs val="0"/>
                                  </p:iterate>
                                  <p:childTnLst>
                                    <p:set>
                                      <p:cBhvr>
                                        <p:cTn id="11" fill="hold"/>
                                        <p:tgtEl>
                                          <p:spTgt spid="863"/>
                                        </p:tgtEl>
                                        <p:attrNameLst>
                                          <p:attrName>style.visibility</p:attrName>
                                        </p:attrNameLst>
                                      </p:cBhvr>
                                      <p:to>
                                        <p:strVal val="visible"/>
                                      </p:to>
                                    </p:set>
                                    <p:animEffect filter="dissolve" transition="in">
                                      <p:cBhvr>
                                        <p:cTn id="12" dur="800"/>
                                        <p:tgtEl>
                                          <p:spTgt spid="863"/>
                                        </p:tgtEl>
                                      </p:cBhvr>
                                    </p:animEffect>
                                  </p:childTnLst>
                                </p:cTn>
                              </p:par>
                            </p:childTnLst>
                          </p:cTn>
                        </p:par>
                        <p:par>
                          <p:cTn id="13" fill="hold">
                            <p:stCondLst>
                              <p:cond delay="2300"/>
                            </p:stCondLst>
                            <p:childTnLst>
                              <p:par>
                                <p:cTn id="14" presetClass="entr" nodeType="afterEffect" presetSubtype="32" presetID="23" grpId="3" fill="hold">
                                  <p:stCondLst>
                                    <p:cond delay="0"/>
                                  </p:stCondLst>
                                  <p:iterate type="el" backwards="0">
                                    <p:tmAbs val="0"/>
                                  </p:iterate>
                                  <p:childTnLst>
                                    <p:set>
                                      <p:cBhvr>
                                        <p:cTn id="15" fill="hold"/>
                                        <p:tgtEl>
                                          <p:spTgt spid="871"/>
                                        </p:tgtEl>
                                        <p:attrNameLst>
                                          <p:attrName>style.visibility</p:attrName>
                                        </p:attrNameLst>
                                      </p:cBhvr>
                                      <p:to>
                                        <p:strVal val="visible"/>
                                      </p:to>
                                    </p:set>
                                    <p:anim calcmode="lin" valueType="num">
                                      <p:cBhvr>
                                        <p:cTn id="16" dur="800" fill="hold"/>
                                        <p:tgtEl>
                                          <p:spTgt spid="871"/>
                                        </p:tgtEl>
                                        <p:attrNameLst>
                                          <p:attrName>ppt_w</p:attrName>
                                        </p:attrNameLst>
                                      </p:cBhvr>
                                      <p:tavLst>
                                        <p:tav tm="0">
                                          <p:val>
                                            <p:strVal val="4*#ppt_w"/>
                                          </p:val>
                                        </p:tav>
                                        <p:tav tm="100000">
                                          <p:val>
                                            <p:strVal val="#ppt_w"/>
                                          </p:val>
                                        </p:tav>
                                      </p:tavLst>
                                    </p:anim>
                                    <p:anim calcmode="lin" valueType="num">
                                      <p:cBhvr>
                                        <p:cTn id="17" dur="800" fill="hold"/>
                                        <p:tgtEl>
                                          <p:spTgt spid="871"/>
                                        </p:tgtEl>
                                        <p:attrNameLst>
                                          <p:attrName>ppt_h</p:attrName>
                                        </p:attrNameLst>
                                      </p:cBhvr>
                                      <p:tavLst>
                                        <p:tav tm="0">
                                          <p:val>
                                            <p:strVal val="4*#ppt_h"/>
                                          </p:val>
                                        </p:tav>
                                        <p:tav tm="100000">
                                          <p:val>
                                            <p:strVal val="#ppt_h"/>
                                          </p:val>
                                        </p:tav>
                                      </p:tavLst>
                                    </p:anim>
                                  </p:childTnLst>
                                </p:cTn>
                              </p:par>
                            </p:childTnLst>
                          </p:cTn>
                        </p:par>
                        <p:par>
                          <p:cTn id="18" fill="hold">
                            <p:stCondLst>
                              <p:cond delay="3100"/>
                            </p:stCondLst>
                            <p:childTnLst>
                              <p:par>
                                <p:cTn id="19" presetClass="entr" nodeType="afterEffect" presetID="9" grpId="4" fill="hold">
                                  <p:stCondLst>
                                    <p:cond delay="600"/>
                                  </p:stCondLst>
                                  <p:iterate type="el" backwards="0">
                                    <p:tmAbs val="0"/>
                                  </p:iterate>
                                  <p:childTnLst>
                                    <p:set>
                                      <p:cBhvr>
                                        <p:cTn id="20" fill="hold"/>
                                        <p:tgtEl>
                                          <p:spTgt spid="864"/>
                                        </p:tgtEl>
                                        <p:attrNameLst>
                                          <p:attrName>style.visibility</p:attrName>
                                        </p:attrNameLst>
                                      </p:cBhvr>
                                      <p:to>
                                        <p:strVal val="visible"/>
                                      </p:to>
                                    </p:set>
                                    <p:animEffect filter="dissolve" transition="in">
                                      <p:cBhvr>
                                        <p:cTn id="21" dur="800"/>
                                        <p:tgtEl>
                                          <p:spTgt spid="864"/>
                                        </p:tgtEl>
                                      </p:cBhvr>
                                    </p:animEffect>
                                  </p:childTnLst>
                                </p:cTn>
                              </p:par>
                            </p:childTnLst>
                          </p:cTn>
                        </p:par>
                        <p:par>
                          <p:cTn id="22" fill="hold">
                            <p:stCondLst>
                              <p:cond delay="4500"/>
                            </p:stCondLst>
                            <p:childTnLst>
                              <p:par>
                                <p:cTn id="23" presetClass="entr" nodeType="afterEffect" presetSubtype="32" presetID="23" grpId="5" fill="hold">
                                  <p:stCondLst>
                                    <p:cond delay="0"/>
                                  </p:stCondLst>
                                  <p:iterate type="el" backwards="0">
                                    <p:tmAbs val="0"/>
                                  </p:iterate>
                                  <p:childTnLst>
                                    <p:set>
                                      <p:cBhvr>
                                        <p:cTn id="24" fill="hold"/>
                                        <p:tgtEl>
                                          <p:spTgt spid="872"/>
                                        </p:tgtEl>
                                        <p:attrNameLst>
                                          <p:attrName>style.visibility</p:attrName>
                                        </p:attrNameLst>
                                      </p:cBhvr>
                                      <p:to>
                                        <p:strVal val="visible"/>
                                      </p:to>
                                    </p:set>
                                    <p:anim calcmode="lin" valueType="num">
                                      <p:cBhvr>
                                        <p:cTn id="25" dur="800" fill="hold"/>
                                        <p:tgtEl>
                                          <p:spTgt spid="872"/>
                                        </p:tgtEl>
                                        <p:attrNameLst>
                                          <p:attrName>ppt_w</p:attrName>
                                        </p:attrNameLst>
                                      </p:cBhvr>
                                      <p:tavLst>
                                        <p:tav tm="0">
                                          <p:val>
                                            <p:strVal val="4*#ppt_w"/>
                                          </p:val>
                                        </p:tav>
                                        <p:tav tm="100000">
                                          <p:val>
                                            <p:strVal val="#ppt_w"/>
                                          </p:val>
                                        </p:tav>
                                      </p:tavLst>
                                    </p:anim>
                                    <p:anim calcmode="lin" valueType="num">
                                      <p:cBhvr>
                                        <p:cTn id="26" dur="800" fill="hold"/>
                                        <p:tgtEl>
                                          <p:spTgt spid="872"/>
                                        </p:tgtEl>
                                        <p:attrNameLst>
                                          <p:attrName>ppt_h</p:attrName>
                                        </p:attrNameLst>
                                      </p:cBhvr>
                                      <p:tavLst>
                                        <p:tav tm="0">
                                          <p:val>
                                            <p:strVal val="4*#ppt_h"/>
                                          </p:val>
                                        </p:tav>
                                        <p:tav tm="100000">
                                          <p:val>
                                            <p:strVal val="#ppt_h"/>
                                          </p:val>
                                        </p:tav>
                                      </p:tavLst>
                                    </p:anim>
                                  </p:childTnLst>
                                </p:cTn>
                              </p:par>
                            </p:childTnLst>
                          </p:cTn>
                        </p:par>
                        <p:par>
                          <p:cTn id="27" fill="hold">
                            <p:stCondLst>
                              <p:cond delay="5300"/>
                            </p:stCondLst>
                            <p:childTnLst>
                              <p:par>
                                <p:cTn id="28" presetClass="entr" nodeType="afterEffect" presetID="9" grpId="6" fill="hold">
                                  <p:stCondLst>
                                    <p:cond delay="600"/>
                                  </p:stCondLst>
                                  <p:iterate type="el" backwards="0">
                                    <p:tmAbs val="0"/>
                                  </p:iterate>
                                  <p:childTnLst>
                                    <p:set>
                                      <p:cBhvr>
                                        <p:cTn id="29" fill="hold"/>
                                        <p:tgtEl>
                                          <p:spTgt spid="865"/>
                                        </p:tgtEl>
                                        <p:attrNameLst>
                                          <p:attrName>style.visibility</p:attrName>
                                        </p:attrNameLst>
                                      </p:cBhvr>
                                      <p:to>
                                        <p:strVal val="visible"/>
                                      </p:to>
                                    </p:set>
                                    <p:animEffect filter="dissolve" transition="in">
                                      <p:cBhvr>
                                        <p:cTn id="30" dur="800"/>
                                        <p:tgtEl>
                                          <p:spTgt spid="865"/>
                                        </p:tgtEl>
                                      </p:cBhvr>
                                    </p:animEffect>
                                  </p:childTnLst>
                                </p:cTn>
                              </p:par>
                            </p:childTnLst>
                          </p:cTn>
                        </p:par>
                        <p:par>
                          <p:cTn id="31" fill="hold">
                            <p:stCondLst>
                              <p:cond delay="6700"/>
                            </p:stCondLst>
                            <p:childTnLst>
                              <p:par>
                                <p:cTn id="32" presetClass="entr" nodeType="afterEffect" presetSubtype="32" presetID="23" grpId="7" fill="hold">
                                  <p:stCondLst>
                                    <p:cond delay="0"/>
                                  </p:stCondLst>
                                  <p:iterate type="el" backwards="0">
                                    <p:tmAbs val="0"/>
                                  </p:iterate>
                                  <p:childTnLst>
                                    <p:set>
                                      <p:cBhvr>
                                        <p:cTn id="33" fill="hold"/>
                                        <p:tgtEl>
                                          <p:spTgt spid="875"/>
                                        </p:tgtEl>
                                        <p:attrNameLst>
                                          <p:attrName>style.visibility</p:attrName>
                                        </p:attrNameLst>
                                      </p:cBhvr>
                                      <p:to>
                                        <p:strVal val="visible"/>
                                      </p:to>
                                    </p:set>
                                    <p:anim calcmode="lin" valueType="num">
                                      <p:cBhvr>
                                        <p:cTn id="34" dur="800" fill="hold"/>
                                        <p:tgtEl>
                                          <p:spTgt spid="875"/>
                                        </p:tgtEl>
                                        <p:attrNameLst>
                                          <p:attrName>ppt_w</p:attrName>
                                        </p:attrNameLst>
                                      </p:cBhvr>
                                      <p:tavLst>
                                        <p:tav tm="0">
                                          <p:val>
                                            <p:strVal val="4*#ppt_w"/>
                                          </p:val>
                                        </p:tav>
                                        <p:tav tm="100000">
                                          <p:val>
                                            <p:strVal val="#ppt_w"/>
                                          </p:val>
                                        </p:tav>
                                      </p:tavLst>
                                    </p:anim>
                                    <p:anim calcmode="lin" valueType="num">
                                      <p:cBhvr>
                                        <p:cTn id="35" dur="800" fill="hold"/>
                                        <p:tgtEl>
                                          <p:spTgt spid="875"/>
                                        </p:tgtEl>
                                        <p:attrNameLst>
                                          <p:attrName>ppt_h</p:attrName>
                                        </p:attrNameLst>
                                      </p:cBhvr>
                                      <p:tavLst>
                                        <p:tav tm="0">
                                          <p:val>
                                            <p:strVal val="4*#ppt_h"/>
                                          </p:val>
                                        </p:tav>
                                        <p:tav tm="100000">
                                          <p:val>
                                            <p:strVal val="#ppt_h"/>
                                          </p:val>
                                        </p:tav>
                                      </p:tavLst>
                                    </p:anim>
                                  </p:childTnLst>
                                </p:cTn>
                              </p:par>
                            </p:childTnLst>
                          </p:cTn>
                        </p:par>
                        <p:par>
                          <p:cTn id="36" fill="hold">
                            <p:stCondLst>
                              <p:cond delay="7500"/>
                            </p:stCondLst>
                            <p:childTnLst>
                              <p:par>
                                <p:cTn id="37" presetClass="entr" nodeType="afterEffect" presetSubtype="16" presetID="23" grpId="8" fill="hold">
                                  <p:stCondLst>
                                    <p:cond delay="0"/>
                                  </p:stCondLst>
                                  <p:iterate type="el" backwards="0">
                                    <p:tmAbs val="0"/>
                                  </p:iterate>
                                  <p:childTnLst>
                                    <p:set>
                                      <p:cBhvr>
                                        <p:cTn id="38" fill="hold"/>
                                        <p:tgtEl>
                                          <p:spTgt spid="859"/>
                                        </p:tgtEl>
                                        <p:attrNameLst>
                                          <p:attrName>style.visibility</p:attrName>
                                        </p:attrNameLst>
                                      </p:cBhvr>
                                      <p:to>
                                        <p:strVal val="visible"/>
                                      </p:to>
                                    </p:set>
                                    <p:anim calcmode="lin" valueType="num">
                                      <p:cBhvr>
                                        <p:cTn id="39" dur="800" fill="hold"/>
                                        <p:tgtEl>
                                          <p:spTgt spid="859"/>
                                        </p:tgtEl>
                                        <p:attrNameLst>
                                          <p:attrName>ppt_w</p:attrName>
                                        </p:attrNameLst>
                                      </p:cBhvr>
                                      <p:tavLst>
                                        <p:tav tm="0">
                                          <p:val>
                                            <p:fltVal val="0"/>
                                          </p:val>
                                        </p:tav>
                                        <p:tav tm="100000">
                                          <p:val>
                                            <p:strVal val="#ppt_w"/>
                                          </p:val>
                                        </p:tav>
                                      </p:tavLst>
                                    </p:anim>
                                    <p:anim calcmode="lin" valueType="num">
                                      <p:cBhvr>
                                        <p:cTn id="40" dur="800" fill="hold"/>
                                        <p:tgtEl>
                                          <p:spTgt spid="859"/>
                                        </p:tgtEl>
                                        <p:attrNameLst>
                                          <p:attrName>ppt_h</p:attrName>
                                        </p:attrNameLst>
                                      </p:cBhvr>
                                      <p:tavLst>
                                        <p:tav tm="0">
                                          <p:val>
                                            <p:fltVal val="0"/>
                                          </p:val>
                                        </p:tav>
                                        <p:tav tm="100000">
                                          <p:val>
                                            <p:strVal val="#ppt_h"/>
                                          </p:val>
                                        </p:tav>
                                      </p:tavLst>
                                    </p:anim>
                                  </p:childTnLst>
                                </p:cTn>
                              </p:par>
                            </p:childTnLst>
                          </p:cTn>
                        </p:par>
                        <p:par>
                          <p:cTn id="41" fill="hold">
                            <p:stCondLst>
                              <p:cond delay="8300"/>
                            </p:stCondLst>
                            <p:childTnLst>
                              <p:par>
                                <p:cTn id="42" presetClass="entr" nodeType="afterEffect" presetID="9" grpId="9" fill="hold">
                                  <p:stCondLst>
                                    <p:cond delay="0"/>
                                  </p:stCondLst>
                                  <p:iterate type="el" backwards="0">
                                    <p:tmAbs val="0"/>
                                  </p:iterate>
                                  <p:childTnLst>
                                    <p:set>
                                      <p:cBhvr>
                                        <p:cTn id="43" fill="hold"/>
                                        <p:tgtEl>
                                          <p:spTgt spid="860"/>
                                        </p:tgtEl>
                                        <p:attrNameLst>
                                          <p:attrName>style.visibility</p:attrName>
                                        </p:attrNameLst>
                                      </p:cBhvr>
                                      <p:to>
                                        <p:strVal val="visible"/>
                                      </p:to>
                                    </p:set>
                                    <p:animEffect filter="dissolve" transition="in">
                                      <p:cBhvr>
                                        <p:cTn id="44" dur="600"/>
                                        <p:tgtEl>
                                          <p:spTgt spid="860"/>
                                        </p:tgtEl>
                                      </p:cBhvr>
                                    </p:animEffect>
                                  </p:childTnLst>
                                </p:cTn>
                              </p:par>
                            </p:childTnLst>
                          </p:cTn>
                        </p:par>
                        <p:par>
                          <p:cTn id="45" fill="hold">
                            <p:stCondLst>
                              <p:cond delay="8900"/>
                            </p:stCondLst>
                            <p:childTnLst>
                              <p:par>
                                <p:cTn id="46" presetClass="entr" nodeType="afterEffect" presetSubtype="32" presetID="23" grpId="10" fill="hold">
                                  <p:stCondLst>
                                    <p:cond delay="500"/>
                                  </p:stCondLst>
                                  <p:iterate type="el" backwards="0">
                                    <p:tmAbs val="0"/>
                                  </p:iterate>
                                  <p:childTnLst>
                                    <p:set>
                                      <p:cBhvr>
                                        <p:cTn id="47" fill="hold"/>
                                        <p:tgtEl>
                                          <p:spTgt spid="883"/>
                                        </p:tgtEl>
                                        <p:attrNameLst>
                                          <p:attrName>style.visibility</p:attrName>
                                        </p:attrNameLst>
                                      </p:cBhvr>
                                      <p:to>
                                        <p:strVal val="visible"/>
                                      </p:to>
                                    </p:set>
                                    <p:anim calcmode="lin" valueType="num">
                                      <p:cBhvr>
                                        <p:cTn id="48" dur="800" fill="hold"/>
                                        <p:tgtEl>
                                          <p:spTgt spid="883"/>
                                        </p:tgtEl>
                                        <p:attrNameLst>
                                          <p:attrName>ppt_w</p:attrName>
                                        </p:attrNameLst>
                                      </p:cBhvr>
                                      <p:tavLst>
                                        <p:tav tm="0">
                                          <p:val>
                                            <p:strVal val="4*#ppt_w"/>
                                          </p:val>
                                        </p:tav>
                                        <p:tav tm="100000">
                                          <p:val>
                                            <p:strVal val="#ppt_w"/>
                                          </p:val>
                                        </p:tav>
                                      </p:tavLst>
                                    </p:anim>
                                    <p:anim calcmode="lin" valueType="num">
                                      <p:cBhvr>
                                        <p:cTn id="49" dur="800" fill="hold"/>
                                        <p:tgtEl>
                                          <p:spTgt spid="883"/>
                                        </p:tgtEl>
                                        <p:attrNameLst>
                                          <p:attrName>ppt_h</p:attrName>
                                        </p:attrNameLst>
                                      </p:cBhvr>
                                      <p:tavLst>
                                        <p:tav tm="0">
                                          <p:val>
                                            <p:strVal val="4*#ppt_h"/>
                                          </p:val>
                                        </p:tav>
                                        <p:tav tm="100000">
                                          <p:val>
                                            <p:strVal val="#ppt_h"/>
                                          </p:val>
                                        </p:tav>
                                      </p:tavLst>
                                    </p:anim>
                                  </p:childTnLst>
                                </p:cTn>
                              </p:par>
                            </p:childTnLst>
                          </p:cTn>
                        </p:par>
                        <p:par>
                          <p:cTn id="50" fill="hold">
                            <p:stCondLst>
                              <p:cond delay="10200"/>
                            </p:stCondLst>
                            <p:childTnLst>
                              <p:par>
                                <p:cTn id="51" presetClass="entr" nodeType="afterEffect" presetSubtype="32" presetID="4" grpId="11" fill="hold">
                                  <p:stCondLst>
                                    <p:cond delay="0"/>
                                  </p:stCondLst>
                                  <p:iterate type="el" backwards="0">
                                    <p:tmAbs val="0"/>
                                  </p:iterate>
                                  <p:childTnLst>
                                    <p:set>
                                      <p:cBhvr>
                                        <p:cTn id="52" fill="hold"/>
                                        <p:tgtEl>
                                          <p:spTgt spid="884"/>
                                        </p:tgtEl>
                                        <p:attrNameLst>
                                          <p:attrName>style.visibility</p:attrName>
                                        </p:attrNameLst>
                                      </p:cBhvr>
                                      <p:to>
                                        <p:strVal val="visible"/>
                                      </p:to>
                                    </p:set>
                                    <p:animEffect filter="box(out)" transition="in">
                                      <p:cBhvr>
                                        <p:cTn id="53" dur="600"/>
                                        <p:tgtEl>
                                          <p:spTgt spid="884"/>
                                        </p:tgtEl>
                                      </p:cBhvr>
                                    </p:animEffect>
                                  </p:childTnLst>
                                </p:cTn>
                              </p:par>
                            </p:childTnLst>
                          </p:cTn>
                        </p:par>
                        <p:par>
                          <p:cTn id="54" fill="hold">
                            <p:stCondLst>
                              <p:cond delay="10800"/>
                            </p:stCondLst>
                            <p:childTnLst>
                              <p:par>
                                <p:cTn id="55" presetClass="entr" nodeType="afterEffect" presetID="9" grpId="12" fill="hold">
                                  <p:stCondLst>
                                    <p:cond delay="500"/>
                                  </p:stCondLst>
                                  <p:iterate type="el" backwards="0">
                                    <p:tmAbs val="0"/>
                                  </p:iterate>
                                  <p:childTnLst>
                                    <p:set>
                                      <p:cBhvr>
                                        <p:cTn id="56" fill="hold"/>
                                        <p:tgtEl>
                                          <p:spTgt spid="861"/>
                                        </p:tgtEl>
                                        <p:attrNameLst>
                                          <p:attrName>style.visibility</p:attrName>
                                        </p:attrNameLst>
                                      </p:cBhvr>
                                      <p:to>
                                        <p:strVal val="visible"/>
                                      </p:to>
                                    </p:set>
                                    <p:animEffect filter="dissolve" transition="in">
                                      <p:cBhvr>
                                        <p:cTn id="57" dur="800"/>
                                        <p:tgtEl>
                                          <p:spTgt spid="861"/>
                                        </p:tgtEl>
                                      </p:cBhvr>
                                    </p:animEffect>
                                  </p:childTnLst>
                                </p:cTn>
                              </p:par>
                            </p:childTnLst>
                          </p:cTn>
                        </p:par>
                        <p:par>
                          <p:cTn id="58" fill="hold">
                            <p:stCondLst>
                              <p:cond delay="12100"/>
                            </p:stCondLst>
                            <p:childTnLst>
                              <p:par>
                                <p:cTn id="59" presetClass="entr" nodeType="afterEffect" presetSubtype="32" presetID="23" grpId="13" fill="hold">
                                  <p:stCondLst>
                                    <p:cond delay="500"/>
                                  </p:stCondLst>
                                  <p:iterate type="el" backwards="0">
                                    <p:tmAbs val="0"/>
                                  </p:iterate>
                                  <p:childTnLst>
                                    <p:set>
                                      <p:cBhvr>
                                        <p:cTn id="60" fill="hold"/>
                                        <p:tgtEl>
                                          <p:spTgt spid="882"/>
                                        </p:tgtEl>
                                        <p:attrNameLst>
                                          <p:attrName>style.visibility</p:attrName>
                                        </p:attrNameLst>
                                      </p:cBhvr>
                                      <p:to>
                                        <p:strVal val="visible"/>
                                      </p:to>
                                    </p:set>
                                    <p:anim calcmode="lin" valueType="num">
                                      <p:cBhvr>
                                        <p:cTn id="61" dur="800" fill="hold"/>
                                        <p:tgtEl>
                                          <p:spTgt spid="882"/>
                                        </p:tgtEl>
                                        <p:attrNameLst>
                                          <p:attrName>ppt_w</p:attrName>
                                        </p:attrNameLst>
                                      </p:cBhvr>
                                      <p:tavLst>
                                        <p:tav tm="0">
                                          <p:val>
                                            <p:strVal val="4*#ppt_w"/>
                                          </p:val>
                                        </p:tav>
                                        <p:tav tm="100000">
                                          <p:val>
                                            <p:strVal val="#ppt_w"/>
                                          </p:val>
                                        </p:tav>
                                      </p:tavLst>
                                    </p:anim>
                                    <p:anim calcmode="lin" valueType="num">
                                      <p:cBhvr>
                                        <p:cTn id="62" dur="800" fill="hold"/>
                                        <p:tgtEl>
                                          <p:spTgt spid="882"/>
                                        </p:tgtEl>
                                        <p:attrNameLst>
                                          <p:attrName>ppt_h</p:attrName>
                                        </p:attrNameLst>
                                      </p:cBhvr>
                                      <p:tavLst>
                                        <p:tav tm="0">
                                          <p:val>
                                            <p:strVal val="4*#ppt_h"/>
                                          </p:val>
                                        </p:tav>
                                        <p:tav tm="100000">
                                          <p:val>
                                            <p:strVal val="#ppt_h"/>
                                          </p:val>
                                        </p:tav>
                                      </p:tavLst>
                                    </p:anim>
                                  </p:childTnLst>
                                </p:cTn>
                              </p:par>
                            </p:childTnLst>
                          </p:cTn>
                        </p:par>
                        <p:par>
                          <p:cTn id="63" fill="hold">
                            <p:stCondLst>
                              <p:cond delay="13400"/>
                            </p:stCondLst>
                            <p:childTnLst>
                              <p:par>
                                <p:cTn id="64" presetClass="entr" nodeType="afterEffect" presetSubtype="32" presetID="4" grpId="14" fill="hold">
                                  <p:stCondLst>
                                    <p:cond delay="0"/>
                                  </p:stCondLst>
                                  <p:iterate type="el" backwards="0">
                                    <p:tmAbs val="0"/>
                                  </p:iterate>
                                  <p:childTnLst>
                                    <p:set>
                                      <p:cBhvr>
                                        <p:cTn id="65" fill="hold"/>
                                        <p:tgtEl>
                                          <p:spTgt spid="885"/>
                                        </p:tgtEl>
                                        <p:attrNameLst>
                                          <p:attrName>style.visibility</p:attrName>
                                        </p:attrNameLst>
                                      </p:cBhvr>
                                      <p:to>
                                        <p:strVal val="visible"/>
                                      </p:to>
                                    </p:set>
                                    <p:animEffect filter="box(out)" transition="in">
                                      <p:cBhvr>
                                        <p:cTn id="66" dur="600"/>
                                        <p:tgtEl>
                                          <p:spTgt spid="885"/>
                                        </p:tgtEl>
                                      </p:cBhvr>
                                    </p:animEffect>
                                  </p:childTnLst>
                                </p:cTn>
                              </p:par>
                            </p:childTnLst>
                          </p:cTn>
                        </p:par>
                        <p:par>
                          <p:cTn id="67" fill="hold">
                            <p:stCondLst>
                              <p:cond delay="14000"/>
                            </p:stCondLst>
                            <p:childTnLst>
                              <p:par>
                                <p:cTn id="68" presetClass="entr" nodeType="afterEffect" presetID="9" grpId="15" fill="hold">
                                  <p:stCondLst>
                                    <p:cond delay="500"/>
                                  </p:stCondLst>
                                  <p:iterate type="el" backwards="0">
                                    <p:tmAbs val="0"/>
                                  </p:iterate>
                                  <p:childTnLst>
                                    <p:set>
                                      <p:cBhvr>
                                        <p:cTn id="69" fill="hold"/>
                                        <p:tgtEl>
                                          <p:spTgt spid="862"/>
                                        </p:tgtEl>
                                        <p:attrNameLst>
                                          <p:attrName>style.visibility</p:attrName>
                                        </p:attrNameLst>
                                      </p:cBhvr>
                                      <p:to>
                                        <p:strVal val="visible"/>
                                      </p:to>
                                    </p:set>
                                    <p:animEffect filter="dissolve" transition="in">
                                      <p:cBhvr>
                                        <p:cTn id="70" dur="800"/>
                                        <p:tgtEl>
                                          <p:spTgt spid="862"/>
                                        </p:tgtEl>
                                      </p:cBhvr>
                                    </p:animEffect>
                                  </p:childTnLst>
                                </p:cTn>
                              </p:par>
                            </p:childTnLst>
                          </p:cTn>
                        </p:par>
                        <p:par>
                          <p:cTn id="71" fill="hold">
                            <p:stCondLst>
                              <p:cond delay="15300"/>
                            </p:stCondLst>
                            <p:childTnLst>
                              <p:par>
                                <p:cTn id="72" presetClass="entr" nodeType="afterEffect" presetSubtype="32" presetID="23" grpId="16" fill="hold">
                                  <p:stCondLst>
                                    <p:cond delay="500"/>
                                  </p:stCondLst>
                                  <p:iterate type="el" backwards="0">
                                    <p:tmAbs val="0"/>
                                  </p:iterate>
                                  <p:childTnLst>
                                    <p:set>
                                      <p:cBhvr>
                                        <p:cTn id="73" fill="hold"/>
                                        <p:tgtEl>
                                          <p:spTgt spid="879"/>
                                        </p:tgtEl>
                                        <p:attrNameLst>
                                          <p:attrName>style.visibility</p:attrName>
                                        </p:attrNameLst>
                                      </p:cBhvr>
                                      <p:to>
                                        <p:strVal val="visible"/>
                                      </p:to>
                                    </p:set>
                                    <p:anim calcmode="lin" valueType="num">
                                      <p:cBhvr>
                                        <p:cTn id="74" dur="800" fill="hold"/>
                                        <p:tgtEl>
                                          <p:spTgt spid="879"/>
                                        </p:tgtEl>
                                        <p:attrNameLst>
                                          <p:attrName>ppt_w</p:attrName>
                                        </p:attrNameLst>
                                      </p:cBhvr>
                                      <p:tavLst>
                                        <p:tav tm="0">
                                          <p:val>
                                            <p:strVal val="4*#ppt_w"/>
                                          </p:val>
                                        </p:tav>
                                        <p:tav tm="100000">
                                          <p:val>
                                            <p:strVal val="#ppt_w"/>
                                          </p:val>
                                        </p:tav>
                                      </p:tavLst>
                                    </p:anim>
                                    <p:anim calcmode="lin" valueType="num">
                                      <p:cBhvr>
                                        <p:cTn id="75" dur="800" fill="hold"/>
                                        <p:tgtEl>
                                          <p:spTgt spid="879"/>
                                        </p:tgtEl>
                                        <p:attrNameLst>
                                          <p:attrName>ppt_h</p:attrName>
                                        </p:attrNameLst>
                                      </p:cBhvr>
                                      <p:tavLst>
                                        <p:tav tm="0">
                                          <p:val>
                                            <p:strVal val="4*#ppt_h"/>
                                          </p:val>
                                        </p:tav>
                                        <p:tav tm="100000">
                                          <p:val>
                                            <p:strVal val="#ppt_h"/>
                                          </p:val>
                                        </p:tav>
                                      </p:tavLst>
                                    </p:anim>
                                  </p:childTnLst>
                                </p:cTn>
                              </p:par>
                            </p:childTnLst>
                          </p:cTn>
                        </p:par>
                        <p:par>
                          <p:cTn id="76" fill="hold">
                            <p:stCondLst>
                              <p:cond delay="16600"/>
                            </p:stCondLst>
                            <p:childTnLst>
                              <p:par>
                                <p:cTn id="77" presetClass="entr" nodeType="afterEffect" presetSubtype="32" presetID="4" grpId="17" fill="hold">
                                  <p:stCondLst>
                                    <p:cond delay="0"/>
                                  </p:stCondLst>
                                  <p:iterate type="el" backwards="0">
                                    <p:tmAbs val="0"/>
                                  </p:iterate>
                                  <p:childTnLst>
                                    <p:set>
                                      <p:cBhvr>
                                        <p:cTn id="78" fill="hold"/>
                                        <p:tgtEl>
                                          <p:spTgt spid="886"/>
                                        </p:tgtEl>
                                        <p:attrNameLst>
                                          <p:attrName>style.visibility</p:attrName>
                                        </p:attrNameLst>
                                      </p:cBhvr>
                                      <p:to>
                                        <p:strVal val="visible"/>
                                      </p:to>
                                    </p:set>
                                    <p:animEffect filter="box(out)" transition="in">
                                      <p:cBhvr>
                                        <p:cTn id="79" dur="600"/>
                                        <p:tgtEl>
                                          <p:spTgt spid="886"/>
                                        </p:tgtEl>
                                      </p:cBhvr>
                                    </p:animEffect>
                                  </p:childTnLst>
                                </p:cTn>
                              </p:par>
                            </p:childTnLst>
                          </p:cTn>
                        </p:par>
                      </p:childTnLst>
                    </p:cTn>
                  </p:par>
                  <p:par>
                    <p:cTn id="80" fill="hold">
                      <p:stCondLst>
                        <p:cond delay="indefinite"/>
                      </p:stCondLst>
                      <p:childTnLst>
                        <p:par>
                          <p:cTn id="81" fill="hold">
                            <p:stCondLst>
                              <p:cond delay="0"/>
                            </p:stCondLst>
                            <p:childTnLst>
                              <p:par>
                                <p:cTn id="82" presetClass="entr" nodeType="clickEffect" presetSubtype="16" presetID="23" grpId="18" fill="hold">
                                  <p:stCondLst>
                                    <p:cond delay="0"/>
                                  </p:stCondLst>
                                  <p:iterate type="el" backwards="0">
                                    <p:tmAbs val="0"/>
                                  </p:iterate>
                                  <p:childTnLst>
                                    <p:set>
                                      <p:cBhvr>
                                        <p:cTn id="83" fill="hold"/>
                                        <p:tgtEl>
                                          <p:spTgt spid="857"/>
                                        </p:tgtEl>
                                        <p:attrNameLst>
                                          <p:attrName>style.visibility</p:attrName>
                                        </p:attrNameLst>
                                      </p:cBhvr>
                                      <p:to>
                                        <p:strVal val="visible"/>
                                      </p:to>
                                    </p:set>
                                    <p:anim calcmode="lin" valueType="num">
                                      <p:cBhvr>
                                        <p:cTn id="84" dur="700" fill="hold"/>
                                        <p:tgtEl>
                                          <p:spTgt spid="857"/>
                                        </p:tgtEl>
                                        <p:attrNameLst>
                                          <p:attrName>ppt_w</p:attrName>
                                        </p:attrNameLst>
                                      </p:cBhvr>
                                      <p:tavLst>
                                        <p:tav tm="0">
                                          <p:val>
                                            <p:fltVal val="0"/>
                                          </p:val>
                                        </p:tav>
                                        <p:tav tm="100000">
                                          <p:val>
                                            <p:strVal val="#ppt_w"/>
                                          </p:val>
                                        </p:tav>
                                      </p:tavLst>
                                    </p:anim>
                                    <p:anim calcmode="lin" valueType="num">
                                      <p:cBhvr>
                                        <p:cTn id="85" dur="700" fill="hold"/>
                                        <p:tgtEl>
                                          <p:spTgt spid="857"/>
                                        </p:tgtEl>
                                        <p:attrNameLst>
                                          <p:attrName>ppt_h</p:attrName>
                                        </p:attrNameLst>
                                      </p:cBhvr>
                                      <p:tavLst>
                                        <p:tav tm="0">
                                          <p:val>
                                            <p:fltVal val="0"/>
                                          </p:val>
                                        </p:tav>
                                        <p:tav tm="100000">
                                          <p:val>
                                            <p:strVal val="#ppt_h"/>
                                          </p:val>
                                        </p:tav>
                                      </p:tavLst>
                                    </p:anim>
                                  </p:childTnLst>
                                </p:cTn>
                              </p:par>
                            </p:childTnLst>
                          </p:cTn>
                        </p:par>
                        <p:par>
                          <p:cTn id="86" fill="hold">
                            <p:stCondLst>
                              <p:cond delay="700"/>
                            </p:stCondLst>
                            <p:childTnLst>
                              <p:par>
                                <p:cTn id="87" presetClass="entr" nodeType="afterEffect" presetSubtype="32" presetID="23" grpId="19" fill="hold">
                                  <p:stCondLst>
                                    <p:cond delay="0"/>
                                  </p:stCondLst>
                                  <p:iterate type="el" backwards="0">
                                    <p:tmAbs val="0"/>
                                  </p:iterate>
                                  <p:childTnLst>
                                    <p:set>
                                      <p:cBhvr>
                                        <p:cTn id="88" fill="hold"/>
                                        <p:tgtEl>
                                          <p:spTgt spid="868"/>
                                        </p:tgtEl>
                                        <p:attrNameLst>
                                          <p:attrName>style.visibility</p:attrName>
                                        </p:attrNameLst>
                                      </p:cBhvr>
                                      <p:to>
                                        <p:strVal val="visible"/>
                                      </p:to>
                                    </p:set>
                                    <p:anim calcmode="lin" valueType="num">
                                      <p:cBhvr>
                                        <p:cTn id="89" dur="800" fill="hold"/>
                                        <p:tgtEl>
                                          <p:spTgt spid="868"/>
                                        </p:tgtEl>
                                        <p:attrNameLst>
                                          <p:attrName>ppt_w</p:attrName>
                                        </p:attrNameLst>
                                      </p:cBhvr>
                                      <p:tavLst>
                                        <p:tav tm="0">
                                          <p:val>
                                            <p:strVal val="4*#ppt_w"/>
                                          </p:val>
                                        </p:tav>
                                        <p:tav tm="100000">
                                          <p:val>
                                            <p:strVal val="#ppt_w"/>
                                          </p:val>
                                        </p:tav>
                                      </p:tavLst>
                                    </p:anim>
                                    <p:anim calcmode="lin" valueType="num">
                                      <p:cBhvr>
                                        <p:cTn id="90" dur="800" fill="hold"/>
                                        <p:tgtEl>
                                          <p:spTgt spid="868"/>
                                        </p:tgtEl>
                                        <p:attrNameLst>
                                          <p:attrName>ppt_h</p:attrName>
                                        </p:attrNameLst>
                                      </p:cBhvr>
                                      <p:tavLst>
                                        <p:tav tm="0">
                                          <p:val>
                                            <p:strVal val="4*#ppt_h"/>
                                          </p:val>
                                        </p:tav>
                                        <p:tav tm="100000">
                                          <p:val>
                                            <p:strVal val="#ppt_h"/>
                                          </p:val>
                                        </p:tav>
                                      </p:tavLst>
                                    </p:anim>
                                  </p:childTnLst>
                                </p:cTn>
                              </p:par>
                            </p:childTnLst>
                          </p:cTn>
                        </p:par>
                        <p:par>
                          <p:cTn id="91" fill="hold">
                            <p:stCondLst>
                              <p:cond delay="1500"/>
                            </p:stCondLst>
                            <p:childTnLst>
                              <p:par>
                                <p:cTn id="92" presetClass="entr" nodeType="afterEffect" presetID="9" grpId="20" fill="hold">
                                  <p:stCondLst>
                                    <p:cond delay="700"/>
                                  </p:stCondLst>
                                  <p:iterate type="el" backwards="0">
                                    <p:tmAbs val="0"/>
                                  </p:iterate>
                                  <p:childTnLst>
                                    <p:set>
                                      <p:cBhvr>
                                        <p:cTn id="93" fill="hold"/>
                                        <p:tgtEl>
                                          <p:spTgt spid="874"/>
                                        </p:tgtEl>
                                        <p:attrNameLst>
                                          <p:attrName>style.visibility</p:attrName>
                                        </p:attrNameLst>
                                      </p:cBhvr>
                                      <p:to>
                                        <p:strVal val="visible"/>
                                      </p:to>
                                    </p:set>
                                    <p:animEffect filter="dissolve" transition="in">
                                      <p:cBhvr>
                                        <p:cTn id="94" dur="600"/>
                                        <p:tgtEl>
                                          <p:spTgt spid="874"/>
                                        </p:tgtEl>
                                      </p:cBhvr>
                                    </p:animEffect>
                                  </p:childTnLst>
                                </p:cTn>
                              </p:par>
                            </p:childTnLst>
                          </p:cTn>
                        </p:par>
                        <p:par>
                          <p:cTn id="95" fill="hold">
                            <p:stCondLst>
                              <p:cond delay="2800"/>
                            </p:stCondLst>
                            <p:childTnLst>
                              <p:par>
                                <p:cTn id="96" presetClass="exit" nodeType="afterEffect" presetID="10" grpId="21" fill="hold">
                                  <p:stCondLst>
                                    <p:cond delay="0"/>
                                  </p:stCondLst>
                                  <p:iterate type="el" backwards="0">
                                    <p:tmAbs val="0"/>
                                  </p:iterate>
                                  <p:childTnLst>
                                    <p:animEffect filter="fade" transition="out">
                                      <p:cBhvr>
                                        <p:cTn id="97" dur="1000" fill="hold"/>
                                        <p:tgtEl>
                                          <p:spTgt spid="857"/>
                                        </p:tgtEl>
                                      </p:cBhvr>
                                    </p:animEffect>
                                    <p:set>
                                      <p:cBhvr>
                                        <p:cTn id="98" fill="hold">
                                          <p:stCondLst>
                                            <p:cond delay="999"/>
                                          </p:stCondLst>
                                        </p:cTn>
                                        <p:tgtEl>
                                          <p:spTgt spid="857"/>
                                        </p:tgtEl>
                                        <p:attrNameLst>
                                          <p:attrName>style.visibility</p:attrName>
                                        </p:attrNameLst>
                                      </p:cBhvr>
                                      <p:to>
                                        <p:strVal val="hidden"/>
                                      </p:to>
                                    </p:set>
                                  </p:childTnLst>
                                </p:cTn>
                              </p:par>
                            </p:childTnLst>
                          </p:cTn>
                        </p:par>
                        <p:par>
                          <p:cTn id="99" fill="hold">
                            <p:stCondLst>
                              <p:cond delay="3800"/>
                            </p:stCondLst>
                            <p:childTnLst>
                              <p:par>
                                <p:cTn id="100" presetClass="exit" nodeType="afterEffect" presetID="10" grpId="22" fill="hold">
                                  <p:stCondLst>
                                    <p:cond delay="0"/>
                                  </p:stCondLst>
                                  <p:iterate type="el" backwards="0">
                                    <p:tmAbs val="0"/>
                                  </p:iterate>
                                  <p:childTnLst>
                                    <p:animEffect filter="fade" transition="out">
                                      <p:cBhvr>
                                        <p:cTn id="101" dur="500" fill="hold"/>
                                        <p:tgtEl>
                                          <p:spTgt spid="868"/>
                                        </p:tgtEl>
                                      </p:cBhvr>
                                    </p:animEffect>
                                    <p:set>
                                      <p:cBhvr>
                                        <p:cTn id="102" fill="hold">
                                          <p:stCondLst>
                                            <p:cond delay="499"/>
                                          </p:stCondLst>
                                        </p:cTn>
                                        <p:tgtEl>
                                          <p:spTgt spid="868"/>
                                        </p:tgtEl>
                                        <p:attrNameLst>
                                          <p:attrName>style.visibility</p:attrName>
                                        </p:attrNameLst>
                                      </p:cBhvr>
                                      <p:to>
                                        <p:strVal val="hidden"/>
                                      </p:to>
                                    </p:set>
                                  </p:childTnLst>
                                </p:cTn>
                              </p:par>
                            </p:childTnLst>
                          </p:cTn>
                        </p:par>
                        <p:par>
                          <p:cTn id="103" fill="hold">
                            <p:stCondLst>
                              <p:cond delay="4300"/>
                            </p:stCondLst>
                            <p:childTnLst>
                              <p:par>
                                <p:cTn id="104" presetClass="entr" nodeType="afterEffect" presetID="9" grpId="23" fill="hold">
                                  <p:stCondLst>
                                    <p:cond delay="0"/>
                                  </p:stCondLst>
                                  <p:iterate type="el" backwards="0">
                                    <p:tmAbs val="0"/>
                                  </p:iterate>
                                  <p:childTnLst>
                                    <p:set>
                                      <p:cBhvr>
                                        <p:cTn id="105" fill="hold"/>
                                        <p:tgtEl>
                                          <p:spTgt spid="873"/>
                                        </p:tgtEl>
                                        <p:attrNameLst>
                                          <p:attrName>style.visibility</p:attrName>
                                        </p:attrNameLst>
                                      </p:cBhvr>
                                      <p:to>
                                        <p:strVal val="visible"/>
                                      </p:to>
                                    </p:set>
                                    <p:animEffect filter="dissolve" transition="in">
                                      <p:cBhvr>
                                        <p:cTn id="106" dur="800"/>
                                        <p:tgtEl>
                                          <p:spTgt spid="873"/>
                                        </p:tgtEl>
                                      </p:cBhvr>
                                    </p:animEffect>
                                  </p:childTnLst>
                                </p:cTn>
                              </p:par>
                            </p:childTnLst>
                          </p:cTn>
                        </p:par>
                      </p:childTnLst>
                    </p:cTn>
                  </p:par>
                  <p:par>
                    <p:cTn id="107" fill="hold">
                      <p:stCondLst>
                        <p:cond delay="indefinite"/>
                      </p:stCondLst>
                      <p:childTnLst>
                        <p:par>
                          <p:cTn id="108" fill="hold">
                            <p:stCondLst>
                              <p:cond delay="0"/>
                            </p:stCondLst>
                            <p:childTnLst>
                              <p:par>
                                <p:cTn id="109" presetClass="entr" nodeType="clickEffect" presetSubtype="32" presetID="4" grpId="24" fill="hold">
                                  <p:stCondLst>
                                    <p:cond delay="0"/>
                                  </p:stCondLst>
                                  <p:iterate type="el" backwards="0">
                                    <p:tmAbs val="0"/>
                                  </p:iterate>
                                  <p:childTnLst>
                                    <p:set>
                                      <p:cBhvr>
                                        <p:cTn id="110" fill="hold"/>
                                        <p:tgtEl>
                                          <p:spTgt spid="870"/>
                                        </p:tgtEl>
                                        <p:attrNameLst>
                                          <p:attrName>style.visibility</p:attrName>
                                        </p:attrNameLst>
                                      </p:cBhvr>
                                      <p:to>
                                        <p:strVal val="visible"/>
                                      </p:to>
                                    </p:set>
                                    <p:animEffect filter="box(out)" transition="in">
                                      <p:cBhvr>
                                        <p:cTn id="111" dur="700"/>
                                        <p:tgtEl>
                                          <p:spTgt spid="870"/>
                                        </p:tgtEl>
                                      </p:cBhvr>
                                    </p:animEffect>
                                  </p:childTnLst>
                                </p:cTn>
                              </p:par>
                            </p:childTnLst>
                          </p:cTn>
                        </p:par>
                        <p:par>
                          <p:cTn id="112" fill="hold">
                            <p:stCondLst>
                              <p:cond delay="0"/>
                            </p:stCondLst>
                            <p:childTnLst>
                              <p:par>
                                <p:cTn id="113" presetClass="emph" nodeType="afterEffect" presetSubtype="0" presetID="32" grpId="25" repeatCount="2000" fill="hold">
                                  <p:stCondLst>
                                    <p:cond delay="0"/>
                                  </p:stCondLst>
                                  <p:childTnLst>
                                    <p:animRot by="300000">
                                      <p:cBhvr>
                                        <p:cTn id="114" dur="25" fill="hold">
                                          <p:stCondLst>
                                            <p:cond delay="0"/>
                                          </p:stCondLst>
                                        </p:cTn>
                                        <p:tgtEl>
                                          <p:spTgt spid="870"/>
                                        </p:tgtEl>
                                        <p:attrNameLst>
                                          <p:attrName>r</p:attrName>
                                        </p:attrNameLst>
                                      </p:cBhvr>
                                    </p:animRot>
                                    <p:animRot by="-600000">
                                      <p:cBhvr>
                                        <p:cTn id="115" dur="50" fill="hold">
                                          <p:stCondLst>
                                            <p:cond delay="50"/>
                                          </p:stCondLst>
                                        </p:cTn>
                                        <p:tgtEl>
                                          <p:spTgt spid="870"/>
                                        </p:tgtEl>
                                        <p:attrNameLst>
                                          <p:attrName>r</p:attrName>
                                        </p:attrNameLst>
                                      </p:cBhvr>
                                    </p:animRot>
                                    <p:animRot by="600000">
                                      <p:cBhvr>
                                        <p:cTn id="116" dur="50" fill="hold">
                                          <p:stCondLst>
                                            <p:cond delay="100"/>
                                          </p:stCondLst>
                                        </p:cTn>
                                        <p:tgtEl>
                                          <p:spTgt spid="870"/>
                                        </p:tgtEl>
                                        <p:attrNameLst>
                                          <p:attrName>r</p:attrName>
                                        </p:attrNameLst>
                                      </p:cBhvr>
                                    </p:animRot>
                                    <p:animRot by="-600000">
                                      <p:cBhvr>
                                        <p:cTn id="117" dur="50" fill="hold">
                                          <p:stCondLst>
                                            <p:cond delay="150"/>
                                          </p:stCondLst>
                                        </p:cTn>
                                        <p:tgtEl>
                                          <p:spTgt spid="870"/>
                                        </p:tgtEl>
                                        <p:attrNameLst>
                                          <p:attrName>r</p:attrName>
                                        </p:attrNameLst>
                                      </p:cBhvr>
                                    </p:animRot>
                                    <p:animRot by="300000">
                                      <p:cBhvr>
                                        <p:cTn id="118" dur="50" fill="hold">
                                          <p:stCondLst>
                                            <p:cond delay="200"/>
                                          </p:stCondLst>
                                        </p:cTn>
                                        <p:tgtEl>
                                          <p:spTgt spid="870"/>
                                        </p:tgtEl>
                                        <p:attrNameLst>
                                          <p:attrName>r</p:attrName>
                                        </p:attrNameLst>
                                      </p:cBhvr>
                                    </p:animRot>
                                  </p:childTnLst>
                                </p:cTn>
                              </p:par>
                            </p:childTnLst>
                          </p:cTn>
                        </p:par>
                        <p:par>
                          <p:cTn id="119" fill="hold">
                            <p:stCondLst>
                              <p:cond delay="250"/>
                            </p:stCondLst>
                            <p:childTnLst>
                              <p:par>
                                <p:cTn id="120" presetClass="exit" nodeType="afterEffect" presetID="10" grpId="26" fill="hold">
                                  <p:stCondLst>
                                    <p:cond delay="300"/>
                                  </p:stCondLst>
                                  <p:iterate type="el" backwards="0">
                                    <p:tmAbs val="0"/>
                                  </p:iterate>
                                  <p:childTnLst>
                                    <p:animEffect filter="fade" transition="out">
                                      <p:cBhvr>
                                        <p:cTn id="121" dur="700" fill="hold"/>
                                        <p:tgtEl>
                                          <p:spTgt spid="870"/>
                                        </p:tgtEl>
                                      </p:cBhvr>
                                    </p:animEffect>
                                    <p:set>
                                      <p:cBhvr>
                                        <p:cTn id="122" fill="hold">
                                          <p:stCondLst>
                                            <p:cond delay="699"/>
                                          </p:stCondLst>
                                        </p:cTn>
                                        <p:tgtEl>
                                          <p:spTgt spid="870"/>
                                        </p:tgtEl>
                                        <p:attrNameLst>
                                          <p:attrName>style.visibility</p:attrName>
                                        </p:attrNameLst>
                                      </p:cBhvr>
                                      <p:to>
                                        <p:strVal val="hidden"/>
                                      </p:to>
                                    </p:set>
                                  </p:childTnLst>
                                </p:cTn>
                              </p:par>
                            </p:childTnLst>
                          </p:cTn>
                        </p:par>
                        <p:par>
                          <p:cTn id="123" fill="hold">
                            <p:stCondLst>
                              <p:cond delay="1250"/>
                            </p:stCondLst>
                            <p:childTnLst>
                              <p:par>
                                <p:cTn id="124" presetClass="entr" nodeType="afterEffect" presetSubtype="16" presetID="23" grpId="27" fill="hold">
                                  <p:stCondLst>
                                    <p:cond delay="0"/>
                                  </p:stCondLst>
                                  <p:iterate type="el" backwards="0">
                                    <p:tmAbs val="0"/>
                                  </p:iterate>
                                  <p:childTnLst>
                                    <p:set>
                                      <p:cBhvr>
                                        <p:cTn id="125" fill="hold"/>
                                        <p:tgtEl>
                                          <p:spTgt spid="867"/>
                                        </p:tgtEl>
                                        <p:attrNameLst>
                                          <p:attrName>style.visibility</p:attrName>
                                        </p:attrNameLst>
                                      </p:cBhvr>
                                      <p:to>
                                        <p:strVal val="visible"/>
                                      </p:to>
                                    </p:set>
                                    <p:anim calcmode="lin" valueType="num">
                                      <p:cBhvr>
                                        <p:cTn id="126" dur="750" fill="hold"/>
                                        <p:tgtEl>
                                          <p:spTgt spid="867"/>
                                        </p:tgtEl>
                                        <p:attrNameLst>
                                          <p:attrName>ppt_w</p:attrName>
                                        </p:attrNameLst>
                                      </p:cBhvr>
                                      <p:tavLst>
                                        <p:tav tm="0">
                                          <p:val>
                                            <p:fltVal val="0"/>
                                          </p:val>
                                        </p:tav>
                                        <p:tav tm="100000">
                                          <p:val>
                                            <p:strVal val="#ppt_w"/>
                                          </p:val>
                                        </p:tav>
                                      </p:tavLst>
                                    </p:anim>
                                    <p:anim calcmode="lin" valueType="num">
                                      <p:cBhvr>
                                        <p:cTn id="127" dur="750" fill="hold"/>
                                        <p:tgtEl>
                                          <p:spTgt spid="867"/>
                                        </p:tgtEl>
                                        <p:attrNameLst>
                                          <p:attrName>ppt_h</p:attrName>
                                        </p:attrNameLst>
                                      </p:cBhvr>
                                      <p:tavLst>
                                        <p:tav tm="0">
                                          <p:val>
                                            <p:fltVal val="0"/>
                                          </p:val>
                                        </p:tav>
                                        <p:tav tm="100000">
                                          <p:val>
                                            <p:strVal val="#ppt_h"/>
                                          </p:val>
                                        </p:tav>
                                      </p:tavLst>
                                    </p:anim>
                                  </p:childTnLst>
                                </p:cTn>
                              </p:par>
                            </p:childTnLst>
                          </p:cTn>
                        </p:par>
                        <p:par>
                          <p:cTn id="128" fill="hold">
                            <p:stCondLst>
                              <p:cond delay="2000"/>
                            </p:stCondLst>
                            <p:childTnLst>
                              <p:par>
                                <p:cTn id="129" presetClass="exit" nodeType="afterEffect" presetID="10" grpId="29" fill="hold">
                                  <p:stCondLst>
                                    <p:cond delay="0"/>
                                  </p:stCondLst>
                                  <p:iterate type="el" backwards="0">
                                    <p:tmAbs val="0"/>
                                  </p:iterate>
                                  <p:childTnLst>
                                    <p:animEffect filter="fade" transition="out">
                                      <p:cBhvr>
                                        <p:cTn id="130" dur="500" fill="hold"/>
                                        <p:tgtEl>
                                          <p:spTgt spid="867"/>
                                        </p:tgtEl>
                                      </p:cBhvr>
                                    </p:animEffect>
                                    <p:set>
                                      <p:cBhvr>
                                        <p:cTn id="131" fill="hold">
                                          <p:stCondLst>
                                            <p:cond delay="499"/>
                                          </p:stCondLst>
                                        </p:cTn>
                                        <p:tgtEl>
                                          <p:spTgt spid="86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Class="entr" nodeType="clickEffect" presetSubtype="16" presetID="23" grpId="30" fill="hold">
                                  <p:stCondLst>
                                    <p:cond delay="0"/>
                                  </p:stCondLst>
                                  <p:iterate type="el" backwards="0">
                                    <p:tmAbs val="0"/>
                                  </p:iterate>
                                  <p:childTnLst>
                                    <p:set>
                                      <p:cBhvr>
                                        <p:cTn id="135" fill="hold"/>
                                        <p:tgtEl>
                                          <p:spTgt spid="866"/>
                                        </p:tgtEl>
                                        <p:attrNameLst>
                                          <p:attrName>style.visibility</p:attrName>
                                        </p:attrNameLst>
                                      </p:cBhvr>
                                      <p:to>
                                        <p:strVal val="visible"/>
                                      </p:to>
                                    </p:set>
                                    <p:anim calcmode="lin" valueType="num">
                                      <p:cBhvr>
                                        <p:cTn id="136" dur="700" fill="hold"/>
                                        <p:tgtEl>
                                          <p:spTgt spid="866"/>
                                        </p:tgtEl>
                                        <p:attrNameLst>
                                          <p:attrName>ppt_w</p:attrName>
                                        </p:attrNameLst>
                                      </p:cBhvr>
                                      <p:tavLst>
                                        <p:tav tm="0">
                                          <p:val>
                                            <p:fltVal val="0"/>
                                          </p:val>
                                        </p:tav>
                                        <p:tav tm="100000">
                                          <p:val>
                                            <p:strVal val="#ppt_w"/>
                                          </p:val>
                                        </p:tav>
                                      </p:tavLst>
                                    </p:anim>
                                    <p:anim calcmode="lin" valueType="num">
                                      <p:cBhvr>
                                        <p:cTn id="137" dur="700" fill="hold"/>
                                        <p:tgtEl>
                                          <p:spTgt spid="866"/>
                                        </p:tgtEl>
                                        <p:attrNameLst>
                                          <p:attrName>ppt_h</p:attrName>
                                        </p:attrNameLst>
                                      </p:cBhvr>
                                      <p:tavLst>
                                        <p:tav tm="0">
                                          <p:val>
                                            <p:fltVal val="0"/>
                                          </p:val>
                                        </p:tav>
                                        <p:tav tm="100000">
                                          <p:val>
                                            <p:strVal val="#ppt_h"/>
                                          </p:val>
                                        </p:tav>
                                      </p:tavLst>
                                    </p:anim>
                                  </p:childTnLst>
                                </p:cTn>
                              </p:par>
                            </p:childTnLst>
                          </p:cTn>
                        </p:par>
                        <p:par>
                          <p:cTn id="138" fill="hold">
                            <p:stCondLst>
                              <p:cond delay="700"/>
                            </p:stCondLst>
                            <p:childTnLst>
                              <p:par>
                                <p:cTn id="139" presetClass="entr" nodeType="afterEffect" presetSubtype="32" presetID="23" grpId="31" fill="hold">
                                  <p:stCondLst>
                                    <p:cond delay="0"/>
                                  </p:stCondLst>
                                  <p:iterate type="el" backwards="0">
                                    <p:tmAbs val="0"/>
                                  </p:iterate>
                                  <p:childTnLst>
                                    <p:set>
                                      <p:cBhvr>
                                        <p:cTn id="140" fill="hold"/>
                                        <p:tgtEl>
                                          <p:spTgt spid="869"/>
                                        </p:tgtEl>
                                        <p:attrNameLst>
                                          <p:attrName>style.visibility</p:attrName>
                                        </p:attrNameLst>
                                      </p:cBhvr>
                                      <p:to>
                                        <p:strVal val="visible"/>
                                      </p:to>
                                    </p:set>
                                    <p:anim calcmode="lin" valueType="num">
                                      <p:cBhvr>
                                        <p:cTn id="141" dur="800" fill="hold"/>
                                        <p:tgtEl>
                                          <p:spTgt spid="869"/>
                                        </p:tgtEl>
                                        <p:attrNameLst>
                                          <p:attrName>ppt_w</p:attrName>
                                        </p:attrNameLst>
                                      </p:cBhvr>
                                      <p:tavLst>
                                        <p:tav tm="0">
                                          <p:val>
                                            <p:strVal val="4*#ppt_w"/>
                                          </p:val>
                                        </p:tav>
                                        <p:tav tm="100000">
                                          <p:val>
                                            <p:strVal val="#ppt_w"/>
                                          </p:val>
                                        </p:tav>
                                      </p:tavLst>
                                    </p:anim>
                                    <p:anim calcmode="lin" valueType="num">
                                      <p:cBhvr>
                                        <p:cTn id="142" dur="800" fill="hold"/>
                                        <p:tgtEl>
                                          <p:spTgt spid="869"/>
                                        </p:tgtEl>
                                        <p:attrNameLst>
                                          <p:attrName>ppt_h</p:attrName>
                                        </p:attrNameLst>
                                      </p:cBhvr>
                                      <p:tavLst>
                                        <p:tav tm="0">
                                          <p:val>
                                            <p:strVal val="4*#ppt_h"/>
                                          </p:val>
                                        </p:tav>
                                        <p:tav tm="100000">
                                          <p:val>
                                            <p:strVal val="#ppt_h"/>
                                          </p:val>
                                        </p:tav>
                                      </p:tavLst>
                                    </p:anim>
                                  </p:childTnLst>
                                </p:cTn>
                              </p:par>
                            </p:childTnLst>
                          </p:cTn>
                        </p:par>
                        <p:par>
                          <p:cTn id="143" fill="hold">
                            <p:stCondLst>
                              <p:cond delay="1500"/>
                            </p:stCondLst>
                            <p:childTnLst>
                              <p:par>
                                <p:cTn id="144" presetClass="entr" nodeType="afterEffect" presetID="9" grpId="32" fill="hold">
                                  <p:stCondLst>
                                    <p:cond delay="0"/>
                                  </p:stCondLst>
                                  <p:iterate type="el" backwards="0">
                                    <p:tmAbs val="0"/>
                                  </p:iterate>
                                  <p:childTnLst>
                                    <p:set>
                                      <p:cBhvr>
                                        <p:cTn id="145" fill="hold"/>
                                        <p:tgtEl>
                                          <p:spTgt spid="877"/>
                                        </p:tgtEl>
                                        <p:attrNameLst>
                                          <p:attrName>style.visibility</p:attrName>
                                        </p:attrNameLst>
                                      </p:cBhvr>
                                      <p:to>
                                        <p:strVal val="visible"/>
                                      </p:to>
                                    </p:set>
                                    <p:animEffect filter="dissolve" transition="in">
                                      <p:cBhvr>
                                        <p:cTn id="146" dur="500"/>
                                        <p:tgtEl>
                                          <p:spTgt spid="877"/>
                                        </p:tgtEl>
                                      </p:cBhvr>
                                    </p:animEffect>
                                  </p:childTnLst>
                                </p:cTn>
                              </p:par>
                            </p:childTnLst>
                          </p:cTn>
                        </p:par>
                        <p:par>
                          <p:cTn id="147" fill="hold">
                            <p:stCondLst>
                              <p:cond delay="2000"/>
                            </p:stCondLst>
                            <p:childTnLst>
                              <p:par>
                                <p:cTn id="148" presetClass="entr" nodeType="afterEffect" presetSubtype="32" presetID="23" grpId="33" fill="hold">
                                  <p:stCondLst>
                                    <p:cond delay="0"/>
                                  </p:stCondLst>
                                  <p:iterate type="el" backwards="0">
                                    <p:tmAbs val="0"/>
                                  </p:iterate>
                                  <p:childTnLst>
                                    <p:set>
                                      <p:cBhvr>
                                        <p:cTn id="149" fill="hold"/>
                                        <p:tgtEl>
                                          <p:spTgt spid="878"/>
                                        </p:tgtEl>
                                        <p:attrNameLst>
                                          <p:attrName>style.visibility</p:attrName>
                                        </p:attrNameLst>
                                      </p:cBhvr>
                                      <p:to>
                                        <p:strVal val="visible"/>
                                      </p:to>
                                    </p:set>
                                    <p:anim calcmode="lin" valueType="num">
                                      <p:cBhvr>
                                        <p:cTn id="150" dur="800" fill="hold"/>
                                        <p:tgtEl>
                                          <p:spTgt spid="878"/>
                                        </p:tgtEl>
                                        <p:attrNameLst>
                                          <p:attrName>ppt_w</p:attrName>
                                        </p:attrNameLst>
                                      </p:cBhvr>
                                      <p:tavLst>
                                        <p:tav tm="0">
                                          <p:val>
                                            <p:strVal val="4*#ppt_w"/>
                                          </p:val>
                                        </p:tav>
                                        <p:tav tm="100000">
                                          <p:val>
                                            <p:strVal val="#ppt_w"/>
                                          </p:val>
                                        </p:tav>
                                      </p:tavLst>
                                    </p:anim>
                                    <p:anim calcmode="lin" valueType="num">
                                      <p:cBhvr>
                                        <p:cTn id="151" dur="800" fill="hold"/>
                                        <p:tgtEl>
                                          <p:spTgt spid="878"/>
                                        </p:tgtEl>
                                        <p:attrNameLst>
                                          <p:attrName>ppt_h</p:attrName>
                                        </p:attrNameLst>
                                      </p:cBhvr>
                                      <p:tavLst>
                                        <p:tav tm="0">
                                          <p:val>
                                            <p:strVal val="4*#ppt_h"/>
                                          </p:val>
                                        </p:tav>
                                        <p:tav tm="100000">
                                          <p:val>
                                            <p:strVal val="#ppt_h"/>
                                          </p:val>
                                        </p:tav>
                                      </p:tavLst>
                                    </p:anim>
                                  </p:childTnLst>
                                </p:cTn>
                              </p:par>
                            </p:childTnLst>
                          </p:cTn>
                        </p:par>
                        <p:par>
                          <p:cTn id="152" fill="hold">
                            <p:stCondLst>
                              <p:cond delay="0"/>
                            </p:stCondLst>
                            <p:childTnLst>
                              <p:par>
                                <p:cTn id="153" presetClass="emph" nodeType="afterEffect" presetSubtype="0" presetID="35" grpId="34" repeatCount="2000" fill="hold">
                                  <p:stCondLst>
                                    <p:cond delay="0"/>
                                  </p:stCondLst>
                                  <p:childTnLst>
                                    <p:anim calcmode="discrete" valueType="str">
                                      <p:cBhvr>
                                        <p:cTn id="154" dur="800" fill="hold"/>
                                        <p:tgtEl>
                                          <p:spTgt spid="859"/>
                                        </p:tgtEl>
                                        <p:attrNameLst>
                                          <p:attrName>style.visibility</p:attrName>
                                        </p:attrNameLst>
                                      </p:cBhvr>
                                      <p:tavLst>
                                        <p:tav tm="0">
                                          <p:val>
                                            <p:strVal val="hidden"/>
                                          </p:val>
                                        </p:tav>
                                        <p:tav tm="50000">
                                          <p:val>
                                            <p:strVal val="visible"/>
                                          </p:val>
                                        </p:tav>
                                      </p:tavLst>
                                    </p:anim>
                                  </p:childTnLst>
                                </p:cTn>
                              </p:par>
                            </p:childTnLst>
                          </p:cTn>
                        </p:par>
                      </p:childTnLst>
                    </p:cTn>
                  </p:par>
                  <p:par>
                    <p:cTn id="155" fill="hold">
                      <p:stCondLst>
                        <p:cond delay="indefinite"/>
                      </p:stCondLst>
                      <p:childTnLst>
                        <p:par>
                          <p:cTn id="156" fill="hold">
                            <p:stCondLst>
                              <p:cond delay="0"/>
                            </p:stCondLst>
                            <p:childTnLst>
                              <p:par>
                                <p:cTn id="157" presetClass="entr" nodeType="clickEffect" presetID="9" grpId="35" fill="hold">
                                  <p:stCondLst>
                                    <p:cond delay="0"/>
                                  </p:stCondLst>
                                  <p:iterate type="el" backwards="0">
                                    <p:tmAbs val="0"/>
                                  </p:iterate>
                                  <p:childTnLst>
                                    <p:set>
                                      <p:cBhvr>
                                        <p:cTn id="158" fill="hold"/>
                                        <p:tgtEl>
                                          <p:spTgt spid="876"/>
                                        </p:tgtEl>
                                        <p:attrNameLst>
                                          <p:attrName>style.visibility</p:attrName>
                                        </p:attrNameLst>
                                      </p:cBhvr>
                                      <p:to>
                                        <p:strVal val="visible"/>
                                      </p:to>
                                    </p:set>
                                    <p:animEffect filter="dissolve" transition="in">
                                      <p:cBhvr>
                                        <p:cTn id="159" dur="500"/>
                                        <p:tgtEl>
                                          <p:spTgt spid="876"/>
                                        </p:tgtEl>
                                      </p:cBhvr>
                                    </p:animEffect>
                                  </p:childTnLst>
                                </p:cTn>
                              </p:par>
                            </p:childTnLst>
                          </p:cTn>
                        </p:par>
                        <p:par>
                          <p:cTn id="160" fill="hold">
                            <p:stCondLst>
                              <p:cond delay="500"/>
                            </p:stCondLst>
                            <p:childTnLst>
                              <p:par>
                                <p:cTn id="161" presetClass="entr" nodeType="afterEffect" presetID="9" grpId="36" fill="hold">
                                  <p:stCondLst>
                                    <p:cond delay="0"/>
                                  </p:stCondLst>
                                  <p:iterate type="el" backwards="0">
                                    <p:tmAbs val="0"/>
                                  </p:iterate>
                                  <p:childTnLst>
                                    <p:set>
                                      <p:cBhvr>
                                        <p:cTn id="162" fill="hold"/>
                                        <p:tgtEl>
                                          <p:spTgt spid="880"/>
                                        </p:tgtEl>
                                        <p:attrNameLst>
                                          <p:attrName>style.visibility</p:attrName>
                                        </p:attrNameLst>
                                      </p:cBhvr>
                                      <p:to>
                                        <p:strVal val="visible"/>
                                      </p:to>
                                    </p:set>
                                    <p:animEffect filter="dissolve" transition="in">
                                      <p:cBhvr>
                                        <p:cTn id="163" dur="500"/>
                                        <p:tgtEl>
                                          <p:spTgt spid="880"/>
                                        </p:tgtEl>
                                      </p:cBhvr>
                                    </p:animEffect>
                                  </p:childTnLst>
                                </p:cTn>
                              </p:par>
                            </p:childTnLst>
                          </p:cTn>
                        </p:par>
                        <p:par>
                          <p:cTn id="164" fill="hold">
                            <p:stCondLst>
                              <p:cond delay="1000"/>
                            </p:stCondLst>
                            <p:childTnLst>
                              <p:par>
                                <p:cTn id="165" presetClass="entr" nodeType="afterEffect" presetSubtype="32" presetID="23" grpId="37" fill="hold">
                                  <p:stCondLst>
                                    <p:cond delay="0"/>
                                  </p:stCondLst>
                                  <p:iterate type="el" backwards="0">
                                    <p:tmAbs val="0"/>
                                  </p:iterate>
                                  <p:childTnLst>
                                    <p:set>
                                      <p:cBhvr>
                                        <p:cTn id="166" fill="hold"/>
                                        <p:tgtEl>
                                          <p:spTgt spid="881"/>
                                        </p:tgtEl>
                                        <p:attrNameLst>
                                          <p:attrName>style.visibility</p:attrName>
                                        </p:attrNameLst>
                                      </p:cBhvr>
                                      <p:to>
                                        <p:strVal val="visible"/>
                                      </p:to>
                                    </p:set>
                                    <p:anim calcmode="lin" valueType="num">
                                      <p:cBhvr>
                                        <p:cTn id="167" dur="800" fill="hold"/>
                                        <p:tgtEl>
                                          <p:spTgt spid="881"/>
                                        </p:tgtEl>
                                        <p:attrNameLst>
                                          <p:attrName>ppt_w</p:attrName>
                                        </p:attrNameLst>
                                      </p:cBhvr>
                                      <p:tavLst>
                                        <p:tav tm="0">
                                          <p:val>
                                            <p:strVal val="4*#ppt_w"/>
                                          </p:val>
                                        </p:tav>
                                        <p:tav tm="100000">
                                          <p:val>
                                            <p:strVal val="#ppt_w"/>
                                          </p:val>
                                        </p:tav>
                                      </p:tavLst>
                                    </p:anim>
                                    <p:anim calcmode="lin" valueType="num">
                                      <p:cBhvr>
                                        <p:cTn id="168" dur="800" fill="hold"/>
                                        <p:tgtEl>
                                          <p:spTgt spid="88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61" grpId="12"/>
      <p:bldP build="whole" bldLvl="1" animBg="1" rev="0" advAuto="0" spid="882" grpId="13"/>
      <p:bldP build="whole" bldLvl="1" animBg="1" rev="0" advAuto="0" spid="873" grpId="23"/>
      <p:bldP build="whole" bldLvl="1" animBg="1" rev="0" advAuto="0" spid="868" grpId="19"/>
      <p:bldP build="whole" bldLvl="1" animBg="1" rev="0" advAuto="0" spid="879" grpId="16"/>
      <p:bldP build="whole" bldLvl="1" animBg="1" rev="0" advAuto="0" spid="868" grpId="22"/>
      <p:bldP build="whole" bldLvl="1" animBg="1" rev="0" advAuto="0" spid="883" grpId="10"/>
      <p:bldP build="whole" bldLvl="1" animBg="1" rev="0" advAuto="0" spid="880" grpId="36"/>
      <p:bldP build="whole" bldLvl="1" animBg="1" rev="0" advAuto="0" spid="863" grpId="2"/>
      <p:bldP build="whole" bldLvl="1" animBg="1" rev="0" advAuto="0" spid="869" grpId="31"/>
      <p:bldP build="whole" bldLvl="1" animBg="1" rev="0" advAuto="0" spid="859" grpId="8"/>
      <p:bldP build="whole" bldLvl="1" animBg="1" rev="0" advAuto="0" spid="881" grpId="37"/>
      <p:bldP build="whole" bldLvl="1" animBg="1" rev="0" advAuto="0" spid="884" grpId="11"/>
      <p:bldP build="whole" bldLvl="1" animBg="1" rev="0" advAuto="0" spid="858" grpId="1"/>
      <p:bldP build="whole" bldLvl="1" animBg="1" rev="0" advAuto="0" spid="874" grpId="20"/>
      <p:bldP build="whole" bldLvl="1" animBg="1" rev="0" advAuto="0" spid="870" grpId="24"/>
      <p:bldP build="whole" bldLvl="1" animBg="1" rev="0" advAuto="0" spid="875" grpId="7"/>
      <p:bldP build="whole" bldLvl="1" animBg="1" rev="0" advAuto="0" spid="885" grpId="14"/>
      <p:bldP build="whole" bldLvl="1" animBg="1" rev="0" advAuto="0" spid="870" grpId="25"/>
      <p:bldP build="whole" bldLvl="1" animBg="1" rev="0" advAuto="0" spid="878" grpId="33"/>
      <p:bldP build="whole" bldLvl="1" animBg="1" rev="0" advAuto="0" spid="870" grpId="26"/>
      <p:bldP build="whole" bldLvl="1" animBg="1" rev="0" advAuto="0" spid="866" grpId="30"/>
      <p:bldP build="whole" bldLvl="1" animBg="1" rev="0" advAuto="0" spid="859" grpId="34"/>
      <p:bldP build="whole" bldLvl="1" animBg="1" rev="0" advAuto="0" spid="860" grpId="9"/>
      <p:bldP build="whole" bldLvl="1" animBg="1" rev="0" advAuto="0" spid="857" grpId="18"/>
      <p:bldP build="whole" bldLvl="1" animBg="1" rev="0" advAuto="0" spid="886" grpId="17"/>
      <p:bldP build="whole" bldLvl="1" animBg="1" rev="0" advAuto="0" spid="871" grpId="3"/>
      <p:bldP build="whole" bldLvl="1" animBg="1" rev="0" advAuto="0" spid="857" grpId="21"/>
      <p:bldP build="whole" bldLvl="1" animBg="1" rev="0" advAuto="0" spid="867" grpId="27"/>
      <p:bldP build="whole" bldLvl="1" animBg="1" rev="0" advAuto="0" spid="865" grpId="6"/>
      <p:bldP build="whole" bldLvl="1" animBg="1" rev="0" advAuto="0" spid="867" grpId="29"/>
      <p:bldP build="whole" bldLvl="1" animBg="1" rev="0" advAuto="0" spid="864" grpId="4"/>
      <p:bldP build="whole" bldLvl="1" animBg="1" rev="0" advAuto="0" spid="872" grpId="5"/>
      <p:bldP build="whole" bldLvl="1" animBg="1" rev="0" advAuto="0" spid="876" grpId="35"/>
      <p:bldP build="whole" bldLvl="1" animBg="1" rev="0" advAuto="0" spid="877" grpId="32"/>
      <p:bldP build="whole" bldLvl="1" animBg="1" rev="0" advAuto="0" spid="862" grpId="15"/>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888" name="Rounded Rectangle"/>
          <p:cNvSpPr/>
          <p:nvPr/>
        </p:nvSpPr>
        <p:spPr>
          <a:xfrm>
            <a:off x="9473721" y="3699708"/>
            <a:ext cx="5436558" cy="1860579"/>
          </a:xfrm>
          <a:prstGeom prst="roundRect">
            <a:avLst>
              <a:gd name="adj" fmla="val 10100"/>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89" name="MUTEX LOCK"/>
          <p:cNvSpPr txBox="1"/>
          <p:nvPr/>
        </p:nvSpPr>
        <p:spPr>
          <a:xfrm>
            <a:off x="10796792" y="4274397"/>
            <a:ext cx="279041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500"/>
            </a:lvl1pPr>
          </a:lstStyle>
          <a:p>
            <a:pPr/>
            <a:r>
              <a:t>MUTEX LOCK</a:t>
            </a:r>
          </a:p>
        </p:txBody>
      </p:sp>
      <p:pic>
        <p:nvPicPr>
          <p:cNvPr id="890" name="padlock.png" descr="padlock.png"/>
          <p:cNvPicPr>
            <a:picLocks noChangeAspect="1"/>
          </p:cNvPicPr>
          <p:nvPr/>
        </p:nvPicPr>
        <p:blipFill>
          <a:blip r:embed="rId3">
            <a:extLst/>
          </a:blip>
          <a:stretch>
            <a:fillRect/>
          </a:stretch>
        </p:blipFill>
        <p:spPr>
          <a:xfrm>
            <a:off x="11836400" y="2642177"/>
            <a:ext cx="711200" cy="711201"/>
          </a:xfrm>
          <a:prstGeom prst="rect">
            <a:avLst/>
          </a:prstGeom>
          <a:ln w="12700">
            <a:miter lim="400000"/>
          </a:ln>
        </p:spPr>
      </p:pic>
      <p:sp>
        <p:nvSpPr>
          <p:cNvPr id="891" name="Rounded Rectangle"/>
          <p:cNvSpPr/>
          <p:nvPr/>
        </p:nvSpPr>
        <p:spPr>
          <a:xfrm>
            <a:off x="8439656" y="7019921"/>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92" name="G1"/>
          <p:cNvSpPr txBox="1"/>
          <p:nvPr/>
        </p:nvSpPr>
        <p:spPr>
          <a:xfrm>
            <a:off x="9796415" y="7233158"/>
            <a:ext cx="57306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G1</a:t>
            </a:r>
          </a:p>
        </p:txBody>
      </p:sp>
      <p:sp>
        <p:nvSpPr>
          <p:cNvPr id="893" name="Rounded Rectangle"/>
          <p:cNvSpPr/>
          <p:nvPr/>
        </p:nvSpPr>
        <p:spPr>
          <a:xfrm>
            <a:off x="8230768" y="6804965"/>
            <a:ext cx="3704358" cy="4243458"/>
          </a:xfrm>
          <a:prstGeom prst="roundRect">
            <a:avLst>
              <a:gd name="adj" fmla="val 6200"/>
            </a:avLst>
          </a:prstGeom>
          <a:ln w="508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94" name="Rounded Rectangle"/>
          <p:cNvSpPr/>
          <p:nvPr/>
        </p:nvSpPr>
        <p:spPr>
          <a:xfrm>
            <a:off x="8439656" y="8251727"/>
            <a:ext cx="3286583" cy="2567641"/>
          </a:xfrm>
          <a:prstGeom prst="roundRect">
            <a:avLst>
              <a:gd name="adj" fmla="val 753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95" name="Rounded Rectangle"/>
          <p:cNvSpPr/>
          <p:nvPr/>
        </p:nvSpPr>
        <p:spPr>
          <a:xfrm>
            <a:off x="8619928" y="8566422"/>
            <a:ext cx="2926038" cy="862629"/>
          </a:xfrm>
          <a:prstGeom prst="roundRect">
            <a:avLst>
              <a:gd name="adj" fmla="val 22429"/>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96" name="lock()"/>
          <p:cNvSpPr txBox="1"/>
          <p:nvPr/>
        </p:nvSpPr>
        <p:spPr>
          <a:xfrm>
            <a:off x="9452343" y="8731036"/>
            <a:ext cx="126120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lock()</a:t>
            </a:r>
          </a:p>
        </p:txBody>
      </p:sp>
      <p:sp>
        <p:nvSpPr>
          <p:cNvPr id="897" name="Rounded Rectangle"/>
          <p:cNvSpPr/>
          <p:nvPr/>
        </p:nvSpPr>
        <p:spPr>
          <a:xfrm>
            <a:off x="8619928" y="9582092"/>
            <a:ext cx="2926038" cy="862630"/>
          </a:xfrm>
          <a:prstGeom prst="roundRect">
            <a:avLst>
              <a:gd name="adj" fmla="val 22429"/>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898" name="unlock()"/>
          <p:cNvSpPr txBox="1"/>
          <p:nvPr/>
        </p:nvSpPr>
        <p:spPr>
          <a:xfrm>
            <a:off x="9261192" y="9746707"/>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unlock()</a:t>
            </a:r>
          </a:p>
        </p:txBody>
      </p:sp>
      <p:sp>
        <p:nvSpPr>
          <p:cNvPr id="899" name="Rounded Rectangle"/>
          <p:cNvSpPr/>
          <p:nvPr/>
        </p:nvSpPr>
        <p:spPr>
          <a:xfrm>
            <a:off x="12657762" y="7019921"/>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900" name="G2"/>
          <p:cNvSpPr txBox="1"/>
          <p:nvPr/>
        </p:nvSpPr>
        <p:spPr>
          <a:xfrm>
            <a:off x="14014521" y="7233158"/>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G2</a:t>
            </a:r>
          </a:p>
        </p:txBody>
      </p:sp>
      <p:sp>
        <p:nvSpPr>
          <p:cNvPr id="901" name="Rounded Rectangle"/>
          <p:cNvSpPr/>
          <p:nvPr/>
        </p:nvSpPr>
        <p:spPr>
          <a:xfrm>
            <a:off x="12448875" y="6804965"/>
            <a:ext cx="3704357" cy="4243458"/>
          </a:xfrm>
          <a:prstGeom prst="roundRect">
            <a:avLst>
              <a:gd name="adj" fmla="val 6200"/>
            </a:avLst>
          </a:prstGeom>
          <a:ln w="508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902" name="Rounded Rectangle"/>
          <p:cNvSpPr/>
          <p:nvPr/>
        </p:nvSpPr>
        <p:spPr>
          <a:xfrm>
            <a:off x="12657762" y="8251728"/>
            <a:ext cx="3286583" cy="2567639"/>
          </a:xfrm>
          <a:prstGeom prst="roundRect">
            <a:avLst>
              <a:gd name="adj" fmla="val 753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903" name="Rounded Rectangle"/>
          <p:cNvSpPr/>
          <p:nvPr/>
        </p:nvSpPr>
        <p:spPr>
          <a:xfrm>
            <a:off x="12838034" y="8566422"/>
            <a:ext cx="2926038" cy="862629"/>
          </a:xfrm>
          <a:prstGeom prst="roundRect">
            <a:avLst>
              <a:gd name="adj" fmla="val 22429"/>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904" name="lock()"/>
          <p:cNvSpPr txBox="1"/>
          <p:nvPr/>
        </p:nvSpPr>
        <p:spPr>
          <a:xfrm>
            <a:off x="13670449" y="8731036"/>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lock()</a:t>
            </a:r>
          </a:p>
        </p:txBody>
      </p:sp>
      <p:sp>
        <p:nvSpPr>
          <p:cNvPr id="905" name="Rounded Rectangle"/>
          <p:cNvSpPr/>
          <p:nvPr/>
        </p:nvSpPr>
        <p:spPr>
          <a:xfrm>
            <a:off x="12838034" y="9582092"/>
            <a:ext cx="2926038" cy="862630"/>
          </a:xfrm>
          <a:prstGeom prst="roundRect">
            <a:avLst>
              <a:gd name="adj" fmla="val 22429"/>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906" name="unlock()"/>
          <p:cNvSpPr txBox="1"/>
          <p:nvPr/>
        </p:nvSpPr>
        <p:spPr>
          <a:xfrm>
            <a:off x="13479298" y="9746707"/>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unlock()</a:t>
            </a:r>
          </a:p>
        </p:txBody>
      </p:sp>
      <p:sp>
        <p:nvSpPr>
          <p:cNvPr id="907" name="Line"/>
          <p:cNvSpPr/>
          <p:nvPr/>
        </p:nvSpPr>
        <p:spPr>
          <a:xfrm flipV="1">
            <a:off x="10082946" y="5724773"/>
            <a:ext cx="1" cy="890306"/>
          </a:xfrm>
          <a:prstGeom prst="line">
            <a:avLst/>
          </a:prstGeom>
          <a:ln w="889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908" name="Line"/>
          <p:cNvSpPr/>
          <p:nvPr/>
        </p:nvSpPr>
        <p:spPr>
          <a:xfrm flipV="1">
            <a:off x="14301052" y="5724773"/>
            <a:ext cx="1" cy="890306"/>
          </a:xfrm>
          <a:prstGeom prst="line">
            <a:avLst/>
          </a:prstGeom>
          <a:ln w="889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909" name="ghost (2).png" descr="ghost (2).png"/>
          <p:cNvPicPr>
            <a:picLocks noChangeAspect="1"/>
          </p:cNvPicPr>
          <p:nvPr/>
        </p:nvPicPr>
        <p:blipFill>
          <a:blip r:embed="rId4">
            <a:extLst/>
          </a:blip>
          <a:stretch>
            <a:fillRect/>
          </a:stretch>
        </p:blipFill>
        <p:spPr>
          <a:xfrm>
            <a:off x="17291899" y="6918557"/>
            <a:ext cx="3269360" cy="3269360"/>
          </a:xfrm>
          <a:prstGeom prst="rect">
            <a:avLst/>
          </a:prstGeom>
          <a:ln w="12700">
            <a:miter lim="400000"/>
          </a:ln>
        </p:spPr>
      </p:pic>
      <p:sp>
        <p:nvSpPr>
          <p:cNvPr id="910" name="DEADLOCK"/>
          <p:cNvSpPr txBox="1"/>
          <p:nvPr/>
        </p:nvSpPr>
        <p:spPr>
          <a:xfrm>
            <a:off x="18105628" y="10397025"/>
            <a:ext cx="19493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DEADLOCK</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888"/>
                                        </p:tgtEl>
                                        <p:attrNameLst>
                                          <p:attrName>style.visibility</p:attrName>
                                        </p:attrNameLst>
                                      </p:cBhvr>
                                      <p:to>
                                        <p:strVal val="visible"/>
                                      </p:to>
                                    </p:set>
                                    <p:anim calcmode="lin" valueType="num">
                                      <p:cBhvr>
                                        <p:cTn id="7" dur="800" fill="hold"/>
                                        <p:tgtEl>
                                          <p:spTgt spid="888"/>
                                        </p:tgtEl>
                                        <p:attrNameLst>
                                          <p:attrName>ppt_w</p:attrName>
                                        </p:attrNameLst>
                                      </p:cBhvr>
                                      <p:tavLst>
                                        <p:tav tm="0">
                                          <p:val>
                                            <p:fltVal val="0"/>
                                          </p:val>
                                        </p:tav>
                                        <p:tav tm="100000">
                                          <p:val>
                                            <p:strVal val="#ppt_w"/>
                                          </p:val>
                                        </p:tav>
                                      </p:tavLst>
                                    </p:anim>
                                    <p:anim calcmode="lin" valueType="num">
                                      <p:cBhvr>
                                        <p:cTn id="8" dur="800" fill="hold"/>
                                        <p:tgtEl>
                                          <p:spTgt spid="888"/>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32" presetID="23" grpId="2" fill="hold">
                                  <p:stCondLst>
                                    <p:cond delay="0"/>
                                  </p:stCondLst>
                                  <p:iterate type="el" backwards="0">
                                    <p:tmAbs val="0"/>
                                  </p:iterate>
                                  <p:childTnLst>
                                    <p:set>
                                      <p:cBhvr>
                                        <p:cTn id="11" fill="hold"/>
                                        <p:tgtEl>
                                          <p:spTgt spid="889"/>
                                        </p:tgtEl>
                                        <p:attrNameLst>
                                          <p:attrName>style.visibility</p:attrName>
                                        </p:attrNameLst>
                                      </p:cBhvr>
                                      <p:to>
                                        <p:strVal val="visible"/>
                                      </p:to>
                                    </p:set>
                                    <p:anim calcmode="lin" valueType="num">
                                      <p:cBhvr>
                                        <p:cTn id="12" dur="800" fill="hold"/>
                                        <p:tgtEl>
                                          <p:spTgt spid="889"/>
                                        </p:tgtEl>
                                        <p:attrNameLst>
                                          <p:attrName>ppt_w</p:attrName>
                                        </p:attrNameLst>
                                      </p:cBhvr>
                                      <p:tavLst>
                                        <p:tav tm="0">
                                          <p:val>
                                            <p:strVal val="4*#ppt_w"/>
                                          </p:val>
                                        </p:tav>
                                        <p:tav tm="100000">
                                          <p:val>
                                            <p:strVal val="#ppt_w"/>
                                          </p:val>
                                        </p:tav>
                                      </p:tavLst>
                                    </p:anim>
                                    <p:anim calcmode="lin" valueType="num">
                                      <p:cBhvr>
                                        <p:cTn id="13" dur="800" fill="hold"/>
                                        <p:tgtEl>
                                          <p:spTgt spid="889"/>
                                        </p:tgtEl>
                                        <p:attrNameLst>
                                          <p:attrName>ppt_h</p:attrName>
                                        </p:attrNameLst>
                                      </p:cBhvr>
                                      <p:tavLst>
                                        <p:tav tm="0">
                                          <p:val>
                                            <p:strVal val="4*#ppt_h"/>
                                          </p:val>
                                        </p:tav>
                                        <p:tav tm="100000">
                                          <p:val>
                                            <p:strVal val="#ppt_h"/>
                                          </p:val>
                                        </p:tav>
                                      </p:tavLst>
                                    </p:anim>
                                  </p:childTnLst>
                                </p:cTn>
                              </p:par>
                            </p:childTnLst>
                          </p:cTn>
                        </p:par>
                        <p:par>
                          <p:cTn id="14" fill="hold">
                            <p:stCondLst>
                              <p:cond delay="1600"/>
                            </p:stCondLst>
                            <p:childTnLst>
                              <p:par>
                                <p:cTn id="15" presetClass="entr" nodeType="afterEffect" presetSubtype="32" presetID="4" grpId="3" fill="hold">
                                  <p:stCondLst>
                                    <p:cond delay="0"/>
                                  </p:stCondLst>
                                  <p:iterate type="el" backwards="0">
                                    <p:tmAbs val="0"/>
                                  </p:iterate>
                                  <p:childTnLst>
                                    <p:set>
                                      <p:cBhvr>
                                        <p:cTn id="16" fill="hold"/>
                                        <p:tgtEl>
                                          <p:spTgt spid="890"/>
                                        </p:tgtEl>
                                        <p:attrNameLst>
                                          <p:attrName>style.visibility</p:attrName>
                                        </p:attrNameLst>
                                      </p:cBhvr>
                                      <p:to>
                                        <p:strVal val="visible"/>
                                      </p:to>
                                    </p:set>
                                    <p:animEffect filter="box(out)" transition="in">
                                      <p:cBhvr>
                                        <p:cTn id="17" dur="600"/>
                                        <p:tgtEl>
                                          <p:spTgt spid="890"/>
                                        </p:tgtEl>
                                      </p:cBhvr>
                                    </p:animEffect>
                                  </p:childTnLst>
                                </p:cTn>
                              </p:par>
                            </p:childTnLst>
                          </p:cTn>
                        </p:par>
                        <p:par>
                          <p:cTn id="18" fill="hold">
                            <p:stCondLst>
                              <p:cond delay="2200"/>
                            </p:stCondLst>
                            <p:childTnLst>
                              <p:par>
                                <p:cTn id="19" presetClass="entr" nodeType="afterEffect" presetSubtype="32" presetID="4" grpId="4" fill="hold">
                                  <p:stCondLst>
                                    <p:cond delay="0"/>
                                  </p:stCondLst>
                                  <p:iterate type="el" backwards="0">
                                    <p:tmAbs val="0"/>
                                  </p:iterate>
                                  <p:childTnLst>
                                    <p:set>
                                      <p:cBhvr>
                                        <p:cTn id="20" fill="hold"/>
                                        <p:tgtEl>
                                          <p:spTgt spid="891"/>
                                        </p:tgtEl>
                                        <p:attrNameLst>
                                          <p:attrName>style.visibility</p:attrName>
                                        </p:attrNameLst>
                                      </p:cBhvr>
                                      <p:to>
                                        <p:strVal val="visible"/>
                                      </p:to>
                                    </p:set>
                                    <p:animEffect filter="box(out)" transition="in">
                                      <p:cBhvr>
                                        <p:cTn id="21" dur="700"/>
                                        <p:tgtEl>
                                          <p:spTgt spid="891"/>
                                        </p:tgtEl>
                                      </p:cBhvr>
                                    </p:animEffect>
                                  </p:childTnLst>
                                </p:cTn>
                              </p:par>
                            </p:childTnLst>
                          </p:cTn>
                        </p:par>
                        <p:par>
                          <p:cTn id="22" fill="hold">
                            <p:stCondLst>
                              <p:cond delay="2900"/>
                            </p:stCondLst>
                            <p:childTnLst>
                              <p:par>
                                <p:cTn id="23" presetClass="entr" nodeType="afterEffect" presetSubtype="32" presetID="23" grpId="5" fill="hold">
                                  <p:stCondLst>
                                    <p:cond delay="0"/>
                                  </p:stCondLst>
                                  <p:iterate type="el" backwards="0">
                                    <p:tmAbs val="0"/>
                                  </p:iterate>
                                  <p:childTnLst>
                                    <p:set>
                                      <p:cBhvr>
                                        <p:cTn id="24" fill="hold"/>
                                        <p:tgtEl>
                                          <p:spTgt spid="892"/>
                                        </p:tgtEl>
                                        <p:attrNameLst>
                                          <p:attrName>style.visibility</p:attrName>
                                        </p:attrNameLst>
                                      </p:cBhvr>
                                      <p:to>
                                        <p:strVal val="visible"/>
                                      </p:to>
                                    </p:set>
                                    <p:anim calcmode="lin" valueType="num">
                                      <p:cBhvr>
                                        <p:cTn id="25" dur="800" fill="hold"/>
                                        <p:tgtEl>
                                          <p:spTgt spid="892"/>
                                        </p:tgtEl>
                                        <p:attrNameLst>
                                          <p:attrName>ppt_w</p:attrName>
                                        </p:attrNameLst>
                                      </p:cBhvr>
                                      <p:tavLst>
                                        <p:tav tm="0">
                                          <p:val>
                                            <p:strVal val="4*#ppt_w"/>
                                          </p:val>
                                        </p:tav>
                                        <p:tav tm="100000">
                                          <p:val>
                                            <p:strVal val="#ppt_w"/>
                                          </p:val>
                                        </p:tav>
                                      </p:tavLst>
                                    </p:anim>
                                    <p:anim calcmode="lin" valueType="num">
                                      <p:cBhvr>
                                        <p:cTn id="26" dur="800" fill="hold"/>
                                        <p:tgtEl>
                                          <p:spTgt spid="892"/>
                                        </p:tgtEl>
                                        <p:attrNameLst>
                                          <p:attrName>ppt_h</p:attrName>
                                        </p:attrNameLst>
                                      </p:cBhvr>
                                      <p:tavLst>
                                        <p:tav tm="0">
                                          <p:val>
                                            <p:strVal val="4*#ppt_h"/>
                                          </p:val>
                                        </p:tav>
                                        <p:tav tm="100000">
                                          <p:val>
                                            <p:strVal val="#ppt_h"/>
                                          </p:val>
                                        </p:tav>
                                      </p:tavLst>
                                    </p:anim>
                                  </p:childTnLst>
                                </p:cTn>
                              </p:par>
                            </p:childTnLst>
                          </p:cTn>
                        </p:par>
                        <p:par>
                          <p:cTn id="27" fill="hold">
                            <p:stCondLst>
                              <p:cond delay="3700"/>
                            </p:stCondLst>
                            <p:childTnLst>
                              <p:par>
                                <p:cTn id="28" presetClass="entr" nodeType="afterEffect" presetSubtype="32" presetID="4" grpId="6" fill="hold">
                                  <p:stCondLst>
                                    <p:cond delay="300"/>
                                  </p:stCondLst>
                                  <p:iterate type="el" backwards="0">
                                    <p:tmAbs val="0"/>
                                  </p:iterate>
                                  <p:childTnLst>
                                    <p:set>
                                      <p:cBhvr>
                                        <p:cTn id="29" fill="hold"/>
                                        <p:tgtEl>
                                          <p:spTgt spid="899"/>
                                        </p:tgtEl>
                                        <p:attrNameLst>
                                          <p:attrName>style.visibility</p:attrName>
                                        </p:attrNameLst>
                                      </p:cBhvr>
                                      <p:to>
                                        <p:strVal val="visible"/>
                                      </p:to>
                                    </p:set>
                                    <p:animEffect filter="box(out)" transition="in">
                                      <p:cBhvr>
                                        <p:cTn id="30" dur="700"/>
                                        <p:tgtEl>
                                          <p:spTgt spid="899"/>
                                        </p:tgtEl>
                                      </p:cBhvr>
                                    </p:animEffect>
                                  </p:childTnLst>
                                </p:cTn>
                              </p:par>
                            </p:childTnLst>
                          </p:cTn>
                        </p:par>
                        <p:par>
                          <p:cTn id="31" fill="hold">
                            <p:stCondLst>
                              <p:cond delay="4700"/>
                            </p:stCondLst>
                            <p:childTnLst>
                              <p:par>
                                <p:cTn id="32" presetClass="entr" nodeType="afterEffect" presetSubtype="32" presetID="23" grpId="7" fill="hold">
                                  <p:stCondLst>
                                    <p:cond delay="0"/>
                                  </p:stCondLst>
                                  <p:iterate type="el" backwards="0">
                                    <p:tmAbs val="0"/>
                                  </p:iterate>
                                  <p:childTnLst>
                                    <p:set>
                                      <p:cBhvr>
                                        <p:cTn id="33" fill="hold"/>
                                        <p:tgtEl>
                                          <p:spTgt spid="900"/>
                                        </p:tgtEl>
                                        <p:attrNameLst>
                                          <p:attrName>style.visibility</p:attrName>
                                        </p:attrNameLst>
                                      </p:cBhvr>
                                      <p:to>
                                        <p:strVal val="visible"/>
                                      </p:to>
                                    </p:set>
                                    <p:anim calcmode="lin" valueType="num">
                                      <p:cBhvr>
                                        <p:cTn id="34" dur="800" fill="hold"/>
                                        <p:tgtEl>
                                          <p:spTgt spid="900"/>
                                        </p:tgtEl>
                                        <p:attrNameLst>
                                          <p:attrName>ppt_w</p:attrName>
                                        </p:attrNameLst>
                                      </p:cBhvr>
                                      <p:tavLst>
                                        <p:tav tm="0">
                                          <p:val>
                                            <p:strVal val="4*#ppt_w"/>
                                          </p:val>
                                        </p:tav>
                                        <p:tav tm="100000">
                                          <p:val>
                                            <p:strVal val="#ppt_w"/>
                                          </p:val>
                                        </p:tav>
                                      </p:tavLst>
                                    </p:anim>
                                    <p:anim calcmode="lin" valueType="num">
                                      <p:cBhvr>
                                        <p:cTn id="35" dur="800" fill="hold"/>
                                        <p:tgtEl>
                                          <p:spTgt spid="900"/>
                                        </p:tgtEl>
                                        <p:attrNameLst>
                                          <p:attrName>ppt_h</p:attrName>
                                        </p:attrNameLst>
                                      </p:cBhvr>
                                      <p:tavLst>
                                        <p:tav tm="0">
                                          <p:val>
                                            <p:strVal val="4*#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Class="entr" nodeType="clickEffect" presetID="9" grpId="8" fill="hold">
                                  <p:stCondLst>
                                    <p:cond delay="0"/>
                                  </p:stCondLst>
                                  <p:iterate type="el" backwards="0">
                                    <p:tmAbs val="0"/>
                                  </p:iterate>
                                  <p:childTnLst>
                                    <p:set>
                                      <p:cBhvr>
                                        <p:cTn id="39" fill="hold"/>
                                        <p:tgtEl>
                                          <p:spTgt spid="893"/>
                                        </p:tgtEl>
                                        <p:attrNameLst>
                                          <p:attrName>style.visibility</p:attrName>
                                        </p:attrNameLst>
                                      </p:cBhvr>
                                      <p:to>
                                        <p:strVal val="visible"/>
                                      </p:to>
                                    </p:set>
                                    <p:animEffect filter="dissolve" transition="in">
                                      <p:cBhvr>
                                        <p:cTn id="40" dur="1500"/>
                                        <p:tgtEl>
                                          <p:spTgt spid="893"/>
                                        </p:tgtEl>
                                      </p:cBhvr>
                                    </p:animEffect>
                                  </p:childTnLst>
                                </p:cTn>
                              </p:par>
                            </p:childTnLst>
                          </p:cTn>
                        </p:par>
                        <p:par>
                          <p:cTn id="41" fill="hold">
                            <p:stCondLst>
                              <p:cond delay="1500"/>
                            </p:stCondLst>
                            <p:childTnLst>
                              <p:par>
                                <p:cTn id="42" presetClass="entr" nodeType="afterEffect" presetSubtype="32" presetID="4" grpId="9" fill="hold">
                                  <p:stCondLst>
                                    <p:cond delay="100"/>
                                  </p:stCondLst>
                                  <p:iterate type="el" backwards="0">
                                    <p:tmAbs val="0"/>
                                  </p:iterate>
                                  <p:childTnLst>
                                    <p:set>
                                      <p:cBhvr>
                                        <p:cTn id="43" fill="hold"/>
                                        <p:tgtEl>
                                          <p:spTgt spid="894"/>
                                        </p:tgtEl>
                                        <p:attrNameLst>
                                          <p:attrName>style.visibility</p:attrName>
                                        </p:attrNameLst>
                                      </p:cBhvr>
                                      <p:to>
                                        <p:strVal val="visible"/>
                                      </p:to>
                                    </p:set>
                                    <p:animEffect filter="box(out)" transition="in">
                                      <p:cBhvr>
                                        <p:cTn id="44" dur="700"/>
                                        <p:tgtEl>
                                          <p:spTgt spid="894"/>
                                        </p:tgtEl>
                                      </p:cBhvr>
                                    </p:animEffect>
                                  </p:childTnLst>
                                </p:cTn>
                              </p:par>
                            </p:childTnLst>
                          </p:cTn>
                        </p:par>
                        <p:par>
                          <p:cTn id="45" fill="hold">
                            <p:stCondLst>
                              <p:cond delay="2300"/>
                            </p:stCondLst>
                            <p:childTnLst>
                              <p:par>
                                <p:cTn id="46" presetClass="entr" nodeType="afterEffect" presetSubtype="32" presetID="4" grpId="10" fill="hold">
                                  <p:stCondLst>
                                    <p:cond delay="0"/>
                                  </p:stCondLst>
                                  <p:iterate type="el" backwards="0">
                                    <p:tmAbs val="0"/>
                                  </p:iterate>
                                  <p:childTnLst>
                                    <p:set>
                                      <p:cBhvr>
                                        <p:cTn id="47" fill="hold"/>
                                        <p:tgtEl>
                                          <p:spTgt spid="895"/>
                                        </p:tgtEl>
                                        <p:attrNameLst>
                                          <p:attrName>style.visibility</p:attrName>
                                        </p:attrNameLst>
                                      </p:cBhvr>
                                      <p:to>
                                        <p:strVal val="visible"/>
                                      </p:to>
                                    </p:set>
                                    <p:animEffect filter="box(out)" transition="in">
                                      <p:cBhvr>
                                        <p:cTn id="48" dur="700"/>
                                        <p:tgtEl>
                                          <p:spTgt spid="895"/>
                                        </p:tgtEl>
                                      </p:cBhvr>
                                    </p:animEffect>
                                  </p:childTnLst>
                                </p:cTn>
                              </p:par>
                            </p:childTnLst>
                          </p:cTn>
                        </p:par>
                        <p:par>
                          <p:cTn id="49" fill="hold">
                            <p:stCondLst>
                              <p:cond delay="3000"/>
                            </p:stCondLst>
                            <p:childTnLst>
                              <p:par>
                                <p:cTn id="50" presetClass="entr" nodeType="afterEffect" presetSubtype="32" presetID="23" grpId="11" fill="hold">
                                  <p:stCondLst>
                                    <p:cond delay="0"/>
                                  </p:stCondLst>
                                  <p:iterate type="el" backwards="0">
                                    <p:tmAbs val="0"/>
                                  </p:iterate>
                                  <p:childTnLst>
                                    <p:set>
                                      <p:cBhvr>
                                        <p:cTn id="51" fill="hold"/>
                                        <p:tgtEl>
                                          <p:spTgt spid="896"/>
                                        </p:tgtEl>
                                        <p:attrNameLst>
                                          <p:attrName>style.visibility</p:attrName>
                                        </p:attrNameLst>
                                      </p:cBhvr>
                                      <p:to>
                                        <p:strVal val="visible"/>
                                      </p:to>
                                    </p:set>
                                    <p:anim calcmode="lin" valueType="num">
                                      <p:cBhvr>
                                        <p:cTn id="52" dur="800" fill="hold"/>
                                        <p:tgtEl>
                                          <p:spTgt spid="896"/>
                                        </p:tgtEl>
                                        <p:attrNameLst>
                                          <p:attrName>ppt_w</p:attrName>
                                        </p:attrNameLst>
                                      </p:cBhvr>
                                      <p:tavLst>
                                        <p:tav tm="0">
                                          <p:val>
                                            <p:strVal val="4*#ppt_w"/>
                                          </p:val>
                                        </p:tav>
                                        <p:tav tm="100000">
                                          <p:val>
                                            <p:strVal val="#ppt_w"/>
                                          </p:val>
                                        </p:tav>
                                      </p:tavLst>
                                    </p:anim>
                                    <p:anim calcmode="lin" valueType="num">
                                      <p:cBhvr>
                                        <p:cTn id="53" dur="800" fill="hold"/>
                                        <p:tgtEl>
                                          <p:spTgt spid="896"/>
                                        </p:tgtEl>
                                        <p:attrNameLst>
                                          <p:attrName>ppt_h</p:attrName>
                                        </p:attrNameLst>
                                      </p:cBhvr>
                                      <p:tavLst>
                                        <p:tav tm="0">
                                          <p:val>
                                            <p:strVal val="4*#ppt_h"/>
                                          </p:val>
                                        </p:tav>
                                        <p:tav tm="100000">
                                          <p:val>
                                            <p:strVal val="#ppt_h"/>
                                          </p:val>
                                        </p:tav>
                                      </p:tavLst>
                                    </p:anim>
                                  </p:childTnLst>
                                </p:cTn>
                              </p:par>
                            </p:childTnLst>
                          </p:cTn>
                        </p:par>
                        <p:par>
                          <p:cTn id="54" fill="hold">
                            <p:stCondLst>
                              <p:cond delay="3800"/>
                            </p:stCondLst>
                            <p:childTnLst>
                              <p:par>
                                <p:cTn id="55" presetClass="entr" nodeType="afterEffect" presetSubtype="32" presetID="4" grpId="12" fill="hold">
                                  <p:stCondLst>
                                    <p:cond delay="0"/>
                                  </p:stCondLst>
                                  <p:iterate type="el" backwards="0">
                                    <p:tmAbs val="0"/>
                                  </p:iterate>
                                  <p:childTnLst>
                                    <p:set>
                                      <p:cBhvr>
                                        <p:cTn id="56" fill="hold"/>
                                        <p:tgtEl>
                                          <p:spTgt spid="897"/>
                                        </p:tgtEl>
                                        <p:attrNameLst>
                                          <p:attrName>style.visibility</p:attrName>
                                        </p:attrNameLst>
                                      </p:cBhvr>
                                      <p:to>
                                        <p:strVal val="visible"/>
                                      </p:to>
                                    </p:set>
                                    <p:animEffect filter="box(out)" transition="in">
                                      <p:cBhvr>
                                        <p:cTn id="57" dur="700"/>
                                        <p:tgtEl>
                                          <p:spTgt spid="897"/>
                                        </p:tgtEl>
                                      </p:cBhvr>
                                    </p:animEffect>
                                  </p:childTnLst>
                                </p:cTn>
                              </p:par>
                            </p:childTnLst>
                          </p:cTn>
                        </p:par>
                        <p:par>
                          <p:cTn id="58" fill="hold">
                            <p:stCondLst>
                              <p:cond delay="4500"/>
                            </p:stCondLst>
                            <p:childTnLst>
                              <p:par>
                                <p:cTn id="59" presetClass="entr" nodeType="afterEffect" presetSubtype="32" presetID="23" grpId="13" fill="hold">
                                  <p:stCondLst>
                                    <p:cond delay="0"/>
                                  </p:stCondLst>
                                  <p:iterate type="el" backwards="0">
                                    <p:tmAbs val="0"/>
                                  </p:iterate>
                                  <p:childTnLst>
                                    <p:set>
                                      <p:cBhvr>
                                        <p:cTn id="60" fill="hold"/>
                                        <p:tgtEl>
                                          <p:spTgt spid="898"/>
                                        </p:tgtEl>
                                        <p:attrNameLst>
                                          <p:attrName>style.visibility</p:attrName>
                                        </p:attrNameLst>
                                      </p:cBhvr>
                                      <p:to>
                                        <p:strVal val="visible"/>
                                      </p:to>
                                    </p:set>
                                    <p:anim calcmode="lin" valueType="num">
                                      <p:cBhvr>
                                        <p:cTn id="61" dur="800" fill="hold"/>
                                        <p:tgtEl>
                                          <p:spTgt spid="898"/>
                                        </p:tgtEl>
                                        <p:attrNameLst>
                                          <p:attrName>ppt_w</p:attrName>
                                        </p:attrNameLst>
                                      </p:cBhvr>
                                      <p:tavLst>
                                        <p:tav tm="0">
                                          <p:val>
                                            <p:strVal val="4*#ppt_w"/>
                                          </p:val>
                                        </p:tav>
                                        <p:tav tm="100000">
                                          <p:val>
                                            <p:strVal val="#ppt_w"/>
                                          </p:val>
                                        </p:tav>
                                      </p:tavLst>
                                    </p:anim>
                                    <p:anim calcmode="lin" valueType="num">
                                      <p:cBhvr>
                                        <p:cTn id="62" dur="800" fill="hold"/>
                                        <p:tgtEl>
                                          <p:spTgt spid="898"/>
                                        </p:tgtEl>
                                        <p:attrNameLst>
                                          <p:attrName>ppt_h</p:attrName>
                                        </p:attrNameLst>
                                      </p:cBhvr>
                                      <p:tavLst>
                                        <p:tav tm="0">
                                          <p:val>
                                            <p:strVal val="4*#ppt_h"/>
                                          </p:val>
                                        </p:tav>
                                        <p:tav tm="100000">
                                          <p:val>
                                            <p:strVal val="#ppt_h"/>
                                          </p:val>
                                        </p:tav>
                                      </p:tavLst>
                                    </p:anim>
                                  </p:childTnLst>
                                </p:cTn>
                              </p:par>
                            </p:childTnLst>
                          </p:cTn>
                        </p:par>
                        <p:par>
                          <p:cTn id="63" fill="hold">
                            <p:stCondLst>
                              <p:cond delay="5300"/>
                            </p:stCondLst>
                            <p:childTnLst>
                              <p:par>
                                <p:cTn id="64" presetClass="entr" nodeType="afterEffect" presetID="9" grpId="14" fill="hold">
                                  <p:stCondLst>
                                    <p:cond delay="0"/>
                                  </p:stCondLst>
                                  <p:iterate type="el" backwards="0">
                                    <p:tmAbs val="0"/>
                                  </p:iterate>
                                  <p:childTnLst>
                                    <p:set>
                                      <p:cBhvr>
                                        <p:cTn id="65" fill="hold"/>
                                        <p:tgtEl>
                                          <p:spTgt spid="901"/>
                                        </p:tgtEl>
                                        <p:attrNameLst>
                                          <p:attrName>style.visibility</p:attrName>
                                        </p:attrNameLst>
                                      </p:cBhvr>
                                      <p:to>
                                        <p:strVal val="visible"/>
                                      </p:to>
                                    </p:set>
                                    <p:animEffect filter="dissolve" transition="in">
                                      <p:cBhvr>
                                        <p:cTn id="66" dur="1500"/>
                                        <p:tgtEl>
                                          <p:spTgt spid="901"/>
                                        </p:tgtEl>
                                      </p:cBhvr>
                                    </p:animEffect>
                                  </p:childTnLst>
                                </p:cTn>
                              </p:par>
                            </p:childTnLst>
                          </p:cTn>
                        </p:par>
                        <p:par>
                          <p:cTn id="67" fill="hold">
                            <p:stCondLst>
                              <p:cond delay="6800"/>
                            </p:stCondLst>
                            <p:childTnLst>
                              <p:par>
                                <p:cTn id="68" presetClass="entr" nodeType="afterEffect" presetSubtype="32" presetID="4" grpId="15" fill="hold">
                                  <p:stCondLst>
                                    <p:cond delay="100"/>
                                  </p:stCondLst>
                                  <p:iterate type="el" backwards="0">
                                    <p:tmAbs val="0"/>
                                  </p:iterate>
                                  <p:childTnLst>
                                    <p:set>
                                      <p:cBhvr>
                                        <p:cTn id="69" fill="hold"/>
                                        <p:tgtEl>
                                          <p:spTgt spid="902"/>
                                        </p:tgtEl>
                                        <p:attrNameLst>
                                          <p:attrName>style.visibility</p:attrName>
                                        </p:attrNameLst>
                                      </p:cBhvr>
                                      <p:to>
                                        <p:strVal val="visible"/>
                                      </p:to>
                                    </p:set>
                                    <p:animEffect filter="box(out)" transition="in">
                                      <p:cBhvr>
                                        <p:cTn id="70" dur="700"/>
                                        <p:tgtEl>
                                          <p:spTgt spid="902"/>
                                        </p:tgtEl>
                                      </p:cBhvr>
                                    </p:animEffect>
                                  </p:childTnLst>
                                </p:cTn>
                              </p:par>
                            </p:childTnLst>
                          </p:cTn>
                        </p:par>
                        <p:par>
                          <p:cTn id="71" fill="hold">
                            <p:stCondLst>
                              <p:cond delay="7600"/>
                            </p:stCondLst>
                            <p:childTnLst>
                              <p:par>
                                <p:cTn id="72" presetClass="entr" nodeType="afterEffect" presetSubtype="32" presetID="4" grpId="16" fill="hold">
                                  <p:stCondLst>
                                    <p:cond delay="0"/>
                                  </p:stCondLst>
                                  <p:iterate type="el" backwards="0">
                                    <p:tmAbs val="0"/>
                                  </p:iterate>
                                  <p:childTnLst>
                                    <p:set>
                                      <p:cBhvr>
                                        <p:cTn id="73" fill="hold"/>
                                        <p:tgtEl>
                                          <p:spTgt spid="903"/>
                                        </p:tgtEl>
                                        <p:attrNameLst>
                                          <p:attrName>style.visibility</p:attrName>
                                        </p:attrNameLst>
                                      </p:cBhvr>
                                      <p:to>
                                        <p:strVal val="visible"/>
                                      </p:to>
                                    </p:set>
                                    <p:animEffect filter="box(out)" transition="in">
                                      <p:cBhvr>
                                        <p:cTn id="74" dur="700"/>
                                        <p:tgtEl>
                                          <p:spTgt spid="903"/>
                                        </p:tgtEl>
                                      </p:cBhvr>
                                    </p:animEffect>
                                  </p:childTnLst>
                                </p:cTn>
                              </p:par>
                            </p:childTnLst>
                          </p:cTn>
                        </p:par>
                        <p:par>
                          <p:cTn id="75" fill="hold">
                            <p:stCondLst>
                              <p:cond delay="8300"/>
                            </p:stCondLst>
                            <p:childTnLst>
                              <p:par>
                                <p:cTn id="76" presetClass="entr" nodeType="afterEffect" presetSubtype="32" presetID="23" grpId="17" fill="hold">
                                  <p:stCondLst>
                                    <p:cond delay="0"/>
                                  </p:stCondLst>
                                  <p:iterate type="el" backwards="0">
                                    <p:tmAbs val="0"/>
                                  </p:iterate>
                                  <p:childTnLst>
                                    <p:set>
                                      <p:cBhvr>
                                        <p:cTn id="77" fill="hold"/>
                                        <p:tgtEl>
                                          <p:spTgt spid="904"/>
                                        </p:tgtEl>
                                        <p:attrNameLst>
                                          <p:attrName>style.visibility</p:attrName>
                                        </p:attrNameLst>
                                      </p:cBhvr>
                                      <p:to>
                                        <p:strVal val="visible"/>
                                      </p:to>
                                    </p:set>
                                    <p:anim calcmode="lin" valueType="num">
                                      <p:cBhvr>
                                        <p:cTn id="78" dur="800" fill="hold"/>
                                        <p:tgtEl>
                                          <p:spTgt spid="904"/>
                                        </p:tgtEl>
                                        <p:attrNameLst>
                                          <p:attrName>ppt_w</p:attrName>
                                        </p:attrNameLst>
                                      </p:cBhvr>
                                      <p:tavLst>
                                        <p:tav tm="0">
                                          <p:val>
                                            <p:strVal val="4*#ppt_w"/>
                                          </p:val>
                                        </p:tav>
                                        <p:tav tm="100000">
                                          <p:val>
                                            <p:strVal val="#ppt_w"/>
                                          </p:val>
                                        </p:tav>
                                      </p:tavLst>
                                    </p:anim>
                                    <p:anim calcmode="lin" valueType="num">
                                      <p:cBhvr>
                                        <p:cTn id="79" dur="800" fill="hold"/>
                                        <p:tgtEl>
                                          <p:spTgt spid="904"/>
                                        </p:tgtEl>
                                        <p:attrNameLst>
                                          <p:attrName>ppt_h</p:attrName>
                                        </p:attrNameLst>
                                      </p:cBhvr>
                                      <p:tavLst>
                                        <p:tav tm="0">
                                          <p:val>
                                            <p:strVal val="4*#ppt_h"/>
                                          </p:val>
                                        </p:tav>
                                        <p:tav tm="100000">
                                          <p:val>
                                            <p:strVal val="#ppt_h"/>
                                          </p:val>
                                        </p:tav>
                                      </p:tavLst>
                                    </p:anim>
                                  </p:childTnLst>
                                </p:cTn>
                              </p:par>
                            </p:childTnLst>
                          </p:cTn>
                        </p:par>
                        <p:par>
                          <p:cTn id="80" fill="hold">
                            <p:stCondLst>
                              <p:cond delay="9100"/>
                            </p:stCondLst>
                            <p:childTnLst>
                              <p:par>
                                <p:cTn id="81" presetClass="entr" nodeType="afterEffect" presetSubtype="32" presetID="4" grpId="18" fill="hold">
                                  <p:stCondLst>
                                    <p:cond delay="0"/>
                                  </p:stCondLst>
                                  <p:iterate type="el" backwards="0">
                                    <p:tmAbs val="0"/>
                                  </p:iterate>
                                  <p:childTnLst>
                                    <p:set>
                                      <p:cBhvr>
                                        <p:cTn id="82" fill="hold"/>
                                        <p:tgtEl>
                                          <p:spTgt spid="905"/>
                                        </p:tgtEl>
                                        <p:attrNameLst>
                                          <p:attrName>style.visibility</p:attrName>
                                        </p:attrNameLst>
                                      </p:cBhvr>
                                      <p:to>
                                        <p:strVal val="visible"/>
                                      </p:to>
                                    </p:set>
                                    <p:animEffect filter="box(out)" transition="in">
                                      <p:cBhvr>
                                        <p:cTn id="83" dur="700"/>
                                        <p:tgtEl>
                                          <p:spTgt spid="905"/>
                                        </p:tgtEl>
                                      </p:cBhvr>
                                    </p:animEffect>
                                  </p:childTnLst>
                                </p:cTn>
                              </p:par>
                            </p:childTnLst>
                          </p:cTn>
                        </p:par>
                        <p:par>
                          <p:cTn id="84" fill="hold">
                            <p:stCondLst>
                              <p:cond delay="9800"/>
                            </p:stCondLst>
                            <p:childTnLst>
                              <p:par>
                                <p:cTn id="85" presetClass="entr" nodeType="afterEffect" presetSubtype="32" presetID="23" grpId="19" fill="hold">
                                  <p:stCondLst>
                                    <p:cond delay="0"/>
                                  </p:stCondLst>
                                  <p:iterate type="el" backwards="0">
                                    <p:tmAbs val="0"/>
                                  </p:iterate>
                                  <p:childTnLst>
                                    <p:set>
                                      <p:cBhvr>
                                        <p:cTn id="86" fill="hold"/>
                                        <p:tgtEl>
                                          <p:spTgt spid="906"/>
                                        </p:tgtEl>
                                        <p:attrNameLst>
                                          <p:attrName>style.visibility</p:attrName>
                                        </p:attrNameLst>
                                      </p:cBhvr>
                                      <p:to>
                                        <p:strVal val="visible"/>
                                      </p:to>
                                    </p:set>
                                    <p:anim calcmode="lin" valueType="num">
                                      <p:cBhvr>
                                        <p:cTn id="87" dur="800" fill="hold"/>
                                        <p:tgtEl>
                                          <p:spTgt spid="906"/>
                                        </p:tgtEl>
                                        <p:attrNameLst>
                                          <p:attrName>ppt_w</p:attrName>
                                        </p:attrNameLst>
                                      </p:cBhvr>
                                      <p:tavLst>
                                        <p:tav tm="0">
                                          <p:val>
                                            <p:strVal val="4*#ppt_w"/>
                                          </p:val>
                                        </p:tav>
                                        <p:tav tm="100000">
                                          <p:val>
                                            <p:strVal val="#ppt_w"/>
                                          </p:val>
                                        </p:tav>
                                      </p:tavLst>
                                    </p:anim>
                                    <p:anim calcmode="lin" valueType="num">
                                      <p:cBhvr>
                                        <p:cTn id="88" dur="800" fill="hold"/>
                                        <p:tgtEl>
                                          <p:spTgt spid="906"/>
                                        </p:tgtEl>
                                        <p:attrNameLst>
                                          <p:attrName>ppt_h</p:attrName>
                                        </p:attrNameLst>
                                      </p:cBhvr>
                                      <p:tavLst>
                                        <p:tav tm="0">
                                          <p:val>
                                            <p:strVal val="4*#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Class="entr" nodeType="clickEffect" presetID="9" grpId="20" fill="hold">
                                  <p:stCondLst>
                                    <p:cond delay="0"/>
                                  </p:stCondLst>
                                  <p:iterate type="el" backwards="0">
                                    <p:tmAbs val="0"/>
                                  </p:iterate>
                                  <p:childTnLst>
                                    <p:set>
                                      <p:cBhvr>
                                        <p:cTn id="92" fill="hold"/>
                                        <p:tgtEl>
                                          <p:spTgt spid="907"/>
                                        </p:tgtEl>
                                        <p:attrNameLst>
                                          <p:attrName>style.visibility</p:attrName>
                                        </p:attrNameLst>
                                      </p:cBhvr>
                                      <p:to>
                                        <p:strVal val="visible"/>
                                      </p:to>
                                    </p:set>
                                    <p:animEffect filter="dissolve" transition="in">
                                      <p:cBhvr>
                                        <p:cTn id="93" dur="600"/>
                                        <p:tgtEl>
                                          <p:spTgt spid="907"/>
                                        </p:tgtEl>
                                      </p:cBhvr>
                                    </p:animEffect>
                                  </p:childTnLst>
                                </p:cTn>
                              </p:par>
                            </p:childTnLst>
                          </p:cTn>
                        </p:par>
                        <p:par>
                          <p:cTn id="94" fill="hold">
                            <p:stCondLst>
                              <p:cond delay="600"/>
                            </p:stCondLst>
                            <p:childTnLst>
                              <p:par>
                                <p:cTn id="95" presetClass="entr" nodeType="afterEffect" presetID="9" grpId="21" fill="hold">
                                  <p:stCondLst>
                                    <p:cond delay="0"/>
                                  </p:stCondLst>
                                  <p:iterate type="el" backwards="0">
                                    <p:tmAbs val="0"/>
                                  </p:iterate>
                                  <p:childTnLst>
                                    <p:set>
                                      <p:cBhvr>
                                        <p:cTn id="96" fill="hold"/>
                                        <p:tgtEl>
                                          <p:spTgt spid="908"/>
                                        </p:tgtEl>
                                        <p:attrNameLst>
                                          <p:attrName>style.visibility</p:attrName>
                                        </p:attrNameLst>
                                      </p:cBhvr>
                                      <p:to>
                                        <p:strVal val="visible"/>
                                      </p:to>
                                    </p:set>
                                    <p:animEffect filter="dissolve" transition="in">
                                      <p:cBhvr>
                                        <p:cTn id="97" dur="600"/>
                                        <p:tgtEl>
                                          <p:spTgt spid="908"/>
                                        </p:tgtEl>
                                      </p:cBhvr>
                                    </p:animEffect>
                                  </p:childTnLst>
                                </p:cTn>
                              </p:par>
                            </p:childTnLst>
                          </p:cTn>
                        </p:par>
                        <p:par>
                          <p:cTn id="98" fill="hold">
                            <p:stCondLst>
                              <p:cond delay="0"/>
                            </p:stCondLst>
                            <p:childTnLst>
                              <p:par>
                                <p:cTn id="99" presetClass="emph" nodeType="afterEffect" presetID="9" grpId="28" fill="hold">
                                  <p:stCondLst>
                                    <p:cond delay="0"/>
                                  </p:stCondLst>
                                  <p:childTnLst>
                                    <p:set>
                                      <p:cBhvr>
                                        <p:cTn id="100" dur="indefinite" fill="hold"/>
                                        <p:tgtEl>
                                          <p:spTgt spid="897"/>
                                        </p:tgtEl>
                                        <p:attrNameLst>
                                          <p:attrName>style.opacity</p:attrName>
                                        </p:attrNameLst>
                                      </p:cBhvr>
                                      <p:to>
                                        <p:strVal val="0.20"/>
                                      </p:to>
                                    </p:set>
                                    <p:animEffect filter="image" prLst="opacity: 0.20; ">
                                      <p:cBhvr>
                                        <p:cTn id="101" dur="indefinite" fill="hold"/>
                                        <p:tgtEl>
                                          <p:spTgt spid="897"/>
                                        </p:tgtEl>
                                      </p:cBhvr>
                                    </p:animEffect>
                                  </p:childTnLst>
                                </p:cTn>
                              </p:par>
                            </p:childTnLst>
                          </p:cTn>
                        </p:par>
                        <p:par>
                          <p:cTn id="102" fill="hold">
                            <p:stCondLst>
                              <p:cond delay="0"/>
                            </p:stCondLst>
                            <p:childTnLst>
                              <p:par>
                                <p:cTn id="103" presetClass="emph" nodeType="afterEffect" presetSubtype="0" presetID="35" grpId="30" repeatCount="4000" fill="hold">
                                  <p:stCondLst>
                                    <p:cond delay="0"/>
                                  </p:stCondLst>
                                  <p:childTnLst>
                                    <p:anim calcmode="discrete" valueType="str">
                                      <p:cBhvr>
                                        <p:cTn id="104" dur="1000" fill="hold"/>
                                        <p:tgtEl>
                                          <p:spTgt spid="903"/>
                                        </p:tgtEl>
                                        <p:attrNameLst>
                                          <p:attrName>style.visibility</p:attrName>
                                        </p:attrNameLst>
                                      </p:cBhvr>
                                      <p:tavLst>
                                        <p:tav tm="0">
                                          <p:val>
                                            <p:strVal val="hidden"/>
                                          </p:val>
                                        </p:tav>
                                        <p:tav tm="50000">
                                          <p:val>
                                            <p:strVal val="visible"/>
                                          </p:val>
                                        </p:tav>
                                      </p:tavLst>
                                    </p:anim>
                                  </p:childTnLst>
                                </p:cTn>
                              </p:par>
                            </p:childTnLst>
                          </p:cTn>
                        </p:par>
                        <p:par>
                          <p:cTn id="105" fill="hold">
                            <p:stCondLst>
                              <p:cond delay="1000"/>
                            </p:stCondLst>
                            <p:childTnLst>
                              <p:par>
                                <p:cTn id="106" presetClass="entr" nodeType="afterEffect" presetSubtype="16" presetID="23" grpId="31" fill="hold">
                                  <p:stCondLst>
                                    <p:cond delay="200"/>
                                  </p:stCondLst>
                                  <p:iterate type="el" backwards="0">
                                    <p:tmAbs val="0"/>
                                  </p:iterate>
                                  <p:childTnLst>
                                    <p:set>
                                      <p:cBhvr>
                                        <p:cTn id="107" fill="hold"/>
                                        <p:tgtEl>
                                          <p:spTgt spid="909"/>
                                        </p:tgtEl>
                                        <p:attrNameLst>
                                          <p:attrName>style.visibility</p:attrName>
                                        </p:attrNameLst>
                                      </p:cBhvr>
                                      <p:to>
                                        <p:strVal val="visible"/>
                                      </p:to>
                                    </p:set>
                                    <p:anim calcmode="lin" valueType="num">
                                      <p:cBhvr>
                                        <p:cTn id="108" dur="800" fill="hold"/>
                                        <p:tgtEl>
                                          <p:spTgt spid="909"/>
                                        </p:tgtEl>
                                        <p:attrNameLst>
                                          <p:attrName>ppt_w</p:attrName>
                                        </p:attrNameLst>
                                      </p:cBhvr>
                                      <p:tavLst>
                                        <p:tav tm="0">
                                          <p:val>
                                            <p:fltVal val="0"/>
                                          </p:val>
                                        </p:tav>
                                        <p:tav tm="100000">
                                          <p:val>
                                            <p:strVal val="#ppt_w"/>
                                          </p:val>
                                        </p:tav>
                                      </p:tavLst>
                                    </p:anim>
                                    <p:anim calcmode="lin" valueType="num">
                                      <p:cBhvr>
                                        <p:cTn id="109" dur="800" fill="hold"/>
                                        <p:tgtEl>
                                          <p:spTgt spid="909"/>
                                        </p:tgtEl>
                                        <p:attrNameLst>
                                          <p:attrName>ppt_h</p:attrName>
                                        </p:attrNameLst>
                                      </p:cBhvr>
                                      <p:tavLst>
                                        <p:tav tm="0">
                                          <p:val>
                                            <p:fltVal val="0"/>
                                          </p:val>
                                        </p:tav>
                                        <p:tav tm="100000">
                                          <p:val>
                                            <p:strVal val="#ppt_h"/>
                                          </p:val>
                                        </p:tav>
                                      </p:tavLst>
                                    </p:anim>
                                  </p:childTnLst>
                                </p:cTn>
                              </p:par>
                            </p:childTnLst>
                          </p:cTn>
                        </p:par>
                        <p:par>
                          <p:cTn id="110" fill="hold">
                            <p:stCondLst>
                              <p:cond delay="2000"/>
                            </p:stCondLst>
                            <p:childTnLst>
                              <p:par>
                                <p:cTn id="111" presetClass="entr" nodeType="afterEffect" presetSubtype="32" presetID="23" grpId="32" fill="hold">
                                  <p:stCondLst>
                                    <p:cond delay="0"/>
                                  </p:stCondLst>
                                  <p:iterate type="el" backwards="0">
                                    <p:tmAbs val="0"/>
                                  </p:iterate>
                                  <p:childTnLst>
                                    <p:set>
                                      <p:cBhvr>
                                        <p:cTn id="112" fill="hold"/>
                                        <p:tgtEl>
                                          <p:spTgt spid="910"/>
                                        </p:tgtEl>
                                        <p:attrNameLst>
                                          <p:attrName>style.visibility</p:attrName>
                                        </p:attrNameLst>
                                      </p:cBhvr>
                                      <p:to>
                                        <p:strVal val="visible"/>
                                      </p:to>
                                    </p:set>
                                    <p:anim calcmode="lin" valueType="num">
                                      <p:cBhvr>
                                        <p:cTn id="113" dur="800" fill="hold"/>
                                        <p:tgtEl>
                                          <p:spTgt spid="910"/>
                                        </p:tgtEl>
                                        <p:attrNameLst>
                                          <p:attrName>ppt_w</p:attrName>
                                        </p:attrNameLst>
                                      </p:cBhvr>
                                      <p:tavLst>
                                        <p:tav tm="0">
                                          <p:val>
                                            <p:strVal val="4*#ppt_w"/>
                                          </p:val>
                                        </p:tav>
                                        <p:tav tm="100000">
                                          <p:val>
                                            <p:strVal val="#ppt_w"/>
                                          </p:val>
                                        </p:tav>
                                      </p:tavLst>
                                    </p:anim>
                                    <p:anim calcmode="lin" valueType="num">
                                      <p:cBhvr>
                                        <p:cTn id="114" dur="800" fill="hold"/>
                                        <p:tgtEl>
                                          <p:spTgt spid="9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08" grpId="21"/>
      <p:bldP build="whole" bldLvl="1" animBg="1" rev="0" advAuto="0" spid="907" grpId="20"/>
      <p:bldP build="whole" bldLvl="1" animBg="1" rev="0" advAuto="0" spid="906" grpId="19"/>
      <p:bldP build="whole" bldLvl="1" animBg="1" rev="0" advAuto="0" spid="905" grpId="18"/>
      <p:bldP build="whole" bldLvl="1" animBg="1" rev="0" advAuto="0" spid="904" grpId="17"/>
      <p:bldP build="whole" bldLvl="1" animBg="1" rev="0" advAuto="0" spid="903" grpId="16"/>
      <p:bldP build="whole" bldLvl="1" animBg="1" rev="0" advAuto="0" spid="902" grpId="15"/>
      <p:bldP build="whole" bldLvl="1" animBg="1" rev="0" advAuto="0" spid="901" grpId="14"/>
      <p:bldP build="whole" bldLvl="1" animBg="1" rev="0" advAuto="0" spid="900" grpId="7"/>
      <p:bldP build="whole" bldLvl="1" animBg="1" rev="0" advAuto="0" spid="898" grpId="13"/>
      <p:bldP build="whole" bldLvl="1" animBg="1" rev="0" advAuto="0" spid="897" grpId="12"/>
      <p:bldP build="whole" bldLvl="1" animBg="1" rev="0" advAuto="0" spid="899" grpId="6"/>
      <p:bldP build="whole" bldLvl="1" animBg="1" rev="0" advAuto="0" spid="895" grpId="10"/>
      <p:bldP build="whole" bldLvl="1" animBg="1" rev="0" advAuto="0" spid="896" grpId="11"/>
      <p:bldP build="whole" bldLvl="1" animBg="1" rev="0" advAuto="0" spid="909" grpId="31"/>
      <p:bldP build="whole" bldLvl="1" animBg="1" rev="0" advAuto="0" spid="894" grpId="9"/>
      <p:bldP build="whole" bldLvl="1" animBg="1" rev="0" advAuto="0" spid="891" grpId="4"/>
      <p:bldP build="whole" bldLvl="1" animBg="1" rev="0" advAuto="0" spid="893" grpId="8"/>
      <p:bldP build="whole" bldLvl="1" animBg="1" rev="0" advAuto="0" spid="889" grpId="2"/>
      <p:bldP build="whole" bldLvl="1" animBg="1" rev="0" advAuto="0" spid="890" grpId="3"/>
      <p:bldP build="whole" bldLvl="1" animBg="1" rev="0" advAuto="0" spid="892" grpId="5"/>
      <p:bldP build="whole" bldLvl="1" animBg="1" rev="0" advAuto="0" spid="888" grpId="1"/>
      <p:bldP build="whole" bldLvl="1" animBg="1" rev="0" advAuto="0" spid="903" grpId="30"/>
      <p:bldP build="whole" bldLvl="1" animBg="1" rev="0" advAuto="0" spid="910" grpId="32"/>
      <p:bldP build="whole" bldLvl="1" animBg="1" rev="0" advAuto="0" spid="897" grpId="28"/>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912" name="COFFMAN"/>
          <p:cNvSpPr txBox="1"/>
          <p:nvPr/>
        </p:nvSpPr>
        <p:spPr>
          <a:xfrm>
            <a:off x="7667726" y="2564581"/>
            <a:ext cx="9048548" cy="2381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defRPr b="0" sz="13400">
                <a:latin typeface="Avenir Next Heavy"/>
                <a:ea typeface="Avenir Next Heavy"/>
                <a:cs typeface="Avenir Next Heavy"/>
                <a:sym typeface="Avenir Next Heavy"/>
              </a:defRPr>
            </a:lvl1pPr>
          </a:lstStyle>
          <a:p>
            <a:pPr/>
            <a:r>
              <a:t>COFFMAN</a:t>
            </a:r>
          </a:p>
        </p:txBody>
      </p:sp>
      <p:sp>
        <p:nvSpPr>
          <p:cNvPr id="913" name="CONDITIONS"/>
          <p:cNvSpPr txBox="1"/>
          <p:nvPr/>
        </p:nvSpPr>
        <p:spPr>
          <a:xfrm>
            <a:off x="7695311" y="4607907"/>
            <a:ext cx="8952231" cy="1860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defRPr b="0" sz="10400">
                <a:latin typeface="Avenir Next Heavy"/>
                <a:ea typeface="Avenir Next Heavy"/>
                <a:cs typeface="Avenir Next Heavy"/>
                <a:sym typeface="Avenir Next Heavy"/>
              </a:defRPr>
            </a:lvl1pPr>
          </a:lstStyle>
          <a:p>
            <a:pPr/>
            <a:r>
              <a:t>CONDITIONS</a:t>
            </a:r>
          </a:p>
        </p:txBody>
      </p:sp>
      <p:pic>
        <p:nvPicPr>
          <p:cNvPr id="914" name="lock.png" descr="lock.png"/>
          <p:cNvPicPr>
            <a:picLocks noChangeAspect="1"/>
          </p:cNvPicPr>
          <p:nvPr/>
        </p:nvPicPr>
        <p:blipFill>
          <a:blip r:embed="rId2">
            <a:extLst/>
          </a:blip>
          <a:stretch>
            <a:fillRect/>
          </a:stretch>
        </p:blipFill>
        <p:spPr>
          <a:xfrm>
            <a:off x="10160420" y="7095499"/>
            <a:ext cx="4063160" cy="4063159"/>
          </a:xfrm>
          <a:prstGeom prst="rect">
            <a:avLst/>
          </a:prstGeom>
          <a:ln w="12700">
            <a:miter lim="400000"/>
          </a:ln>
          <a:effectLst>
            <a:outerShdw sx="100000" sy="100000" kx="0" ky="0" algn="b" rotWithShape="0" blurRad="685800" dist="0" dir="5400000">
              <a:srgbClr val="000000">
                <a:alpha val="34938"/>
              </a:srgbClr>
            </a:outerShdw>
          </a:effectLst>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912"/>
                                        </p:tgtEl>
                                        <p:attrNameLst>
                                          <p:attrName>style.visibility</p:attrName>
                                        </p:attrNameLst>
                                      </p:cBhvr>
                                      <p:to>
                                        <p:strVal val="visible"/>
                                      </p:to>
                                    </p:set>
                                    <p:anim calcmode="lin" valueType="num">
                                      <p:cBhvr>
                                        <p:cTn id="7" dur="1000" fill="hold"/>
                                        <p:tgtEl>
                                          <p:spTgt spid="912"/>
                                        </p:tgtEl>
                                        <p:attrNameLst>
                                          <p:attrName>ppt_w</p:attrName>
                                        </p:attrNameLst>
                                      </p:cBhvr>
                                      <p:tavLst>
                                        <p:tav tm="0">
                                          <p:val>
                                            <p:fltVal val="0"/>
                                          </p:val>
                                        </p:tav>
                                        <p:tav tm="100000">
                                          <p:val>
                                            <p:strVal val="#ppt_w"/>
                                          </p:val>
                                        </p:tav>
                                      </p:tavLst>
                                    </p:anim>
                                    <p:anim calcmode="lin" valueType="num">
                                      <p:cBhvr>
                                        <p:cTn id="8" dur="1000" fill="hold"/>
                                        <p:tgtEl>
                                          <p:spTgt spid="91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32" presetID="23" grpId="2" fill="hold">
                                  <p:stCondLst>
                                    <p:cond delay="0"/>
                                  </p:stCondLst>
                                  <p:iterate type="el" backwards="0">
                                    <p:tmAbs val="0"/>
                                  </p:iterate>
                                  <p:childTnLst>
                                    <p:set>
                                      <p:cBhvr>
                                        <p:cTn id="11" fill="hold"/>
                                        <p:tgtEl>
                                          <p:spTgt spid="913"/>
                                        </p:tgtEl>
                                        <p:attrNameLst>
                                          <p:attrName>style.visibility</p:attrName>
                                        </p:attrNameLst>
                                      </p:cBhvr>
                                      <p:to>
                                        <p:strVal val="visible"/>
                                      </p:to>
                                    </p:set>
                                    <p:anim calcmode="lin" valueType="num">
                                      <p:cBhvr>
                                        <p:cTn id="12" dur="1000" fill="hold"/>
                                        <p:tgtEl>
                                          <p:spTgt spid="913"/>
                                        </p:tgtEl>
                                        <p:attrNameLst>
                                          <p:attrName>ppt_w</p:attrName>
                                        </p:attrNameLst>
                                      </p:cBhvr>
                                      <p:tavLst>
                                        <p:tav tm="0">
                                          <p:val>
                                            <p:strVal val="4*#ppt_w"/>
                                          </p:val>
                                        </p:tav>
                                        <p:tav tm="100000">
                                          <p:val>
                                            <p:strVal val="#ppt_w"/>
                                          </p:val>
                                        </p:tav>
                                      </p:tavLst>
                                    </p:anim>
                                    <p:anim calcmode="lin" valueType="num">
                                      <p:cBhvr>
                                        <p:cTn id="13" dur="1000" fill="hold"/>
                                        <p:tgtEl>
                                          <p:spTgt spid="913"/>
                                        </p:tgtEl>
                                        <p:attrNameLst>
                                          <p:attrName>ppt_h</p:attrName>
                                        </p:attrNameLst>
                                      </p:cBhvr>
                                      <p:tavLst>
                                        <p:tav tm="0">
                                          <p:val>
                                            <p:strVal val="4*#ppt_h"/>
                                          </p:val>
                                        </p:tav>
                                        <p:tav tm="100000">
                                          <p:val>
                                            <p:strVal val="#ppt_h"/>
                                          </p:val>
                                        </p:tav>
                                      </p:tavLst>
                                    </p:anim>
                                  </p:childTnLst>
                                </p:cTn>
                              </p:par>
                            </p:childTnLst>
                          </p:cTn>
                        </p:par>
                        <p:par>
                          <p:cTn id="14" fill="hold">
                            <p:stCondLst>
                              <p:cond delay="2000"/>
                            </p:stCondLst>
                            <p:childTnLst>
                              <p:par>
                                <p:cTn id="15" presetClass="entr" nodeType="afterEffect" presetSubtype="32" presetID="4" grpId="3" fill="hold">
                                  <p:stCondLst>
                                    <p:cond delay="0"/>
                                  </p:stCondLst>
                                  <p:iterate type="el" backwards="0">
                                    <p:tmAbs val="0"/>
                                  </p:iterate>
                                  <p:childTnLst>
                                    <p:set>
                                      <p:cBhvr>
                                        <p:cTn id="16" fill="hold"/>
                                        <p:tgtEl>
                                          <p:spTgt spid="914"/>
                                        </p:tgtEl>
                                        <p:attrNameLst>
                                          <p:attrName>style.visibility</p:attrName>
                                        </p:attrNameLst>
                                      </p:cBhvr>
                                      <p:to>
                                        <p:strVal val="visible"/>
                                      </p:to>
                                    </p:set>
                                    <p:animEffect filter="box(out)" transition="in">
                                      <p:cBhvr>
                                        <p:cTn id="17" dur="750"/>
                                        <p:tgtEl>
                                          <p:spTgt spid="9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13" grpId="2"/>
      <p:bldP build="whole" bldLvl="1" animBg="1" rev="0" advAuto="0" spid="912" grpId="1"/>
      <p:bldP build="whole" bldLvl="1" animBg="1" rev="0" advAuto="0" spid="914" grpId="3"/>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916" name="WHAT IS…"/>
          <p:cNvSpPr txBox="1"/>
          <p:nvPr/>
        </p:nvSpPr>
        <p:spPr>
          <a:xfrm>
            <a:off x="8742294" y="1106941"/>
            <a:ext cx="6820866" cy="22974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7200">
                <a:latin typeface="Avenir Next Heavy"/>
                <a:ea typeface="Avenir Next Heavy"/>
                <a:cs typeface="Avenir Next Heavy"/>
                <a:sym typeface="Avenir Next Heavy"/>
              </a:defRPr>
            </a:pPr>
            <a:r>
              <a:t>WHAT IS</a:t>
            </a:r>
          </a:p>
          <a:p>
            <a:pPr>
              <a:lnSpc>
                <a:spcPct val="80000"/>
              </a:lnSpc>
              <a:spcBef>
                <a:spcPts val="0"/>
              </a:spcBef>
              <a:defRPr b="0" sz="7200">
                <a:latin typeface="Avenir Next Heavy"/>
                <a:ea typeface="Avenir Next Heavy"/>
                <a:cs typeface="Avenir Next Heavy"/>
                <a:sym typeface="Avenir Next Heavy"/>
              </a:defRPr>
            </a:pPr>
            <a:r>
              <a:t>A DEADLOCK?</a:t>
            </a:r>
          </a:p>
        </p:txBody>
      </p:sp>
      <p:sp>
        <p:nvSpPr>
          <p:cNvPr id="917" name="A deadlock is a state in which…"/>
          <p:cNvSpPr txBox="1"/>
          <p:nvPr/>
        </p:nvSpPr>
        <p:spPr>
          <a:xfrm>
            <a:off x="7108661" y="6070311"/>
            <a:ext cx="10049003" cy="42481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4800">
                <a:latin typeface="Avenir Next Regular"/>
                <a:ea typeface="Avenir Next Regular"/>
                <a:cs typeface="Avenir Next Regular"/>
                <a:sym typeface="Avenir Next Regular"/>
              </a:defRPr>
            </a:pPr>
            <a:r>
              <a:t>A </a:t>
            </a:r>
            <a:r>
              <a:rPr b="1"/>
              <a:t>deadlock</a:t>
            </a:r>
            <a:r>
              <a:t> is a state in which</a:t>
            </a:r>
          </a:p>
          <a:p>
            <a:pPr>
              <a:lnSpc>
                <a:spcPct val="80000"/>
              </a:lnSpc>
              <a:spcBef>
                <a:spcPts val="0"/>
              </a:spcBef>
              <a:defRPr b="0" i="1" sz="4800">
                <a:latin typeface="Avenir Next Regular"/>
                <a:ea typeface="Avenir Next Regular"/>
                <a:cs typeface="Avenir Next Regular"/>
                <a:sym typeface="Avenir Next Regular"/>
              </a:defRPr>
            </a:pPr>
            <a:r>
              <a:t>each member of the group </a:t>
            </a:r>
            <a:r>
              <a:rPr b="1"/>
              <a:t>waits</a:t>
            </a:r>
          </a:p>
          <a:p>
            <a:pPr>
              <a:lnSpc>
                <a:spcPct val="80000"/>
              </a:lnSpc>
              <a:spcBef>
                <a:spcPts val="0"/>
              </a:spcBef>
              <a:defRPr b="0" i="1" sz="4800">
                <a:latin typeface="Avenir Next Regular"/>
                <a:ea typeface="Avenir Next Regular"/>
                <a:cs typeface="Avenir Next Regular"/>
                <a:sym typeface="Avenir Next Regular"/>
              </a:defRPr>
            </a:pPr>
            <a:r>
              <a:t>for another member, including itself,</a:t>
            </a:r>
          </a:p>
          <a:p>
            <a:pPr>
              <a:lnSpc>
                <a:spcPct val="80000"/>
              </a:lnSpc>
              <a:spcBef>
                <a:spcPts val="0"/>
              </a:spcBef>
              <a:defRPr b="0" i="1" sz="4800">
                <a:latin typeface="Avenir Next Regular"/>
                <a:ea typeface="Avenir Next Regular"/>
                <a:cs typeface="Avenir Next Regular"/>
                <a:sym typeface="Avenir Next Regular"/>
              </a:defRPr>
            </a:pPr>
            <a:r>
              <a:t>to take action, such as sending a</a:t>
            </a:r>
          </a:p>
          <a:p>
            <a:pPr>
              <a:lnSpc>
                <a:spcPct val="80000"/>
              </a:lnSpc>
              <a:spcBef>
                <a:spcPts val="0"/>
              </a:spcBef>
              <a:defRPr b="0" i="1" sz="4800">
                <a:latin typeface="Avenir Next Regular"/>
                <a:ea typeface="Avenir Next Regular"/>
                <a:cs typeface="Avenir Next Regular"/>
                <a:sym typeface="Avenir Next Regular"/>
              </a:defRPr>
            </a:pPr>
            <a:r>
              <a:t>message or more commonly</a:t>
            </a:r>
          </a:p>
          <a:p>
            <a:pPr>
              <a:lnSpc>
                <a:spcPct val="80000"/>
              </a:lnSpc>
              <a:spcBef>
                <a:spcPts val="0"/>
              </a:spcBef>
              <a:defRPr b="0" i="1" sz="4800">
                <a:latin typeface="Avenir Next Regular"/>
                <a:ea typeface="Avenir Next Regular"/>
                <a:cs typeface="Avenir Next Regular"/>
                <a:sym typeface="Avenir Next Regular"/>
              </a:defRPr>
            </a:pPr>
            <a:r>
              <a:rPr b="1"/>
              <a:t>releasing</a:t>
            </a:r>
            <a:r>
              <a:t> a </a:t>
            </a:r>
            <a:r>
              <a:rPr b="1"/>
              <a:t>lock</a:t>
            </a:r>
            <a:r>
              <a:t>.</a:t>
            </a:r>
          </a:p>
        </p:txBody>
      </p:sp>
      <p:pic>
        <p:nvPicPr>
          <p:cNvPr id="918" name="quote (2).png" descr="quote (2).png"/>
          <p:cNvPicPr>
            <a:picLocks noChangeAspect="1"/>
          </p:cNvPicPr>
          <p:nvPr/>
        </p:nvPicPr>
        <p:blipFill>
          <a:blip r:embed="rId2">
            <a:extLst/>
          </a:blip>
          <a:stretch>
            <a:fillRect/>
          </a:stretch>
        </p:blipFill>
        <p:spPr>
          <a:xfrm>
            <a:off x="15871890" y="10074774"/>
            <a:ext cx="1290115" cy="1290116"/>
          </a:xfrm>
          <a:prstGeom prst="rect">
            <a:avLst/>
          </a:prstGeom>
          <a:ln w="12700">
            <a:miter lim="400000"/>
          </a:ln>
        </p:spPr>
      </p:pic>
      <p:pic>
        <p:nvPicPr>
          <p:cNvPr id="919" name="quote (2).png" descr="quote (2).png"/>
          <p:cNvPicPr>
            <a:picLocks noChangeAspect="1"/>
          </p:cNvPicPr>
          <p:nvPr/>
        </p:nvPicPr>
        <p:blipFill>
          <a:blip r:embed="rId2">
            <a:extLst/>
          </a:blip>
          <a:stretch>
            <a:fillRect/>
          </a:stretch>
        </p:blipFill>
        <p:spPr>
          <a:xfrm rot="10800000">
            <a:off x="7107439" y="4328960"/>
            <a:ext cx="1290115" cy="129011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916"/>
                                        </p:tgtEl>
                                        <p:attrNameLst>
                                          <p:attrName>style.visibility</p:attrName>
                                        </p:attrNameLst>
                                      </p:cBhvr>
                                      <p:to>
                                        <p:strVal val="visible"/>
                                      </p:to>
                                    </p:set>
                                    <p:anim calcmode="lin" valueType="num">
                                      <p:cBhvr>
                                        <p:cTn id="7" dur="1000" fill="hold"/>
                                        <p:tgtEl>
                                          <p:spTgt spid="916"/>
                                        </p:tgtEl>
                                        <p:attrNameLst>
                                          <p:attrName>ppt_w</p:attrName>
                                        </p:attrNameLst>
                                      </p:cBhvr>
                                      <p:tavLst>
                                        <p:tav tm="0">
                                          <p:val>
                                            <p:fltVal val="0"/>
                                          </p:val>
                                        </p:tav>
                                        <p:tav tm="100000">
                                          <p:val>
                                            <p:strVal val="#ppt_w"/>
                                          </p:val>
                                        </p:tav>
                                      </p:tavLst>
                                    </p:anim>
                                    <p:anim calcmode="lin" valueType="num">
                                      <p:cBhvr>
                                        <p:cTn id="8" dur="1000" fill="hold"/>
                                        <p:tgtEl>
                                          <p:spTgt spid="916"/>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0" presetID="1" grpId="2" fill="hold">
                                  <p:stCondLst>
                                    <p:cond delay="0"/>
                                  </p:stCondLst>
                                  <p:iterate type="lt" backwards="0">
                                    <p:tmAbs val="100"/>
                                  </p:iterate>
                                  <p:childTnLst>
                                    <p:set>
                                      <p:cBhvr>
                                        <p:cTn id="11" fill="hold"/>
                                        <p:tgtEl>
                                          <p:spTgt spid="917"/>
                                        </p:tgtEl>
                                        <p:attrNameLst>
                                          <p:attrName>style.visibility</p:attrName>
                                        </p:attrNameLst>
                                      </p:cBhvr>
                                      <p:to>
                                        <p:strVal val="visible"/>
                                      </p:to>
                                    </p:set>
                                  </p:childTnLst>
                                </p:cTn>
                              </p:par>
                            </p:childTnLst>
                          </p:cTn>
                        </p:par>
                        <p:par>
                          <p:cTn id="12" fill="hold">
                            <p:stCondLst>
                              <p:cond delay="1000"/>
                            </p:stCondLst>
                            <p:childTnLst>
                              <p:par>
                                <p:cTn id="13" presetClass="entr" nodeType="afterEffect" presetSubtype="32" presetID="4" grpId="3" fill="hold">
                                  <p:stCondLst>
                                    <p:cond delay="0"/>
                                  </p:stCondLst>
                                  <p:iterate type="el" backwards="0">
                                    <p:tmAbs val="0"/>
                                  </p:iterate>
                                  <p:childTnLst>
                                    <p:set>
                                      <p:cBhvr>
                                        <p:cTn id="14" fill="hold"/>
                                        <p:tgtEl>
                                          <p:spTgt spid="919"/>
                                        </p:tgtEl>
                                        <p:attrNameLst>
                                          <p:attrName>style.visibility</p:attrName>
                                        </p:attrNameLst>
                                      </p:cBhvr>
                                      <p:to>
                                        <p:strVal val="visible"/>
                                      </p:to>
                                    </p:set>
                                    <p:animEffect filter="box(out)" transition="in">
                                      <p:cBhvr>
                                        <p:cTn id="15" dur="1000"/>
                                        <p:tgtEl>
                                          <p:spTgt spid="919"/>
                                        </p:tgtEl>
                                      </p:cBhvr>
                                    </p:animEffect>
                                  </p:childTnLst>
                                </p:cTn>
                              </p:par>
                            </p:childTnLst>
                          </p:cTn>
                        </p:par>
                        <p:par>
                          <p:cTn id="16" fill="hold">
                            <p:stCondLst>
                              <p:cond delay="2000"/>
                            </p:stCondLst>
                            <p:childTnLst>
                              <p:par>
                                <p:cTn id="17" presetClass="entr" nodeType="afterEffect" presetSubtype="32" presetID="4" grpId="4" fill="hold">
                                  <p:stCondLst>
                                    <p:cond delay="0"/>
                                  </p:stCondLst>
                                  <p:iterate type="el" backwards="0">
                                    <p:tmAbs val="0"/>
                                  </p:iterate>
                                  <p:childTnLst>
                                    <p:set>
                                      <p:cBhvr>
                                        <p:cTn id="18" fill="hold"/>
                                        <p:tgtEl>
                                          <p:spTgt spid="918"/>
                                        </p:tgtEl>
                                        <p:attrNameLst>
                                          <p:attrName>style.visibility</p:attrName>
                                        </p:attrNameLst>
                                      </p:cBhvr>
                                      <p:to>
                                        <p:strVal val="visible"/>
                                      </p:to>
                                    </p:set>
                                    <p:animEffect filter="box(out)" transition="in">
                                      <p:cBhvr>
                                        <p:cTn id="19" dur="1000"/>
                                        <p:tgtEl>
                                          <p:spTgt spid="9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18" grpId="4"/>
      <p:bldP build="whole" bldLvl="1" animBg="1" rev="0" advAuto="0" spid="916" grpId="1"/>
      <p:bldP build="whole" bldLvl="1" animBg="1" rev="0" advAuto="0" spid="919" grpId="3"/>
      <p:bldP build="whole" bldLvl="1" animBg="1" rev="0" advAuto="0" spid="917" grpId="2"/>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921" name="1"/>
          <p:cNvSpPr txBox="1"/>
          <p:nvPr/>
        </p:nvSpPr>
        <p:spPr>
          <a:xfrm>
            <a:off x="8696674" y="444255"/>
            <a:ext cx="1741171" cy="3321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defRPr b="0" sz="18800">
                <a:latin typeface="Avenir Next Heavy"/>
                <a:ea typeface="Avenir Next Heavy"/>
                <a:cs typeface="Avenir Next Heavy"/>
                <a:sym typeface="Avenir Next Heavy"/>
              </a:defRPr>
            </a:lvl1pPr>
          </a:lstStyle>
          <a:p>
            <a:pPr/>
            <a:r>
              <a:t>1</a:t>
            </a:r>
          </a:p>
        </p:txBody>
      </p:sp>
      <p:sp>
        <p:nvSpPr>
          <p:cNvPr id="922" name="CIRCULAR…"/>
          <p:cNvSpPr txBox="1"/>
          <p:nvPr/>
        </p:nvSpPr>
        <p:spPr>
          <a:xfrm>
            <a:off x="10778470" y="901201"/>
            <a:ext cx="4908856" cy="22974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7200">
                <a:latin typeface="Avenir Next Heavy"/>
                <a:ea typeface="Avenir Next Heavy"/>
                <a:cs typeface="Avenir Next Heavy"/>
                <a:sym typeface="Avenir Next Heavy"/>
              </a:defRPr>
            </a:pPr>
            <a:r>
              <a:t>CIRCULAR</a:t>
            </a:r>
          </a:p>
          <a:p>
            <a:pPr>
              <a:lnSpc>
                <a:spcPct val="80000"/>
              </a:lnSpc>
              <a:spcBef>
                <a:spcPts val="0"/>
              </a:spcBef>
              <a:defRPr b="0" sz="7200">
                <a:latin typeface="Avenir Next Heavy"/>
                <a:ea typeface="Avenir Next Heavy"/>
                <a:cs typeface="Avenir Next Heavy"/>
                <a:sym typeface="Avenir Next Heavy"/>
              </a:defRPr>
            </a:pPr>
            <a:r>
              <a:t>WAIT</a:t>
            </a:r>
          </a:p>
        </p:txBody>
      </p:sp>
      <p:sp>
        <p:nvSpPr>
          <p:cNvPr id="923" name="Rectangle"/>
          <p:cNvSpPr/>
          <p:nvPr/>
        </p:nvSpPr>
        <p:spPr>
          <a:xfrm>
            <a:off x="8055103" y="4997768"/>
            <a:ext cx="2654239" cy="1151949"/>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924" name="Rounded Rectangle"/>
          <p:cNvSpPr/>
          <p:nvPr/>
        </p:nvSpPr>
        <p:spPr>
          <a:xfrm>
            <a:off x="8055103" y="7864332"/>
            <a:ext cx="2654239" cy="834805"/>
          </a:xfrm>
          <a:prstGeom prst="roundRect">
            <a:avLst>
              <a:gd name="adj" fmla="val 12323"/>
            </a:avLst>
          </a:prstGeom>
          <a:solidFill>
            <a:srgbClr val="FFC400"/>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25" name="resource 2"/>
          <p:cNvSpPr txBox="1"/>
          <p:nvPr/>
        </p:nvSpPr>
        <p:spPr>
          <a:xfrm>
            <a:off x="8318002" y="8024559"/>
            <a:ext cx="2057823"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sz="2600"/>
            </a:lvl1pPr>
          </a:lstStyle>
          <a:p>
            <a:pPr/>
            <a:r>
              <a:t>resource 2</a:t>
            </a:r>
          </a:p>
        </p:txBody>
      </p:sp>
      <p:pic>
        <p:nvPicPr>
          <p:cNvPr id="926" name="unlock.png" descr="unlock.png"/>
          <p:cNvPicPr>
            <a:picLocks noChangeAspect="1"/>
          </p:cNvPicPr>
          <p:nvPr/>
        </p:nvPicPr>
        <p:blipFill>
          <a:blip r:embed="rId2">
            <a:extLst/>
          </a:blip>
          <a:stretch>
            <a:fillRect/>
          </a:stretch>
        </p:blipFill>
        <p:spPr>
          <a:xfrm>
            <a:off x="9128989" y="8775431"/>
            <a:ext cx="673170" cy="673170"/>
          </a:xfrm>
          <a:prstGeom prst="rect">
            <a:avLst/>
          </a:prstGeom>
          <a:ln w="12700">
            <a:miter lim="400000"/>
          </a:ln>
        </p:spPr>
      </p:pic>
      <p:sp>
        <p:nvSpPr>
          <p:cNvPr id="927" name="L2"/>
          <p:cNvSpPr txBox="1"/>
          <p:nvPr/>
        </p:nvSpPr>
        <p:spPr>
          <a:xfrm>
            <a:off x="9221734" y="9461308"/>
            <a:ext cx="32364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L2</a:t>
            </a:r>
          </a:p>
        </p:txBody>
      </p:sp>
      <p:sp>
        <p:nvSpPr>
          <p:cNvPr id="928" name="Rounded Rectangle"/>
          <p:cNvSpPr/>
          <p:nvPr/>
        </p:nvSpPr>
        <p:spPr>
          <a:xfrm>
            <a:off x="8055103" y="11320765"/>
            <a:ext cx="2654239" cy="834805"/>
          </a:xfrm>
          <a:prstGeom prst="roundRect">
            <a:avLst>
              <a:gd name="adj" fmla="val 12323"/>
            </a:avLst>
          </a:prstGeom>
          <a:solidFill>
            <a:srgbClr val="F50057"/>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29" name="resource 1"/>
          <p:cNvSpPr txBox="1"/>
          <p:nvPr/>
        </p:nvSpPr>
        <p:spPr>
          <a:xfrm>
            <a:off x="8318002" y="11480993"/>
            <a:ext cx="2057823"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sz="2600"/>
            </a:lvl1pPr>
          </a:lstStyle>
          <a:p>
            <a:pPr/>
            <a:r>
              <a:t>resource 1</a:t>
            </a:r>
          </a:p>
        </p:txBody>
      </p:sp>
      <p:sp>
        <p:nvSpPr>
          <p:cNvPr id="930" name="Line"/>
          <p:cNvSpPr/>
          <p:nvPr/>
        </p:nvSpPr>
        <p:spPr>
          <a:xfrm>
            <a:off x="9382222" y="6298164"/>
            <a:ext cx="1" cy="406644"/>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31" name="Line"/>
          <p:cNvSpPr/>
          <p:nvPr/>
        </p:nvSpPr>
        <p:spPr>
          <a:xfrm>
            <a:off x="9382222" y="9806629"/>
            <a:ext cx="1" cy="406644"/>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32" name="Rectangle"/>
          <p:cNvSpPr/>
          <p:nvPr/>
        </p:nvSpPr>
        <p:spPr>
          <a:xfrm>
            <a:off x="13762136" y="4997769"/>
            <a:ext cx="2654239"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933" name="Rounded Rectangle"/>
          <p:cNvSpPr/>
          <p:nvPr/>
        </p:nvSpPr>
        <p:spPr>
          <a:xfrm>
            <a:off x="13762136" y="7864330"/>
            <a:ext cx="2654239" cy="834806"/>
          </a:xfrm>
          <a:prstGeom prst="roundRect">
            <a:avLst>
              <a:gd name="adj" fmla="val 12323"/>
            </a:avLst>
          </a:prstGeom>
          <a:solidFill>
            <a:srgbClr val="FFC400"/>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34" name="resource 1"/>
          <p:cNvSpPr txBox="1"/>
          <p:nvPr/>
        </p:nvSpPr>
        <p:spPr>
          <a:xfrm>
            <a:off x="14025035" y="8024558"/>
            <a:ext cx="2057823"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sz="2600"/>
            </a:lvl1pPr>
          </a:lstStyle>
          <a:p>
            <a:pPr/>
            <a:r>
              <a:t>resource 1</a:t>
            </a:r>
          </a:p>
        </p:txBody>
      </p:sp>
      <p:pic>
        <p:nvPicPr>
          <p:cNvPr id="935" name="unlock.png" descr="unlock.png"/>
          <p:cNvPicPr>
            <a:picLocks noChangeAspect="1"/>
          </p:cNvPicPr>
          <p:nvPr/>
        </p:nvPicPr>
        <p:blipFill>
          <a:blip r:embed="rId2">
            <a:extLst/>
          </a:blip>
          <a:stretch>
            <a:fillRect/>
          </a:stretch>
        </p:blipFill>
        <p:spPr>
          <a:xfrm>
            <a:off x="14836021" y="8775430"/>
            <a:ext cx="673170" cy="673170"/>
          </a:xfrm>
          <a:prstGeom prst="rect">
            <a:avLst/>
          </a:prstGeom>
          <a:ln w="12700">
            <a:miter lim="400000"/>
          </a:ln>
        </p:spPr>
      </p:pic>
      <p:sp>
        <p:nvSpPr>
          <p:cNvPr id="936" name="L1"/>
          <p:cNvSpPr txBox="1"/>
          <p:nvPr/>
        </p:nvSpPr>
        <p:spPr>
          <a:xfrm>
            <a:off x="14928766" y="9461307"/>
            <a:ext cx="32364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L1</a:t>
            </a:r>
          </a:p>
        </p:txBody>
      </p:sp>
      <p:sp>
        <p:nvSpPr>
          <p:cNvPr id="937" name="Rounded Rectangle"/>
          <p:cNvSpPr/>
          <p:nvPr/>
        </p:nvSpPr>
        <p:spPr>
          <a:xfrm>
            <a:off x="13762136" y="11320765"/>
            <a:ext cx="2654239" cy="834805"/>
          </a:xfrm>
          <a:prstGeom prst="roundRect">
            <a:avLst>
              <a:gd name="adj" fmla="val 12323"/>
            </a:avLst>
          </a:prstGeom>
          <a:solidFill>
            <a:srgbClr val="F50057"/>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38" name="resource 2"/>
          <p:cNvSpPr txBox="1"/>
          <p:nvPr/>
        </p:nvSpPr>
        <p:spPr>
          <a:xfrm>
            <a:off x="14025035" y="11480993"/>
            <a:ext cx="2057823"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sz="2600"/>
            </a:lvl1pPr>
          </a:lstStyle>
          <a:p>
            <a:pPr/>
            <a:r>
              <a:t>resource 2</a:t>
            </a:r>
          </a:p>
        </p:txBody>
      </p:sp>
      <p:sp>
        <p:nvSpPr>
          <p:cNvPr id="939" name="Line"/>
          <p:cNvSpPr/>
          <p:nvPr/>
        </p:nvSpPr>
        <p:spPr>
          <a:xfrm>
            <a:off x="15089255" y="6298164"/>
            <a:ext cx="1" cy="406644"/>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40" name="Line"/>
          <p:cNvSpPr/>
          <p:nvPr/>
        </p:nvSpPr>
        <p:spPr>
          <a:xfrm>
            <a:off x="15089255" y="9806629"/>
            <a:ext cx="1" cy="406643"/>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41" name="waiting on P2…"/>
          <p:cNvSpPr txBox="1"/>
          <p:nvPr/>
        </p:nvSpPr>
        <p:spPr>
          <a:xfrm>
            <a:off x="8343724" y="3993215"/>
            <a:ext cx="2127657"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waiting on </a:t>
            </a:r>
            <a:r>
              <a:rPr b="1"/>
              <a:t>P2</a:t>
            </a:r>
            <a:endParaRPr b="1"/>
          </a:p>
          <a:p>
            <a:pPr>
              <a:lnSpc>
                <a:spcPct val="80000"/>
              </a:lnSpc>
              <a:spcBef>
                <a:spcPts val="0"/>
              </a:spcBef>
              <a:defRPr b="0" i="1" sz="2600">
                <a:latin typeface="Avenir Next Regular"/>
                <a:ea typeface="Avenir Next Regular"/>
                <a:cs typeface="Avenir Next Regular"/>
                <a:sym typeface="Avenir Next Regular"/>
              </a:defRPr>
            </a:pPr>
            <a:r>
              <a:t>to</a:t>
            </a:r>
            <a:r>
              <a:rPr b="1"/>
              <a:t> </a:t>
            </a:r>
            <a:r>
              <a:t>release </a:t>
            </a:r>
            <a:r>
              <a:rPr b="1"/>
              <a:t>L2</a:t>
            </a:r>
          </a:p>
        </p:txBody>
      </p:sp>
      <p:sp>
        <p:nvSpPr>
          <p:cNvPr id="942" name="waiting on P1…"/>
          <p:cNvSpPr txBox="1"/>
          <p:nvPr/>
        </p:nvSpPr>
        <p:spPr>
          <a:xfrm>
            <a:off x="13967404" y="3993215"/>
            <a:ext cx="2127658"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waiting on </a:t>
            </a:r>
            <a:r>
              <a:rPr b="1"/>
              <a:t>P1</a:t>
            </a:r>
            <a:endParaRPr b="1"/>
          </a:p>
          <a:p>
            <a:pPr>
              <a:lnSpc>
                <a:spcPct val="80000"/>
              </a:lnSpc>
              <a:spcBef>
                <a:spcPts val="0"/>
              </a:spcBef>
              <a:defRPr b="0" i="1" sz="2600">
                <a:latin typeface="Avenir Next Regular"/>
                <a:ea typeface="Avenir Next Regular"/>
                <a:cs typeface="Avenir Next Regular"/>
                <a:sym typeface="Avenir Next Regular"/>
              </a:defRPr>
            </a:pPr>
            <a:r>
              <a:t>to</a:t>
            </a:r>
            <a:r>
              <a:rPr b="1"/>
              <a:t> </a:t>
            </a:r>
            <a:r>
              <a:t>release </a:t>
            </a:r>
            <a:r>
              <a:rPr b="1"/>
              <a:t>L1</a:t>
            </a:r>
          </a:p>
        </p:txBody>
      </p:sp>
      <p:sp>
        <p:nvSpPr>
          <p:cNvPr id="943" name="Line"/>
          <p:cNvSpPr/>
          <p:nvPr/>
        </p:nvSpPr>
        <p:spPr>
          <a:xfrm>
            <a:off x="10893518" y="5573742"/>
            <a:ext cx="2394070" cy="1"/>
          </a:xfrm>
          <a:prstGeom prst="line">
            <a:avLst/>
          </a:prstGeom>
          <a:ln w="127000" cap="rnd">
            <a:solidFill>
              <a:srgbClr val="F50057"/>
            </a:solidFill>
            <a:custDash>
              <a:ds d="100000" sp="200000"/>
            </a:custDash>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44" name="never releases L1"/>
          <p:cNvSpPr txBox="1"/>
          <p:nvPr/>
        </p:nvSpPr>
        <p:spPr>
          <a:xfrm>
            <a:off x="7967625" y="12247346"/>
            <a:ext cx="2680412"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never releases</a:t>
            </a:r>
            <a:r>
              <a:rPr b="1"/>
              <a:t> L1</a:t>
            </a:r>
          </a:p>
        </p:txBody>
      </p:sp>
      <p:sp>
        <p:nvSpPr>
          <p:cNvPr id="945" name="never releases L2"/>
          <p:cNvSpPr txBox="1"/>
          <p:nvPr/>
        </p:nvSpPr>
        <p:spPr>
          <a:xfrm>
            <a:off x="13674658" y="12247346"/>
            <a:ext cx="2680412"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never releases</a:t>
            </a:r>
            <a:r>
              <a:rPr b="1"/>
              <a:t> L2</a:t>
            </a:r>
          </a:p>
        </p:txBody>
      </p:sp>
      <p:pic>
        <p:nvPicPr>
          <p:cNvPr id="946" name="lock (1).png" descr="lock (1).png"/>
          <p:cNvPicPr>
            <a:picLocks noChangeAspect="1"/>
          </p:cNvPicPr>
          <p:nvPr/>
        </p:nvPicPr>
        <p:blipFill>
          <a:blip r:embed="rId3">
            <a:extLst/>
          </a:blip>
          <a:stretch>
            <a:fillRect/>
          </a:stretch>
        </p:blipFill>
        <p:spPr>
          <a:xfrm>
            <a:off x="9045638" y="10306472"/>
            <a:ext cx="673170" cy="673170"/>
          </a:xfrm>
          <a:prstGeom prst="rect">
            <a:avLst/>
          </a:prstGeom>
          <a:ln w="12700">
            <a:miter lim="400000"/>
          </a:ln>
        </p:spPr>
      </p:pic>
      <p:sp>
        <p:nvSpPr>
          <p:cNvPr id="947" name="L1"/>
          <p:cNvSpPr txBox="1"/>
          <p:nvPr/>
        </p:nvSpPr>
        <p:spPr>
          <a:xfrm>
            <a:off x="9221734" y="10977839"/>
            <a:ext cx="32364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L1</a:t>
            </a:r>
          </a:p>
        </p:txBody>
      </p:sp>
      <p:pic>
        <p:nvPicPr>
          <p:cNvPr id="948" name="lock (1).png" descr="lock (1).png"/>
          <p:cNvPicPr>
            <a:picLocks noChangeAspect="1"/>
          </p:cNvPicPr>
          <p:nvPr/>
        </p:nvPicPr>
        <p:blipFill>
          <a:blip r:embed="rId3">
            <a:extLst/>
          </a:blip>
          <a:stretch>
            <a:fillRect/>
          </a:stretch>
        </p:blipFill>
        <p:spPr>
          <a:xfrm>
            <a:off x="14752670" y="10306472"/>
            <a:ext cx="673170" cy="673170"/>
          </a:xfrm>
          <a:prstGeom prst="rect">
            <a:avLst/>
          </a:prstGeom>
          <a:ln w="12700">
            <a:miter lim="400000"/>
          </a:ln>
        </p:spPr>
      </p:pic>
      <p:sp>
        <p:nvSpPr>
          <p:cNvPr id="949" name="L2"/>
          <p:cNvSpPr txBox="1"/>
          <p:nvPr/>
        </p:nvSpPr>
        <p:spPr>
          <a:xfrm>
            <a:off x="14928766" y="10977839"/>
            <a:ext cx="32364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L2</a:t>
            </a:r>
          </a:p>
        </p:txBody>
      </p:sp>
      <p:sp>
        <p:nvSpPr>
          <p:cNvPr id="950" name="L2"/>
          <p:cNvSpPr txBox="1"/>
          <p:nvPr/>
        </p:nvSpPr>
        <p:spPr>
          <a:xfrm>
            <a:off x="9220941" y="7524352"/>
            <a:ext cx="32364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L2</a:t>
            </a:r>
          </a:p>
        </p:txBody>
      </p:sp>
      <p:pic>
        <p:nvPicPr>
          <p:cNvPr id="951" name="lock (4).png" descr="lock (4).png"/>
          <p:cNvPicPr>
            <a:picLocks noChangeAspect="1"/>
          </p:cNvPicPr>
          <p:nvPr/>
        </p:nvPicPr>
        <p:blipFill>
          <a:blip r:embed="rId4">
            <a:extLst/>
          </a:blip>
          <a:stretch>
            <a:fillRect/>
          </a:stretch>
        </p:blipFill>
        <p:spPr>
          <a:xfrm>
            <a:off x="9046722" y="6853527"/>
            <a:ext cx="672086" cy="672085"/>
          </a:xfrm>
          <a:prstGeom prst="rect">
            <a:avLst/>
          </a:prstGeom>
          <a:ln w="12700">
            <a:miter lim="400000"/>
          </a:ln>
        </p:spPr>
      </p:pic>
      <p:sp>
        <p:nvSpPr>
          <p:cNvPr id="952" name="L1"/>
          <p:cNvSpPr txBox="1"/>
          <p:nvPr/>
        </p:nvSpPr>
        <p:spPr>
          <a:xfrm>
            <a:off x="14927433" y="7524352"/>
            <a:ext cx="32364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L1</a:t>
            </a:r>
          </a:p>
        </p:txBody>
      </p:sp>
      <p:pic>
        <p:nvPicPr>
          <p:cNvPr id="953" name="lock (4).png" descr="lock (4).png"/>
          <p:cNvPicPr>
            <a:picLocks noChangeAspect="1"/>
          </p:cNvPicPr>
          <p:nvPr/>
        </p:nvPicPr>
        <p:blipFill>
          <a:blip r:embed="rId4">
            <a:extLst/>
          </a:blip>
          <a:stretch>
            <a:fillRect/>
          </a:stretch>
        </p:blipFill>
        <p:spPr>
          <a:xfrm>
            <a:off x="14752127" y="6853527"/>
            <a:ext cx="672085" cy="672085"/>
          </a:xfrm>
          <a:prstGeom prst="rect">
            <a:avLst/>
          </a:prstGeom>
          <a:ln w="12700">
            <a:miter lim="400000"/>
          </a:ln>
        </p:spPr>
      </p:pic>
      <p:sp>
        <p:nvSpPr>
          <p:cNvPr id="954" name="P1"/>
          <p:cNvSpPr txBox="1"/>
          <p:nvPr/>
        </p:nvSpPr>
        <p:spPr>
          <a:xfrm>
            <a:off x="9118799" y="5316567"/>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P1</a:t>
            </a:r>
          </a:p>
        </p:txBody>
      </p:sp>
      <p:sp>
        <p:nvSpPr>
          <p:cNvPr id="955" name="P2"/>
          <p:cNvSpPr txBox="1"/>
          <p:nvPr/>
        </p:nvSpPr>
        <p:spPr>
          <a:xfrm>
            <a:off x="14825831" y="5316567"/>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P2</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922"/>
                                        </p:tgtEl>
                                        <p:attrNameLst>
                                          <p:attrName>style.visibility</p:attrName>
                                        </p:attrNameLst>
                                      </p:cBhvr>
                                      <p:to>
                                        <p:strVal val="visible"/>
                                      </p:to>
                                    </p:set>
                                    <p:anim calcmode="lin" valueType="num">
                                      <p:cBhvr>
                                        <p:cTn id="7" dur="1000" fill="hold"/>
                                        <p:tgtEl>
                                          <p:spTgt spid="922"/>
                                        </p:tgtEl>
                                        <p:attrNameLst>
                                          <p:attrName>ppt_w</p:attrName>
                                        </p:attrNameLst>
                                      </p:cBhvr>
                                      <p:tavLst>
                                        <p:tav tm="0">
                                          <p:val>
                                            <p:fltVal val="0"/>
                                          </p:val>
                                        </p:tav>
                                        <p:tav tm="100000">
                                          <p:val>
                                            <p:strVal val="#ppt_w"/>
                                          </p:val>
                                        </p:tav>
                                      </p:tavLst>
                                    </p:anim>
                                    <p:anim calcmode="lin" valueType="num">
                                      <p:cBhvr>
                                        <p:cTn id="8" dur="1000" fill="hold"/>
                                        <p:tgtEl>
                                          <p:spTgt spid="92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32" presetID="4" grpId="2" fill="hold">
                                  <p:stCondLst>
                                    <p:cond delay="0"/>
                                  </p:stCondLst>
                                  <p:iterate type="el" backwards="0">
                                    <p:tmAbs val="0"/>
                                  </p:iterate>
                                  <p:childTnLst>
                                    <p:set>
                                      <p:cBhvr>
                                        <p:cTn id="11" fill="hold"/>
                                        <p:tgtEl>
                                          <p:spTgt spid="921"/>
                                        </p:tgtEl>
                                        <p:attrNameLst>
                                          <p:attrName>style.visibility</p:attrName>
                                        </p:attrNameLst>
                                      </p:cBhvr>
                                      <p:to>
                                        <p:strVal val="visible"/>
                                      </p:to>
                                    </p:set>
                                    <p:animEffect filter="box(out)" transition="in">
                                      <p:cBhvr>
                                        <p:cTn id="12" dur="1000"/>
                                        <p:tgtEl>
                                          <p:spTgt spid="92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923"/>
                                        </p:tgtEl>
                                        <p:attrNameLst>
                                          <p:attrName>style.visibility</p:attrName>
                                        </p:attrNameLst>
                                      </p:cBhvr>
                                      <p:to>
                                        <p:strVal val="visible"/>
                                      </p:to>
                                    </p:set>
                                    <p:animEffect filter="box(out)" transition="in">
                                      <p:cBhvr>
                                        <p:cTn id="17" dur="800"/>
                                        <p:tgtEl>
                                          <p:spTgt spid="923"/>
                                        </p:tgtEl>
                                      </p:cBhvr>
                                    </p:animEffect>
                                  </p:childTnLst>
                                </p:cTn>
                              </p:par>
                            </p:childTnLst>
                          </p:cTn>
                        </p:par>
                        <p:par>
                          <p:cTn id="18" fill="hold">
                            <p:stCondLst>
                              <p:cond delay="800"/>
                            </p:stCondLst>
                            <p:childTnLst>
                              <p:par>
                                <p:cTn id="19" presetClass="entr" nodeType="afterEffect" presetSubtype="32" presetID="23" grpId="4" fill="hold">
                                  <p:stCondLst>
                                    <p:cond delay="0"/>
                                  </p:stCondLst>
                                  <p:iterate type="el" backwards="0">
                                    <p:tmAbs val="0"/>
                                  </p:iterate>
                                  <p:childTnLst>
                                    <p:set>
                                      <p:cBhvr>
                                        <p:cTn id="20" fill="hold"/>
                                        <p:tgtEl>
                                          <p:spTgt spid="954"/>
                                        </p:tgtEl>
                                        <p:attrNameLst>
                                          <p:attrName>style.visibility</p:attrName>
                                        </p:attrNameLst>
                                      </p:cBhvr>
                                      <p:to>
                                        <p:strVal val="visible"/>
                                      </p:to>
                                    </p:set>
                                    <p:anim calcmode="lin" valueType="num">
                                      <p:cBhvr>
                                        <p:cTn id="21" dur="800" fill="hold"/>
                                        <p:tgtEl>
                                          <p:spTgt spid="954"/>
                                        </p:tgtEl>
                                        <p:attrNameLst>
                                          <p:attrName>ppt_w</p:attrName>
                                        </p:attrNameLst>
                                      </p:cBhvr>
                                      <p:tavLst>
                                        <p:tav tm="0">
                                          <p:val>
                                            <p:strVal val="4*#ppt_w"/>
                                          </p:val>
                                        </p:tav>
                                        <p:tav tm="100000">
                                          <p:val>
                                            <p:strVal val="#ppt_w"/>
                                          </p:val>
                                        </p:tav>
                                      </p:tavLst>
                                    </p:anim>
                                    <p:anim calcmode="lin" valueType="num">
                                      <p:cBhvr>
                                        <p:cTn id="22" dur="800" fill="hold"/>
                                        <p:tgtEl>
                                          <p:spTgt spid="954"/>
                                        </p:tgtEl>
                                        <p:attrNameLst>
                                          <p:attrName>ppt_h</p:attrName>
                                        </p:attrNameLst>
                                      </p:cBhvr>
                                      <p:tavLst>
                                        <p:tav tm="0">
                                          <p:val>
                                            <p:strVal val="4*#ppt_h"/>
                                          </p:val>
                                        </p:tav>
                                        <p:tav tm="100000">
                                          <p:val>
                                            <p:strVal val="#ppt_h"/>
                                          </p:val>
                                        </p:tav>
                                      </p:tavLst>
                                    </p:anim>
                                  </p:childTnLst>
                                </p:cTn>
                              </p:par>
                            </p:childTnLst>
                          </p:cTn>
                        </p:par>
                        <p:par>
                          <p:cTn id="23" fill="hold">
                            <p:stCondLst>
                              <p:cond delay="1600"/>
                            </p:stCondLst>
                            <p:childTnLst>
                              <p:par>
                                <p:cTn id="24" presetClass="entr" nodeType="afterEffect" presetSubtype="32" presetID="4" grpId="5" fill="hold">
                                  <p:stCondLst>
                                    <p:cond delay="0"/>
                                  </p:stCondLst>
                                  <p:iterate type="el" backwards="0">
                                    <p:tmAbs val="0"/>
                                  </p:iterate>
                                  <p:childTnLst>
                                    <p:set>
                                      <p:cBhvr>
                                        <p:cTn id="25" fill="hold"/>
                                        <p:tgtEl>
                                          <p:spTgt spid="932"/>
                                        </p:tgtEl>
                                        <p:attrNameLst>
                                          <p:attrName>style.visibility</p:attrName>
                                        </p:attrNameLst>
                                      </p:cBhvr>
                                      <p:to>
                                        <p:strVal val="visible"/>
                                      </p:to>
                                    </p:set>
                                    <p:animEffect filter="box(out)" transition="in">
                                      <p:cBhvr>
                                        <p:cTn id="26" dur="800"/>
                                        <p:tgtEl>
                                          <p:spTgt spid="932"/>
                                        </p:tgtEl>
                                      </p:cBhvr>
                                    </p:animEffect>
                                  </p:childTnLst>
                                </p:cTn>
                              </p:par>
                            </p:childTnLst>
                          </p:cTn>
                        </p:par>
                        <p:par>
                          <p:cTn id="27" fill="hold">
                            <p:stCondLst>
                              <p:cond delay="2400"/>
                            </p:stCondLst>
                            <p:childTnLst>
                              <p:par>
                                <p:cTn id="28" presetClass="entr" nodeType="afterEffect" presetSubtype="32" presetID="23" grpId="6" fill="hold">
                                  <p:stCondLst>
                                    <p:cond delay="0"/>
                                  </p:stCondLst>
                                  <p:iterate type="el" backwards="0">
                                    <p:tmAbs val="0"/>
                                  </p:iterate>
                                  <p:childTnLst>
                                    <p:set>
                                      <p:cBhvr>
                                        <p:cTn id="29" fill="hold"/>
                                        <p:tgtEl>
                                          <p:spTgt spid="955"/>
                                        </p:tgtEl>
                                        <p:attrNameLst>
                                          <p:attrName>style.visibility</p:attrName>
                                        </p:attrNameLst>
                                      </p:cBhvr>
                                      <p:to>
                                        <p:strVal val="visible"/>
                                      </p:to>
                                    </p:set>
                                    <p:anim calcmode="lin" valueType="num">
                                      <p:cBhvr>
                                        <p:cTn id="30" dur="800" fill="hold"/>
                                        <p:tgtEl>
                                          <p:spTgt spid="955"/>
                                        </p:tgtEl>
                                        <p:attrNameLst>
                                          <p:attrName>ppt_w</p:attrName>
                                        </p:attrNameLst>
                                      </p:cBhvr>
                                      <p:tavLst>
                                        <p:tav tm="0">
                                          <p:val>
                                            <p:strVal val="4*#ppt_w"/>
                                          </p:val>
                                        </p:tav>
                                        <p:tav tm="100000">
                                          <p:val>
                                            <p:strVal val="#ppt_w"/>
                                          </p:val>
                                        </p:tav>
                                      </p:tavLst>
                                    </p:anim>
                                    <p:anim calcmode="lin" valueType="num">
                                      <p:cBhvr>
                                        <p:cTn id="31" dur="800" fill="hold"/>
                                        <p:tgtEl>
                                          <p:spTgt spid="955"/>
                                        </p:tgtEl>
                                        <p:attrNameLst>
                                          <p:attrName>ppt_h</p:attrName>
                                        </p:attrNameLst>
                                      </p:cBhvr>
                                      <p:tavLst>
                                        <p:tav tm="0">
                                          <p:val>
                                            <p:strVal val="4*#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Class="entr" nodeType="clickEffect" presetID="9" grpId="7" fill="hold">
                                  <p:stCondLst>
                                    <p:cond delay="0"/>
                                  </p:stCondLst>
                                  <p:iterate type="el" backwards="0">
                                    <p:tmAbs val="0"/>
                                  </p:iterate>
                                  <p:childTnLst>
                                    <p:set>
                                      <p:cBhvr>
                                        <p:cTn id="35" fill="hold"/>
                                        <p:tgtEl>
                                          <p:spTgt spid="930"/>
                                        </p:tgtEl>
                                        <p:attrNameLst>
                                          <p:attrName>style.visibility</p:attrName>
                                        </p:attrNameLst>
                                      </p:cBhvr>
                                      <p:to>
                                        <p:strVal val="visible"/>
                                      </p:to>
                                    </p:set>
                                    <p:animEffect filter="dissolve" transition="in">
                                      <p:cBhvr>
                                        <p:cTn id="36" dur="800"/>
                                        <p:tgtEl>
                                          <p:spTgt spid="930"/>
                                        </p:tgtEl>
                                      </p:cBhvr>
                                    </p:animEffect>
                                  </p:childTnLst>
                                </p:cTn>
                              </p:par>
                            </p:childTnLst>
                          </p:cTn>
                        </p:par>
                        <p:par>
                          <p:cTn id="37" fill="hold">
                            <p:stCondLst>
                              <p:cond delay="800"/>
                            </p:stCondLst>
                            <p:childTnLst>
                              <p:par>
                                <p:cTn id="38" presetClass="entr" nodeType="afterEffect" presetID="9" grpId="8" fill="hold">
                                  <p:stCondLst>
                                    <p:cond delay="0"/>
                                  </p:stCondLst>
                                  <p:iterate type="el" backwards="0">
                                    <p:tmAbs val="0"/>
                                  </p:iterate>
                                  <p:childTnLst>
                                    <p:set>
                                      <p:cBhvr>
                                        <p:cTn id="39" fill="hold"/>
                                        <p:tgtEl>
                                          <p:spTgt spid="939"/>
                                        </p:tgtEl>
                                        <p:attrNameLst>
                                          <p:attrName>style.visibility</p:attrName>
                                        </p:attrNameLst>
                                      </p:cBhvr>
                                      <p:to>
                                        <p:strVal val="visible"/>
                                      </p:to>
                                    </p:set>
                                    <p:animEffect filter="dissolve" transition="in">
                                      <p:cBhvr>
                                        <p:cTn id="40" dur="800"/>
                                        <p:tgtEl>
                                          <p:spTgt spid="939"/>
                                        </p:tgtEl>
                                      </p:cBhvr>
                                    </p:animEffect>
                                  </p:childTnLst>
                                </p:cTn>
                              </p:par>
                            </p:childTnLst>
                          </p:cTn>
                        </p:par>
                        <p:par>
                          <p:cTn id="41" fill="hold">
                            <p:stCondLst>
                              <p:cond delay="1600"/>
                            </p:stCondLst>
                            <p:childTnLst>
                              <p:par>
                                <p:cTn id="42" presetClass="entr" nodeType="afterEffect" presetSubtype="10" presetID="19" grpId="9" fill="hold">
                                  <p:stCondLst>
                                    <p:cond delay="0"/>
                                  </p:stCondLst>
                                  <p:iterate type="el" backwards="0">
                                    <p:tmAbs val="0"/>
                                  </p:iterate>
                                  <p:childTnLst>
                                    <p:set>
                                      <p:cBhvr>
                                        <p:cTn id="43" fill="hold"/>
                                        <p:tgtEl>
                                          <p:spTgt spid="951"/>
                                        </p:tgtEl>
                                        <p:attrNameLst>
                                          <p:attrName>style.visibility</p:attrName>
                                        </p:attrNameLst>
                                      </p:cBhvr>
                                      <p:to>
                                        <p:strVal val="visible"/>
                                      </p:to>
                                    </p:set>
                                    <p:anim calcmode="lin" valueType="num">
                                      <p:cBhvr>
                                        <p:cTn id="44" dur="800" fill="hold"/>
                                        <p:tgtEl>
                                          <p:spTgt spid="951"/>
                                        </p:tgtEl>
                                        <p:attrNameLst>
                                          <p:attrName>ppt_w</p:attrName>
                                        </p:attrNameLst>
                                      </p:cBhvr>
                                      <p:tavLst>
                                        <p:tav tm="0" fmla="#ppt_w*sin(2.5*pi*$)">
                                          <p:val>
                                            <p:fltVal val="0"/>
                                          </p:val>
                                        </p:tav>
                                        <p:tav tm="100000">
                                          <p:val>
                                            <p:fltVal val="1"/>
                                          </p:val>
                                        </p:tav>
                                      </p:tavLst>
                                    </p:anim>
                                    <p:anim calcmode="lin" valueType="num">
                                      <p:cBhvr>
                                        <p:cTn id="45" dur="800" fill="hold"/>
                                        <p:tgtEl>
                                          <p:spTgt spid="951"/>
                                        </p:tgtEl>
                                        <p:attrNameLst>
                                          <p:attrName>ppt_h</p:attrName>
                                        </p:attrNameLst>
                                      </p:cBhvr>
                                      <p:tavLst>
                                        <p:tav tm="0">
                                          <p:val>
                                            <p:strVal val="#ppt_h"/>
                                          </p:val>
                                        </p:tav>
                                        <p:tav tm="100000">
                                          <p:val>
                                            <p:strVal val="#ppt_h"/>
                                          </p:val>
                                        </p:tav>
                                      </p:tavLst>
                                    </p:anim>
                                  </p:childTnLst>
                                </p:cTn>
                              </p:par>
                            </p:childTnLst>
                          </p:cTn>
                        </p:par>
                        <p:par>
                          <p:cTn id="46" fill="hold">
                            <p:stCondLst>
                              <p:cond delay="2400"/>
                            </p:stCondLst>
                            <p:childTnLst>
                              <p:par>
                                <p:cTn id="47" presetClass="entr" nodeType="afterEffect" presetSubtype="10" presetID="19" grpId="10" fill="hold">
                                  <p:stCondLst>
                                    <p:cond delay="0"/>
                                  </p:stCondLst>
                                  <p:iterate type="el" backwards="0">
                                    <p:tmAbs val="0"/>
                                  </p:iterate>
                                  <p:childTnLst>
                                    <p:set>
                                      <p:cBhvr>
                                        <p:cTn id="48" fill="hold"/>
                                        <p:tgtEl>
                                          <p:spTgt spid="953"/>
                                        </p:tgtEl>
                                        <p:attrNameLst>
                                          <p:attrName>style.visibility</p:attrName>
                                        </p:attrNameLst>
                                      </p:cBhvr>
                                      <p:to>
                                        <p:strVal val="visible"/>
                                      </p:to>
                                    </p:set>
                                    <p:anim calcmode="lin" valueType="num">
                                      <p:cBhvr>
                                        <p:cTn id="49" dur="800" fill="hold"/>
                                        <p:tgtEl>
                                          <p:spTgt spid="953"/>
                                        </p:tgtEl>
                                        <p:attrNameLst>
                                          <p:attrName>ppt_w</p:attrName>
                                        </p:attrNameLst>
                                      </p:cBhvr>
                                      <p:tavLst>
                                        <p:tav tm="0" fmla="#ppt_w*sin(2.5*pi*$)">
                                          <p:val>
                                            <p:fltVal val="0"/>
                                          </p:val>
                                        </p:tav>
                                        <p:tav tm="100000">
                                          <p:val>
                                            <p:fltVal val="1"/>
                                          </p:val>
                                        </p:tav>
                                      </p:tavLst>
                                    </p:anim>
                                    <p:anim calcmode="lin" valueType="num">
                                      <p:cBhvr>
                                        <p:cTn id="50" dur="800" fill="hold"/>
                                        <p:tgtEl>
                                          <p:spTgt spid="953"/>
                                        </p:tgtEl>
                                        <p:attrNameLst>
                                          <p:attrName>ppt_h</p:attrName>
                                        </p:attrNameLst>
                                      </p:cBhvr>
                                      <p:tavLst>
                                        <p:tav tm="0">
                                          <p:val>
                                            <p:strVal val="#ppt_h"/>
                                          </p:val>
                                        </p:tav>
                                        <p:tav tm="100000">
                                          <p:val>
                                            <p:strVal val="#ppt_h"/>
                                          </p:val>
                                        </p:tav>
                                      </p:tavLst>
                                    </p:anim>
                                  </p:childTnLst>
                                </p:cTn>
                              </p:par>
                            </p:childTnLst>
                          </p:cTn>
                        </p:par>
                        <p:par>
                          <p:cTn id="51" fill="hold">
                            <p:stCondLst>
                              <p:cond delay="3200"/>
                            </p:stCondLst>
                            <p:childTnLst>
                              <p:par>
                                <p:cTn id="52" presetClass="entr" nodeType="afterEffect" presetSubtype="32" presetID="23" grpId="11" fill="hold">
                                  <p:stCondLst>
                                    <p:cond delay="0"/>
                                  </p:stCondLst>
                                  <p:iterate type="el" backwards="0">
                                    <p:tmAbs val="0"/>
                                  </p:iterate>
                                  <p:childTnLst>
                                    <p:set>
                                      <p:cBhvr>
                                        <p:cTn id="53" fill="hold"/>
                                        <p:tgtEl>
                                          <p:spTgt spid="950"/>
                                        </p:tgtEl>
                                        <p:attrNameLst>
                                          <p:attrName>style.visibility</p:attrName>
                                        </p:attrNameLst>
                                      </p:cBhvr>
                                      <p:to>
                                        <p:strVal val="visible"/>
                                      </p:to>
                                    </p:set>
                                    <p:anim calcmode="lin" valueType="num">
                                      <p:cBhvr>
                                        <p:cTn id="54" dur="800" fill="hold"/>
                                        <p:tgtEl>
                                          <p:spTgt spid="950"/>
                                        </p:tgtEl>
                                        <p:attrNameLst>
                                          <p:attrName>ppt_w</p:attrName>
                                        </p:attrNameLst>
                                      </p:cBhvr>
                                      <p:tavLst>
                                        <p:tav tm="0">
                                          <p:val>
                                            <p:strVal val="4*#ppt_w"/>
                                          </p:val>
                                        </p:tav>
                                        <p:tav tm="100000">
                                          <p:val>
                                            <p:strVal val="#ppt_w"/>
                                          </p:val>
                                        </p:tav>
                                      </p:tavLst>
                                    </p:anim>
                                    <p:anim calcmode="lin" valueType="num">
                                      <p:cBhvr>
                                        <p:cTn id="55" dur="800" fill="hold"/>
                                        <p:tgtEl>
                                          <p:spTgt spid="950"/>
                                        </p:tgtEl>
                                        <p:attrNameLst>
                                          <p:attrName>ppt_h</p:attrName>
                                        </p:attrNameLst>
                                      </p:cBhvr>
                                      <p:tavLst>
                                        <p:tav tm="0">
                                          <p:val>
                                            <p:strVal val="4*#ppt_h"/>
                                          </p:val>
                                        </p:tav>
                                        <p:tav tm="100000">
                                          <p:val>
                                            <p:strVal val="#ppt_h"/>
                                          </p:val>
                                        </p:tav>
                                      </p:tavLst>
                                    </p:anim>
                                  </p:childTnLst>
                                </p:cTn>
                              </p:par>
                            </p:childTnLst>
                          </p:cTn>
                        </p:par>
                        <p:par>
                          <p:cTn id="56" fill="hold">
                            <p:stCondLst>
                              <p:cond delay="4000"/>
                            </p:stCondLst>
                            <p:childTnLst>
                              <p:par>
                                <p:cTn id="57" presetClass="entr" nodeType="afterEffect" presetSubtype="32" presetID="23" grpId="12" fill="hold">
                                  <p:stCondLst>
                                    <p:cond delay="0"/>
                                  </p:stCondLst>
                                  <p:iterate type="el" backwards="0">
                                    <p:tmAbs val="0"/>
                                  </p:iterate>
                                  <p:childTnLst>
                                    <p:set>
                                      <p:cBhvr>
                                        <p:cTn id="58" fill="hold"/>
                                        <p:tgtEl>
                                          <p:spTgt spid="952"/>
                                        </p:tgtEl>
                                        <p:attrNameLst>
                                          <p:attrName>style.visibility</p:attrName>
                                        </p:attrNameLst>
                                      </p:cBhvr>
                                      <p:to>
                                        <p:strVal val="visible"/>
                                      </p:to>
                                    </p:set>
                                    <p:anim calcmode="lin" valueType="num">
                                      <p:cBhvr>
                                        <p:cTn id="59" dur="800" fill="hold"/>
                                        <p:tgtEl>
                                          <p:spTgt spid="952"/>
                                        </p:tgtEl>
                                        <p:attrNameLst>
                                          <p:attrName>ppt_w</p:attrName>
                                        </p:attrNameLst>
                                      </p:cBhvr>
                                      <p:tavLst>
                                        <p:tav tm="0">
                                          <p:val>
                                            <p:strVal val="4*#ppt_w"/>
                                          </p:val>
                                        </p:tav>
                                        <p:tav tm="100000">
                                          <p:val>
                                            <p:strVal val="#ppt_w"/>
                                          </p:val>
                                        </p:tav>
                                      </p:tavLst>
                                    </p:anim>
                                    <p:anim calcmode="lin" valueType="num">
                                      <p:cBhvr>
                                        <p:cTn id="60" dur="800" fill="hold"/>
                                        <p:tgtEl>
                                          <p:spTgt spid="952"/>
                                        </p:tgtEl>
                                        <p:attrNameLst>
                                          <p:attrName>ppt_h</p:attrName>
                                        </p:attrNameLst>
                                      </p:cBhvr>
                                      <p:tavLst>
                                        <p:tav tm="0">
                                          <p:val>
                                            <p:strVal val="4*#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32" presetID="4" grpId="13" fill="hold">
                                  <p:stCondLst>
                                    <p:cond delay="0"/>
                                  </p:stCondLst>
                                  <p:iterate type="el" backwards="0">
                                    <p:tmAbs val="0"/>
                                  </p:iterate>
                                  <p:childTnLst>
                                    <p:set>
                                      <p:cBhvr>
                                        <p:cTn id="64" fill="hold"/>
                                        <p:tgtEl>
                                          <p:spTgt spid="924"/>
                                        </p:tgtEl>
                                        <p:attrNameLst>
                                          <p:attrName>style.visibility</p:attrName>
                                        </p:attrNameLst>
                                      </p:cBhvr>
                                      <p:to>
                                        <p:strVal val="visible"/>
                                      </p:to>
                                    </p:set>
                                    <p:animEffect filter="box(out)" transition="in">
                                      <p:cBhvr>
                                        <p:cTn id="65" dur="800"/>
                                        <p:tgtEl>
                                          <p:spTgt spid="924"/>
                                        </p:tgtEl>
                                      </p:cBhvr>
                                    </p:animEffect>
                                  </p:childTnLst>
                                </p:cTn>
                              </p:par>
                            </p:childTnLst>
                          </p:cTn>
                        </p:par>
                        <p:par>
                          <p:cTn id="66" fill="hold">
                            <p:stCondLst>
                              <p:cond delay="800"/>
                            </p:stCondLst>
                            <p:childTnLst>
                              <p:par>
                                <p:cTn id="67" presetClass="entr" nodeType="afterEffect" presetSubtype="32" presetID="23" grpId="14" fill="hold">
                                  <p:stCondLst>
                                    <p:cond delay="0"/>
                                  </p:stCondLst>
                                  <p:iterate type="el" backwards="0">
                                    <p:tmAbs val="0"/>
                                  </p:iterate>
                                  <p:childTnLst>
                                    <p:set>
                                      <p:cBhvr>
                                        <p:cTn id="68" fill="hold"/>
                                        <p:tgtEl>
                                          <p:spTgt spid="925"/>
                                        </p:tgtEl>
                                        <p:attrNameLst>
                                          <p:attrName>style.visibility</p:attrName>
                                        </p:attrNameLst>
                                      </p:cBhvr>
                                      <p:to>
                                        <p:strVal val="visible"/>
                                      </p:to>
                                    </p:set>
                                    <p:anim calcmode="lin" valueType="num">
                                      <p:cBhvr>
                                        <p:cTn id="69" dur="800" fill="hold"/>
                                        <p:tgtEl>
                                          <p:spTgt spid="925"/>
                                        </p:tgtEl>
                                        <p:attrNameLst>
                                          <p:attrName>ppt_w</p:attrName>
                                        </p:attrNameLst>
                                      </p:cBhvr>
                                      <p:tavLst>
                                        <p:tav tm="0">
                                          <p:val>
                                            <p:strVal val="4*#ppt_w"/>
                                          </p:val>
                                        </p:tav>
                                        <p:tav tm="100000">
                                          <p:val>
                                            <p:strVal val="#ppt_w"/>
                                          </p:val>
                                        </p:tav>
                                      </p:tavLst>
                                    </p:anim>
                                    <p:anim calcmode="lin" valueType="num">
                                      <p:cBhvr>
                                        <p:cTn id="70" dur="800" fill="hold"/>
                                        <p:tgtEl>
                                          <p:spTgt spid="925"/>
                                        </p:tgtEl>
                                        <p:attrNameLst>
                                          <p:attrName>ppt_h</p:attrName>
                                        </p:attrNameLst>
                                      </p:cBhvr>
                                      <p:tavLst>
                                        <p:tav tm="0">
                                          <p:val>
                                            <p:strVal val="4*#ppt_h"/>
                                          </p:val>
                                        </p:tav>
                                        <p:tav tm="100000">
                                          <p:val>
                                            <p:strVal val="#ppt_h"/>
                                          </p:val>
                                        </p:tav>
                                      </p:tavLst>
                                    </p:anim>
                                  </p:childTnLst>
                                </p:cTn>
                              </p:par>
                            </p:childTnLst>
                          </p:cTn>
                        </p:par>
                        <p:par>
                          <p:cTn id="71" fill="hold">
                            <p:stCondLst>
                              <p:cond delay="1600"/>
                            </p:stCondLst>
                            <p:childTnLst>
                              <p:par>
                                <p:cTn id="72" presetClass="entr" nodeType="afterEffect" presetSubtype="10" presetID="19" grpId="15" fill="hold">
                                  <p:stCondLst>
                                    <p:cond delay="0"/>
                                  </p:stCondLst>
                                  <p:iterate type="el" backwards="0">
                                    <p:tmAbs val="0"/>
                                  </p:iterate>
                                  <p:childTnLst>
                                    <p:set>
                                      <p:cBhvr>
                                        <p:cTn id="73" fill="hold"/>
                                        <p:tgtEl>
                                          <p:spTgt spid="926"/>
                                        </p:tgtEl>
                                        <p:attrNameLst>
                                          <p:attrName>style.visibility</p:attrName>
                                        </p:attrNameLst>
                                      </p:cBhvr>
                                      <p:to>
                                        <p:strVal val="visible"/>
                                      </p:to>
                                    </p:set>
                                    <p:anim calcmode="lin" valueType="num">
                                      <p:cBhvr>
                                        <p:cTn id="74" dur="800" fill="hold"/>
                                        <p:tgtEl>
                                          <p:spTgt spid="926"/>
                                        </p:tgtEl>
                                        <p:attrNameLst>
                                          <p:attrName>ppt_w</p:attrName>
                                        </p:attrNameLst>
                                      </p:cBhvr>
                                      <p:tavLst>
                                        <p:tav tm="0" fmla="#ppt_w*sin(2.5*pi*$)">
                                          <p:val>
                                            <p:fltVal val="0"/>
                                          </p:val>
                                        </p:tav>
                                        <p:tav tm="100000">
                                          <p:val>
                                            <p:fltVal val="1"/>
                                          </p:val>
                                        </p:tav>
                                      </p:tavLst>
                                    </p:anim>
                                    <p:anim calcmode="lin" valueType="num">
                                      <p:cBhvr>
                                        <p:cTn id="75" dur="800" fill="hold"/>
                                        <p:tgtEl>
                                          <p:spTgt spid="926"/>
                                        </p:tgtEl>
                                        <p:attrNameLst>
                                          <p:attrName>ppt_h</p:attrName>
                                        </p:attrNameLst>
                                      </p:cBhvr>
                                      <p:tavLst>
                                        <p:tav tm="0">
                                          <p:val>
                                            <p:strVal val="#ppt_h"/>
                                          </p:val>
                                        </p:tav>
                                        <p:tav tm="100000">
                                          <p:val>
                                            <p:strVal val="#ppt_h"/>
                                          </p:val>
                                        </p:tav>
                                      </p:tavLst>
                                    </p:anim>
                                  </p:childTnLst>
                                </p:cTn>
                              </p:par>
                            </p:childTnLst>
                          </p:cTn>
                        </p:par>
                        <p:par>
                          <p:cTn id="76" fill="hold">
                            <p:stCondLst>
                              <p:cond delay="2400"/>
                            </p:stCondLst>
                            <p:childTnLst>
                              <p:par>
                                <p:cTn id="77" presetClass="entr" nodeType="afterEffect" presetSubtype="32" presetID="23" grpId="16" fill="hold">
                                  <p:stCondLst>
                                    <p:cond delay="0"/>
                                  </p:stCondLst>
                                  <p:iterate type="el" backwards="0">
                                    <p:tmAbs val="0"/>
                                  </p:iterate>
                                  <p:childTnLst>
                                    <p:set>
                                      <p:cBhvr>
                                        <p:cTn id="78" fill="hold"/>
                                        <p:tgtEl>
                                          <p:spTgt spid="927"/>
                                        </p:tgtEl>
                                        <p:attrNameLst>
                                          <p:attrName>style.visibility</p:attrName>
                                        </p:attrNameLst>
                                      </p:cBhvr>
                                      <p:to>
                                        <p:strVal val="visible"/>
                                      </p:to>
                                    </p:set>
                                    <p:anim calcmode="lin" valueType="num">
                                      <p:cBhvr>
                                        <p:cTn id="79" dur="800" fill="hold"/>
                                        <p:tgtEl>
                                          <p:spTgt spid="927"/>
                                        </p:tgtEl>
                                        <p:attrNameLst>
                                          <p:attrName>ppt_w</p:attrName>
                                        </p:attrNameLst>
                                      </p:cBhvr>
                                      <p:tavLst>
                                        <p:tav tm="0">
                                          <p:val>
                                            <p:strVal val="4*#ppt_w"/>
                                          </p:val>
                                        </p:tav>
                                        <p:tav tm="100000">
                                          <p:val>
                                            <p:strVal val="#ppt_w"/>
                                          </p:val>
                                        </p:tav>
                                      </p:tavLst>
                                    </p:anim>
                                    <p:anim calcmode="lin" valueType="num">
                                      <p:cBhvr>
                                        <p:cTn id="80" dur="800" fill="hold"/>
                                        <p:tgtEl>
                                          <p:spTgt spid="927"/>
                                        </p:tgtEl>
                                        <p:attrNameLst>
                                          <p:attrName>ppt_h</p:attrName>
                                        </p:attrNameLst>
                                      </p:cBhvr>
                                      <p:tavLst>
                                        <p:tav tm="0">
                                          <p:val>
                                            <p:strVal val="4*#ppt_h"/>
                                          </p:val>
                                        </p:tav>
                                        <p:tav tm="100000">
                                          <p:val>
                                            <p:strVal val="#ppt_h"/>
                                          </p:val>
                                        </p:tav>
                                      </p:tavLst>
                                    </p:anim>
                                  </p:childTnLst>
                                </p:cTn>
                              </p:par>
                            </p:childTnLst>
                          </p:cTn>
                        </p:par>
                        <p:par>
                          <p:cTn id="81" fill="hold">
                            <p:stCondLst>
                              <p:cond delay="3200"/>
                            </p:stCondLst>
                            <p:childTnLst>
                              <p:par>
                                <p:cTn id="82" presetClass="entr" nodeType="afterEffect" presetID="9" grpId="17" fill="hold">
                                  <p:stCondLst>
                                    <p:cond delay="0"/>
                                  </p:stCondLst>
                                  <p:iterate type="el" backwards="0">
                                    <p:tmAbs val="0"/>
                                  </p:iterate>
                                  <p:childTnLst>
                                    <p:set>
                                      <p:cBhvr>
                                        <p:cTn id="83" fill="hold"/>
                                        <p:tgtEl>
                                          <p:spTgt spid="931"/>
                                        </p:tgtEl>
                                        <p:attrNameLst>
                                          <p:attrName>style.visibility</p:attrName>
                                        </p:attrNameLst>
                                      </p:cBhvr>
                                      <p:to>
                                        <p:strVal val="visible"/>
                                      </p:to>
                                    </p:set>
                                    <p:animEffect filter="dissolve" transition="in">
                                      <p:cBhvr>
                                        <p:cTn id="84" dur="800"/>
                                        <p:tgtEl>
                                          <p:spTgt spid="931"/>
                                        </p:tgtEl>
                                      </p:cBhvr>
                                    </p:animEffect>
                                  </p:childTnLst>
                                </p:cTn>
                              </p:par>
                            </p:childTnLst>
                          </p:cTn>
                        </p:par>
                        <p:par>
                          <p:cTn id="85" fill="hold">
                            <p:stCondLst>
                              <p:cond delay="4000"/>
                            </p:stCondLst>
                            <p:childTnLst>
                              <p:par>
                                <p:cTn id="86" presetClass="entr" nodeType="afterEffect" presetSubtype="10" presetID="19" grpId="18" fill="hold">
                                  <p:stCondLst>
                                    <p:cond delay="0"/>
                                  </p:stCondLst>
                                  <p:iterate type="el" backwards="0">
                                    <p:tmAbs val="0"/>
                                  </p:iterate>
                                  <p:childTnLst>
                                    <p:set>
                                      <p:cBhvr>
                                        <p:cTn id="87" fill="hold"/>
                                        <p:tgtEl>
                                          <p:spTgt spid="946"/>
                                        </p:tgtEl>
                                        <p:attrNameLst>
                                          <p:attrName>style.visibility</p:attrName>
                                        </p:attrNameLst>
                                      </p:cBhvr>
                                      <p:to>
                                        <p:strVal val="visible"/>
                                      </p:to>
                                    </p:set>
                                    <p:anim calcmode="lin" valueType="num">
                                      <p:cBhvr>
                                        <p:cTn id="88" dur="800" fill="hold"/>
                                        <p:tgtEl>
                                          <p:spTgt spid="946"/>
                                        </p:tgtEl>
                                        <p:attrNameLst>
                                          <p:attrName>ppt_w</p:attrName>
                                        </p:attrNameLst>
                                      </p:cBhvr>
                                      <p:tavLst>
                                        <p:tav tm="0" fmla="#ppt_w*sin(2.5*pi*$)">
                                          <p:val>
                                            <p:fltVal val="0"/>
                                          </p:val>
                                        </p:tav>
                                        <p:tav tm="100000">
                                          <p:val>
                                            <p:fltVal val="1"/>
                                          </p:val>
                                        </p:tav>
                                      </p:tavLst>
                                    </p:anim>
                                    <p:anim calcmode="lin" valueType="num">
                                      <p:cBhvr>
                                        <p:cTn id="89" dur="800" fill="hold"/>
                                        <p:tgtEl>
                                          <p:spTgt spid="946"/>
                                        </p:tgtEl>
                                        <p:attrNameLst>
                                          <p:attrName>ppt_h</p:attrName>
                                        </p:attrNameLst>
                                      </p:cBhvr>
                                      <p:tavLst>
                                        <p:tav tm="0">
                                          <p:val>
                                            <p:strVal val="#ppt_h"/>
                                          </p:val>
                                        </p:tav>
                                        <p:tav tm="100000">
                                          <p:val>
                                            <p:strVal val="#ppt_h"/>
                                          </p:val>
                                        </p:tav>
                                      </p:tavLst>
                                    </p:anim>
                                  </p:childTnLst>
                                </p:cTn>
                              </p:par>
                            </p:childTnLst>
                          </p:cTn>
                        </p:par>
                        <p:par>
                          <p:cTn id="90" fill="hold">
                            <p:stCondLst>
                              <p:cond delay="4800"/>
                            </p:stCondLst>
                            <p:childTnLst>
                              <p:par>
                                <p:cTn id="91" presetClass="entr" nodeType="afterEffect" presetSubtype="32" presetID="23" grpId="19" fill="hold">
                                  <p:stCondLst>
                                    <p:cond delay="0"/>
                                  </p:stCondLst>
                                  <p:iterate type="el" backwards="0">
                                    <p:tmAbs val="0"/>
                                  </p:iterate>
                                  <p:childTnLst>
                                    <p:set>
                                      <p:cBhvr>
                                        <p:cTn id="92" fill="hold"/>
                                        <p:tgtEl>
                                          <p:spTgt spid="947"/>
                                        </p:tgtEl>
                                        <p:attrNameLst>
                                          <p:attrName>style.visibility</p:attrName>
                                        </p:attrNameLst>
                                      </p:cBhvr>
                                      <p:to>
                                        <p:strVal val="visible"/>
                                      </p:to>
                                    </p:set>
                                    <p:anim calcmode="lin" valueType="num">
                                      <p:cBhvr>
                                        <p:cTn id="93" dur="800" fill="hold"/>
                                        <p:tgtEl>
                                          <p:spTgt spid="947"/>
                                        </p:tgtEl>
                                        <p:attrNameLst>
                                          <p:attrName>ppt_w</p:attrName>
                                        </p:attrNameLst>
                                      </p:cBhvr>
                                      <p:tavLst>
                                        <p:tav tm="0">
                                          <p:val>
                                            <p:strVal val="4*#ppt_w"/>
                                          </p:val>
                                        </p:tav>
                                        <p:tav tm="100000">
                                          <p:val>
                                            <p:strVal val="#ppt_w"/>
                                          </p:val>
                                        </p:tav>
                                      </p:tavLst>
                                    </p:anim>
                                    <p:anim calcmode="lin" valueType="num">
                                      <p:cBhvr>
                                        <p:cTn id="94" dur="800" fill="hold"/>
                                        <p:tgtEl>
                                          <p:spTgt spid="947"/>
                                        </p:tgtEl>
                                        <p:attrNameLst>
                                          <p:attrName>ppt_h</p:attrName>
                                        </p:attrNameLst>
                                      </p:cBhvr>
                                      <p:tavLst>
                                        <p:tav tm="0">
                                          <p:val>
                                            <p:strVal val="4*#ppt_h"/>
                                          </p:val>
                                        </p:tav>
                                        <p:tav tm="100000">
                                          <p:val>
                                            <p:strVal val="#ppt_h"/>
                                          </p:val>
                                        </p:tav>
                                      </p:tavLst>
                                    </p:anim>
                                  </p:childTnLst>
                                </p:cTn>
                              </p:par>
                            </p:childTnLst>
                          </p:cTn>
                        </p:par>
                        <p:par>
                          <p:cTn id="95" fill="hold">
                            <p:stCondLst>
                              <p:cond delay="5600"/>
                            </p:stCondLst>
                            <p:childTnLst>
                              <p:par>
                                <p:cTn id="96" presetClass="entr" nodeType="afterEffect" presetSubtype="32" presetID="4" grpId="20" fill="hold">
                                  <p:stCondLst>
                                    <p:cond delay="0"/>
                                  </p:stCondLst>
                                  <p:iterate type="el" backwards="0">
                                    <p:tmAbs val="0"/>
                                  </p:iterate>
                                  <p:childTnLst>
                                    <p:set>
                                      <p:cBhvr>
                                        <p:cTn id="97" fill="hold"/>
                                        <p:tgtEl>
                                          <p:spTgt spid="928"/>
                                        </p:tgtEl>
                                        <p:attrNameLst>
                                          <p:attrName>style.visibility</p:attrName>
                                        </p:attrNameLst>
                                      </p:cBhvr>
                                      <p:to>
                                        <p:strVal val="visible"/>
                                      </p:to>
                                    </p:set>
                                    <p:animEffect filter="box(out)" transition="in">
                                      <p:cBhvr>
                                        <p:cTn id="98" dur="800"/>
                                        <p:tgtEl>
                                          <p:spTgt spid="928"/>
                                        </p:tgtEl>
                                      </p:cBhvr>
                                    </p:animEffect>
                                  </p:childTnLst>
                                </p:cTn>
                              </p:par>
                            </p:childTnLst>
                          </p:cTn>
                        </p:par>
                        <p:par>
                          <p:cTn id="99" fill="hold">
                            <p:stCondLst>
                              <p:cond delay="6400"/>
                            </p:stCondLst>
                            <p:childTnLst>
                              <p:par>
                                <p:cTn id="100" presetClass="entr" nodeType="afterEffect" presetSubtype="32" presetID="23" grpId="21" fill="hold">
                                  <p:stCondLst>
                                    <p:cond delay="0"/>
                                  </p:stCondLst>
                                  <p:iterate type="el" backwards="0">
                                    <p:tmAbs val="0"/>
                                  </p:iterate>
                                  <p:childTnLst>
                                    <p:set>
                                      <p:cBhvr>
                                        <p:cTn id="101" fill="hold"/>
                                        <p:tgtEl>
                                          <p:spTgt spid="929"/>
                                        </p:tgtEl>
                                        <p:attrNameLst>
                                          <p:attrName>style.visibility</p:attrName>
                                        </p:attrNameLst>
                                      </p:cBhvr>
                                      <p:to>
                                        <p:strVal val="visible"/>
                                      </p:to>
                                    </p:set>
                                    <p:anim calcmode="lin" valueType="num">
                                      <p:cBhvr>
                                        <p:cTn id="102" dur="800" fill="hold"/>
                                        <p:tgtEl>
                                          <p:spTgt spid="929"/>
                                        </p:tgtEl>
                                        <p:attrNameLst>
                                          <p:attrName>ppt_w</p:attrName>
                                        </p:attrNameLst>
                                      </p:cBhvr>
                                      <p:tavLst>
                                        <p:tav tm="0">
                                          <p:val>
                                            <p:strVal val="4*#ppt_w"/>
                                          </p:val>
                                        </p:tav>
                                        <p:tav tm="100000">
                                          <p:val>
                                            <p:strVal val="#ppt_w"/>
                                          </p:val>
                                        </p:tav>
                                      </p:tavLst>
                                    </p:anim>
                                    <p:anim calcmode="lin" valueType="num">
                                      <p:cBhvr>
                                        <p:cTn id="103" dur="800" fill="hold"/>
                                        <p:tgtEl>
                                          <p:spTgt spid="929"/>
                                        </p:tgtEl>
                                        <p:attrNameLst>
                                          <p:attrName>ppt_h</p:attrName>
                                        </p:attrNameLst>
                                      </p:cBhvr>
                                      <p:tavLst>
                                        <p:tav tm="0">
                                          <p:val>
                                            <p:strVal val="4*#ppt_h"/>
                                          </p:val>
                                        </p:tav>
                                        <p:tav tm="100000">
                                          <p:val>
                                            <p:strVal val="#ppt_h"/>
                                          </p:val>
                                        </p:tav>
                                      </p:tavLst>
                                    </p:anim>
                                  </p:childTnLst>
                                </p:cTn>
                              </p:par>
                            </p:childTnLst>
                          </p:cTn>
                        </p:par>
                        <p:par>
                          <p:cTn id="104" fill="hold">
                            <p:stCondLst>
                              <p:cond delay="7200"/>
                            </p:stCondLst>
                            <p:childTnLst>
                              <p:par>
                                <p:cTn id="105" presetClass="entr" nodeType="afterEffect" presetSubtype="32" presetID="23" grpId="22" fill="hold">
                                  <p:stCondLst>
                                    <p:cond delay="0"/>
                                  </p:stCondLst>
                                  <p:iterate type="el" backwards="0">
                                    <p:tmAbs val="0"/>
                                  </p:iterate>
                                  <p:childTnLst>
                                    <p:set>
                                      <p:cBhvr>
                                        <p:cTn id="106" fill="hold"/>
                                        <p:tgtEl>
                                          <p:spTgt spid="944"/>
                                        </p:tgtEl>
                                        <p:attrNameLst>
                                          <p:attrName>style.visibility</p:attrName>
                                        </p:attrNameLst>
                                      </p:cBhvr>
                                      <p:to>
                                        <p:strVal val="visible"/>
                                      </p:to>
                                    </p:set>
                                    <p:anim calcmode="lin" valueType="num">
                                      <p:cBhvr>
                                        <p:cTn id="107" dur="800" fill="hold"/>
                                        <p:tgtEl>
                                          <p:spTgt spid="944"/>
                                        </p:tgtEl>
                                        <p:attrNameLst>
                                          <p:attrName>ppt_w</p:attrName>
                                        </p:attrNameLst>
                                      </p:cBhvr>
                                      <p:tavLst>
                                        <p:tav tm="0">
                                          <p:val>
                                            <p:strVal val="4*#ppt_w"/>
                                          </p:val>
                                        </p:tav>
                                        <p:tav tm="100000">
                                          <p:val>
                                            <p:strVal val="#ppt_w"/>
                                          </p:val>
                                        </p:tav>
                                      </p:tavLst>
                                    </p:anim>
                                    <p:anim calcmode="lin" valueType="num">
                                      <p:cBhvr>
                                        <p:cTn id="108" dur="800" fill="hold"/>
                                        <p:tgtEl>
                                          <p:spTgt spid="944"/>
                                        </p:tgtEl>
                                        <p:attrNameLst>
                                          <p:attrName>ppt_h</p:attrName>
                                        </p:attrNameLst>
                                      </p:cBhvr>
                                      <p:tavLst>
                                        <p:tav tm="0">
                                          <p:val>
                                            <p:strVal val="4*#ppt_h"/>
                                          </p:val>
                                        </p:tav>
                                        <p:tav tm="100000">
                                          <p:val>
                                            <p:strVal val="#ppt_h"/>
                                          </p:val>
                                        </p:tav>
                                      </p:tavLst>
                                    </p:anim>
                                  </p:childTnLst>
                                </p:cTn>
                              </p:par>
                            </p:childTnLst>
                          </p:cTn>
                        </p:par>
                        <p:par>
                          <p:cTn id="109" fill="hold">
                            <p:stCondLst>
                              <p:cond delay="0"/>
                            </p:stCondLst>
                            <p:childTnLst>
                              <p:par>
                                <p:cTn id="110" presetClass="emph" nodeType="afterEffect" presetSubtype="0" presetID="35" grpId="23" repeatCount="2000" fill="hold">
                                  <p:stCondLst>
                                    <p:cond delay="0"/>
                                  </p:stCondLst>
                                  <p:childTnLst>
                                    <p:anim calcmode="discrete" valueType="str">
                                      <p:cBhvr>
                                        <p:cTn id="111" dur="600" fill="hold"/>
                                        <p:tgtEl>
                                          <p:spTgt spid="953"/>
                                        </p:tgtEl>
                                        <p:attrNameLst>
                                          <p:attrName>style.visibility</p:attrName>
                                        </p:attrNameLst>
                                      </p:cBhvr>
                                      <p:tavLst>
                                        <p:tav tm="0">
                                          <p:val>
                                            <p:strVal val="hidden"/>
                                          </p:val>
                                        </p:tav>
                                        <p:tav tm="50000">
                                          <p:val>
                                            <p:strVal val="visible"/>
                                          </p:val>
                                        </p:tav>
                                      </p:tavLst>
                                    </p:anim>
                                  </p:childTnLst>
                                </p:cTn>
                              </p:par>
                            </p:childTnLst>
                          </p:cTn>
                        </p:par>
                      </p:childTnLst>
                    </p:cTn>
                  </p:par>
                  <p:par>
                    <p:cTn id="112" fill="hold">
                      <p:stCondLst>
                        <p:cond delay="indefinite"/>
                      </p:stCondLst>
                      <p:childTnLst>
                        <p:par>
                          <p:cTn id="113" fill="hold">
                            <p:stCondLst>
                              <p:cond delay="0"/>
                            </p:stCondLst>
                            <p:childTnLst>
                              <p:par>
                                <p:cTn id="114" presetClass="entr" nodeType="clickEffect" presetSubtype="32" presetID="4" grpId="24" fill="hold">
                                  <p:stCondLst>
                                    <p:cond delay="0"/>
                                  </p:stCondLst>
                                  <p:iterate type="el" backwards="0">
                                    <p:tmAbs val="0"/>
                                  </p:iterate>
                                  <p:childTnLst>
                                    <p:set>
                                      <p:cBhvr>
                                        <p:cTn id="115" fill="hold"/>
                                        <p:tgtEl>
                                          <p:spTgt spid="933"/>
                                        </p:tgtEl>
                                        <p:attrNameLst>
                                          <p:attrName>style.visibility</p:attrName>
                                        </p:attrNameLst>
                                      </p:cBhvr>
                                      <p:to>
                                        <p:strVal val="visible"/>
                                      </p:to>
                                    </p:set>
                                    <p:animEffect filter="box(out)" transition="in">
                                      <p:cBhvr>
                                        <p:cTn id="116" dur="800"/>
                                        <p:tgtEl>
                                          <p:spTgt spid="933"/>
                                        </p:tgtEl>
                                      </p:cBhvr>
                                    </p:animEffect>
                                  </p:childTnLst>
                                </p:cTn>
                              </p:par>
                            </p:childTnLst>
                          </p:cTn>
                        </p:par>
                        <p:par>
                          <p:cTn id="117" fill="hold">
                            <p:stCondLst>
                              <p:cond delay="800"/>
                            </p:stCondLst>
                            <p:childTnLst>
                              <p:par>
                                <p:cTn id="118" presetClass="entr" nodeType="afterEffect" presetSubtype="32" presetID="23" grpId="25" fill="hold">
                                  <p:stCondLst>
                                    <p:cond delay="0"/>
                                  </p:stCondLst>
                                  <p:iterate type="el" backwards="0">
                                    <p:tmAbs val="0"/>
                                  </p:iterate>
                                  <p:childTnLst>
                                    <p:set>
                                      <p:cBhvr>
                                        <p:cTn id="119" fill="hold"/>
                                        <p:tgtEl>
                                          <p:spTgt spid="934"/>
                                        </p:tgtEl>
                                        <p:attrNameLst>
                                          <p:attrName>style.visibility</p:attrName>
                                        </p:attrNameLst>
                                      </p:cBhvr>
                                      <p:to>
                                        <p:strVal val="visible"/>
                                      </p:to>
                                    </p:set>
                                    <p:anim calcmode="lin" valueType="num">
                                      <p:cBhvr>
                                        <p:cTn id="120" dur="800" fill="hold"/>
                                        <p:tgtEl>
                                          <p:spTgt spid="934"/>
                                        </p:tgtEl>
                                        <p:attrNameLst>
                                          <p:attrName>ppt_w</p:attrName>
                                        </p:attrNameLst>
                                      </p:cBhvr>
                                      <p:tavLst>
                                        <p:tav tm="0">
                                          <p:val>
                                            <p:strVal val="4*#ppt_w"/>
                                          </p:val>
                                        </p:tav>
                                        <p:tav tm="100000">
                                          <p:val>
                                            <p:strVal val="#ppt_w"/>
                                          </p:val>
                                        </p:tav>
                                      </p:tavLst>
                                    </p:anim>
                                    <p:anim calcmode="lin" valueType="num">
                                      <p:cBhvr>
                                        <p:cTn id="121" dur="800" fill="hold"/>
                                        <p:tgtEl>
                                          <p:spTgt spid="934"/>
                                        </p:tgtEl>
                                        <p:attrNameLst>
                                          <p:attrName>ppt_h</p:attrName>
                                        </p:attrNameLst>
                                      </p:cBhvr>
                                      <p:tavLst>
                                        <p:tav tm="0">
                                          <p:val>
                                            <p:strVal val="4*#ppt_h"/>
                                          </p:val>
                                        </p:tav>
                                        <p:tav tm="100000">
                                          <p:val>
                                            <p:strVal val="#ppt_h"/>
                                          </p:val>
                                        </p:tav>
                                      </p:tavLst>
                                    </p:anim>
                                  </p:childTnLst>
                                </p:cTn>
                              </p:par>
                            </p:childTnLst>
                          </p:cTn>
                        </p:par>
                        <p:par>
                          <p:cTn id="122" fill="hold">
                            <p:stCondLst>
                              <p:cond delay="1600"/>
                            </p:stCondLst>
                            <p:childTnLst>
                              <p:par>
                                <p:cTn id="123" presetClass="entr" nodeType="afterEffect" presetSubtype="10" presetID="19" grpId="26" fill="hold">
                                  <p:stCondLst>
                                    <p:cond delay="0"/>
                                  </p:stCondLst>
                                  <p:iterate type="el" backwards="0">
                                    <p:tmAbs val="0"/>
                                  </p:iterate>
                                  <p:childTnLst>
                                    <p:set>
                                      <p:cBhvr>
                                        <p:cTn id="124" fill="hold"/>
                                        <p:tgtEl>
                                          <p:spTgt spid="935"/>
                                        </p:tgtEl>
                                        <p:attrNameLst>
                                          <p:attrName>style.visibility</p:attrName>
                                        </p:attrNameLst>
                                      </p:cBhvr>
                                      <p:to>
                                        <p:strVal val="visible"/>
                                      </p:to>
                                    </p:set>
                                    <p:anim calcmode="lin" valueType="num">
                                      <p:cBhvr>
                                        <p:cTn id="125" dur="800" fill="hold"/>
                                        <p:tgtEl>
                                          <p:spTgt spid="935"/>
                                        </p:tgtEl>
                                        <p:attrNameLst>
                                          <p:attrName>ppt_w</p:attrName>
                                        </p:attrNameLst>
                                      </p:cBhvr>
                                      <p:tavLst>
                                        <p:tav tm="0" fmla="#ppt_w*sin(2.5*pi*$)">
                                          <p:val>
                                            <p:fltVal val="0"/>
                                          </p:val>
                                        </p:tav>
                                        <p:tav tm="100000">
                                          <p:val>
                                            <p:fltVal val="1"/>
                                          </p:val>
                                        </p:tav>
                                      </p:tavLst>
                                    </p:anim>
                                    <p:anim calcmode="lin" valueType="num">
                                      <p:cBhvr>
                                        <p:cTn id="126" dur="800" fill="hold"/>
                                        <p:tgtEl>
                                          <p:spTgt spid="935"/>
                                        </p:tgtEl>
                                        <p:attrNameLst>
                                          <p:attrName>ppt_h</p:attrName>
                                        </p:attrNameLst>
                                      </p:cBhvr>
                                      <p:tavLst>
                                        <p:tav tm="0">
                                          <p:val>
                                            <p:strVal val="#ppt_h"/>
                                          </p:val>
                                        </p:tav>
                                        <p:tav tm="100000">
                                          <p:val>
                                            <p:strVal val="#ppt_h"/>
                                          </p:val>
                                        </p:tav>
                                      </p:tavLst>
                                    </p:anim>
                                  </p:childTnLst>
                                </p:cTn>
                              </p:par>
                            </p:childTnLst>
                          </p:cTn>
                        </p:par>
                        <p:par>
                          <p:cTn id="127" fill="hold">
                            <p:stCondLst>
                              <p:cond delay="2400"/>
                            </p:stCondLst>
                            <p:childTnLst>
                              <p:par>
                                <p:cTn id="128" presetClass="entr" nodeType="afterEffect" presetSubtype="32" presetID="23" grpId="27" fill="hold">
                                  <p:stCondLst>
                                    <p:cond delay="0"/>
                                  </p:stCondLst>
                                  <p:iterate type="el" backwards="0">
                                    <p:tmAbs val="0"/>
                                  </p:iterate>
                                  <p:childTnLst>
                                    <p:set>
                                      <p:cBhvr>
                                        <p:cTn id="129" fill="hold"/>
                                        <p:tgtEl>
                                          <p:spTgt spid="936"/>
                                        </p:tgtEl>
                                        <p:attrNameLst>
                                          <p:attrName>style.visibility</p:attrName>
                                        </p:attrNameLst>
                                      </p:cBhvr>
                                      <p:to>
                                        <p:strVal val="visible"/>
                                      </p:to>
                                    </p:set>
                                    <p:anim calcmode="lin" valueType="num">
                                      <p:cBhvr>
                                        <p:cTn id="130" dur="800" fill="hold"/>
                                        <p:tgtEl>
                                          <p:spTgt spid="936"/>
                                        </p:tgtEl>
                                        <p:attrNameLst>
                                          <p:attrName>ppt_w</p:attrName>
                                        </p:attrNameLst>
                                      </p:cBhvr>
                                      <p:tavLst>
                                        <p:tav tm="0">
                                          <p:val>
                                            <p:strVal val="4*#ppt_w"/>
                                          </p:val>
                                        </p:tav>
                                        <p:tav tm="100000">
                                          <p:val>
                                            <p:strVal val="#ppt_w"/>
                                          </p:val>
                                        </p:tav>
                                      </p:tavLst>
                                    </p:anim>
                                    <p:anim calcmode="lin" valueType="num">
                                      <p:cBhvr>
                                        <p:cTn id="131" dur="800" fill="hold"/>
                                        <p:tgtEl>
                                          <p:spTgt spid="936"/>
                                        </p:tgtEl>
                                        <p:attrNameLst>
                                          <p:attrName>ppt_h</p:attrName>
                                        </p:attrNameLst>
                                      </p:cBhvr>
                                      <p:tavLst>
                                        <p:tav tm="0">
                                          <p:val>
                                            <p:strVal val="4*#ppt_h"/>
                                          </p:val>
                                        </p:tav>
                                        <p:tav tm="100000">
                                          <p:val>
                                            <p:strVal val="#ppt_h"/>
                                          </p:val>
                                        </p:tav>
                                      </p:tavLst>
                                    </p:anim>
                                  </p:childTnLst>
                                </p:cTn>
                              </p:par>
                            </p:childTnLst>
                          </p:cTn>
                        </p:par>
                        <p:par>
                          <p:cTn id="132" fill="hold">
                            <p:stCondLst>
                              <p:cond delay="3200"/>
                            </p:stCondLst>
                            <p:childTnLst>
                              <p:par>
                                <p:cTn id="133" presetClass="entr" nodeType="afterEffect" presetID="9" grpId="28" fill="hold">
                                  <p:stCondLst>
                                    <p:cond delay="0"/>
                                  </p:stCondLst>
                                  <p:iterate type="el" backwards="0">
                                    <p:tmAbs val="0"/>
                                  </p:iterate>
                                  <p:childTnLst>
                                    <p:set>
                                      <p:cBhvr>
                                        <p:cTn id="134" fill="hold"/>
                                        <p:tgtEl>
                                          <p:spTgt spid="940"/>
                                        </p:tgtEl>
                                        <p:attrNameLst>
                                          <p:attrName>style.visibility</p:attrName>
                                        </p:attrNameLst>
                                      </p:cBhvr>
                                      <p:to>
                                        <p:strVal val="visible"/>
                                      </p:to>
                                    </p:set>
                                    <p:animEffect filter="dissolve" transition="in">
                                      <p:cBhvr>
                                        <p:cTn id="135" dur="800"/>
                                        <p:tgtEl>
                                          <p:spTgt spid="940"/>
                                        </p:tgtEl>
                                      </p:cBhvr>
                                    </p:animEffect>
                                  </p:childTnLst>
                                </p:cTn>
                              </p:par>
                            </p:childTnLst>
                          </p:cTn>
                        </p:par>
                        <p:par>
                          <p:cTn id="136" fill="hold">
                            <p:stCondLst>
                              <p:cond delay="4000"/>
                            </p:stCondLst>
                            <p:childTnLst>
                              <p:par>
                                <p:cTn id="137" presetClass="entr" nodeType="afterEffect" presetSubtype="10" presetID="19" grpId="29" fill="hold">
                                  <p:stCondLst>
                                    <p:cond delay="0"/>
                                  </p:stCondLst>
                                  <p:iterate type="el" backwards="0">
                                    <p:tmAbs val="0"/>
                                  </p:iterate>
                                  <p:childTnLst>
                                    <p:set>
                                      <p:cBhvr>
                                        <p:cTn id="138" fill="hold"/>
                                        <p:tgtEl>
                                          <p:spTgt spid="948"/>
                                        </p:tgtEl>
                                        <p:attrNameLst>
                                          <p:attrName>style.visibility</p:attrName>
                                        </p:attrNameLst>
                                      </p:cBhvr>
                                      <p:to>
                                        <p:strVal val="visible"/>
                                      </p:to>
                                    </p:set>
                                    <p:anim calcmode="lin" valueType="num">
                                      <p:cBhvr>
                                        <p:cTn id="139" dur="800" fill="hold"/>
                                        <p:tgtEl>
                                          <p:spTgt spid="948"/>
                                        </p:tgtEl>
                                        <p:attrNameLst>
                                          <p:attrName>ppt_w</p:attrName>
                                        </p:attrNameLst>
                                      </p:cBhvr>
                                      <p:tavLst>
                                        <p:tav tm="0" fmla="#ppt_w*sin(2.5*pi*$)">
                                          <p:val>
                                            <p:fltVal val="0"/>
                                          </p:val>
                                        </p:tav>
                                        <p:tav tm="100000">
                                          <p:val>
                                            <p:fltVal val="1"/>
                                          </p:val>
                                        </p:tav>
                                      </p:tavLst>
                                    </p:anim>
                                    <p:anim calcmode="lin" valueType="num">
                                      <p:cBhvr>
                                        <p:cTn id="140" dur="800" fill="hold"/>
                                        <p:tgtEl>
                                          <p:spTgt spid="948"/>
                                        </p:tgtEl>
                                        <p:attrNameLst>
                                          <p:attrName>ppt_h</p:attrName>
                                        </p:attrNameLst>
                                      </p:cBhvr>
                                      <p:tavLst>
                                        <p:tav tm="0">
                                          <p:val>
                                            <p:strVal val="#ppt_h"/>
                                          </p:val>
                                        </p:tav>
                                        <p:tav tm="100000">
                                          <p:val>
                                            <p:strVal val="#ppt_h"/>
                                          </p:val>
                                        </p:tav>
                                      </p:tavLst>
                                    </p:anim>
                                  </p:childTnLst>
                                </p:cTn>
                              </p:par>
                            </p:childTnLst>
                          </p:cTn>
                        </p:par>
                        <p:par>
                          <p:cTn id="141" fill="hold">
                            <p:stCondLst>
                              <p:cond delay="4800"/>
                            </p:stCondLst>
                            <p:childTnLst>
                              <p:par>
                                <p:cTn id="142" presetClass="entr" nodeType="afterEffect" presetSubtype="32" presetID="23" grpId="30" fill="hold">
                                  <p:stCondLst>
                                    <p:cond delay="0"/>
                                  </p:stCondLst>
                                  <p:iterate type="el" backwards="0">
                                    <p:tmAbs val="0"/>
                                  </p:iterate>
                                  <p:childTnLst>
                                    <p:set>
                                      <p:cBhvr>
                                        <p:cTn id="143" fill="hold"/>
                                        <p:tgtEl>
                                          <p:spTgt spid="949"/>
                                        </p:tgtEl>
                                        <p:attrNameLst>
                                          <p:attrName>style.visibility</p:attrName>
                                        </p:attrNameLst>
                                      </p:cBhvr>
                                      <p:to>
                                        <p:strVal val="visible"/>
                                      </p:to>
                                    </p:set>
                                    <p:anim calcmode="lin" valueType="num">
                                      <p:cBhvr>
                                        <p:cTn id="144" dur="800" fill="hold"/>
                                        <p:tgtEl>
                                          <p:spTgt spid="949"/>
                                        </p:tgtEl>
                                        <p:attrNameLst>
                                          <p:attrName>ppt_w</p:attrName>
                                        </p:attrNameLst>
                                      </p:cBhvr>
                                      <p:tavLst>
                                        <p:tav tm="0">
                                          <p:val>
                                            <p:strVal val="4*#ppt_w"/>
                                          </p:val>
                                        </p:tav>
                                        <p:tav tm="100000">
                                          <p:val>
                                            <p:strVal val="#ppt_w"/>
                                          </p:val>
                                        </p:tav>
                                      </p:tavLst>
                                    </p:anim>
                                    <p:anim calcmode="lin" valueType="num">
                                      <p:cBhvr>
                                        <p:cTn id="145" dur="800" fill="hold"/>
                                        <p:tgtEl>
                                          <p:spTgt spid="949"/>
                                        </p:tgtEl>
                                        <p:attrNameLst>
                                          <p:attrName>ppt_h</p:attrName>
                                        </p:attrNameLst>
                                      </p:cBhvr>
                                      <p:tavLst>
                                        <p:tav tm="0">
                                          <p:val>
                                            <p:strVal val="4*#ppt_h"/>
                                          </p:val>
                                        </p:tav>
                                        <p:tav tm="100000">
                                          <p:val>
                                            <p:strVal val="#ppt_h"/>
                                          </p:val>
                                        </p:tav>
                                      </p:tavLst>
                                    </p:anim>
                                  </p:childTnLst>
                                </p:cTn>
                              </p:par>
                            </p:childTnLst>
                          </p:cTn>
                        </p:par>
                        <p:par>
                          <p:cTn id="146" fill="hold">
                            <p:stCondLst>
                              <p:cond delay="5600"/>
                            </p:stCondLst>
                            <p:childTnLst>
                              <p:par>
                                <p:cTn id="147" presetClass="entr" nodeType="afterEffect" presetSubtype="32" presetID="4" grpId="31" fill="hold">
                                  <p:stCondLst>
                                    <p:cond delay="0"/>
                                  </p:stCondLst>
                                  <p:iterate type="el" backwards="0">
                                    <p:tmAbs val="0"/>
                                  </p:iterate>
                                  <p:childTnLst>
                                    <p:set>
                                      <p:cBhvr>
                                        <p:cTn id="148" fill="hold"/>
                                        <p:tgtEl>
                                          <p:spTgt spid="937"/>
                                        </p:tgtEl>
                                        <p:attrNameLst>
                                          <p:attrName>style.visibility</p:attrName>
                                        </p:attrNameLst>
                                      </p:cBhvr>
                                      <p:to>
                                        <p:strVal val="visible"/>
                                      </p:to>
                                    </p:set>
                                    <p:animEffect filter="box(out)" transition="in">
                                      <p:cBhvr>
                                        <p:cTn id="149" dur="800"/>
                                        <p:tgtEl>
                                          <p:spTgt spid="937"/>
                                        </p:tgtEl>
                                      </p:cBhvr>
                                    </p:animEffect>
                                  </p:childTnLst>
                                </p:cTn>
                              </p:par>
                            </p:childTnLst>
                          </p:cTn>
                        </p:par>
                        <p:par>
                          <p:cTn id="150" fill="hold">
                            <p:stCondLst>
                              <p:cond delay="6400"/>
                            </p:stCondLst>
                            <p:childTnLst>
                              <p:par>
                                <p:cTn id="151" presetClass="entr" nodeType="afterEffect" presetSubtype="32" presetID="23" grpId="32" fill="hold">
                                  <p:stCondLst>
                                    <p:cond delay="0"/>
                                  </p:stCondLst>
                                  <p:iterate type="el" backwards="0">
                                    <p:tmAbs val="0"/>
                                  </p:iterate>
                                  <p:childTnLst>
                                    <p:set>
                                      <p:cBhvr>
                                        <p:cTn id="152" fill="hold"/>
                                        <p:tgtEl>
                                          <p:spTgt spid="938"/>
                                        </p:tgtEl>
                                        <p:attrNameLst>
                                          <p:attrName>style.visibility</p:attrName>
                                        </p:attrNameLst>
                                      </p:cBhvr>
                                      <p:to>
                                        <p:strVal val="visible"/>
                                      </p:to>
                                    </p:set>
                                    <p:anim calcmode="lin" valueType="num">
                                      <p:cBhvr>
                                        <p:cTn id="153" dur="800" fill="hold"/>
                                        <p:tgtEl>
                                          <p:spTgt spid="938"/>
                                        </p:tgtEl>
                                        <p:attrNameLst>
                                          <p:attrName>ppt_w</p:attrName>
                                        </p:attrNameLst>
                                      </p:cBhvr>
                                      <p:tavLst>
                                        <p:tav tm="0">
                                          <p:val>
                                            <p:strVal val="4*#ppt_w"/>
                                          </p:val>
                                        </p:tav>
                                        <p:tav tm="100000">
                                          <p:val>
                                            <p:strVal val="#ppt_w"/>
                                          </p:val>
                                        </p:tav>
                                      </p:tavLst>
                                    </p:anim>
                                    <p:anim calcmode="lin" valueType="num">
                                      <p:cBhvr>
                                        <p:cTn id="154" dur="800" fill="hold"/>
                                        <p:tgtEl>
                                          <p:spTgt spid="938"/>
                                        </p:tgtEl>
                                        <p:attrNameLst>
                                          <p:attrName>ppt_h</p:attrName>
                                        </p:attrNameLst>
                                      </p:cBhvr>
                                      <p:tavLst>
                                        <p:tav tm="0">
                                          <p:val>
                                            <p:strVal val="4*#ppt_h"/>
                                          </p:val>
                                        </p:tav>
                                        <p:tav tm="100000">
                                          <p:val>
                                            <p:strVal val="#ppt_h"/>
                                          </p:val>
                                        </p:tav>
                                      </p:tavLst>
                                    </p:anim>
                                  </p:childTnLst>
                                </p:cTn>
                              </p:par>
                            </p:childTnLst>
                          </p:cTn>
                        </p:par>
                        <p:par>
                          <p:cTn id="155" fill="hold">
                            <p:stCondLst>
                              <p:cond delay="7200"/>
                            </p:stCondLst>
                            <p:childTnLst>
                              <p:par>
                                <p:cTn id="156" presetClass="entr" nodeType="afterEffect" presetSubtype="32" presetID="23" grpId="33" fill="hold">
                                  <p:stCondLst>
                                    <p:cond delay="0"/>
                                  </p:stCondLst>
                                  <p:iterate type="el" backwards="0">
                                    <p:tmAbs val="0"/>
                                  </p:iterate>
                                  <p:childTnLst>
                                    <p:set>
                                      <p:cBhvr>
                                        <p:cTn id="157" fill="hold"/>
                                        <p:tgtEl>
                                          <p:spTgt spid="945"/>
                                        </p:tgtEl>
                                        <p:attrNameLst>
                                          <p:attrName>style.visibility</p:attrName>
                                        </p:attrNameLst>
                                      </p:cBhvr>
                                      <p:to>
                                        <p:strVal val="visible"/>
                                      </p:to>
                                    </p:set>
                                    <p:anim calcmode="lin" valueType="num">
                                      <p:cBhvr>
                                        <p:cTn id="158" dur="800" fill="hold"/>
                                        <p:tgtEl>
                                          <p:spTgt spid="945"/>
                                        </p:tgtEl>
                                        <p:attrNameLst>
                                          <p:attrName>ppt_w</p:attrName>
                                        </p:attrNameLst>
                                      </p:cBhvr>
                                      <p:tavLst>
                                        <p:tav tm="0">
                                          <p:val>
                                            <p:strVal val="4*#ppt_w"/>
                                          </p:val>
                                        </p:tav>
                                        <p:tav tm="100000">
                                          <p:val>
                                            <p:strVal val="#ppt_w"/>
                                          </p:val>
                                        </p:tav>
                                      </p:tavLst>
                                    </p:anim>
                                    <p:anim calcmode="lin" valueType="num">
                                      <p:cBhvr>
                                        <p:cTn id="159" dur="800" fill="hold"/>
                                        <p:tgtEl>
                                          <p:spTgt spid="945"/>
                                        </p:tgtEl>
                                        <p:attrNameLst>
                                          <p:attrName>ppt_h</p:attrName>
                                        </p:attrNameLst>
                                      </p:cBhvr>
                                      <p:tavLst>
                                        <p:tav tm="0">
                                          <p:val>
                                            <p:strVal val="4*#ppt_h"/>
                                          </p:val>
                                        </p:tav>
                                        <p:tav tm="100000">
                                          <p:val>
                                            <p:strVal val="#ppt_h"/>
                                          </p:val>
                                        </p:tav>
                                      </p:tavLst>
                                    </p:anim>
                                  </p:childTnLst>
                                </p:cTn>
                              </p:par>
                            </p:childTnLst>
                          </p:cTn>
                        </p:par>
                        <p:par>
                          <p:cTn id="160" fill="hold">
                            <p:stCondLst>
                              <p:cond delay="0"/>
                            </p:stCondLst>
                            <p:childTnLst>
                              <p:par>
                                <p:cTn id="161" presetClass="emph" nodeType="afterEffect" presetSubtype="0" presetID="35" grpId="34" repeatCount="2000" fill="hold">
                                  <p:stCondLst>
                                    <p:cond delay="0"/>
                                  </p:stCondLst>
                                  <p:childTnLst>
                                    <p:anim calcmode="discrete" valueType="str">
                                      <p:cBhvr>
                                        <p:cTn id="162" dur="600" fill="hold"/>
                                        <p:tgtEl>
                                          <p:spTgt spid="951"/>
                                        </p:tgtEl>
                                        <p:attrNameLst>
                                          <p:attrName>style.visibility</p:attrName>
                                        </p:attrNameLst>
                                      </p:cBhvr>
                                      <p:tavLst>
                                        <p:tav tm="0">
                                          <p:val>
                                            <p:strVal val="hidden"/>
                                          </p:val>
                                        </p:tav>
                                        <p:tav tm="50000">
                                          <p:val>
                                            <p:strVal val="visible"/>
                                          </p:val>
                                        </p:tav>
                                      </p:tavLst>
                                    </p:anim>
                                  </p:childTnLst>
                                </p:cTn>
                              </p:par>
                            </p:childTnLst>
                          </p:cTn>
                        </p:par>
                      </p:childTnLst>
                    </p:cTn>
                  </p:par>
                  <p:par>
                    <p:cTn id="163" fill="hold">
                      <p:stCondLst>
                        <p:cond delay="indefinite"/>
                      </p:stCondLst>
                      <p:childTnLst>
                        <p:par>
                          <p:cTn id="164" fill="hold">
                            <p:stCondLst>
                              <p:cond delay="0"/>
                            </p:stCondLst>
                            <p:childTnLst>
                              <p:par>
                                <p:cTn id="165" presetClass="entr" nodeType="clickEffect" presetID="9" grpId="35" fill="hold">
                                  <p:stCondLst>
                                    <p:cond delay="0"/>
                                  </p:stCondLst>
                                  <p:iterate type="el" backwards="0">
                                    <p:tmAbs val="0"/>
                                  </p:iterate>
                                  <p:childTnLst>
                                    <p:set>
                                      <p:cBhvr>
                                        <p:cTn id="166" fill="hold"/>
                                        <p:tgtEl>
                                          <p:spTgt spid="943"/>
                                        </p:tgtEl>
                                        <p:attrNameLst>
                                          <p:attrName>style.visibility</p:attrName>
                                        </p:attrNameLst>
                                      </p:cBhvr>
                                      <p:to>
                                        <p:strVal val="visible"/>
                                      </p:to>
                                    </p:set>
                                    <p:animEffect filter="dissolve" transition="in">
                                      <p:cBhvr>
                                        <p:cTn id="167" dur="800"/>
                                        <p:tgtEl>
                                          <p:spTgt spid="943"/>
                                        </p:tgtEl>
                                      </p:cBhvr>
                                    </p:animEffect>
                                  </p:childTnLst>
                                </p:cTn>
                              </p:par>
                            </p:childTnLst>
                          </p:cTn>
                        </p:par>
                        <p:par>
                          <p:cTn id="168" fill="hold">
                            <p:stCondLst>
                              <p:cond delay="800"/>
                            </p:stCondLst>
                            <p:childTnLst>
                              <p:par>
                                <p:cTn id="169" presetClass="entr" nodeType="afterEffect" presetSubtype="32" presetID="23" grpId="36" fill="hold">
                                  <p:stCondLst>
                                    <p:cond delay="0"/>
                                  </p:stCondLst>
                                  <p:iterate type="el" backwards="0">
                                    <p:tmAbs val="0"/>
                                  </p:iterate>
                                  <p:childTnLst>
                                    <p:set>
                                      <p:cBhvr>
                                        <p:cTn id="170" fill="hold"/>
                                        <p:tgtEl>
                                          <p:spTgt spid="941"/>
                                        </p:tgtEl>
                                        <p:attrNameLst>
                                          <p:attrName>style.visibility</p:attrName>
                                        </p:attrNameLst>
                                      </p:cBhvr>
                                      <p:to>
                                        <p:strVal val="visible"/>
                                      </p:to>
                                    </p:set>
                                    <p:anim calcmode="lin" valueType="num">
                                      <p:cBhvr>
                                        <p:cTn id="171" dur="800" fill="hold"/>
                                        <p:tgtEl>
                                          <p:spTgt spid="941"/>
                                        </p:tgtEl>
                                        <p:attrNameLst>
                                          <p:attrName>ppt_w</p:attrName>
                                        </p:attrNameLst>
                                      </p:cBhvr>
                                      <p:tavLst>
                                        <p:tav tm="0">
                                          <p:val>
                                            <p:strVal val="4*#ppt_w"/>
                                          </p:val>
                                        </p:tav>
                                        <p:tav tm="100000">
                                          <p:val>
                                            <p:strVal val="#ppt_w"/>
                                          </p:val>
                                        </p:tav>
                                      </p:tavLst>
                                    </p:anim>
                                    <p:anim calcmode="lin" valueType="num">
                                      <p:cBhvr>
                                        <p:cTn id="172" dur="800" fill="hold"/>
                                        <p:tgtEl>
                                          <p:spTgt spid="941"/>
                                        </p:tgtEl>
                                        <p:attrNameLst>
                                          <p:attrName>ppt_h</p:attrName>
                                        </p:attrNameLst>
                                      </p:cBhvr>
                                      <p:tavLst>
                                        <p:tav tm="0">
                                          <p:val>
                                            <p:strVal val="4*#ppt_h"/>
                                          </p:val>
                                        </p:tav>
                                        <p:tav tm="100000">
                                          <p:val>
                                            <p:strVal val="#ppt_h"/>
                                          </p:val>
                                        </p:tav>
                                      </p:tavLst>
                                    </p:anim>
                                  </p:childTnLst>
                                </p:cTn>
                              </p:par>
                            </p:childTnLst>
                          </p:cTn>
                        </p:par>
                        <p:par>
                          <p:cTn id="173" fill="hold">
                            <p:stCondLst>
                              <p:cond delay="1600"/>
                            </p:stCondLst>
                            <p:childTnLst>
                              <p:par>
                                <p:cTn id="174" presetClass="entr" nodeType="afterEffect" presetSubtype="32" presetID="23" grpId="37" fill="hold">
                                  <p:stCondLst>
                                    <p:cond delay="0"/>
                                  </p:stCondLst>
                                  <p:iterate type="el" backwards="0">
                                    <p:tmAbs val="0"/>
                                  </p:iterate>
                                  <p:childTnLst>
                                    <p:set>
                                      <p:cBhvr>
                                        <p:cTn id="175" fill="hold"/>
                                        <p:tgtEl>
                                          <p:spTgt spid="942"/>
                                        </p:tgtEl>
                                        <p:attrNameLst>
                                          <p:attrName>style.visibility</p:attrName>
                                        </p:attrNameLst>
                                      </p:cBhvr>
                                      <p:to>
                                        <p:strVal val="visible"/>
                                      </p:to>
                                    </p:set>
                                    <p:anim calcmode="lin" valueType="num">
                                      <p:cBhvr>
                                        <p:cTn id="176" dur="800" fill="hold"/>
                                        <p:tgtEl>
                                          <p:spTgt spid="942"/>
                                        </p:tgtEl>
                                        <p:attrNameLst>
                                          <p:attrName>ppt_w</p:attrName>
                                        </p:attrNameLst>
                                      </p:cBhvr>
                                      <p:tavLst>
                                        <p:tav tm="0">
                                          <p:val>
                                            <p:strVal val="4*#ppt_w"/>
                                          </p:val>
                                        </p:tav>
                                        <p:tav tm="100000">
                                          <p:val>
                                            <p:strVal val="#ppt_w"/>
                                          </p:val>
                                        </p:tav>
                                      </p:tavLst>
                                    </p:anim>
                                    <p:anim calcmode="lin" valueType="num">
                                      <p:cBhvr>
                                        <p:cTn id="177" dur="800" fill="hold"/>
                                        <p:tgtEl>
                                          <p:spTgt spid="94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37" grpId="31"/>
      <p:bldP build="whole" bldLvl="1" animBg="1" rev="0" advAuto="0" spid="933" grpId="24"/>
      <p:bldP build="whole" bldLvl="1" animBg="1" rev="0" advAuto="0" spid="955" grpId="6"/>
      <p:bldP build="whole" bldLvl="1" animBg="1" rev="0" advAuto="0" spid="924" grpId="13"/>
      <p:bldP build="whole" bldLvl="1" animBg="1" rev="0" advAuto="0" spid="952" grpId="12"/>
      <p:bldP build="whole" bldLvl="1" animBg="1" rev="0" advAuto="0" spid="953" grpId="10"/>
      <p:bldP build="whole" bldLvl="1" animBg="1" rev="0" advAuto="0" spid="928" grpId="20"/>
      <p:bldP build="whole" bldLvl="1" animBg="1" rev="0" advAuto="0" spid="943" grpId="35"/>
      <p:bldP build="whole" bldLvl="1" animBg="1" rev="0" advAuto="0" spid="925" grpId="14"/>
      <p:bldP build="whole" bldLvl="1" animBg="1" rev="0" advAuto="0" spid="941" grpId="36"/>
      <p:bldP build="whole" bldLvl="1" animBg="1" rev="0" advAuto="0" spid="942" grpId="37"/>
      <p:bldP build="whole" bldLvl="1" animBg="1" rev="0" advAuto="0" spid="948" grpId="29"/>
      <p:bldP build="whole" bldLvl="1" animBg="1" rev="0" advAuto="0" spid="934" grpId="25"/>
      <p:bldP build="whole" bldLvl="1" animBg="1" rev="0" advAuto="0" spid="931" grpId="17"/>
      <p:bldP build="whole" bldLvl="1" animBg="1" rev="0" advAuto="0" spid="951" grpId="9"/>
      <p:bldP build="whole" bldLvl="1" animBg="1" rev="0" advAuto="0" spid="936" grpId="27"/>
      <p:bldP build="whole" bldLvl="1" animBg="1" rev="0" advAuto="0" spid="945" grpId="33"/>
      <p:bldP build="whole" bldLvl="1" animBg="1" rev="0" advAuto="0" spid="927" grpId="16"/>
      <p:bldP build="whole" bldLvl="1" animBg="1" rev="0" advAuto="0" spid="938" grpId="32"/>
      <p:bldP build="whole" bldLvl="1" animBg="1" rev="0" advAuto="0" spid="921" grpId="2"/>
      <p:bldP build="whole" bldLvl="1" animBg="1" rev="0" advAuto="0" spid="926" grpId="15"/>
      <p:bldP build="whole" bldLvl="1" animBg="1" rev="0" advAuto="0" spid="953" grpId="23"/>
      <p:bldP build="whole" bldLvl="1" animBg="1" rev="0" advAuto="0" spid="947" grpId="19"/>
      <p:bldP build="whole" bldLvl="1" animBg="1" rev="0" advAuto="0" spid="954" grpId="4"/>
      <p:bldP build="whole" bldLvl="1" animBg="1" rev="0" advAuto="0" spid="932" grpId="5"/>
      <p:bldP build="whole" bldLvl="1" animBg="1" rev="0" advAuto="0" spid="939" grpId="8"/>
      <p:bldP build="whole" bldLvl="1" animBg="1" rev="0" advAuto="0" spid="950" grpId="11"/>
      <p:bldP build="whole" bldLvl="1" animBg="1" rev="0" advAuto="0" spid="946" grpId="18"/>
      <p:bldP build="whole" bldLvl="1" animBg="1" rev="0" advAuto="0" spid="922" grpId="1"/>
      <p:bldP build="whole" bldLvl="1" animBg="1" rev="0" advAuto="0" spid="951" grpId="34"/>
      <p:bldP build="whole" bldLvl="1" animBg="1" rev="0" advAuto="0" spid="935" grpId="26"/>
      <p:bldP build="whole" bldLvl="1" animBg="1" rev="0" advAuto="0" spid="944" grpId="22"/>
      <p:bldP build="whole" bldLvl="1" animBg="1" rev="0" advAuto="0" spid="929" grpId="21"/>
      <p:bldP build="whole" bldLvl="1" animBg="1" rev="0" advAuto="0" spid="923" grpId="3"/>
      <p:bldP build="whole" bldLvl="1" animBg="1" rev="0" advAuto="0" spid="930" grpId="7"/>
      <p:bldP build="whole" bldLvl="1" animBg="1" rev="0" advAuto="0" spid="949" grpId="30"/>
      <p:bldP build="whole" bldLvl="1" animBg="1" rev="0" advAuto="0" spid="940" grpId="28"/>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957" name="2"/>
          <p:cNvSpPr txBox="1"/>
          <p:nvPr/>
        </p:nvSpPr>
        <p:spPr>
          <a:xfrm>
            <a:off x="8461743" y="501981"/>
            <a:ext cx="1741171" cy="3321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defRPr b="0" sz="18800">
                <a:latin typeface="Avenir Next Heavy"/>
                <a:ea typeface="Avenir Next Heavy"/>
                <a:cs typeface="Avenir Next Heavy"/>
                <a:sym typeface="Avenir Next Heavy"/>
              </a:defRPr>
            </a:lvl1pPr>
          </a:lstStyle>
          <a:p>
            <a:pPr/>
            <a:r>
              <a:t>2</a:t>
            </a:r>
          </a:p>
        </p:txBody>
      </p:sp>
      <p:sp>
        <p:nvSpPr>
          <p:cNvPr id="958" name="MUTUAL…"/>
          <p:cNvSpPr txBox="1"/>
          <p:nvPr/>
        </p:nvSpPr>
        <p:spPr>
          <a:xfrm>
            <a:off x="10543540" y="958927"/>
            <a:ext cx="5554423" cy="22974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7200">
                <a:latin typeface="Avenir Next Heavy"/>
                <a:ea typeface="Avenir Next Heavy"/>
                <a:cs typeface="Avenir Next Heavy"/>
                <a:sym typeface="Avenir Next Heavy"/>
              </a:defRPr>
            </a:pPr>
            <a:r>
              <a:t>MUTUAL</a:t>
            </a:r>
          </a:p>
          <a:p>
            <a:pPr>
              <a:lnSpc>
                <a:spcPct val="80000"/>
              </a:lnSpc>
              <a:spcBef>
                <a:spcPts val="0"/>
              </a:spcBef>
              <a:defRPr b="0" sz="7200">
                <a:latin typeface="Avenir Next Heavy"/>
                <a:ea typeface="Avenir Next Heavy"/>
                <a:cs typeface="Avenir Next Heavy"/>
                <a:sym typeface="Avenir Next Heavy"/>
              </a:defRPr>
            </a:pPr>
            <a:r>
              <a:t>EXCLUSION</a:t>
            </a:r>
          </a:p>
        </p:txBody>
      </p:sp>
      <p:sp>
        <p:nvSpPr>
          <p:cNvPr id="959" name="Rectangle"/>
          <p:cNvSpPr/>
          <p:nvPr/>
        </p:nvSpPr>
        <p:spPr>
          <a:xfrm>
            <a:off x="7088693" y="5809874"/>
            <a:ext cx="2238087"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960" name="Rounded Rectangle"/>
          <p:cNvSpPr/>
          <p:nvPr/>
        </p:nvSpPr>
        <p:spPr>
          <a:xfrm>
            <a:off x="6975963" y="10090062"/>
            <a:ext cx="2463547" cy="1175947"/>
          </a:xfrm>
          <a:prstGeom prst="roundRect">
            <a:avLst>
              <a:gd name="adj" fmla="val 8748"/>
            </a:avLst>
          </a:prstGeom>
          <a:solidFill>
            <a:srgbClr val="FFC400"/>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61" name="exclusive…"/>
          <p:cNvSpPr txBox="1"/>
          <p:nvPr/>
        </p:nvSpPr>
        <p:spPr>
          <a:xfrm>
            <a:off x="7278224" y="10260840"/>
            <a:ext cx="1859026" cy="834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gn="ctr">
              <a:lnSpc>
                <a:spcPct val="70000"/>
              </a:lnSpc>
              <a:spcBef>
                <a:spcPts val="0"/>
              </a:spcBef>
              <a:defRPr sz="2600"/>
            </a:pPr>
            <a:r>
              <a:t>exclusive</a:t>
            </a:r>
          </a:p>
          <a:p>
            <a:pPr algn="ctr">
              <a:lnSpc>
                <a:spcPct val="70000"/>
              </a:lnSpc>
              <a:spcBef>
                <a:spcPts val="0"/>
              </a:spcBef>
              <a:defRPr sz="2600"/>
            </a:pPr>
            <a:r>
              <a:t>resource</a:t>
            </a:r>
          </a:p>
        </p:txBody>
      </p:sp>
      <p:pic>
        <p:nvPicPr>
          <p:cNvPr id="962" name="lock (1).png" descr="lock (1).png"/>
          <p:cNvPicPr>
            <a:picLocks noChangeAspect="1"/>
          </p:cNvPicPr>
          <p:nvPr/>
        </p:nvPicPr>
        <p:blipFill>
          <a:blip r:embed="rId2">
            <a:extLst/>
          </a:blip>
          <a:stretch>
            <a:fillRect/>
          </a:stretch>
        </p:blipFill>
        <p:spPr>
          <a:xfrm>
            <a:off x="7871152" y="7665362"/>
            <a:ext cx="673170" cy="673170"/>
          </a:xfrm>
          <a:prstGeom prst="rect">
            <a:avLst/>
          </a:prstGeom>
          <a:ln w="12700">
            <a:miter lim="400000"/>
          </a:ln>
        </p:spPr>
      </p:pic>
      <p:sp>
        <p:nvSpPr>
          <p:cNvPr id="963" name="L"/>
          <p:cNvSpPr txBox="1"/>
          <p:nvPr/>
        </p:nvSpPr>
        <p:spPr>
          <a:xfrm>
            <a:off x="8119257" y="8336729"/>
            <a:ext cx="18140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pic>
        <p:nvPicPr>
          <p:cNvPr id="964" name="unlock.png" descr="unlock.png"/>
          <p:cNvPicPr>
            <a:picLocks noChangeAspect="1"/>
          </p:cNvPicPr>
          <p:nvPr/>
        </p:nvPicPr>
        <p:blipFill>
          <a:blip r:embed="rId3">
            <a:extLst/>
          </a:blip>
          <a:stretch>
            <a:fillRect/>
          </a:stretch>
        </p:blipFill>
        <p:spPr>
          <a:xfrm>
            <a:off x="7954503" y="12201842"/>
            <a:ext cx="673170" cy="673170"/>
          </a:xfrm>
          <a:prstGeom prst="rect">
            <a:avLst/>
          </a:prstGeom>
          <a:ln w="12700">
            <a:miter lim="400000"/>
          </a:ln>
        </p:spPr>
      </p:pic>
      <p:sp>
        <p:nvSpPr>
          <p:cNvPr id="965" name="L"/>
          <p:cNvSpPr txBox="1"/>
          <p:nvPr/>
        </p:nvSpPr>
        <p:spPr>
          <a:xfrm>
            <a:off x="8127241" y="12877468"/>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966" name="Line"/>
          <p:cNvSpPr/>
          <p:nvPr/>
        </p:nvSpPr>
        <p:spPr>
          <a:xfrm>
            <a:off x="8207737" y="7110270"/>
            <a:ext cx="1" cy="406643"/>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67" name="Rectangle"/>
          <p:cNvSpPr/>
          <p:nvPr/>
        </p:nvSpPr>
        <p:spPr>
          <a:xfrm>
            <a:off x="10509635" y="5809874"/>
            <a:ext cx="2238086"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968" name="Rectangle"/>
          <p:cNvSpPr/>
          <p:nvPr/>
        </p:nvSpPr>
        <p:spPr>
          <a:xfrm>
            <a:off x="13244777" y="5809874"/>
            <a:ext cx="2238087"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969" name="Rectangle"/>
          <p:cNvSpPr/>
          <p:nvPr/>
        </p:nvSpPr>
        <p:spPr>
          <a:xfrm>
            <a:off x="15979919" y="5809874"/>
            <a:ext cx="2238086"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970" name="Line"/>
          <p:cNvSpPr/>
          <p:nvPr/>
        </p:nvSpPr>
        <p:spPr>
          <a:xfrm>
            <a:off x="11671155" y="5125193"/>
            <a:ext cx="5399046" cy="1"/>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71" name="Line"/>
          <p:cNvSpPr/>
          <p:nvPr/>
        </p:nvSpPr>
        <p:spPr>
          <a:xfrm>
            <a:off x="11628678" y="5180130"/>
            <a:ext cx="1" cy="485806"/>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72" name="Line"/>
          <p:cNvSpPr/>
          <p:nvPr/>
        </p:nvSpPr>
        <p:spPr>
          <a:xfrm>
            <a:off x="14363819" y="5225696"/>
            <a:ext cx="1" cy="459673"/>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73" name="Line"/>
          <p:cNvSpPr/>
          <p:nvPr/>
        </p:nvSpPr>
        <p:spPr>
          <a:xfrm>
            <a:off x="17098961" y="5180130"/>
            <a:ext cx="1" cy="485806"/>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74" name="any attempt from P2, P3 or P4…"/>
          <p:cNvSpPr txBox="1"/>
          <p:nvPr/>
        </p:nvSpPr>
        <p:spPr>
          <a:xfrm>
            <a:off x="12050845" y="3770737"/>
            <a:ext cx="4476039"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any attempt from P2, P3 or P4</a:t>
            </a:r>
          </a:p>
          <a:p>
            <a:pPr>
              <a:lnSpc>
                <a:spcPct val="80000"/>
              </a:lnSpc>
              <a:spcBef>
                <a:spcPts val="0"/>
              </a:spcBef>
              <a:defRPr b="0" i="1" sz="2600">
                <a:latin typeface="Avenir Next Regular"/>
                <a:ea typeface="Avenir Next Regular"/>
                <a:cs typeface="Avenir Next Regular"/>
                <a:sym typeface="Avenir Next Regular"/>
              </a:defRPr>
            </a:pPr>
            <a:r>
              <a:t>to </a:t>
            </a:r>
            <a:r>
              <a:rPr b="1"/>
              <a:t>acquire</a:t>
            </a:r>
            <a:r>
              <a:t> the lock before it’s</a:t>
            </a:r>
          </a:p>
          <a:p>
            <a:pPr>
              <a:lnSpc>
                <a:spcPct val="80000"/>
              </a:lnSpc>
              <a:spcBef>
                <a:spcPts val="0"/>
              </a:spcBef>
              <a:defRPr b="0" i="1" sz="2600">
                <a:latin typeface="Avenir Next Regular"/>
                <a:ea typeface="Avenir Next Regular"/>
                <a:cs typeface="Avenir Next Regular"/>
                <a:sym typeface="Avenir Next Regular"/>
              </a:defRPr>
            </a:pPr>
            <a:r>
              <a:t>released by P1, will </a:t>
            </a:r>
            <a:r>
              <a:rPr b="1"/>
              <a:t>deadlock</a:t>
            </a:r>
          </a:p>
        </p:txBody>
      </p:sp>
      <p:sp>
        <p:nvSpPr>
          <p:cNvPr id="975" name="exclusive resource that…"/>
          <p:cNvSpPr txBox="1"/>
          <p:nvPr/>
        </p:nvSpPr>
        <p:spPr>
          <a:xfrm>
            <a:off x="6165995" y="8694825"/>
            <a:ext cx="3940456"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rPr b="1"/>
              <a:t>exclusive resource</a:t>
            </a:r>
            <a:r>
              <a:t> that</a:t>
            </a:r>
          </a:p>
          <a:p>
            <a:pPr>
              <a:lnSpc>
                <a:spcPct val="80000"/>
              </a:lnSpc>
              <a:spcBef>
                <a:spcPts val="0"/>
              </a:spcBef>
              <a:defRPr b="0" i="1" sz="2600">
                <a:latin typeface="Avenir Next Regular"/>
                <a:ea typeface="Avenir Next Regular"/>
                <a:cs typeface="Avenir Next Regular"/>
                <a:sym typeface="Avenir Next Regular"/>
              </a:defRPr>
            </a:pPr>
            <a:r>
              <a:t>can only be acquired by</a:t>
            </a:r>
          </a:p>
          <a:p>
            <a:pPr>
              <a:lnSpc>
                <a:spcPct val="80000"/>
              </a:lnSpc>
              <a:spcBef>
                <a:spcPts val="0"/>
              </a:spcBef>
              <a:defRPr b="0" i="1" sz="2600">
                <a:latin typeface="Avenir Next Regular"/>
                <a:ea typeface="Avenir Next Regular"/>
                <a:cs typeface="Avenir Next Regular"/>
                <a:sym typeface="Avenir Next Regular"/>
              </a:defRPr>
            </a:pPr>
            <a:r>
              <a:t>a </a:t>
            </a:r>
            <a:r>
              <a:rPr b="1"/>
              <a:t>single process </a:t>
            </a:r>
            <a:r>
              <a:t>at a time</a:t>
            </a:r>
          </a:p>
        </p:txBody>
      </p:sp>
      <p:sp>
        <p:nvSpPr>
          <p:cNvPr id="976" name="Line"/>
          <p:cNvSpPr/>
          <p:nvPr/>
        </p:nvSpPr>
        <p:spPr>
          <a:xfrm>
            <a:off x="11628678" y="7112619"/>
            <a:ext cx="1" cy="406644"/>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77" name="Line"/>
          <p:cNvSpPr/>
          <p:nvPr/>
        </p:nvSpPr>
        <p:spPr>
          <a:xfrm>
            <a:off x="14370678" y="7112619"/>
            <a:ext cx="1" cy="406644"/>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78" name="Line"/>
          <p:cNvSpPr/>
          <p:nvPr/>
        </p:nvSpPr>
        <p:spPr>
          <a:xfrm>
            <a:off x="17098961" y="7112619"/>
            <a:ext cx="1" cy="406644"/>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79" name="Line"/>
          <p:cNvSpPr/>
          <p:nvPr/>
        </p:nvSpPr>
        <p:spPr>
          <a:xfrm>
            <a:off x="8207736" y="11339352"/>
            <a:ext cx="1" cy="242849"/>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80" name="Circle"/>
          <p:cNvSpPr/>
          <p:nvPr/>
        </p:nvSpPr>
        <p:spPr>
          <a:xfrm>
            <a:off x="8143453" y="11673699"/>
            <a:ext cx="128568" cy="128567"/>
          </a:xfrm>
          <a:prstGeom prst="ellipse">
            <a:avLst/>
          </a:prstGeom>
          <a:solidFill>
            <a:srgbClr val="FFFFFF"/>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81" name="Line"/>
          <p:cNvSpPr/>
          <p:nvPr/>
        </p:nvSpPr>
        <p:spPr>
          <a:xfrm>
            <a:off x="8207736" y="11893765"/>
            <a:ext cx="1" cy="242850"/>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982" name="Rounded Rectangle"/>
          <p:cNvSpPr/>
          <p:nvPr/>
        </p:nvSpPr>
        <p:spPr>
          <a:xfrm>
            <a:off x="11309778" y="8826658"/>
            <a:ext cx="6108082" cy="1175947"/>
          </a:xfrm>
          <a:prstGeom prst="roundRect">
            <a:avLst>
              <a:gd name="adj" fmla="val 8748"/>
            </a:avLst>
          </a:prstGeom>
          <a:solidFill>
            <a:srgbClr val="1B1B1B"/>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83" name="L"/>
          <p:cNvSpPr txBox="1"/>
          <p:nvPr/>
        </p:nvSpPr>
        <p:spPr>
          <a:xfrm>
            <a:off x="11540197" y="8336458"/>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pic>
        <p:nvPicPr>
          <p:cNvPr id="984" name="lock (4).png" descr="lock (4).png"/>
          <p:cNvPicPr>
            <a:picLocks noChangeAspect="1"/>
          </p:cNvPicPr>
          <p:nvPr/>
        </p:nvPicPr>
        <p:blipFill>
          <a:blip r:embed="rId4">
            <a:extLst/>
          </a:blip>
          <a:stretch>
            <a:fillRect/>
          </a:stretch>
        </p:blipFill>
        <p:spPr>
          <a:xfrm>
            <a:off x="11292636" y="7665633"/>
            <a:ext cx="672085" cy="672085"/>
          </a:xfrm>
          <a:prstGeom prst="rect">
            <a:avLst/>
          </a:prstGeom>
          <a:ln w="12700">
            <a:miter lim="400000"/>
          </a:ln>
        </p:spPr>
      </p:pic>
      <p:sp>
        <p:nvSpPr>
          <p:cNvPr id="985" name="L"/>
          <p:cNvSpPr txBox="1"/>
          <p:nvPr/>
        </p:nvSpPr>
        <p:spPr>
          <a:xfrm>
            <a:off x="14275339" y="8336458"/>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pic>
        <p:nvPicPr>
          <p:cNvPr id="986" name="lock (4).png" descr="lock (4).png"/>
          <p:cNvPicPr>
            <a:picLocks noChangeAspect="1"/>
          </p:cNvPicPr>
          <p:nvPr/>
        </p:nvPicPr>
        <p:blipFill>
          <a:blip r:embed="rId4">
            <a:extLst/>
          </a:blip>
          <a:stretch>
            <a:fillRect/>
          </a:stretch>
        </p:blipFill>
        <p:spPr>
          <a:xfrm>
            <a:off x="14027777" y="7665633"/>
            <a:ext cx="672085" cy="672085"/>
          </a:xfrm>
          <a:prstGeom prst="rect">
            <a:avLst/>
          </a:prstGeom>
          <a:ln w="12700">
            <a:miter lim="400000"/>
          </a:ln>
        </p:spPr>
      </p:pic>
      <p:sp>
        <p:nvSpPr>
          <p:cNvPr id="987" name="L"/>
          <p:cNvSpPr txBox="1"/>
          <p:nvPr/>
        </p:nvSpPr>
        <p:spPr>
          <a:xfrm>
            <a:off x="17010481" y="8336458"/>
            <a:ext cx="18140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pic>
        <p:nvPicPr>
          <p:cNvPr id="988" name="lock (4).png" descr="lock (4).png"/>
          <p:cNvPicPr>
            <a:picLocks noChangeAspect="1"/>
          </p:cNvPicPr>
          <p:nvPr/>
        </p:nvPicPr>
        <p:blipFill>
          <a:blip r:embed="rId4">
            <a:extLst/>
          </a:blip>
          <a:stretch>
            <a:fillRect/>
          </a:stretch>
        </p:blipFill>
        <p:spPr>
          <a:xfrm>
            <a:off x="16762919" y="7665633"/>
            <a:ext cx="672085" cy="672085"/>
          </a:xfrm>
          <a:prstGeom prst="rect">
            <a:avLst/>
          </a:prstGeom>
          <a:ln w="12700">
            <a:miter lim="400000"/>
          </a:ln>
        </p:spPr>
      </p:pic>
      <p:sp>
        <p:nvSpPr>
          <p:cNvPr id="989" name="P1"/>
          <p:cNvSpPr txBox="1"/>
          <p:nvPr/>
        </p:nvSpPr>
        <p:spPr>
          <a:xfrm>
            <a:off x="7944313" y="6128673"/>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P1</a:t>
            </a:r>
          </a:p>
        </p:txBody>
      </p:sp>
      <p:sp>
        <p:nvSpPr>
          <p:cNvPr id="990" name="P2"/>
          <p:cNvSpPr txBox="1"/>
          <p:nvPr/>
        </p:nvSpPr>
        <p:spPr>
          <a:xfrm>
            <a:off x="11365254" y="6128673"/>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P2</a:t>
            </a:r>
          </a:p>
        </p:txBody>
      </p:sp>
      <p:sp>
        <p:nvSpPr>
          <p:cNvPr id="991" name="P3"/>
          <p:cNvSpPr txBox="1"/>
          <p:nvPr/>
        </p:nvSpPr>
        <p:spPr>
          <a:xfrm>
            <a:off x="14100396" y="6128673"/>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P3</a:t>
            </a:r>
          </a:p>
        </p:txBody>
      </p:sp>
      <p:sp>
        <p:nvSpPr>
          <p:cNvPr id="992" name="P4"/>
          <p:cNvSpPr txBox="1"/>
          <p:nvPr/>
        </p:nvSpPr>
        <p:spPr>
          <a:xfrm>
            <a:off x="16837761" y="6128673"/>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P4</a:t>
            </a:r>
          </a:p>
        </p:txBody>
      </p:sp>
      <p:sp>
        <p:nvSpPr>
          <p:cNvPr id="993" name="Rounded Rectangle"/>
          <p:cNvSpPr/>
          <p:nvPr/>
        </p:nvSpPr>
        <p:spPr>
          <a:xfrm>
            <a:off x="11316637" y="8826658"/>
            <a:ext cx="6108082" cy="1175947"/>
          </a:xfrm>
          <a:prstGeom prst="roundRect">
            <a:avLst>
              <a:gd name="adj" fmla="val 8748"/>
            </a:avLst>
          </a:prstGeom>
          <a:solidFill>
            <a:srgbClr val="FFC400"/>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994" name="exclusive resource"/>
          <p:cNvSpPr txBox="1"/>
          <p:nvPr/>
        </p:nvSpPr>
        <p:spPr>
          <a:xfrm>
            <a:off x="12539719" y="9157457"/>
            <a:ext cx="3648200"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70000"/>
              </a:lnSpc>
              <a:spcBef>
                <a:spcPts val="0"/>
              </a:spcBef>
              <a:defRPr sz="2600"/>
            </a:lvl1pPr>
          </a:lstStyle>
          <a:p>
            <a:pPr/>
            <a:r>
              <a:t>exclusive resource</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957"/>
                                        </p:tgtEl>
                                        <p:attrNameLst>
                                          <p:attrName>style.visibility</p:attrName>
                                        </p:attrNameLst>
                                      </p:cBhvr>
                                      <p:to>
                                        <p:strVal val="visible"/>
                                      </p:to>
                                    </p:set>
                                    <p:animEffect filter="box(out)" transition="in">
                                      <p:cBhvr>
                                        <p:cTn id="7" dur="1000"/>
                                        <p:tgtEl>
                                          <p:spTgt spid="957"/>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958"/>
                                        </p:tgtEl>
                                        <p:attrNameLst>
                                          <p:attrName>style.visibility</p:attrName>
                                        </p:attrNameLst>
                                      </p:cBhvr>
                                      <p:to>
                                        <p:strVal val="visible"/>
                                      </p:to>
                                    </p:set>
                                    <p:anim calcmode="lin" valueType="num">
                                      <p:cBhvr>
                                        <p:cTn id="11" dur="1000" fill="hold"/>
                                        <p:tgtEl>
                                          <p:spTgt spid="958"/>
                                        </p:tgtEl>
                                        <p:attrNameLst>
                                          <p:attrName>ppt_w</p:attrName>
                                        </p:attrNameLst>
                                      </p:cBhvr>
                                      <p:tavLst>
                                        <p:tav tm="0">
                                          <p:val>
                                            <p:fltVal val="0"/>
                                          </p:val>
                                        </p:tav>
                                        <p:tav tm="100000">
                                          <p:val>
                                            <p:strVal val="#ppt_w"/>
                                          </p:val>
                                        </p:tav>
                                      </p:tavLst>
                                    </p:anim>
                                    <p:anim calcmode="lin" valueType="num">
                                      <p:cBhvr>
                                        <p:cTn id="12" dur="1000" fill="hold"/>
                                        <p:tgtEl>
                                          <p:spTgt spid="958"/>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959"/>
                                        </p:tgtEl>
                                        <p:attrNameLst>
                                          <p:attrName>style.visibility</p:attrName>
                                        </p:attrNameLst>
                                      </p:cBhvr>
                                      <p:to>
                                        <p:strVal val="visible"/>
                                      </p:to>
                                    </p:set>
                                    <p:animEffect filter="box(out)" transition="in">
                                      <p:cBhvr>
                                        <p:cTn id="17" dur="800"/>
                                        <p:tgtEl>
                                          <p:spTgt spid="959"/>
                                        </p:tgtEl>
                                      </p:cBhvr>
                                    </p:animEffect>
                                  </p:childTnLst>
                                </p:cTn>
                              </p:par>
                            </p:childTnLst>
                          </p:cTn>
                        </p:par>
                        <p:par>
                          <p:cTn id="18" fill="hold">
                            <p:stCondLst>
                              <p:cond delay="800"/>
                            </p:stCondLst>
                            <p:childTnLst>
                              <p:par>
                                <p:cTn id="19" presetClass="entr" nodeType="afterEffect" presetSubtype="32" presetID="23" grpId="4" fill="hold">
                                  <p:stCondLst>
                                    <p:cond delay="0"/>
                                  </p:stCondLst>
                                  <p:iterate type="el" backwards="0">
                                    <p:tmAbs val="0"/>
                                  </p:iterate>
                                  <p:childTnLst>
                                    <p:set>
                                      <p:cBhvr>
                                        <p:cTn id="20" fill="hold"/>
                                        <p:tgtEl>
                                          <p:spTgt spid="989"/>
                                        </p:tgtEl>
                                        <p:attrNameLst>
                                          <p:attrName>style.visibility</p:attrName>
                                        </p:attrNameLst>
                                      </p:cBhvr>
                                      <p:to>
                                        <p:strVal val="visible"/>
                                      </p:to>
                                    </p:set>
                                    <p:anim calcmode="lin" valueType="num">
                                      <p:cBhvr>
                                        <p:cTn id="21" dur="800" fill="hold"/>
                                        <p:tgtEl>
                                          <p:spTgt spid="989"/>
                                        </p:tgtEl>
                                        <p:attrNameLst>
                                          <p:attrName>ppt_w</p:attrName>
                                        </p:attrNameLst>
                                      </p:cBhvr>
                                      <p:tavLst>
                                        <p:tav tm="0">
                                          <p:val>
                                            <p:strVal val="4*#ppt_w"/>
                                          </p:val>
                                        </p:tav>
                                        <p:tav tm="100000">
                                          <p:val>
                                            <p:strVal val="#ppt_w"/>
                                          </p:val>
                                        </p:tav>
                                      </p:tavLst>
                                    </p:anim>
                                    <p:anim calcmode="lin" valueType="num">
                                      <p:cBhvr>
                                        <p:cTn id="22" dur="800" fill="hold"/>
                                        <p:tgtEl>
                                          <p:spTgt spid="989"/>
                                        </p:tgtEl>
                                        <p:attrNameLst>
                                          <p:attrName>ppt_h</p:attrName>
                                        </p:attrNameLst>
                                      </p:cBhvr>
                                      <p:tavLst>
                                        <p:tav tm="0">
                                          <p:val>
                                            <p:strVal val="4*#ppt_h"/>
                                          </p:val>
                                        </p:tav>
                                        <p:tav tm="100000">
                                          <p:val>
                                            <p:strVal val="#ppt_h"/>
                                          </p:val>
                                        </p:tav>
                                      </p:tavLst>
                                    </p:anim>
                                  </p:childTnLst>
                                </p:cTn>
                              </p:par>
                            </p:childTnLst>
                          </p:cTn>
                        </p:par>
                        <p:par>
                          <p:cTn id="23" fill="hold">
                            <p:stCondLst>
                              <p:cond delay="1600"/>
                            </p:stCondLst>
                            <p:childTnLst>
                              <p:par>
                                <p:cTn id="24" presetClass="entr" nodeType="afterEffect" presetSubtype="32" presetID="4" grpId="5" fill="hold">
                                  <p:stCondLst>
                                    <p:cond delay="400"/>
                                  </p:stCondLst>
                                  <p:iterate type="el" backwards="0">
                                    <p:tmAbs val="0"/>
                                  </p:iterate>
                                  <p:childTnLst>
                                    <p:set>
                                      <p:cBhvr>
                                        <p:cTn id="25" fill="hold"/>
                                        <p:tgtEl>
                                          <p:spTgt spid="967"/>
                                        </p:tgtEl>
                                        <p:attrNameLst>
                                          <p:attrName>style.visibility</p:attrName>
                                        </p:attrNameLst>
                                      </p:cBhvr>
                                      <p:to>
                                        <p:strVal val="visible"/>
                                      </p:to>
                                    </p:set>
                                    <p:animEffect filter="box(out)" transition="in">
                                      <p:cBhvr>
                                        <p:cTn id="26" dur="800"/>
                                        <p:tgtEl>
                                          <p:spTgt spid="967"/>
                                        </p:tgtEl>
                                      </p:cBhvr>
                                    </p:animEffect>
                                  </p:childTnLst>
                                </p:cTn>
                              </p:par>
                            </p:childTnLst>
                          </p:cTn>
                        </p:par>
                        <p:par>
                          <p:cTn id="27" fill="hold">
                            <p:stCondLst>
                              <p:cond delay="2800"/>
                            </p:stCondLst>
                            <p:childTnLst>
                              <p:par>
                                <p:cTn id="28" presetClass="entr" nodeType="afterEffect" presetSubtype="32" presetID="23" grpId="6" fill="hold">
                                  <p:stCondLst>
                                    <p:cond delay="0"/>
                                  </p:stCondLst>
                                  <p:iterate type="el" backwards="0">
                                    <p:tmAbs val="0"/>
                                  </p:iterate>
                                  <p:childTnLst>
                                    <p:set>
                                      <p:cBhvr>
                                        <p:cTn id="29" fill="hold"/>
                                        <p:tgtEl>
                                          <p:spTgt spid="990"/>
                                        </p:tgtEl>
                                        <p:attrNameLst>
                                          <p:attrName>style.visibility</p:attrName>
                                        </p:attrNameLst>
                                      </p:cBhvr>
                                      <p:to>
                                        <p:strVal val="visible"/>
                                      </p:to>
                                    </p:set>
                                    <p:anim calcmode="lin" valueType="num">
                                      <p:cBhvr>
                                        <p:cTn id="30" dur="800" fill="hold"/>
                                        <p:tgtEl>
                                          <p:spTgt spid="990"/>
                                        </p:tgtEl>
                                        <p:attrNameLst>
                                          <p:attrName>ppt_w</p:attrName>
                                        </p:attrNameLst>
                                      </p:cBhvr>
                                      <p:tavLst>
                                        <p:tav tm="0">
                                          <p:val>
                                            <p:strVal val="4*#ppt_w"/>
                                          </p:val>
                                        </p:tav>
                                        <p:tav tm="100000">
                                          <p:val>
                                            <p:strVal val="#ppt_w"/>
                                          </p:val>
                                        </p:tav>
                                      </p:tavLst>
                                    </p:anim>
                                    <p:anim calcmode="lin" valueType="num">
                                      <p:cBhvr>
                                        <p:cTn id="31" dur="800" fill="hold"/>
                                        <p:tgtEl>
                                          <p:spTgt spid="990"/>
                                        </p:tgtEl>
                                        <p:attrNameLst>
                                          <p:attrName>ppt_h</p:attrName>
                                        </p:attrNameLst>
                                      </p:cBhvr>
                                      <p:tavLst>
                                        <p:tav tm="0">
                                          <p:val>
                                            <p:strVal val="4*#ppt_h"/>
                                          </p:val>
                                        </p:tav>
                                        <p:tav tm="100000">
                                          <p:val>
                                            <p:strVal val="#ppt_h"/>
                                          </p:val>
                                        </p:tav>
                                      </p:tavLst>
                                    </p:anim>
                                  </p:childTnLst>
                                </p:cTn>
                              </p:par>
                            </p:childTnLst>
                          </p:cTn>
                        </p:par>
                        <p:par>
                          <p:cTn id="32" fill="hold">
                            <p:stCondLst>
                              <p:cond delay="3600"/>
                            </p:stCondLst>
                            <p:childTnLst>
                              <p:par>
                                <p:cTn id="33" presetClass="entr" nodeType="afterEffect" presetSubtype="32" presetID="4" grpId="7" fill="hold">
                                  <p:stCondLst>
                                    <p:cond delay="400"/>
                                  </p:stCondLst>
                                  <p:iterate type="el" backwards="0">
                                    <p:tmAbs val="0"/>
                                  </p:iterate>
                                  <p:childTnLst>
                                    <p:set>
                                      <p:cBhvr>
                                        <p:cTn id="34" fill="hold"/>
                                        <p:tgtEl>
                                          <p:spTgt spid="968"/>
                                        </p:tgtEl>
                                        <p:attrNameLst>
                                          <p:attrName>style.visibility</p:attrName>
                                        </p:attrNameLst>
                                      </p:cBhvr>
                                      <p:to>
                                        <p:strVal val="visible"/>
                                      </p:to>
                                    </p:set>
                                    <p:animEffect filter="box(out)" transition="in">
                                      <p:cBhvr>
                                        <p:cTn id="35" dur="800"/>
                                        <p:tgtEl>
                                          <p:spTgt spid="968"/>
                                        </p:tgtEl>
                                      </p:cBhvr>
                                    </p:animEffect>
                                  </p:childTnLst>
                                </p:cTn>
                              </p:par>
                            </p:childTnLst>
                          </p:cTn>
                        </p:par>
                        <p:par>
                          <p:cTn id="36" fill="hold">
                            <p:stCondLst>
                              <p:cond delay="4800"/>
                            </p:stCondLst>
                            <p:childTnLst>
                              <p:par>
                                <p:cTn id="37" presetClass="entr" nodeType="afterEffect" presetSubtype="32" presetID="23" grpId="8" fill="hold">
                                  <p:stCondLst>
                                    <p:cond delay="0"/>
                                  </p:stCondLst>
                                  <p:iterate type="el" backwards="0">
                                    <p:tmAbs val="0"/>
                                  </p:iterate>
                                  <p:childTnLst>
                                    <p:set>
                                      <p:cBhvr>
                                        <p:cTn id="38" fill="hold"/>
                                        <p:tgtEl>
                                          <p:spTgt spid="991"/>
                                        </p:tgtEl>
                                        <p:attrNameLst>
                                          <p:attrName>style.visibility</p:attrName>
                                        </p:attrNameLst>
                                      </p:cBhvr>
                                      <p:to>
                                        <p:strVal val="visible"/>
                                      </p:to>
                                    </p:set>
                                    <p:anim calcmode="lin" valueType="num">
                                      <p:cBhvr>
                                        <p:cTn id="39" dur="800" fill="hold"/>
                                        <p:tgtEl>
                                          <p:spTgt spid="991"/>
                                        </p:tgtEl>
                                        <p:attrNameLst>
                                          <p:attrName>ppt_w</p:attrName>
                                        </p:attrNameLst>
                                      </p:cBhvr>
                                      <p:tavLst>
                                        <p:tav tm="0">
                                          <p:val>
                                            <p:strVal val="4*#ppt_w"/>
                                          </p:val>
                                        </p:tav>
                                        <p:tav tm="100000">
                                          <p:val>
                                            <p:strVal val="#ppt_w"/>
                                          </p:val>
                                        </p:tav>
                                      </p:tavLst>
                                    </p:anim>
                                    <p:anim calcmode="lin" valueType="num">
                                      <p:cBhvr>
                                        <p:cTn id="40" dur="800" fill="hold"/>
                                        <p:tgtEl>
                                          <p:spTgt spid="991"/>
                                        </p:tgtEl>
                                        <p:attrNameLst>
                                          <p:attrName>ppt_h</p:attrName>
                                        </p:attrNameLst>
                                      </p:cBhvr>
                                      <p:tavLst>
                                        <p:tav tm="0">
                                          <p:val>
                                            <p:strVal val="4*#ppt_h"/>
                                          </p:val>
                                        </p:tav>
                                        <p:tav tm="100000">
                                          <p:val>
                                            <p:strVal val="#ppt_h"/>
                                          </p:val>
                                        </p:tav>
                                      </p:tavLst>
                                    </p:anim>
                                  </p:childTnLst>
                                </p:cTn>
                              </p:par>
                            </p:childTnLst>
                          </p:cTn>
                        </p:par>
                        <p:par>
                          <p:cTn id="41" fill="hold">
                            <p:stCondLst>
                              <p:cond delay="5600"/>
                            </p:stCondLst>
                            <p:childTnLst>
                              <p:par>
                                <p:cTn id="42" presetClass="entr" nodeType="afterEffect" presetSubtype="32" presetID="4" grpId="9" fill="hold">
                                  <p:stCondLst>
                                    <p:cond delay="400"/>
                                  </p:stCondLst>
                                  <p:iterate type="el" backwards="0">
                                    <p:tmAbs val="0"/>
                                  </p:iterate>
                                  <p:childTnLst>
                                    <p:set>
                                      <p:cBhvr>
                                        <p:cTn id="43" fill="hold"/>
                                        <p:tgtEl>
                                          <p:spTgt spid="969"/>
                                        </p:tgtEl>
                                        <p:attrNameLst>
                                          <p:attrName>style.visibility</p:attrName>
                                        </p:attrNameLst>
                                      </p:cBhvr>
                                      <p:to>
                                        <p:strVal val="visible"/>
                                      </p:to>
                                    </p:set>
                                    <p:animEffect filter="box(out)" transition="in">
                                      <p:cBhvr>
                                        <p:cTn id="44" dur="800"/>
                                        <p:tgtEl>
                                          <p:spTgt spid="969"/>
                                        </p:tgtEl>
                                      </p:cBhvr>
                                    </p:animEffect>
                                  </p:childTnLst>
                                </p:cTn>
                              </p:par>
                            </p:childTnLst>
                          </p:cTn>
                        </p:par>
                        <p:par>
                          <p:cTn id="45" fill="hold">
                            <p:stCondLst>
                              <p:cond delay="6800"/>
                            </p:stCondLst>
                            <p:childTnLst>
                              <p:par>
                                <p:cTn id="46" presetClass="entr" nodeType="afterEffect" presetSubtype="32" presetID="23" grpId="10" fill="hold">
                                  <p:stCondLst>
                                    <p:cond delay="0"/>
                                  </p:stCondLst>
                                  <p:iterate type="el" backwards="0">
                                    <p:tmAbs val="0"/>
                                  </p:iterate>
                                  <p:childTnLst>
                                    <p:set>
                                      <p:cBhvr>
                                        <p:cTn id="47" fill="hold"/>
                                        <p:tgtEl>
                                          <p:spTgt spid="992"/>
                                        </p:tgtEl>
                                        <p:attrNameLst>
                                          <p:attrName>style.visibility</p:attrName>
                                        </p:attrNameLst>
                                      </p:cBhvr>
                                      <p:to>
                                        <p:strVal val="visible"/>
                                      </p:to>
                                    </p:set>
                                    <p:anim calcmode="lin" valueType="num">
                                      <p:cBhvr>
                                        <p:cTn id="48" dur="800" fill="hold"/>
                                        <p:tgtEl>
                                          <p:spTgt spid="992"/>
                                        </p:tgtEl>
                                        <p:attrNameLst>
                                          <p:attrName>ppt_w</p:attrName>
                                        </p:attrNameLst>
                                      </p:cBhvr>
                                      <p:tavLst>
                                        <p:tav tm="0">
                                          <p:val>
                                            <p:strVal val="4*#ppt_w"/>
                                          </p:val>
                                        </p:tav>
                                        <p:tav tm="100000">
                                          <p:val>
                                            <p:strVal val="#ppt_w"/>
                                          </p:val>
                                        </p:tav>
                                      </p:tavLst>
                                    </p:anim>
                                    <p:anim calcmode="lin" valueType="num">
                                      <p:cBhvr>
                                        <p:cTn id="49" dur="800" fill="hold"/>
                                        <p:tgtEl>
                                          <p:spTgt spid="992"/>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Class="entr" nodeType="clickEffect" presetID="9" grpId="11" fill="hold">
                                  <p:stCondLst>
                                    <p:cond delay="0"/>
                                  </p:stCondLst>
                                  <p:iterate type="el" backwards="0">
                                    <p:tmAbs val="0"/>
                                  </p:iterate>
                                  <p:childTnLst>
                                    <p:set>
                                      <p:cBhvr>
                                        <p:cTn id="53" fill="hold"/>
                                        <p:tgtEl>
                                          <p:spTgt spid="966"/>
                                        </p:tgtEl>
                                        <p:attrNameLst>
                                          <p:attrName>style.visibility</p:attrName>
                                        </p:attrNameLst>
                                      </p:cBhvr>
                                      <p:to>
                                        <p:strVal val="visible"/>
                                      </p:to>
                                    </p:set>
                                    <p:animEffect filter="dissolve" transition="in">
                                      <p:cBhvr>
                                        <p:cTn id="54" dur="800"/>
                                        <p:tgtEl>
                                          <p:spTgt spid="966"/>
                                        </p:tgtEl>
                                      </p:cBhvr>
                                    </p:animEffect>
                                  </p:childTnLst>
                                </p:cTn>
                              </p:par>
                            </p:childTnLst>
                          </p:cTn>
                        </p:par>
                        <p:par>
                          <p:cTn id="55" fill="hold">
                            <p:stCondLst>
                              <p:cond delay="800"/>
                            </p:stCondLst>
                            <p:childTnLst>
                              <p:par>
                                <p:cTn id="56" presetClass="entr" nodeType="afterEffect" presetSubtype="10" presetID="19" grpId="12" fill="hold">
                                  <p:stCondLst>
                                    <p:cond delay="0"/>
                                  </p:stCondLst>
                                  <p:iterate type="el" backwards="0">
                                    <p:tmAbs val="0"/>
                                  </p:iterate>
                                  <p:childTnLst>
                                    <p:set>
                                      <p:cBhvr>
                                        <p:cTn id="57" fill="hold"/>
                                        <p:tgtEl>
                                          <p:spTgt spid="962"/>
                                        </p:tgtEl>
                                        <p:attrNameLst>
                                          <p:attrName>style.visibility</p:attrName>
                                        </p:attrNameLst>
                                      </p:cBhvr>
                                      <p:to>
                                        <p:strVal val="visible"/>
                                      </p:to>
                                    </p:set>
                                    <p:anim calcmode="lin" valueType="num">
                                      <p:cBhvr>
                                        <p:cTn id="58" dur="800" fill="hold"/>
                                        <p:tgtEl>
                                          <p:spTgt spid="962"/>
                                        </p:tgtEl>
                                        <p:attrNameLst>
                                          <p:attrName>ppt_w</p:attrName>
                                        </p:attrNameLst>
                                      </p:cBhvr>
                                      <p:tavLst>
                                        <p:tav tm="0" fmla="#ppt_w*sin(2.5*pi*$)">
                                          <p:val>
                                            <p:fltVal val="0"/>
                                          </p:val>
                                        </p:tav>
                                        <p:tav tm="100000">
                                          <p:val>
                                            <p:fltVal val="1"/>
                                          </p:val>
                                        </p:tav>
                                      </p:tavLst>
                                    </p:anim>
                                    <p:anim calcmode="lin" valueType="num">
                                      <p:cBhvr>
                                        <p:cTn id="59" dur="800" fill="hold"/>
                                        <p:tgtEl>
                                          <p:spTgt spid="962"/>
                                        </p:tgtEl>
                                        <p:attrNameLst>
                                          <p:attrName>ppt_h</p:attrName>
                                        </p:attrNameLst>
                                      </p:cBhvr>
                                      <p:tavLst>
                                        <p:tav tm="0">
                                          <p:val>
                                            <p:strVal val="#ppt_h"/>
                                          </p:val>
                                        </p:tav>
                                        <p:tav tm="100000">
                                          <p:val>
                                            <p:strVal val="#ppt_h"/>
                                          </p:val>
                                        </p:tav>
                                      </p:tavLst>
                                    </p:anim>
                                  </p:childTnLst>
                                </p:cTn>
                              </p:par>
                            </p:childTnLst>
                          </p:cTn>
                        </p:par>
                        <p:par>
                          <p:cTn id="60" fill="hold">
                            <p:stCondLst>
                              <p:cond delay="1600"/>
                            </p:stCondLst>
                            <p:childTnLst>
                              <p:par>
                                <p:cTn id="61" presetClass="entr" nodeType="afterEffect" presetID="10" grpId="13" fill="hold">
                                  <p:stCondLst>
                                    <p:cond delay="0"/>
                                  </p:stCondLst>
                                  <p:iterate type="el" backwards="0">
                                    <p:tmAbs val="0"/>
                                  </p:iterate>
                                  <p:childTnLst>
                                    <p:set>
                                      <p:cBhvr>
                                        <p:cTn id="62" fill="hold"/>
                                        <p:tgtEl>
                                          <p:spTgt spid="963"/>
                                        </p:tgtEl>
                                        <p:attrNameLst>
                                          <p:attrName>style.visibility</p:attrName>
                                        </p:attrNameLst>
                                      </p:cBhvr>
                                      <p:to>
                                        <p:strVal val="visible"/>
                                      </p:to>
                                    </p:set>
                                    <p:animEffect filter="fade" transition="in">
                                      <p:cBhvr>
                                        <p:cTn id="63" dur="800"/>
                                        <p:tgtEl>
                                          <p:spTgt spid="963"/>
                                        </p:tgtEl>
                                      </p:cBhvr>
                                    </p:animEffect>
                                  </p:childTnLst>
                                </p:cTn>
                              </p:par>
                            </p:childTnLst>
                          </p:cTn>
                        </p:par>
                        <p:par>
                          <p:cTn id="64" fill="hold">
                            <p:stCondLst>
                              <p:cond delay="2400"/>
                            </p:stCondLst>
                            <p:childTnLst>
                              <p:par>
                                <p:cTn id="65" presetClass="entr" nodeType="afterEffect" presetSubtype="32" presetID="23" grpId="14" fill="hold">
                                  <p:stCondLst>
                                    <p:cond delay="0"/>
                                  </p:stCondLst>
                                  <p:iterate type="el" backwards="0">
                                    <p:tmAbs val="0"/>
                                  </p:iterate>
                                  <p:childTnLst>
                                    <p:set>
                                      <p:cBhvr>
                                        <p:cTn id="66" fill="hold"/>
                                        <p:tgtEl>
                                          <p:spTgt spid="975"/>
                                        </p:tgtEl>
                                        <p:attrNameLst>
                                          <p:attrName>style.visibility</p:attrName>
                                        </p:attrNameLst>
                                      </p:cBhvr>
                                      <p:to>
                                        <p:strVal val="visible"/>
                                      </p:to>
                                    </p:set>
                                    <p:anim calcmode="lin" valueType="num">
                                      <p:cBhvr>
                                        <p:cTn id="67" dur="800" fill="hold"/>
                                        <p:tgtEl>
                                          <p:spTgt spid="975"/>
                                        </p:tgtEl>
                                        <p:attrNameLst>
                                          <p:attrName>ppt_w</p:attrName>
                                        </p:attrNameLst>
                                      </p:cBhvr>
                                      <p:tavLst>
                                        <p:tav tm="0">
                                          <p:val>
                                            <p:strVal val="4*#ppt_w"/>
                                          </p:val>
                                        </p:tav>
                                        <p:tav tm="100000">
                                          <p:val>
                                            <p:strVal val="#ppt_w"/>
                                          </p:val>
                                        </p:tav>
                                      </p:tavLst>
                                    </p:anim>
                                    <p:anim calcmode="lin" valueType="num">
                                      <p:cBhvr>
                                        <p:cTn id="68" dur="800" fill="hold"/>
                                        <p:tgtEl>
                                          <p:spTgt spid="975"/>
                                        </p:tgtEl>
                                        <p:attrNameLst>
                                          <p:attrName>ppt_h</p:attrName>
                                        </p:attrNameLst>
                                      </p:cBhvr>
                                      <p:tavLst>
                                        <p:tav tm="0">
                                          <p:val>
                                            <p:strVal val="4*#ppt_h"/>
                                          </p:val>
                                        </p:tav>
                                        <p:tav tm="100000">
                                          <p:val>
                                            <p:strVal val="#ppt_h"/>
                                          </p:val>
                                        </p:tav>
                                      </p:tavLst>
                                    </p:anim>
                                  </p:childTnLst>
                                </p:cTn>
                              </p:par>
                            </p:childTnLst>
                          </p:cTn>
                        </p:par>
                        <p:par>
                          <p:cTn id="69" fill="hold">
                            <p:stCondLst>
                              <p:cond delay="3200"/>
                            </p:stCondLst>
                            <p:childTnLst>
                              <p:par>
                                <p:cTn id="70" presetClass="entr" nodeType="afterEffect" presetSubtype="16" presetID="23" grpId="15" fill="hold">
                                  <p:stCondLst>
                                    <p:cond delay="300"/>
                                  </p:stCondLst>
                                  <p:iterate type="el" backwards="0">
                                    <p:tmAbs val="0"/>
                                  </p:iterate>
                                  <p:childTnLst>
                                    <p:set>
                                      <p:cBhvr>
                                        <p:cTn id="71" fill="hold"/>
                                        <p:tgtEl>
                                          <p:spTgt spid="960"/>
                                        </p:tgtEl>
                                        <p:attrNameLst>
                                          <p:attrName>style.visibility</p:attrName>
                                        </p:attrNameLst>
                                      </p:cBhvr>
                                      <p:to>
                                        <p:strVal val="visible"/>
                                      </p:to>
                                    </p:set>
                                    <p:anim calcmode="lin" valueType="num">
                                      <p:cBhvr>
                                        <p:cTn id="72" dur="1000" fill="hold"/>
                                        <p:tgtEl>
                                          <p:spTgt spid="960"/>
                                        </p:tgtEl>
                                        <p:attrNameLst>
                                          <p:attrName>ppt_w</p:attrName>
                                        </p:attrNameLst>
                                      </p:cBhvr>
                                      <p:tavLst>
                                        <p:tav tm="0">
                                          <p:val>
                                            <p:fltVal val="0"/>
                                          </p:val>
                                        </p:tav>
                                        <p:tav tm="100000">
                                          <p:val>
                                            <p:strVal val="#ppt_w"/>
                                          </p:val>
                                        </p:tav>
                                      </p:tavLst>
                                    </p:anim>
                                    <p:anim calcmode="lin" valueType="num">
                                      <p:cBhvr>
                                        <p:cTn id="73" dur="1000" fill="hold"/>
                                        <p:tgtEl>
                                          <p:spTgt spid="960"/>
                                        </p:tgtEl>
                                        <p:attrNameLst>
                                          <p:attrName>ppt_h</p:attrName>
                                        </p:attrNameLst>
                                      </p:cBhvr>
                                      <p:tavLst>
                                        <p:tav tm="0">
                                          <p:val>
                                            <p:fltVal val="0"/>
                                          </p:val>
                                        </p:tav>
                                        <p:tav tm="100000">
                                          <p:val>
                                            <p:strVal val="#ppt_h"/>
                                          </p:val>
                                        </p:tav>
                                      </p:tavLst>
                                    </p:anim>
                                  </p:childTnLst>
                                </p:cTn>
                              </p:par>
                            </p:childTnLst>
                          </p:cTn>
                        </p:par>
                        <p:par>
                          <p:cTn id="74" fill="hold">
                            <p:stCondLst>
                              <p:cond delay="4500"/>
                            </p:stCondLst>
                            <p:childTnLst>
                              <p:par>
                                <p:cTn id="75" presetClass="entr" nodeType="afterEffect" presetSubtype="32" presetID="23" grpId="16" fill="hold">
                                  <p:stCondLst>
                                    <p:cond delay="0"/>
                                  </p:stCondLst>
                                  <p:iterate type="el" backwards="0">
                                    <p:tmAbs val="0"/>
                                  </p:iterate>
                                  <p:childTnLst>
                                    <p:set>
                                      <p:cBhvr>
                                        <p:cTn id="76" fill="hold"/>
                                        <p:tgtEl>
                                          <p:spTgt spid="961"/>
                                        </p:tgtEl>
                                        <p:attrNameLst>
                                          <p:attrName>style.visibility</p:attrName>
                                        </p:attrNameLst>
                                      </p:cBhvr>
                                      <p:to>
                                        <p:strVal val="visible"/>
                                      </p:to>
                                    </p:set>
                                    <p:anim calcmode="lin" valueType="num">
                                      <p:cBhvr>
                                        <p:cTn id="77" dur="800" fill="hold"/>
                                        <p:tgtEl>
                                          <p:spTgt spid="961"/>
                                        </p:tgtEl>
                                        <p:attrNameLst>
                                          <p:attrName>ppt_w</p:attrName>
                                        </p:attrNameLst>
                                      </p:cBhvr>
                                      <p:tavLst>
                                        <p:tav tm="0">
                                          <p:val>
                                            <p:strVal val="4*#ppt_w"/>
                                          </p:val>
                                        </p:tav>
                                        <p:tav tm="100000">
                                          <p:val>
                                            <p:strVal val="#ppt_w"/>
                                          </p:val>
                                        </p:tav>
                                      </p:tavLst>
                                    </p:anim>
                                    <p:anim calcmode="lin" valueType="num">
                                      <p:cBhvr>
                                        <p:cTn id="78" dur="800" fill="hold"/>
                                        <p:tgtEl>
                                          <p:spTgt spid="961"/>
                                        </p:tgtEl>
                                        <p:attrNameLst>
                                          <p:attrName>ppt_h</p:attrName>
                                        </p:attrNameLst>
                                      </p:cBhvr>
                                      <p:tavLst>
                                        <p:tav tm="0">
                                          <p:val>
                                            <p:strVal val="4*#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Class="entr" nodeType="clickEffect" presetID="9" grpId="17" fill="hold">
                                  <p:stCondLst>
                                    <p:cond delay="0"/>
                                  </p:stCondLst>
                                  <p:iterate type="el" backwards="0">
                                    <p:tmAbs val="0"/>
                                  </p:iterate>
                                  <p:childTnLst>
                                    <p:set>
                                      <p:cBhvr>
                                        <p:cTn id="82" fill="hold"/>
                                        <p:tgtEl>
                                          <p:spTgt spid="976"/>
                                        </p:tgtEl>
                                        <p:attrNameLst>
                                          <p:attrName>style.visibility</p:attrName>
                                        </p:attrNameLst>
                                      </p:cBhvr>
                                      <p:to>
                                        <p:strVal val="visible"/>
                                      </p:to>
                                    </p:set>
                                    <p:animEffect filter="dissolve" transition="in">
                                      <p:cBhvr>
                                        <p:cTn id="83" dur="800"/>
                                        <p:tgtEl>
                                          <p:spTgt spid="976"/>
                                        </p:tgtEl>
                                      </p:cBhvr>
                                    </p:animEffect>
                                  </p:childTnLst>
                                </p:cTn>
                              </p:par>
                            </p:childTnLst>
                          </p:cTn>
                        </p:par>
                        <p:par>
                          <p:cTn id="84" fill="hold">
                            <p:stCondLst>
                              <p:cond delay="800"/>
                            </p:stCondLst>
                            <p:childTnLst>
                              <p:par>
                                <p:cTn id="85" presetClass="entr" nodeType="afterEffect" presetID="9" grpId="18" fill="hold">
                                  <p:stCondLst>
                                    <p:cond delay="0"/>
                                  </p:stCondLst>
                                  <p:iterate type="el" backwards="0">
                                    <p:tmAbs val="0"/>
                                  </p:iterate>
                                  <p:childTnLst>
                                    <p:set>
                                      <p:cBhvr>
                                        <p:cTn id="86" fill="hold"/>
                                        <p:tgtEl>
                                          <p:spTgt spid="977"/>
                                        </p:tgtEl>
                                        <p:attrNameLst>
                                          <p:attrName>style.visibility</p:attrName>
                                        </p:attrNameLst>
                                      </p:cBhvr>
                                      <p:to>
                                        <p:strVal val="visible"/>
                                      </p:to>
                                    </p:set>
                                    <p:animEffect filter="dissolve" transition="in">
                                      <p:cBhvr>
                                        <p:cTn id="87" dur="800"/>
                                        <p:tgtEl>
                                          <p:spTgt spid="977"/>
                                        </p:tgtEl>
                                      </p:cBhvr>
                                    </p:animEffect>
                                  </p:childTnLst>
                                </p:cTn>
                              </p:par>
                            </p:childTnLst>
                          </p:cTn>
                        </p:par>
                        <p:par>
                          <p:cTn id="88" fill="hold">
                            <p:stCondLst>
                              <p:cond delay="1600"/>
                            </p:stCondLst>
                            <p:childTnLst>
                              <p:par>
                                <p:cTn id="89" presetClass="entr" nodeType="afterEffect" presetID="9" grpId="19" fill="hold">
                                  <p:stCondLst>
                                    <p:cond delay="0"/>
                                  </p:stCondLst>
                                  <p:iterate type="el" backwards="0">
                                    <p:tmAbs val="0"/>
                                  </p:iterate>
                                  <p:childTnLst>
                                    <p:set>
                                      <p:cBhvr>
                                        <p:cTn id="90" fill="hold"/>
                                        <p:tgtEl>
                                          <p:spTgt spid="978"/>
                                        </p:tgtEl>
                                        <p:attrNameLst>
                                          <p:attrName>style.visibility</p:attrName>
                                        </p:attrNameLst>
                                      </p:cBhvr>
                                      <p:to>
                                        <p:strVal val="visible"/>
                                      </p:to>
                                    </p:set>
                                    <p:animEffect filter="dissolve" transition="in">
                                      <p:cBhvr>
                                        <p:cTn id="91" dur="800"/>
                                        <p:tgtEl>
                                          <p:spTgt spid="978"/>
                                        </p:tgtEl>
                                      </p:cBhvr>
                                    </p:animEffect>
                                  </p:childTnLst>
                                </p:cTn>
                              </p:par>
                            </p:childTnLst>
                          </p:cTn>
                        </p:par>
                        <p:par>
                          <p:cTn id="92" fill="hold">
                            <p:stCondLst>
                              <p:cond delay="2400"/>
                            </p:stCondLst>
                            <p:childTnLst>
                              <p:par>
                                <p:cTn id="93" presetClass="entr" nodeType="afterEffect" presetSubtype="10" presetID="19" grpId="20" fill="hold">
                                  <p:stCondLst>
                                    <p:cond delay="0"/>
                                  </p:stCondLst>
                                  <p:iterate type="el" backwards="0">
                                    <p:tmAbs val="0"/>
                                  </p:iterate>
                                  <p:childTnLst>
                                    <p:set>
                                      <p:cBhvr>
                                        <p:cTn id="94" fill="hold"/>
                                        <p:tgtEl>
                                          <p:spTgt spid="986"/>
                                        </p:tgtEl>
                                        <p:attrNameLst>
                                          <p:attrName>style.visibility</p:attrName>
                                        </p:attrNameLst>
                                      </p:cBhvr>
                                      <p:to>
                                        <p:strVal val="visible"/>
                                      </p:to>
                                    </p:set>
                                    <p:anim calcmode="lin" valueType="num">
                                      <p:cBhvr>
                                        <p:cTn id="95" dur="800" fill="hold"/>
                                        <p:tgtEl>
                                          <p:spTgt spid="986"/>
                                        </p:tgtEl>
                                        <p:attrNameLst>
                                          <p:attrName>ppt_w</p:attrName>
                                        </p:attrNameLst>
                                      </p:cBhvr>
                                      <p:tavLst>
                                        <p:tav tm="0" fmla="#ppt_w*sin(2.5*pi*$)">
                                          <p:val>
                                            <p:fltVal val="0"/>
                                          </p:val>
                                        </p:tav>
                                        <p:tav tm="100000">
                                          <p:val>
                                            <p:fltVal val="1"/>
                                          </p:val>
                                        </p:tav>
                                      </p:tavLst>
                                    </p:anim>
                                    <p:anim calcmode="lin" valueType="num">
                                      <p:cBhvr>
                                        <p:cTn id="96" dur="800" fill="hold"/>
                                        <p:tgtEl>
                                          <p:spTgt spid="986"/>
                                        </p:tgtEl>
                                        <p:attrNameLst>
                                          <p:attrName>ppt_h</p:attrName>
                                        </p:attrNameLst>
                                      </p:cBhvr>
                                      <p:tavLst>
                                        <p:tav tm="0">
                                          <p:val>
                                            <p:strVal val="#ppt_h"/>
                                          </p:val>
                                        </p:tav>
                                        <p:tav tm="100000">
                                          <p:val>
                                            <p:strVal val="#ppt_h"/>
                                          </p:val>
                                        </p:tav>
                                      </p:tavLst>
                                    </p:anim>
                                  </p:childTnLst>
                                </p:cTn>
                              </p:par>
                            </p:childTnLst>
                          </p:cTn>
                        </p:par>
                        <p:par>
                          <p:cTn id="97" fill="hold">
                            <p:stCondLst>
                              <p:cond delay="3200"/>
                            </p:stCondLst>
                            <p:childTnLst>
                              <p:par>
                                <p:cTn id="98" presetClass="entr" nodeType="afterEffect" presetSubtype="10" presetID="19" grpId="21" fill="hold">
                                  <p:stCondLst>
                                    <p:cond delay="0"/>
                                  </p:stCondLst>
                                  <p:iterate type="el" backwards="0">
                                    <p:tmAbs val="0"/>
                                  </p:iterate>
                                  <p:childTnLst>
                                    <p:set>
                                      <p:cBhvr>
                                        <p:cTn id="99" fill="hold"/>
                                        <p:tgtEl>
                                          <p:spTgt spid="988"/>
                                        </p:tgtEl>
                                        <p:attrNameLst>
                                          <p:attrName>style.visibility</p:attrName>
                                        </p:attrNameLst>
                                      </p:cBhvr>
                                      <p:to>
                                        <p:strVal val="visible"/>
                                      </p:to>
                                    </p:set>
                                    <p:anim calcmode="lin" valueType="num">
                                      <p:cBhvr>
                                        <p:cTn id="100" dur="800" fill="hold"/>
                                        <p:tgtEl>
                                          <p:spTgt spid="988"/>
                                        </p:tgtEl>
                                        <p:attrNameLst>
                                          <p:attrName>ppt_w</p:attrName>
                                        </p:attrNameLst>
                                      </p:cBhvr>
                                      <p:tavLst>
                                        <p:tav tm="0" fmla="#ppt_w*sin(2.5*pi*$)">
                                          <p:val>
                                            <p:fltVal val="0"/>
                                          </p:val>
                                        </p:tav>
                                        <p:tav tm="100000">
                                          <p:val>
                                            <p:fltVal val="1"/>
                                          </p:val>
                                        </p:tav>
                                      </p:tavLst>
                                    </p:anim>
                                    <p:anim calcmode="lin" valueType="num">
                                      <p:cBhvr>
                                        <p:cTn id="101" dur="800" fill="hold"/>
                                        <p:tgtEl>
                                          <p:spTgt spid="988"/>
                                        </p:tgtEl>
                                        <p:attrNameLst>
                                          <p:attrName>ppt_h</p:attrName>
                                        </p:attrNameLst>
                                      </p:cBhvr>
                                      <p:tavLst>
                                        <p:tav tm="0">
                                          <p:val>
                                            <p:strVal val="#ppt_h"/>
                                          </p:val>
                                        </p:tav>
                                        <p:tav tm="100000">
                                          <p:val>
                                            <p:strVal val="#ppt_h"/>
                                          </p:val>
                                        </p:tav>
                                      </p:tavLst>
                                    </p:anim>
                                  </p:childTnLst>
                                </p:cTn>
                              </p:par>
                            </p:childTnLst>
                          </p:cTn>
                        </p:par>
                        <p:par>
                          <p:cTn id="102" fill="hold">
                            <p:stCondLst>
                              <p:cond delay="4000"/>
                            </p:stCondLst>
                            <p:childTnLst>
                              <p:par>
                                <p:cTn id="103" presetClass="entr" nodeType="afterEffect" presetSubtype="10" presetID="19" grpId="22" fill="hold">
                                  <p:stCondLst>
                                    <p:cond delay="0"/>
                                  </p:stCondLst>
                                  <p:iterate type="el" backwards="0">
                                    <p:tmAbs val="0"/>
                                  </p:iterate>
                                  <p:childTnLst>
                                    <p:set>
                                      <p:cBhvr>
                                        <p:cTn id="104" fill="hold"/>
                                        <p:tgtEl>
                                          <p:spTgt spid="984"/>
                                        </p:tgtEl>
                                        <p:attrNameLst>
                                          <p:attrName>style.visibility</p:attrName>
                                        </p:attrNameLst>
                                      </p:cBhvr>
                                      <p:to>
                                        <p:strVal val="visible"/>
                                      </p:to>
                                    </p:set>
                                    <p:anim calcmode="lin" valueType="num">
                                      <p:cBhvr>
                                        <p:cTn id="105" dur="800" fill="hold"/>
                                        <p:tgtEl>
                                          <p:spTgt spid="984"/>
                                        </p:tgtEl>
                                        <p:attrNameLst>
                                          <p:attrName>ppt_w</p:attrName>
                                        </p:attrNameLst>
                                      </p:cBhvr>
                                      <p:tavLst>
                                        <p:tav tm="0" fmla="#ppt_w*sin(2.5*pi*$)">
                                          <p:val>
                                            <p:fltVal val="0"/>
                                          </p:val>
                                        </p:tav>
                                        <p:tav tm="100000">
                                          <p:val>
                                            <p:fltVal val="1"/>
                                          </p:val>
                                        </p:tav>
                                      </p:tavLst>
                                    </p:anim>
                                    <p:anim calcmode="lin" valueType="num">
                                      <p:cBhvr>
                                        <p:cTn id="106" dur="800" fill="hold"/>
                                        <p:tgtEl>
                                          <p:spTgt spid="984"/>
                                        </p:tgtEl>
                                        <p:attrNameLst>
                                          <p:attrName>ppt_h</p:attrName>
                                        </p:attrNameLst>
                                      </p:cBhvr>
                                      <p:tavLst>
                                        <p:tav tm="0">
                                          <p:val>
                                            <p:strVal val="#ppt_h"/>
                                          </p:val>
                                        </p:tav>
                                        <p:tav tm="100000">
                                          <p:val>
                                            <p:strVal val="#ppt_h"/>
                                          </p:val>
                                        </p:tav>
                                      </p:tavLst>
                                    </p:anim>
                                  </p:childTnLst>
                                </p:cTn>
                              </p:par>
                            </p:childTnLst>
                          </p:cTn>
                        </p:par>
                        <p:par>
                          <p:cTn id="107" fill="hold">
                            <p:stCondLst>
                              <p:cond delay="4800"/>
                            </p:stCondLst>
                            <p:childTnLst>
                              <p:par>
                                <p:cTn id="108" presetClass="entr" nodeType="afterEffect" presetID="10" grpId="23" fill="hold">
                                  <p:stCondLst>
                                    <p:cond delay="0"/>
                                  </p:stCondLst>
                                  <p:iterate type="el" backwards="0">
                                    <p:tmAbs val="0"/>
                                  </p:iterate>
                                  <p:childTnLst>
                                    <p:set>
                                      <p:cBhvr>
                                        <p:cTn id="109" fill="hold"/>
                                        <p:tgtEl>
                                          <p:spTgt spid="985"/>
                                        </p:tgtEl>
                                        <p:attrNameLst>
                                          <p:attrName>style.visibility</p:attrName>
                                        </p:attrNameLst>
                                      </p:cBhvr>
                                      <p:to>
                                        <p:strVal val="visible"/>
                                      </p:to>
                                    </p:set>
                                    <p:animEffect filter="fade" transition="in">
                                      <p:cBhvr>
                                        <p:cTn id="110" dur="800"/>
                                        <p:tgtEl>
                                          <p:spTgt spid="985"/>
                                        </p:tgtEl>
                                      </p:cBhvr>
                                    </p:animEffect>
                                  </p:childTnLst>
                                </p:cTn>
                              </p:par>
                            </p:childTnLst>
                          </p:cTn>
                        </p:par>
                        <p:par>
                          <p:cTn id="111" fill="hold">
                            <p:stCondLst>
                              <p:cond delay="5600"/>
                            </p:stCondLst>
                            <p:childTnLst>
                              <p:par>
                                <p:cTn id="112" presetClass="entr" nodeType="afterEffect" presetID="10" grpId="24" fill="hold">
                                  <p:stCondLst>
                                    <p:cond delay="0"/>
                                  </p:stCondLst>
                                  <p:iterate type="el" backwards="0">
                                    <p:tmAbs val="0"/>
                                  </p:iterate>
                                  <p:childTnLst>
                                    <p:set>
                                      <p:cBhvr>
                                        <p:cTn id="113" fill="hold"/>
                                        <p:tgtEl>
                                          <p:spTgt spid="987"/>
                                        </p:tgtEl>
                                        <p:attrNameLst>
                                          <p:attrName>style.visibility</p:attrName>
                                        </p:attrNameLst>
                                      </p:cBhvr>
                                      <p:to>
                                        <p:strVal val="visible"/>
                                      </p:to>
                                    </p:set>
                                    <p:animEffect filter="fade" transition="in">
                                      <p:cBhvr>
                                        <p:cTn id="114" dur="800"/>
                                        <p:tgtEl>
                                          <p:spTgt spid="987"/>
                                        </p:tgtEl>
                                      </p:cBhvr>
                                    </p:animEffect>
                                  </p:childTnLst>
                                </p:cTn>
                              </p:par>
                            </p:childTnLst>
                          </p:cTn>
                        </p:par>
                        <p:par>
                          <p:cTn id="115" fill="hold">
                            <p:stCondLst>
                              <p:cond delay="6400"/>
                            </p:stCondLst>
                            <p:childTnLst>
                              <p:par>
                                <p:cTn id="116" presetClass="entr" nodeType="afterEffect" presetID="10" grpId="25" fill="hold">
                                  <p:stCondLst>
                                    <p:cond delay="0"/>
                                  </p:stCondLst>
                                  <p:iterate type="el" backwards="0">
                                    <p:tmAbs val="0"/>
                                  </p:iterate>
                                  <p:childTnLst>
                                    <p:set>
                                      <p:cBhvr>
                                        <p:cTn id="117" fill="hold"/>
                                        <p:tgtEl>
                                          <p:spTgt spid="983"/>
                                        </p:tgtEl>
                                        <p:attrNameLst>
                                          <p:attrName>style.visibility</p:attrName>
                                        </p:attrNameLst>
                                      </p:cBhvr>
                                      <p:to>
                                        <p:strVal val="visible"/>
                                      </p:to>
                                    </p:set>
                                    <p:animEffect filter="fade" transition="in">
                                      <p:cBhvr>
                                        <p:cTn id="118" dur="800"/>
                                        <p:tgtEl>
                                          <p:spTgt spid="983"/>
                                        </p:tgtEl>
                                      </p:cBhvr>
                                    </p:animEffect>
                                  </p:childTnLst>
                                </p:cTn>
                              </p:par>
                            </p:childTnLst>
                          </p:cTn>
                        </p:par>
                        <p:par>
                          <p:cTn id="119" fill="hold">
                            <p:stCondLst>
                              <p:cond delay="7200"/>
                            </p:stCondLst>
                            <p:childTnLst>
                              <p:par>
                                <p:cTn id="120" presetClass="entr" nodeType="afterEffect" presetSubtype="16" presetID="23" grpId="26" fill="hold">
                                  <p:stCondLst>
                                    <p:cond delay="0"/>
                                  </p:stCondLst>
                                  <p:iterate type="el" backwards="0">
                                    <p:tmAbs val="0"/>
                                  </p:iterate>
                                  <p:childTnLst>
                                    <p:set>
                                      <p:cBhvr>
                                        <p:cTn id="121" fill="hold"/>
                                        <p:tgtEl>
                                          <p:spTgt spid="982"/>
                                        </p:tgtEl>
                                        <p:attrNameLst>
                                          <p:attrName>style.visibility</p:attrName>
                                        </p:attrNameLst>
                                      </p:cBhvr>
                                      <p:to>
                                        <p:strVal val="visible"/>
                                      </p:to>
                                    </p:set>
                                    <p:anim calcmode="lin" valueType="num">
                                      <p:cBhvr>
                                        <p:cTn id="122" dur="1000" fill="hold"/>
                                        <p:tgtEl>
                                          <p:spTgt spid="982"/>
                                        </p:tgtEl>
                                        <p:attrNameLst>
                                          <p:attrName>ppt_w</p:attrName>
                                        </p:attrNameLst>
                                      </p:cBhvr>
                                      <p:tavLst>
                                        <p:tav tm="0">
                                          <p:val>
                                            <p:fltVal val="0"/>
                                          </p:val>
                                        </p:tav>
                                        <p:tav tm="100000">
                                          <p:val>
                                            <p:strVal val="#ppt_w"/>
                                          </p:val>
                                        </p:tav>
                                      </p:tavLst>
                                    </p:anim>
                                    <p:anim calcmode="lin" valueType="num">
                                      <p:cBhvr>
                                        <p:cTn id="123" dur="1000" fill="hold"/>
                                        <p:tgtEl>
                                          <p:spTgt spid="982"/>
                                        </p:tgtEl>
                                        <p:attrNameLst>
                                          <p:attrName>ppt_h</p:attrName>
                                        </p:attrNameLst>
                                      </p:cBhvr>
                                      <p:tavLst>
                                        <p:tav tm="0">
                                          <p:val>
                                            <p:fltVal val="0"/>
                                          </p:val>
                                        </p:tav>
                                        <p:tav tm="100000">
                                          <p:val>
                                            <p:strVal val="#ppt_h"/>
                                          </p:val>
                                        </p:tav>
                                      </p:tavLst>
                                    </p:anim>
                                  </p:childTnLst>
                                </p:cTn>
                              </p:par>
                            </p:childTnLst>
                          </p:cTn>
                        </p:par>
                        <p:par>
                          <p:cTn id="124" fill="hold">
                            <p:stCondLst>
                              <p:cond delay="8200"/>
                            </p:stCondLst>
                            <p:childTnLst>
                              <p:par>
                                <p:cTn id="125" presetClass="entr" nodeType="afterEffect" presetSubtype="32" presetID="23" grpId="27" fill="hold">
                                  <p:stCondLst>
                                    <p:cond delay="0"/>
                                  </p:stCondLst>
                                  <p:iterate type="el" backwards="0">
                                    <p:tmAbs val="0"/>
                                  </p:iterate>
                                  <p:childTnLst>
                                    <p:set>
                                      <p:cBhvr>
                                        <p:cTn id="126" fill="hold"/>
                                        <p:tgtEl>
                                          <p:spTgt spid="994"/>
                                        </p:tgtEl>
                                        <p:attrNameLst>
                                          <p:attrName>style.visibility</p:attrName>
                                        </p:attrNameLst>
                                      </p:cBhvr>
                                      <p:to>
                                        <p:strVal val="visible"/>
                                      </p:to>
                                    </p:set>
                                    <p:anim calcmode="lin" valueType="num">
                                      <p:cBhvr>
                                        <p:cTn id="127" dur="800" fill="hold"/>
                                        <p:tgtEl>
                                          <p:spTgt spid="994"/>
                                        </p:tgtEl>
                                        <p:attrNameLst>
                                          <p:attrName>ppt_w</p:attrName>
                                        </p:attrNameLst>
                                      </p:cBhvr>
                                      <p:tavLst>
                                        <p:tav tm="0">
                                          <p:val>
                                            <p:strVal val="4*#ppt_w"/>
                                          </p:val>
                                        </p:tav>
                                        <p:tav tm="100000">
                                          <p:val>
                                            <p:strVal val="#ppt_w"/>
                                          </p:val>
                                        </p:tav>
                                      </p:tavLst>
                                    </p:anim>
                                    <p:anim calcmode="lin" valueType="num">
                                      <p:cBhvr>
                                        <p:cTn id="128" dur="800" fill="hold"/>
                                        <p:tgtEl>
                                          <p:spTgt spid="994"/>
                                        </p:tgtEl>
                                        <p:attrNameLst>
                                          <p:attrName>ppt_h</p:attrName>
                                        </p:attrNameLst>
                                      </p:cBhvr>
                                      <p:tavLst>
                                        <p:tav tm="0">
                                          <p:val>
                                            <p:strVal val="4*#ppt_h"/>
                                          </p:val>
                                        </p:tav>
                                        <p:tav tm="100000">
                                          <p:val>
                                            <p:strVal val="#ppt_h"/>
                                          </p:val>
                                        </p:tav>
                                      </p:tavLst>
                                    </p:anim>
                                  </p:childTnLst>
                                </p:cTn>
                              </p:par>
                            </p:childTnLst>
                          </p:cTn>
                        </p:par>
                        <p:par>
                          <p:cTn id="129" fill="hold">
                            <p:stCondLst>
                              <p:cond delay="9000"/>
                            </p:stCondLst>
                            <p:childTnLst>
                              <p:par>
                                <p:cTn id="130" presetClass="entr" nodeType="afterEffect" presetID="9" grpId="28" fill="hold">
                                  <p:stCondLst>
                                    <p:cond delay="0"/>
                                  </p:stCondLst>
                                  <p:iterate type="el" backwards="0">
                                    <p:tmAbs val="0"/>
                                  </p:iterate>
                                  <p:childTnLst>
                                    <p:set>
                                      <p:cBhvr>
                                        <p:cTn id="131" fill="hold"/>
                                        <p:tgtEl>
                                          <p:spTgt spid="970"/>
                                        </p:tgtEl>
                                        <p:attrNameLst>
                                          <p:attrName>style.visibility</p:attrName>
                                        </p:attrNameLst>
                                      </p:cBhvr>
                                      <p:to>
                                        <p:strVal val="visible"/>
                                      </p:to>
                                    </p:set>
                                    <p:animEffect filter="dissolve" transition="in">
                                      <p:cBhvr>
                                        <p:cTn id="132" dur="800"/>
                                        <p:tgtEl>
                                          <p:spTgt spid="970"/>
                                        </p:tgtEl>
                                      </p:cBhvr>
                                    </p:animEffect>
                                  </p:childTnLst>
                                </p:cTn>
                              </p:par>
                            </p:childTnLst>
                          </p:cTn>
                        </p:par>
                        <p:par>
                          <p:cTn id="133" fill="hold">
                            <p:stCondLst>
                              <p:cond delay="9800"/>
                            </p:stCondLst>
                            <p:childTnLst>
                              <p:par>
                                <p:cTn id="134" presetClass="entr" nodeType="afterEffect" presetID="9" grpId="29" fill="hold">
                                  <p:stCondLst>
                                    <p:cond delay="0"/>
                                  </p:stCondLst>
                                  <p:iterate type="el" backwards="0">
                                    <p:tmAbs val="0"/>
                                  </p:iterate>
                                  <p:childTnLst>
                                    <p:set>
                                      <p:cBhvr>
                                        <p:cTn id="135" fill="hold"/>
                                        <p:tgtEl>
                                          <p:spTgt spid="971"/>
                                        </p:tgtEl>
                                        <p:attrNameLst>
                                          <p:attrName>style.visibility</p:attrName>
                                        </p:attrNameLst>
                                      </p:cBhvr>
                                      <p:to>
                                        <p:strVal val="visible"/>
                                      </p:to>
                                    </p:set>
                                    <p:animEffect filter="dissolve" transition="in">
                                      <p:cBhvr>
                                        <p:cTn id="136" dur="800"/>
                                        <p:tgtEl>
                                          <p:spTgt spid="971"/>
                                        </p:tgtEl>
                                      </p:cBhvr>
                                    </p:animEffect>
                                  </p:childTnLst>
                                </p:cTn>
                              </p:par>
                            </p:childTnLst>
                          </p:cTn>
                        </p:par>
                        <p:par>
                          <p:cTn id="137" fill="hold">
                            <p:stCondLst>
                              <p:cond delay="10600"/>
                            </p:stCondLst>
                            <p:childTnLst>
                              <p:par>
                                <p:cTn id="138" presetClass="entr" nodeType="afterEffect" presetID="9" grpId="30" fill="hold">
                                  <p:stCondLst>
                                    <p:cond delay="0"/>
                                  </p:stCondLst>
                                  <p:iterate type="el" backwards="0">
                                    <p:tmAbs val="0"/>
                                  </p:iterate>
                                  <p:childTnLst>
                                    <p:set>
                                      <p:cBhvr>
                                        <p:cTn id="139" fill="hold"/>
                                        <p:tgtEl>
                                          <p:spTgt spid="973"/>
                                        </p:tgtEl>
                                        <p:attrNameLst>
                                          <p:attrName>style.visibility</p:attrName>
                                        </p:attrNameLst>
                                      </p:cBhvr>
                                      <p:to>
                                        <p:strVal val="visible"/>
                                      </p:to>
                                    </p:set>
                                    <p:animEffect filter="dissolve" transition="in">
                                      <p:cBhvr>
                                        <p:cTn id="140" dur="800"/>
                                        <p:tgtEl>
                                          <p:spTgt spid="973"/>
                                        </p:tgtEl>
                                      </p:cBhvr>
                                    </p:animEffect>
                                  </p:childTnLst>
                                </p:cTn>
                              </p:par>
                            </p:childTnLst>
                          </p:cTn>
                        </p:par>
                        <p:par>
                          <p:cTn id="141" fill="hold">
                            <p:stCondLst>
                              <p:cond delay="11400"/>
                            </p:stCondLst>
                            <p:childTnLst>
                              <p:par>
                                <p:cTn id="142" presetClass="entr" nodeType="afterEffect" presetID="9" grpId="31" fill="hold">
                                  <p:stCondLst>
                                    <p:cond delay="0"/>
                                  </p:stCondLst>
                                  <p:iterate type="el" backwards="0">
                                    <p:tmAbs val="0"/>
                                  </p:iterate>
                                  <p:childTnLst>
                                    <p:set>
                                      <p:cBhvr>
                                        <p:cTn id="143" fill="hold"/>
                                        <p:tgtEl>
                                          <p:spTgt spid="972"/>
                                        </p:tgtEl>
                                        <p:attrNameLst>
                                          <p:attrName>style.visibility</p:attrName>
                                        </p:attrNameLst>
                                      </p:cBhvr>
                                      <p:to>
                                        <p:strVal val="visible"/>
                                      </p:to>
                                    </p:set>
                                    <p:animEffect filter="dissolve" transition="in">
                                      <p:cBhvr>
                                        <p:cTn id="144" dur="800"/>
                                        <p:tgtEl>
                                          <p:spTgt spid="972"/>
                                        </p:tgtEl>
                                      </p:cBhvr>
                                    </p:animEffect>
                                  </p:childTnLst>
                                </p:cTn>
                              </p:par>
                            </p:childTnLst>
                          </p:cTn>
                        </p:par>
                        <p:par>
                          <p:cTn id="145" fill="hold">
                            <p:stCondLst>
                              <p:cond delay="12200"/>
                            </p:stCondLst>
                            <p:childTnLst>
                              <p:par>
                                <p:cTn id="146" presetClass="entr" nodeType="afterEffect" presetSubtype="0" presetID="1" grpId="32" fill="hold">
                                  <p:stCondLst>
                                    <p:cond delay="300"/>
                                  </p:stCondLst>
                                  <p:iterate type="lt" backwards="0">
                                    <p:tmAbs val="100"/>
                                  </p:iterate>
                                  <p:childTnLst>
                                    <p:set>
                                      <p:cBhvr>
                                        <p:cTn id="147" fill="hold"/>
                                        <p:tgtEl>
                                          <p:spTgt spid="974"/>
                                        </p:tgtEl>
                                        <p:attrNameLst>
                                          <p:attrName>style.visibility</p:attrName>
                                        </p:attrNameLst>
                                      </p:cBhvr>
                                      <p:to>
                                        <p:strVal val="visible"/>
                                      </p:to>
                                    </p:set>
                                  </p:childTnLst>
                                </p:cTn>
                              </p:par>
                            </p:childTnLst>
                          </p:cTn>
                        </p:par>
                        <p:par>
                          <p:cTn id="148" fill="hold">
                            <p:stCondLst>
                              <p:cond delay="0"/>
                            </p:stCondLst>
                            <p:childTnLst>
                              <p:par>
                                <p:cTn id="149" presetClass="emph" nodeType="afterEffect" presetSubtype="0" presetID="35" grpId="33" repeatCount="2000" fill="hold">
                                  <p:stCondLst>
                                    <p:cond delay="0"/>
                                  </p:stCondLst>
                                  <p:childTnLst>
                                    <p:anim calcmode="discrete" valueType="str">
                                      <p:cBhvr>
                                        <p:cTn id="150" dur="700" fill="hold"/>
                                        <p:tgtEl>
                                          <p:spTgt spid="986"/>
                                        </p:tgtEl>
                                        <p:attrNameLst>
                                          <p:attrName>style.visibility</p:attrName>
                                        </p:attrNameLst>
                                      </p:cBhvr>
                                      <p:tavLst>
                                        <p:tav tm="0">
                                          <p:val>
                                            <p:strVal val="hidden"/>
                                          </p:val>
                                        </p:tav>
                                        <p:tav tm="50000">
                                          <p:val>
                                            <p:strVal val="visible"/>
                                          </p:val>
                                        </p:tav>
                                      </p:tavLst>
                                    </p:anim>
                                  </p:childTnLst>
                                </p:cTn>
                              </p:par>
                            </p:childTnLst>
                          </p:cTn>
                        </p:par>
                        <p:par>
                          <p:cTn id="151" fill="hold">
                            <p:stCondLst>
                              <p:cond delay="0"/>
                            </p:stCondLst>
                            <p:childTnLst>
                              <p:par>
                                <p:cTn id="152" presetClass="emph" nodeType="withEffect" presetSubtype="0" presetID="35" grpId="34" repeatCount="2000" fill="hold">
                                  <p:stCondLst>
                                    <p:cond delay="0"/>
                                  </p:stCondLst>
                                  <p:childTnLst>
                                    <p:anim calcmode="discrete" valueType="str">
                                      <p:cBhvr>
                                        <p:cTn id="153" dur="700" fill="hold"/>
                                        <p:tgtEl>
                                          <p:spTgt spid="988"/>
                                        </p:tgtEl>
                                        <p:attrNameLst>
                                          <p:attrName>style.visibility</p:attrName>
                                        </p:attrNameLst>
                                      </p:cBhvr>
                                      <p:tavLst>
                                        <p:tav tm="0">
                                          <p:val>
                                            <p:strVal val="hidden"/>
                                          </p:val>
                                        </p:tav>
                                        <p:tav tm="50000">
                                          <p:val>
                                            <p:strVal val="visible"/>
                                          </p:val>
                                        </p:tav>
                                      </p:tavLst>
                                    </p:anim>
                                  </p:childTnLst>
                                </p:cTn>
                              </p:par>
                            </p:childTnLst>
                          </p:cTn>
                        </p:par>
                        <p:par>
                          <p:cTn id="154" fill="hold">
                            <p:stCondLst>
                              <p:cond delay="0"/>
                            </p:stCondLst>
                            <p:childTnLst>
                              <p:par>
                                <p:cTn id="155" presetClass="emph" nodeType="withEffect" presetSubtype="0" presetID="35" grpId="35" repeatCount="2000" fill="hold">
                                  <p:stCondLst>
                                    <p:cond delay="0"/>
                                  </p:stCondLst>
                                  <p:childTnLst>
                                    <p:anim calcmode="discrete" valueType="str">
                                      <p:cBhvr>
                                        <p:cTn id="156" dur="700" fill="hold"/>
                                        <p:tgtEl>
                                          <p:spTgt spid="984"/>
                                        </p:tgtEl>
                                        <p:attrNameLst>
                                          <p:attrName>style.visibility</p:attrName>
                                        </p:attrNameLst>
                                      </p:cBhvr>
                                      <p:tavLst>
                                        <p:tav tm="0">
                                          <p:val>
                                            <p:strVal val="hidden"/>
                                          </p:val>
                                        </p:tav>
                                        <p:tav tm="50000">
                                          <p:val>
                                            <p:strVal val="visible"/>
                                          </p:val>
                                        </p:tav>
                                      </p:tavLst>
                                    </p:anim>
                                  </p:childTnLst>
                                </p:cTn>
                              </p:par>
                            </p:childTnLst>
                          </p:cTn>
                        </p:par>
                      </p:childTnLst>
                    </p:cTn>
                  </p:par>
                  <p:par>
                    <p:cTn id="157" fill="hold">
                      <p:stCondLst>
                        <p:cond delay="indefinite"/>
                      </p:stCondLst>
                      <p:childTnLst>
                        <p:par>
                          <p:cTn id="158" fill="hold">
                            <p:stCondLst>
                              <p:cond delay="0"/>
                            </p:stCondLst>
                            <p:childTnLst>
                              <p:par>
                                <p:cTn id="159" presetClass="entr" nodeType="clickEffect" presetID="9" grpId="36" fill="hold">
                                  <p:stCondLst>
                                    <p:cond delay="0"/>
                                  </p:stCondLst>
                                  <p:iterate type="el" backwards="0">
                                    <p:tmAbs val="0"/>
                                  </p:iterate>
                                  <p:childTnLst>
                                    <p:set>
                                      <p:cBhvr>
                                        <p:cTn id="160" fill="hold"/>
                                        <p:tgtEl>
                                          <p:spTgt spid="979"/>
                                        </p:tgtEl>
                                        <p:attrNameLst>
                                          <p:attrName>style.visibility</p:attrName>
                                        </p:attrNameLst>
                                      </p:cBhvr>
                                      <p:to>
                                        <p:strVal val="visible"/>
                                      </p:to>
                                    </p:set>
                                    <p:animEffect filter="dissolve" transition="in">
                                      <p:cBhvr>
                                        <p:cTn id="161" dur="800"/>
                                        <p:tgtEl>
                                          <p:spTgt spid="979"/>
                                        </p:tgtEl>
                                      </p:cBhvr>
                                    </p:animEffect>
                                  </p:childTnLst>
                                </p:cTn>
                              </p:par>
                            </p:childTnLst>
                          </p:cTn>
                        </p:par>
                        <p:par>
                          <p:cTn id="162" fill="hold">
                            <p:stCondLst>
                              <p:cond delay="800"/>
                            </p:stCondLst>
                            <p:childTnLst>
                              <p:par>
                                <p:cTn id="163" presetClass="entr" nodeType="afterEffect" presetSubtype="32" presetID="4" grpId="37" fill="hold">
                                  <p:stCondLst>
                                    <p:cond delay="0"/>
                                  </p:stCondLst>
                                  <p:iterate type="el" backwards="0">
                                    <p:tmAbs val="0"/>
                                  </p:iterate>
                                  <p:childTnLst>
                                    <p:set>
                                      <p:cBhvr>
                                        <p:cTn id="164" fill="hold"/>
                                        <p:tgtEl>
                                          <p:spTgt spid="980"/>
                                        </p:tgtEl>
                                        <p:attrNameLst>
                                          <p:attrName>style.visibility</p:attrName>
                                        </p:attrNameLst>
                                      </p:cBhvr>
                                      <p:to>
                                        <p:strVal val="visible"/>
                                      </p:to>
                                    </p:set>
                                    <p:animEffect filter="box(out)" transition="in">
                                      <p:cBhvr>
                                        <p:cTn id="165" dur="800"/>
                                        <p:tgtEl>
                                          <p:spTgt spid="980"/>
                                        </p:tgtEl>
                                      </p:cBhvr>
                                    </p:animEffect>
                                  </p:childTnLst>
                                </p:cTn>
                              </p:par>
                            </p:childTnLst>
                          </p:cTn>
                        </p:par>
                        <p:par>
                          <p:cTn id="166" fill="hold">
                            <p:stCondLst>
                              <p:cond delay="1600"/>
                            </p:stCondLst>
                            <p:childTnLst>
                              <p:par>
                                <p:cTn id="167" presetClass="entr" nodeType="afterEffect" presetID="9" grpId="38" fill="hold">
                                  <p:stCondLst>
                                    <p:cond delay="0"/>
                                  </p:stCondLst>
                                  <p:iterate type="el" backwards="0">
                                    <p:tmAbs val="0"/>
                                  </p:iterate>
                                  <p:childTnLst>
                                    <p:set>
                                      <p:cBhvr>
                                        <p:cTn id="168" fill="hold"/>
                                        <p:tgtEl>
                                          <p:spTgt spid="981"/>
                                        </p:tgtEl>
                                        <p:attrNameLst>
                                          <p:attrName>style.visibility</p:attrName>
                                        </p:attrNameLst>
                                      </p:cBhvr>
                                      <p:to>
                                        <p:strVal val="visible"/>
                                      </p:to>
                                    </p:set>
                                    <p:animEffect filter="dissolve" transition="in">
                                      <p:cBhvr>
                                        <p:cTn id="169" dur="800"/>
                                        <p:tgtEl>
                                          <p:spTgt spid="981"/>
                                        </p:tgtEl>
                                      </p:cBhvr>
                                    </p:animEffect>
                                  </p:childTnLst>
                                </p:cTn>
                              </p:par>
                            </p:childTnLst>
                          </p:cTn>
                        </p:par>
                        <p:par>
                          <p:cTn id="170" fill="hold">
                            <p:stCondLst>
                              <p:cond delay="2400"/>
                            </p:stCondLst>
                            <p:childTnLst>
                              <p:par>
                                <p:cTn id="171" presetClass="entr" nodeType="afterEffect" presetSubtype="10" presetID="19" grpId="39" fill="hold">
                                  <p:stCondLst>
                                    <p:cond delay="0"/>
                                  </p:stCondLst>
                                  <p:iterate type="el" backwards="0">
                                    <p:tmAbs val="0"/>
                                  </p:iterate>
                                  <p:childTnLst>
                                    <p:set>
                                      <p:cBhvr>
                                        <p:cTn id="172" fill="hold"/>
                                        <p:tgtEl>
                                          <p:spTgt spid="964"/>
                                        </p:tgtEl>
                                        <p:attrNameLst>
                                          <p:attrName>style.visibility</p:attrName>
                                        </p:attrNameLst>
                                      </p:cBhvr>
                                      <p:to>
                                        <p:strVal val="visible"/>
                                      </p:to>
                                    </p:set>
                                    <p:anim calcmode="lin" valueType="num">
                                      <p:cBhvr>
                                        <p:cTn id="173" dur="800" fill="hold"/>
                                        <p:tgtEl>
                                          <p:spTgt spid="964"/>
                                        </p:tgtEl>
                                        <p:attrNameLst>
                                          <p:attrName>ppt_w</p:attrName>
                                        </p:attrNameLst>
                                      </p:cBhvr>
                                      <p:tavLst>
                                        <p:tav tm="0" fmla="#ppt_w*sin(2.5*pi*$)">
                                          <p:val>
                                            <p:fltVal val="0"/>
                                          </p:val>
                                        </p:tav>
                                        <p:tav tm="100000">
                                          <p:val>
                                            <p:fltVal val="1"/>
                                          </p:val>
                                        </p:tav>
                                      </p:tavLst>
                                    </p:anim>
                                    <p:anim calcmode="lin" valueType="num">
                                      <p:cBhvr>
                                        <p:cTn id="174" dur="800" fill="hold"/>
                                        <p:tgtEl>
                                          <p:spTgt spid="964"/>
                                        </p:tgtEl>
                                        <p:attrNameLst>
                                          <p:attrName>ppt_h</p:attrName>
                                        </p:attrNameLst>
                                      </p:cBhvr>
                                      <p:tavLst>
                                        <p:tav tm="0">
                                          <p:val>
                                            <p:strVal val="#ppt_h"/>
                                          </p:val>
                                        </p:tav>
                                        <p:tav tm="100000">
                                          <p:val>
                                            <p:strVal val="#ppt_h"/>
                                          </p:val>
                                        </p:tav>
                                      </p:tavLst>
                                    </p:anim>
                                  </p:childTnLst>
                                </p:cTn>
                              </p:par>
                            </p:childTnLst>
                          </p:cTn>
                        </p:par>
                        <p:par>
                          <p:cTn id="175" fill="hold">
                            <p:stCondLst>
                              <p:cond delay="3200"/>
                            </p:stCondLst>
                            <p:childTnLst>
                              <p:par>
                                <p:cTn id="176" presetClass="entr" nodeType="afterEffect" presetID="10" grpId="40" fill="hold">
                                  <p:stCondLst>
                                    <p:cond delay="0"/>
                                  </p:stCondLst>
                                  <p:iterate type="el" backwards="0">
                                    <p:tmAbs val="0"/>
                                  </p:iterate>
                                  <p:childTnLst>
                                    <p:set>
                                      <p:cBhvr>
                                        <p:cTn id="177" fill="hold"/>
                                        <p:tgtEl>
                                          <p:spTgt spid="965"/>
                                        </p:tgtEl>
                                        <p:attrNameLst>
                                          <p:attrName>style.visibility</p:attrName>
                                        </p:attrNameLst>
                                      </p:cBhvr>
                                      <p:to>
                                        <p:strVal val="visible"/>
                                      </p:to>
                                    </p:set>
                                    <p:animEffect filter="fade" transition="in">
                                      <p:cBhvr>
                                        <p:cTn id="178" dur="800"/>
                                        <p:tgtEl>
                                          <p:spTgt spid="965"/>
                                        </p:tgtEl>
                                      </p:cBhvr>
                                    </p:animEffect>
                                  </p:childTnLst>
                                </p:cTn>
                              </p:par>
                            </p:childTnLst>
                          </p:cTn>
                        </p:par>
                        <p:par>
                          <p:cTn id="179" fill="hold">
                            <p:stCondLst>
                              <p:cond delay="4000"/>
                            </p:stCondLst>
                            <p:childTnLst>
                              <p:par>
                                <p:cTn id="180" presetClass="entr" nodeType="afterEffect" presetID="10" grpId="41" fill="hold">
                                  <p:stCondLst>
                                    <p:cond delay="0"/>
                                  </p:stCondLst>
                                  <p:iterate type="el" backwards="0">
                                    <p:tmAbs val="0"/>
                                  </p:iterate>
                                  <p:childTnLst>
                                    <p:set>
                                      <p:cBhvr>
                                        <p:cTn id="181" fill="hold"/>
                                        <p:tgtEl>
                                          <p:spTgt spid="993"/>
                                        </p:tgtEl>
                                        <p:attrNameLst>
                                          <p:attrName>style.visibility</p:attrName>
                                        </p:attrNameLst>
                                      </p:cBhvr>
                                      <p:to>
                                        <p:strVal val="visible"/>
                                      </p:to>
                                    </p:set>
                                    <p:animEffect filter="fade" transition="in">
                                      <p:cBhvr>
                                        <p:cTn id="182" dur="1000"/>
                                        <p:tgtEl>
                                          <p:spTgt spid="9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71" grpId="29"/>
      <p:bldP build="whole" bldLvl="1" animBg="1" rev="0" advAuto="0" spid="980" grpId="37"/>
      <p:bldP build="whole" bldLvl="1" animBg="1" rev="0" advAuto="0" spid="959" grpId="3"/>
      <p:bldP build="whole" bldLvl="1" animBg="1" rev="0" advAuto="0" spid="982" grpId="26"/>
      <p:bldP build="whole" bldLvl="1" animBg="1" rev="0" advAuto="0" spid="992" grpId="10"/>
      <p:bldP build="whole" bldLvl="1" animBg="1" rev="0" advAuto="0" spid="972" grpId="31"/>
      <p:bldP build="whole" bldLvl="1" animBg="1" rev="0" advAuto="0" spid="981" grpId="38"/>
      <p:bldP build="whole" bldLvl="1" animBg="1" rev="0" advAuto="0" spid="976" grpId="17"/>
      <p:bldP build="whole" bldLvl="1" animBg="1" rev="0" advAuto="0" spid="966" grpId="11"/>
      <p:bldP build="whole" bldLvl="1" animBg="1" rev="0" advAuto="0" spid="983" grpId="25"/>
      <p:bldP build="whole" bldLvl="1" animBg="1" rev="0" advAuto="0" spid="973" grpId="30"/>
      <p:bldP build="whole" bldLvl="1" animBg="1" rev="0" advAuto="0" spid="967" grpId="5"/>
      <p:bldP build="whole" bldLvl="1" animBg="1" rev="0" advAuto="0" spid="984" grpId="22"/>
      <p:bldP build="whole" bldLvl="1" animBg="1" rev="0" advAuto="0" spid="977" grpId="18"/>
      <p:bldP build="whole" bldLvl="1" animBg="1" rev="0" advAuto="0" spid="964" grpId="39"/>
      <p:bldP build="whole" bldLvl="1" animBg="1" rev="0" advAuto="0" spid="960" grpId="15"/>
      <p:bldP build="whole" bldLvl="1" animBg="1" rev="0" advAuto="0" spid="974" grpId="32"/>
      <p:bldP build="whole" bldLvl="1" animBg="1" rev="0" advAuto="0" spid="985" grpId="23"/>
      <p:bldP build="whole" bldLvl="1" animBg="1" rev="0" advAuto="0" spid="969" grpId="9"/>
      <p:bldP build="whole" bldLvl="1" animBg="1" rev="0" advAuto="0" spid="984" grpId="35"/>
      <p:bldP build="whole" bldLvl="1" animBg="1" rev="0" advAuto="0" spid="978" grpId="19"/>
      <p:bldP build="whole" bldLvl="1" animBg="1" rev="0" advAuto="0" spid="965" grpId="40"/>
      <p:bldP build="whole" bldLvl="1" animBg="1" rev="0" advAuto="0" spid="986" grpId="20"/>
      <p:bldP build="whole" bldLvl="1" animBg="1" rev="0" advAuto="0" spid="961" grpId="16"/>
      <p:bldP build="whole" bldLvl="1" animBg="1" rev="0" advAuto="0" spid="962" grpId="12"/>
      <p:bldP build="whole" bldLvl="1" animBg="1" rev="0" advAuto="0" spid="994" grpId="27"/>
      <p:bldP build="whole" bldLvl="1" animBg="1" rev="0" advAuto="0" spid="975" grpId="14"/>
      <p:bldP build="whole" bldLvl="1" animBg="1" rev="0" advAuto="0" spid="989" grpId="4"/>
      <p:bldP build="whole" bldLvl="1" animBg="1" rev="0" advAuto="0" spid="957" grpId="1"/>
      <p:bldP build="whole" bldLvl="1" animBg="1" rev="0" advAuto="0" spid="986" grpId="33"/>
      <p:bldP build="whole" bldLvl="1" animBg="1" rev="0" advAuto="0" spid="987" grpId="24"/>
      <p:bldP build="whole" bldLvl="1" animBg="1" rev="0" advAuto="0" spid="993" grpId="41"/>
      <p:bldP build="whole" bldLvl="1" animBg="1" rev="0" advAuto="0" spid="963" grpId="13"/>
      <p:bldP build="whole" bldLvl="1" animBg="1" rev="0" advAuto="0" spid="988" grpId="21"/>
      <p:bldP build="whole" bldLvl="1" animBg="1" rev="0" advAuto="0" spid="968" grpId="7"/>
      <p:bldP build="whole" bldLvl="1" animBg="1" rev="0" advAuto="0" spid="990" grpId="6"/>
      <p:bldP build="whole" bldLvl="1" animBg="1" rev="0" advAuto="0" spid="970" grpId="28"/>
      <p:bldP build="whole" bldLvl="1" animBg="1" rev="0" advAuto="0" spid="979" grpId="36"/>
      <p:bldP build="whole" bldLvl="1" animBg="1" rev="0" advAuto="0" spid="958" grpId="2"/>
      <p:bldP build="whole" bldLvl="1" animBg="1" rev="0" advAuto="0" spid="988" grpId="34"/>
      <p:bldP build="whole" bldLvl="1" animBg="1" rev="0" advAuto="0" spid="991" grpId="8"/>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996" name="3"/>
          <p:cNvSpPr txBox="1"/>
          <p:nvPr/>
        </p:nvSpPr>
        <p:spPr>
          <a:xfrm>
            <a:off x="8647802" y="1151705"/>
            <a:ext cx="1741171" cy="3321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defRPr b="0" sz="18800">
                <a:latin typeface="Avenir Next Heavy"/>
                <a:ea typeface="Avenir Next Heavy"/>
                <a:cs typeface="Avenir Next Heavy"/>
                <a:sym typeface="Avenir Next Heavy"/>
              </a:defRPr>
            </a:lvl1pPr>
          </a:lstStyle>
          <a:p>
            <a:pPr/>
            <a:r>
              <a:t>3</a:t>
            </a:r>
          </a:p>
        </p:txBody>
      </p:sp>
      <p:sp>
        <p:nvSpPr>
          <p:cNvPr id="997" name="HOLD AND…"/>
          <p:cNvSpPr txBox="1"/>
          <p:nvPr/>
        </p:nvSpPr>
        <p:spPr>
          <a:xfrm>
            <a:off x="10729599" y="1608651"/>
            <a:ext cx="5173117" cy="22974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7200">
                <a:latin typeface="Avenir Next Heavy"/>
                <a:ea typeface="Avenir Next Heavy"/>
                <a:cs typeface="Avenir Next Heavy"/>
                <a:sym typeface="Avenir Next Heavy"/>
              </a:defRPr>
            </a:pPr>
            <a:r>
              <a:t>HOLD AND</a:t>
            </a:r>
          </a:p>
          <a:p>
            <a:pPr>
              <a:lnSpc>
                <a:spcPct val="80000"/>
              </a:lnSpc>
              <a:spcBef>
                <a:spcPts val="0"/>
              </a:spcBef>
              <a:defRPr b="0" sz="7200">
                <a:latin typeface="Avenir Next Heavy"/>
                <a:ea typeface="Avenir Next Heavy"/>
                <a:cs typeface="Avenir Next Heavy"/>
                <a:sym typeface="Avenir Next Heavy"/>
              </a:defRPr>
            </a:pPr>
            <a:r>
              <a:t>WAIT</a:t>
            </a:r>
          </a:p>
        </p:txBody>
      </p:sp>
      <p:sp>
        <p:nvSpPr>
          <p:cNvPr id="998" name="Rectangle"/>
          <p:cNvSpPr/>
          <p:nvPr/>
        </p:nvSpPr>
        <p:spPr>
          <a:xfrm>
            <a:off x="8081161" y="6266507"/>
            <a:ext cx="2654239"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999" name="Rounded Rectangle"/>
          <p:cNvSpPr/>
          <p:nvPr/>
        </p:nvSpPr>
        <p:spPr>
          <a:xfrm>
            <a:off x="8081160" y="10162606"/>
            <a:ext cx="2654239" cy="834805"/>
          </a:xfrm>
          <a:prstGeom prst="roundRect">
            <a:avLst>
              <a:gd name="adj" fmla="val 12323"/>
            </a:avLst>
          </a:prstGeom>
          <a:solidFill>
            <a:srgbClr val="212121"/>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00" name="condition"/>
          <p:cNvSpPr txBox="1"/>
          <p:nvPr/>
        </p:nvSpPr>
        <p:spPr>
          <a:xfrm>
            <a:off x="8447282" y="10322833"/>
            <a:ext cx="1859025"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sz="2600"/>
            </a:lvl1pPr>
          </a:lstStyle>
          <a:p>
            <a:pPr/>
            <a:r>
              <a:t>condition</a:t>
            </a:r>
          </a:p>
        </p:txBody>
      </p:sp>
      <p:sp>
        <p:nvSpPr>
          <p:cNvPr id="1001" name="Rectangle"/>
          <p:cNvSpPr/>
          <p:nvPr/>
        </p:nvSpPr>
        <p:spPr>
          <a:xfrm>
            <a:off x="13788194" y="6266507"/>
            <a:ext cx="2654239"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1002" name="condition inside P1…"/>
          <p:cNvSpPr txBox="1"/>
          <p:nvPr/>
        </p:nvSpPr>
        <p:spPr>
          <a:xfrm>
            <a:off x="7788374" y="5261953"/>
            <a:ext cx="3068067"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rPr b="1"/>
              <a:t>condition</a:t>
            </a:r>
            <a:r>
              <a:t> inside </a:t>
            </a:r>
            <a:r>
              <a:rPr b="1"/>
              <a:t>P1</a:t>
            </a:r>
          </a:p>
          <a:p>
            <a:pPr>
              <a:lnSpc>
                <a:spcPct val="80000"/>
              </a:lnSpc>
              <a:spcBef>
                <a:spcPts val="0"/>
              </a:spcBef>
              <a:defRPr b="0" i="1" sz="2600">
                <a:latin typeface="Avenir Next Regular"/>
                <a:ea typeface="Avenir Next Regular"/>
                <a:cs typeface="Avenir Next Regular"/>
                <a:sym typeface="Avenir Next Regular"/>
              </a:defRPr>
            </a:pPr>
            <a:r>
              <a:t>is </a:t>
            </a:r>
            <a:r>
              <a:rPr b="1"/>
              <a:t>never satisfied</a:t>
            </a:r>
          </a:p>
        </p:txBody>
      </p:sp>
      <p:sp>
        <p:nvSpPr>
          <p:cNvPr id="1003" name="waiting on P1 to…"/>
          <p:cNvSpPr txBox="1"/>
          <p:nvPr/>
        </p:nvSpPr>
        <p:spPr>
          <a:xfrm>
            <a:off x="13459207" y="5261953"/>
            <a:ext cx="3136419"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rPr b="1"/>
              <a:t>waiting</a:t>
            </a:r>
            <a:r>
              <a:t> on </a:t>
            </a:r>
            <a:r>
              <a:rPr b="1"/>
              <a:t>P1 </a:t>
            </a:r>
            <a:r>
              <a:t>to</a:t>
            </a:r>
            <a:endParaRPr b="1"/>
          </a:p>
          <a:p>
            <a:pPr>
              <a:lnSpc>
                <a:spcPct val="80000"/>
              </a:lnSpc>
              <a:spcBef>
                <a:spcPts val="0"/>
              </a:spcBef>
              <a:defRPr b="0" i="1" sz="2600">
                <a:latin typeface="Avenir Next Regular"/>
                <a:ea typeface="Avenir Next Regular"/>
                <a:cs typeface="Avenir Next Regular"/>
                <a:sym typeface="Avenir Next Regular"/>
              </a:defRPr>
            </a:pPr>
            <a:r>
              <a:t>satisfy the </a:t>
            </a:r>
            <a:r>
              <a:rPr b="1"/>
              <a:t>condition</a:t>
            </a:r>
          </a:p>
        </p:txBody>
      </p:sp>
      <p:sp>
        <p:nvSpPr>
          <p:cNvPr id="1004" name="Line"/>
          <p:cNvSpPr/>
          <p:nvPr/>
        </p:nvSpPr>
        <p:spPr>
          <a:xfrm>
            <a:off x="10944166" y="6842480"/>
            <a:ext cx="2394069" cy="1"/>
          </a:xfrm>
          <a:prstGeom prst="line">
            <a:avLst/>
          </a:prstGeom>
          <a:ln w="127000" cap="rnd">
            <a:solidFill>
              <a:srgbClr val="E1315A"/>
            </a:solidFill>
            <a:custDash>
              <a:ds d="100000" sp="200000"/>
            </a:custDash>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pic>
        <p:nvPicPr>
          <p:cNvPr id="1005" name="lock (1).png" descr="lock (1).png"/>
          <p:cNvPicPr>
            <a:picLocks noChangeAspect="1"/>
          </p:cNvPicPr>
          <p:nvPr/>
        </p:nvPicPr>
        <p:blipFill>
          <a:blip r:embed="rId2">
            <a:extLst/>
          </a:blip>
          <a:stretch>
            <a:fillRect/>
          </a:stretch>
        </p:blipFill>
        <p:spPr>
          <a:xfrm>
            <a:off x="9071695" y="8077415"/>
            <a:ext cx="673170" cy="673170"/>
          </a:xfrm>
          <a:prstGeom prst="rect">
            <a:avLst/>
          </a:prstGeom>
          <a:ln w="12700">
            <a:miter lim="400000"/>
          </a:ln>
        </p:spPr>
      </p:pic>
      <p:sp>
        <p:nvSpPr>
          <p:cNvPr id="1006" name="L"/>
          <p:cNvSpPr txBox="1"/>
          <p:nvPr/>
        </p:nvSpPr>
        <p:spPr>
          <a:xfrm>
            <a:off x="9319800" y="8748783"/>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1007" name="Line"/>
          <p:cNvSpPr/>
          <p:nvPr/>
        </p:nvSpPr>
        <p:spPr>
          <a:xfrm>
            <a:off x="9408280" y="7522324"/>
            <a:ext cx="1" cy="406643"/>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1008" name="Rounded Rectangle"/>
          <p:cNvSpPr/>
          <p:nvPr/>
        </p:nvSpPr>
        <p:spPr>
          <a:xfrm>
            <a:off x="13788194" y="9133069"/>
            <a:ext cx="2654239" cy="834805"/>
          </a:xfrm>
          <a:prstGeom prst="roundRect">
            <a:avLst>
              <a:gd name="adj" fmla="val 12323"/>
            </a:avLst>
          </a:prstGeom>
          <a:solidFill>
            <a:srgbClr val="FFC400"/>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09" name="resource"/>
          <p:cNvSpPr txBox="1"/>
          <p:nvPr/>
        </p:nvSpPr>
        <p:spPr>
          <a:xfrm>
            <a:off x="14257535" y="9293297"/>
            <a:ext cx="1660229"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sz="2600"/>
            </a:lvl1pPr>
          </a:lstStyle>
          <a:p>
            <a:pPr/>
            <a:r>
              <a:t>resource</a:t>
            </a:r>
          </a:p>
        </p:txBody>
      </p:sp>
      <p:sp>
        <p:nvSpPr>
          <p:cNvPr id="1010" name="Line"/>
          <p:cNvSpPr/>
          <p:nvPr/>
        </p:nvSpPr>
        <p:spPr>
          <a:xfrm>
            <a:off x="15115313" y="7522324"/>
            <a:ext cx="1" cy="406643"/>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pic>
        <p:nvPicPr>
          <p:cNvPr id="1011" name="unlock.png" descr="unlock.png"/>
          <p:cNvPicPr>
            <a:picLocks noChangeAspect="1"/>
          </p:cNvPicPr>
          <p:nvPr/>
        </p:nvPicPr>
        <p:blipFill>
          <a:blip r:embed="rId3">
            <a:extLst/>
          </a:blip>
          <a:stretch>
            <a:fillRect/>
          </a:stretch>
        </p:blipFill>
        <p:spPr>
          <a:xfrm>
            <a:off x="14862080" y="10083668"/>
            <a:ext cx="673170" cy="673170"/>
          </a:xfrm>
          <a:prstGeom prst="rect">
            <a:avLst/>
          </a:prstGeom>
          <a:ln w="12700">
            <a:miter lim="400000"/>
          </a:ln>
        </p:spPr>
      </p:pic>
      <p:sp>
        <p:nvSpPr>
          <p:cNvPr id="1012" name="L"/>
          <p:cNvSpPr txBox="1"/>
          <p:nvPr/>
        </p:nvSpPr>
        <p:spPr>
          <a:xfrm>
            <a:off x="15034818" y="10759294"/>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1013" name="Rounded Rectangle"/>
          <p:cNvSpPr/>
          <p:nvPr/>
        </p:nvSpPr>
        <p:spPr>
          <a:xfrm>
            <a:off x="8081160" y="9133069"/>
            <a:ext cx="2654239" cy="834805"/>
          </a:xfrm>
          <a:prstGeom prst="roundRect">
            <a:avLst>
              <a:gd name="adj" fmla="val 12323"/>
            </a:avLst>
          </a:prstGeom>
          <a:solidFill>
            <a:srgbClr val="FFC400"/>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14" name="resource"/>
          <p:cNvSpPr txBox="1"/>
          <p:nvPr/>
        </p:nvSpPr>
        <p:spPr>
          <a:xfrm>
            <a:off x="8550503" y="9293297"/>
            <a:ext cx="1660229"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sz="2600"/>
            </a:lvl1pPr>
          </a:lstStyle>
          <a:p>
            <a:pPr/>
            <a:r>
              <a:t>resource</a:t>
            </a:r>
          </a:p>
        </p:txBody>
      </p:sp>
      <p:sp>
        <p:nvSpPr>
          <p:cNvPr id="1015" name="Line"/>
          <p:cNvSpPr/>
          <p:nvPr/>
        </p:nvSpPr>
        <p:spPr>
          <a:xfrm>
            <a:off x="9408280" y="11071443"/>
            <a:ext cx="1" cy="406643"/>
          </a:xfrm>
          <a:prstGeom prst="line">
            <a:avLst/>
          </a:prstGeom>
          <a:ln w="38100">
            <a:solidFill>
              <a:srgbClr val="FFFFFF"/>
            </a:solidFill>
            <a:custDash>
              <a:ds d="200000" sp="200000"/>
            </a:custDash>
            <a:miter lim="400000"/>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sp>
        <p:nvSpPr>
          <p:cNvPr id="1016" name="L"/>
          <p:cNvSpPr txBox="1"/>
          <p:nvPr/>
        </p:nvSpPr>
        <p:spPr>
          <a:xfrm>
            <a:off x="15026833" y="8748511"/>
            <a:ext cx="18140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sp>
        <p:nvSpPr>
          <p:cNvPr id="1017" name="L"/>
          <p:cNvSpPr txBox="1"/>
          <p:nvPr/>
        </p:nvSpPr>
        <p:spPr>
          <a:xfrm>
            <a:off x="9327784" y="12227744"/>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pic>
        <p:nvPicPr>
          <p:cNvPr id="1018" name="unlock (3).png" descr="unlock (3).png"/>
          <p:cNvPicPr>
            <a:picLocks noChangeAspect="1"/>
          </p:cNvPicPr>
          <p:nvPr/>
        </p:nvPicPr>
        <p:blipFill>
          <a:blip r:embed="rId4">
            <a:extLst/>
          </a:blip>
          <a:stretch>
            <a:fillRect/>
          </a:stretch>
        </p:blipFill>
        <p:spPr>
          <a:xfrm>
            <a:off x="9155046" y="11552118"/>
            <a:ext cx="673170" cy="673170"/>
          </a:xfrm>
          <a:prstGeom prst="rect">
            <a:avLst/>
          </a:prstGeom>
          <a:ln w="12700">
            <a:miter lim="400000"/>
          </a:ln>
        </p:spPr>
      </p:pic>
      <p:pic>
        <p:nvPicPr>
          <p:cNvPr id="1019" name="lock (4).png" descr="lock (4).png"/>
          <p:cNvPicPr>
            <a:picLocks noChangeAspect="1"/>
          </p:cNvPicPr>
          <p:nvPr/>
        </p:nvPicPr>
        <p:blipFill>
          <a:blip r:embed="rId5">
            <a:extLst/>
          </a:blip>
          <a:stretch>
            <a:fillRect/>
          </a:stretch>
        </p:blipFill>
        <p:spPr>
          <a:xfrm>
            <a:off x="14779271" y="8077686"/>
            <a:ext cx="672085" cy="672085"/>
          </a:xfrm>
          <a:prstGeom prst="rect">
            <a:avLst/>
          </a:prstGeom>
          <a:ln w="12700">
            <a:miter lim="400000"/>
          </a:ln>
        </p:spPr>
      </p:pic>
      <p:sp>
        <p:nvSpPr>
          <p:cNvPr id="1020" name="P1"/>
          <p:cNvSpPr txBox="1"/>
          <p:nvPr/>
        </p:nvSpPr>
        <p:spPr>
          <a:xfrm>
            <a:off x="9144857" y="6600824"/>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P1</a:t>
            </a:r>
          </a:p>
        </p:txBody>
      </p:sp>
      <p:sp>
        <p:nvSpPr>
          <p:cNvPr id="1021" name="P2"/>
          <p:cNvSpPr txBox="1"/>
          <p:nvPr/>
        </p:nvSpPr>
        <p:spPr>
          <a:xfrm>
            <a:off x="14851890" y="6600824"/>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P2</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996"/>
                                        </p:tgtEl>
                                        <p:attrNameLst>
                                          <p:attrName>style.visibility</p:attrName>
                                        </p:attrNameLst>
                                      </p:cBhvr>
                                      <p:to>
                                        <p:strVal val="visible"/>
                                      </p:to>
                                    </p:set>
                                    <p:animEffect filter="box(out)" transition="in">
                                      <p:cBhvr>
                                        <p:cTn id="7" dur="1000"/>
                                        <p:tgtEl>
                                          <p:spTgt spid="996"/>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997"/>
                                        </p:tgtEl>
                                        <p:attrNameLst>
                                          <p:attrName>style.visibility</p:attrName>
                                        </p:attrNameLst>
                                      </p:cBhvr>
                                      <p:to>
                                        <p:strVal val="visible"/>
                                      </p:to>
                                    </p:set>
                                    <p:anim calcmode="lin" valueType="num">
                                      <p:cBhvr>
                                        <p:cTn id="11" dur="1000" fill="hold"/>
                                        <p:tgtEl>
                                          <p:spTgt spid="997"/>
                                        </p:tgtEl>
                                        <p:attrNameLst>
                                          <p:attrName>ppt_w</p:attrName>
                                        </p:attrNameLst>
                                      </p:cBhvr>
                                      <p:tavLst>
                                        <p:tav tm="0">
                                          <p:val>
                                            <p:fltVal val="0"/>
                                          </p:val>
                                        </p:tav>
                                        <p:tav tm="100000">
                                          <p:val>
                                            <p:strVal val="#ppt_w"/>
                                          </p:val>
                                        </p:tav>
                                      </p:tavLst>
                                    </p:anim>
                                    <p:anim calcmode="lin" valueType="num">
                                      <p:cBhvr>
                                        <p:cTn id="12" dur="1000" fill="hold"/>
                                        <p:tgtEl>
                                          <p:spTgt spid="997"/>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Subtype="32" presetID="4" grpId="3" fill="hold">
                                  <p:stCondLst>
                                    <p:cond delay="0"/>
                                  </p:stCondLst>
                                  <p:iterate type="el" backwards="0">
                                    <p:tmAbs val="0"/>
                                  </p:iterate>
                                  <p:childTnLst>
                                    <p:set>
                                      <p:cBhvr>
                                        <p:cTn id="15" fill="hold"/>
                                        <p:tgtEl>
                                          <p:spTgt spid="998"/>
                                        </p:tgtEl>
                                        <p:attrNameLst>
                                          <p:attrName>style.visibility</p:attrName>
                                        </p:attrNameLst>
                                      </p:cBhvr>
                                      <p:to>
                                        <p:strVal val="visible"/>
                                      </p:to>
                                    </p:set>
                                    <p:animEffect filter="box(out)" transition="in">
                                      <p:cBhvr>
                                        <p:cTn id="16" dur="800"/>
                                        <p:tgtEl>
                                          <p:spTgt spid="998"/>
                                        </p:tgtEl>
                                      </p:cBhvr>
                                    </p:animEffect>
                                  </p:childTnLst>
                                </p:cTn>
                              </p:par>
                            </p:childTnLst>
                          </p:cTn>
                        </p:par>
                        <p:par>
                          <p:cTn id="17" fill="hold">
                            <p:stCondLst>
                              <p:cond delay="2800"/>
                            </p:stCondLst>
                            <p:childTnLst>
                              <p:par>
                                <p:cTn id="18" presetClass="entr" nodeType="afterEffect" presetSubtype="32" presetID="23" grpId="4" fill="hold">
                                  <p:stCondLst>
                                    <p:cond delay="0"/>
                                  </p:stCondLst>
                                  <p:iterate type="el" backwards="0">
                                    <p:tmAbs val="0"/>
                                  </p:iterate>
                                  <p:childTnLst>
                                    <p:set>
                                      <p:cBhvr>
                                        <p:cTn id="19" fill="hold"/>
                                        <p:tgtEl>
                                          <p:spTgt spid="1020"/>
                                        </p:tgtEl>
                                        <p:attrNameLst>
                                          <p:attrName>style.visibility</p:attrName>
                                        </p:attrNameLst>
                                      </p:cBhvr>
                                      <p:to>
                                        <p:strVal val="visible"/>
                                      </p:to>
                                    </p:set>
                                    <p:anim calcmode="lin" valueType="num">
                                      <p:cBhvr>
                                        <p:cTn id="20" dur="800" fill="hold"/>
                                        <p:tgtEl>
                                          <p:spTgt spid="1020"/>
                                        </p:tgtEl>
                                        <p:attrNameLst>
                                          <p:attrName>ppt_w</p:attrName>
                                        </p:attrNameLst>
                                      </p:cBhvr>
                                      <p:tavLst>
                                        <p:tav tm="0">
                                          <p:val>
                                            <p:strVal val="4*#ppt_w"/>
                                          </p:val>
                                        </p:tav>
                                        <p:tav tm="100000">
                                          <p:val>
                                            <p:strVal val="#ppt_w"/>
                                          </p:val>
                                        </p:tav>
                                      </p:tavLst>
                                    </p:anim>
                                    <p:anim calcmode="lin" valueType="num">
                                      <p:cBhvr>
                                        <p:cTn id="21" dur="800" fill="hold"/>
                                        <p:tgtEl>
                                          <p:spTgt spid="1020"/>
                                        </p:tgtEl>
                                        <p:attrNameLst>
                                          <p:attrName>ppt_h</p:attrName>
                                        </p:attrNameLst>
                                      </p:cBhvr>
                                      <p:tavLst>
                                        <p:tav tm="0">
                                          <p:val>
                                            <p:strVal val="4*#ppt_h"/>
                                          </p:val>
                                        </p:tav>
                                        <p:tav tm="100000">
                                          <p:val>
                                            <p:strVal val="#ppt_h"/>
                                          </p:val>
                                        </p:tav>
                                      </p:tavLst>
                                    </p:anim>
                                  </p:childTnLst>
                                </p:cTn>
                              </p:par>
                            </p:childTnLst>
                          </p:cTn>
                        </p:par>
                        <p:par>
                          <p:cTn id="22" fill="hold">
                            <p:stCondLst>
                              <p:cond delay="3600"/>
                            </p:stCondLst>
                            <p:childTnLst>
                              <p:par>
                                <p:cTn id="23" presetClass="entr" nodeType="afterEffect" presetSubtype="32" presetID="4" grpId="5" fill="hold">
                                  <p:stCondLst>
                                    <p:cond delay="0"/>
                                  </p:stCondLst>
                                  <p:iterate type="el" backwards="0">
                                    <p:tmAbs val="0"/>
                                  </p:iterate>
                                  <p:childTnLst>
                                    <p:set>
                                      <p:cBhvr>
                                        <p:cTn id="24" fill="hold"/>
                                        <p:tgtEl>
                                          <p:spTgt spid="1001"/>
                                        </p:tgtEl>
                                        <p:attrNameLst>
                                          <p:attrName>style.visibility</p:attrName>
                                        </p:attrNameLst>
                                      </p:cBhvr>
                                      <p:to>
                                        <p:strVal val="visible"/>
                                      </p:to>
                                    </p:set>
                                    <p:animEffect filter="box(out)" transition="in">
                                      <p:cBhvr>
                                        <p:cTn id="25" dur="800"/>
                                        <p:tgtEl>
                                          <p:spTgt spid="1001"/>
                                        </p:tgtEl>
                                      </p:cBhvr>
                                    </p:animEffect>
                                  </p:childTnLst>
                                </p:cTn>
                              </p:par>
                            </p:childTnLst>
                          </p:cTn>
                        </p:par>
                        <p:par>
                          <p:cTn id="26" fill="hold">
                            <p:stCondLst>
                              <p:cond delay="4400"/>
                            </p:stCondLst>
                            <p:childTnLst>
                              <p:par>
                                <p:cTn id="27" presetClass="entr" nodeType="afterEffect" presetSubtype="32" presetID="23" grpId="6" fill="hold">
                                  <p:stCondLst>
                                    <p:cond delay="0"/>
                                  </p:stCondLst>
                                  <p:iterate type="el" backwards="0">
                                    <p:tmAbs val="0"/>
                                  </p:iterate>
                                  <p:childTnLst>
                                    <p:set>
                                      <p:cBhvr>
                                        <p:cTn id="28" fill="hold"/>
                                        <p:tgtEl>
                                          <p:spTgt spid="1021"/>
                                        </p:tgtEl>
                                        <p:attrNameLst>
                                          <p:attrName>style.visibility</p:attrName>
                                        </p:attrNameLst>
                                      </p:cBhvr>
                                      <p:to>
                                        <p:strVal val="visible"/>
                                      </p:to>
                                    </p:set>
                                    <p:anim calcmode="lin" valueType="num">
                                      <p:cBhvr>
                                        <p:cTn id="29" dur="800" fill="hold"/>
                                        <p:tgtEl>
                                          <p:spTgt spid="1021"/>
                                        </p:tgtEl>
                                        <p:attrNameLst>
                                          <p:attrName>ppt_w</p:attrName>
                                        </p:attrNameLst>
                                      </p:cBhvr>
                                      <p:tavLst>
                                        <p:tav tm="0">
                                          <p:val>
                                            <p:strVal val="4*#ppt_w"/>
                                          </p:val>
                                        </p:tav>
                                        <p:tav tm="100000">
                                          <p:val>
                                            <p:strVal val="#ppt_w"/>
                                          </p:val>
                                        </p:tav>
                                      </p:tavLst>
                                    </p:anim>
                                    <p:anim calcmode="lin" valueType="num">
                                      <p:cBhvr>
                                        <p:cTn id="30" dur="800" fill="hold"/>
                                        <p:tgtEl>
                                          <p:spTgt spid="1021"/>
                                        </p:tgtEl>
                                        <p:attrNameLst>
                                          <p:attrName>ppt_h</p:attrName>
                                        </p:attrNameLst>
                                      </p:cBhvr>
                                      <p:tavLst>
                                        <p:tav tm="0">
                                          <p:val>
                                            <p:strVal val="4*#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7" fill="hold">
                                  <p:stCondLst>
                                    <p:cond delay="0"/>
                                  </p:stCondLst>
                                  <p:iterate type="el" backwards="0">
                                    <p:tmAbs val="0"/>
                                  </p:iterate>
                                  <p:childTnLst>
                                    <p:set>
                                      <p:cBhvr>
                                        <p:cTn id="34" fill="hold"/>
                                        <p:tgtEl>
                                          <p:spTgt spid="1010"/>
                                        </p:tgtEl>
                                        <p:attrNameLst>
                                          <p:attrName>style.visibility</p:attrName>
                                        </p:attrNameLst>
                                      </p:cBhvr>
                                      <p:to>
                                        <p:strVal val="visible"/>
                                      </p:to>
                                    </p:set>
                                    <p:animEffect filter="dissolve" transition="in">
                                      <p:cBhvr>
                                        <p:cTn id="35" dur="800"/>
                                        <p:tgtEl>
                                          <p:spTgt spid="1010"/>
                                        </p:tgtEl>
                                      </p:cBhvr>
                                    </p:animEffect>
                                  </p:childTnLst>
                                </p:cTn>
                              </p:par>
                            </p:childTnLst>
                          </p:cTn>
                        </p:par>
                        <p:par>
                          <p:cTn id="36" fill="hold">
                            <p:stCondLst>
                              <p:cond delay="800"/>
                            </p:stCondLst>
                            <p:childTnLst>
                              <p:par>
                                <p:cTn id="37" presetClass="entr" nodeType="afterEffect" presetSubtype="10" presetID="19" grpId="8" fill="hold">
                                  <p:stCondLst>
                                    <p:cond delay="0"/>
                                  </p:stCondLst>
                                  <p:iterate type="el" backwards="0">
                                    <p:tmAbs val="0"/>
                                  </p:iterate>
                                  <p:childTnLst>
                                    <p:set>
                                      <p:cBhvr>
                                        <p:cTn id="38" fill="hold"/>
                                        <p:tgtEl>
                                          <p:spTgt spid="1019"/>
                                        </p:tgtEl>
                                        <p:attrNameLst>
                                          <p:attrName>style.visibility</p:attrName>
                                        </p:attrNameLst>
                                      </p:cBhvr>
                                      <p:to>
                                        <p:strVal val="visible"/>
                                      </p:to>
                                    </p:set>
                                    <p:anim calcmode="lin" valueType="num">
                                      <p:cBhvr>
                                        <p:cTn id="39" dur="800" fill="hold"/>
                                        <p:tgtEl>
                                          <p:spTgt spid="1019"/>
                                        </p:tgtEl>
                                        <p:attrNameLst>
                                          <p:attrName>ppt_w</p:attrName>
                                        </p:attrNameLst>
                                      </p:cBhvr>
                                      <p:tavLst>
                                        <p:tav tm="0" fmla="#ppt_w*sin(2.5*pi*$)">
                                          <p:val>
                                            <p:fltVal val="0"/>
                                          </p:val>
                                        </p:tav>
                                        <p:tav tm="100000">
                                          <p:val>
                                            <p:fltVal val="1"/>
                                          </p:val>
                                        </p:tav>
                                      </p:tavLst>
                                    </p:anim>
                                    <p:anim calcmode="lin" valueType="num">
                                      <p:cBhvr>
                                        <p:cTn id="40" dur="800" fill="hold"/>
                                        <p:tgtEl>
                                          <p:spTgt spid="1019"/>
                                        </p:tgtEl>
                                        <p:attrNameLst>
                                          <p:attrName>ppt_h</p:attrName>
                                        </p:attrNameLst>
                                      </p:cBhvr>
                                      <p:tavLst>
                                        <p:tav tm="0">
                                          <p:val>
                                            <p:strVal val="#ppt_h"/>
                                          </p:val>
                                        </p:tav>
                                        <p:tav tm="100000">
                                          <p:val>
                                            <p:strVal val="#ppt_h"/>
                                          </p:val>
                                        </p:tav>
                                      </p:tavLst>
                                    </p:anim>
                                  </p:childTnLst>
                                </p:cTn>
                              </p:par>
                            </p:childTnLst>
                          </p:cTn>
                        </p:par>
                        <p:par>
                          <p:cTn id="41" fill="hold">
                            <p:stCondLst>
                              <p:cond delay="1600"/>
                            </p:stCondLst>
                            <p:childTnLst>
                              <p:par>
                                <p:cTn id="42" presetClass="entr" nodeType="afterEffect" presetID="10" grpId="9" fill="hold">
                                  <p:stCondLst>
                                    <p:cond delay="0"/>
                                  </p:stCondLst>
                                  <p:iterate type="el" backwards="0">
                                    <p:tmAbs val="0"/>
                                  </p:iterate>
                                  <p:childTnLst>
                                    <p:set>
                                      <p:cBhvr>
                                        <p:cTn id="43" fill="hold"/>
                                        <p:tgtEl>
                                          <p:spTgt spid="1016"/>
                                        </p:tgtEl>
                                        <p:attrNameLst>
                                          <p:attrName>style.visibility</p:attrName>
                                        </p:attrNameLst>
                                      </p:cBhvr>
                                      <p:to>
                                        <p:strVal val="visible"/>
                                      </p:to>
                                    </p:set>
                                    <p:animEffect filter="fade" transition="in">
                                      <p:cBhvr>
                                        <p:cTn id="44" dur="800"/>
                                        <p:tgtEl>
                                          <p:spTgt spid="1016"/>
                                        </p:tgtEl>
                                      </p:cBhvr>
                                    </p:animEffect>
                                  </p:childTnLst>
                                </p:cTn>
                              </p:par>
                            </p:childTnLst>
                          </p:cTn>
                        </p:par>
                        <p:par>
                          <p:cTn id="45" fill="hold">
                            <p:stCondLst>
                              <p:cond delay="2400"/>
                            </p:stCondLst>
                            <p:childTnLst>
                              <p:par>
                                <p:cTn id="46" presetClass="entr" nodeType="afterEffect" presetSubtype="32" presetID="4" grpId="10" fill="hold">
                                  <p:stCondLst>
                                    <p:cond delay="0"/>
                                  </p:stCondLst>
                                  <p:iterate type="el" backwards="0">
                                    <p:tmAbs val="0"/>
                                  </p:iterate>
                                  <p:childTnLst>
                                    <p:set>
                                      <p:cBhvr>
                                        <p:cTn id="47" fill="hold"/>
                                        <p:tgtEl>
                                          <p:spTgt spid="1008"/>
                                        </p:tgtEl>
                                        <p:attrNameLst>
                                          <p:attrName>style.visibility</p:attrName>
                                        </p:attrNameLst>
                                      </p:cBhvr>
                                      <p:to>
                                        <p:strVal val="visible"/>
                                      </p:to>
                                    </p:set>
                                    <p:animEffect filter="box(out)" transition="in">
                                      <p:cBhvr>
                                        <p:cTn id="48" dur="800"/>
                                        <p:tgtEl>
                                          <p:spTgt spid="1008"/>
                                        </p:tgtEl>
                                      </p:cBhvr>
                                    </p:animEffect>
                                  </p:childTnLst>
                                </p:cTn>
                              </p:par>
                            </p:childTnLst>
                          </p:cTn>
                        </p:par>
                        <p:par>
                          <p:cTn id="49" fill="hold">
                            <p:stCondLst>
                              <p:cond delay="3200"/>
                            </p:stCondLst>
                            <p:childTnLst>
                              <p:par>
                                <p:cTn id="50" presetClass="entr" nodeType="afterEffect" presetSubtype="32" presetID="23" grpId="11" fill="hold">
                                  <p:stCondLst>
                                    <p:cond delay="0"/>
                                  </p:stCondLst>
                                  <p:iterate type="el" backwards="0">
                                    <p:tmAbs val="0"/>
                                  </p:iterate>
                                  <p:childTnLst>
                                    <p:set>
                                      <p:cBhvr>
                                        <p:cTn id="51" fill="hold"/>
                                        <p:tgtEl>
                                          <p:spTgt spid="1009"/>
                                        </p:tgtEl>
                                        <p:attrNameLst>
                                          <p:attrName>style.visibility</p:attrName>
                                        </p:attrNameLst>
                                      </p:cBhvr>
                                      <p:to>
                                        <p:strVal val="visible"/>
                                      </p:to>
                                    </p:set>
                                    <p:anim calcmode="lin" valueType="num">
                                      <p:cBhvr>
                                        <p:cTn id="52" dur="800" fill="hold"/>
                                        <p:tgtEl>
                                          <p:spTgt spid="1009"/>
                                        </p:tgtEl>
                                        <p:attrNameLst>
                                          <p:attrName>ppt_w</p:attrName>
                                        </p:attrNameLst>
                                      </p:cBhvr>
                                      <p:tavLst>
                                        <p:tav tm="0">
                                          <p:val>
                                            <p:strVal val="4*#ppt_w"/>
                                          </p:val>
                                        </p:tav>
                                        <p:tav tm="100000">
                                          <p:val>
                                            <p:strVal val="#ppt_w"/>
                                          </p:val>
                                        </p:tav>
                                      </p:tavLst>
                                    </p:anim>
                                    <p:anim calcmode="lin" valueType="num">
                                      <p:cBhvr>
                                        <p:cTn id="53" dur="800" fill="hold"/>
                                        <p:tgtEl>
                                          <p:spTgt spid="1009"/>
                                        </p:tgtEl>
                                        <p:attrNameLst>
                                          <p:attrName>ppt_h</p:attrName>
                                        </p:attrNameLst>
                                      </p:cBhvr>
                                      <p:tavLst>
                                        <p:tav tm="0">
                                          <p:val>
                                            <p:strVal val="4*#ppt_h"/>
                                          </p:val>
                                        </p:tav>
                                        <p:tav tm="100000">
                                          <p:val>
                                            <p:strVal val="#ppt_h"/>
                                          </p:val>
                                        </p:tav>
                                      </p:tavLst>
                                    </p:anim>
                                  </p:childTnLst>
                                </p:cTn>
                              </p:par>
                            </p:childTnLst>
                          </p:cTn>
                        </p:par>
                        <p:par>
                          <p:cTn id="54" fill="hold">
                            <p:stCondLst>
                              <p:cond delay="4000"/>
                            </p:stCondLst>
                            <p:childTnLst>
                              <p:par>
                                <p:cTn id="55" presetClass="entr" nodeType="afterEffect" presetSubtype="10" presetID="19" grpId="12" fill="hold">
                                  <p:stCondLst>
                                    <p:cond delay="0"/>
                                  </p:stCondLst>
                                  <p:iterate type="el" backwards="0">
                                    <p:tmAbs val="0"/>
                                  </p:iterate>
                                  <p:childTnLst>
                                    <p:set>
                                      <p:cBhvr>
                                        <p:cTn id="56" fill="hold"/>
                                        <p:tgtEl>
                                          <p:spTgt spid="1011"/>
                                        </p:tgtEl>
                                        <p:attrNameLst>
                                          <p:attrName>style.visibility</p:attrName>
                                        </p:attrNameLst>
                                      </p:cBhvr>
                                      <p:to>
                                        <p:strVal val="visible"/>
                                      </p:to>
                                    </p:set>
                                    <p:anim calcmode="lin" valueType="num">
                                      <p:cBhvr>
                                        <p:cTn id="57" dur="800" fill="hold"/>
                                        <p:tgtEl>
                                          <p:spTgt spid="1011"/>
                                        </p:tgtEl>
                                        <p:attrNameLst>
                                          <p:attrName>ppt_w</p:attrName>
                                        </p:attrNameLst>
                                      </p:cBhvr>
                                      <p:tavLst>
                                        <p:tav tm="0" fmla="#ppt_w*sin(2.5*pi*$)">
                                          <p:val>
                                            <p:fltVal val="0"/>
                                          </p:val>
                                        </p:tav>
                                        <p:tav tm="100000">
                                          <p:val>
                                            <p:fltVal val="1"/>
                                          </p:val>
                                        </p:tav>
                                      </p:tavLst>
                                    </p:anim>
                                    <p:anim calcmode="lin" valueType="num">
                                      <p:cBhvr>
                                        <p:cTn id="58" dur="800" fill="hold"/>
                                        <p:tgtEl>
                                          <p:spTgt spid="1011"/>
                                        </p:tgtEl>
                                        <p:attrNameLst>
                                          <p:attrName>ppt_h</p:attrName>
                                        </p:attrNameLst>
                                      </p:cBhvr>
                                      <p:tavLst>
                                        <p:tav tm="0">
                                          <p:val>
                                            <p:strVal val="#ppt_h"/>
                                          </p:val>
                                        </p:tav>
                                        <p:tav tm="100000">
                                          <p:val>
                                            <p:strVal val="#ppt_h"/>
                                          </p:val>
                                        </p:tav>
                                      </p:tavLst>
                                    </p:anim>
                                  </p:childTnLst>
                                </p:cTn>
                              </p:par>
                            </p:childTnLst>
                          </p:cTn>
                        </p:par>
                        <p:par>
                          <p:cTn id="59" fill="hold">
                            <p:stCondLst>
                              <p:cond delay="4800"/>
                            </p:stCondLst>
                            <p:childTnLst>
                              <p:par>
                                <p:cTn id="60" presetClass="entr" nodeType="afterEffect" presetID="10" grpId="13" fill="hold">
                                  <p:stCondLst>
                                    <p:cond delay="0"/>
                                  </p:stCondLst>
                                  <p:iterate type="el" backwards="0">
                                    <p:tmAbs val="0"/>
                                  </p:iterate>
                                  <p:childTnLst>
                                    <p:set>
                                      <p:cBhvr>
                                        <p:cTn id="61" fill="hold"/>
                                        <p:tgtEl>
                                          <p:spTgt spid="1012"/>
                                        </p:tgtEl>
                                        <p:attrNameLst>
                                          <p:attrName>style.visibility</p:attrName>
                                        </p:attrNameLst>
                                      </p:cBhvr>
                                      <p:to>
                                        <p:strVal val="visible"/>
                                      </p:to>
                                    </p:set>
                                    <p:animEffect filter="fade" transition="in">
                                      <p:cBhvr>
                                        <p:cTn id="62" dur="800"/>
                                        <p:tgtEl>
                                          <p:spTgt spid="1012"/>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ID="9" grpId="14" fill="hold">
                                  <p:stCondLst>
                                    <p:cond delay="0"/>
                                  </p:stCondLst>
                                  <p:iterate type="el" backwards="0">
                                    <p:tmAbs val="0"/>
                                  </p:iterate>
                                  <p:childTnLst>
                                    <p:set>
                                      <p:cBhvr>
                                        <p:cTn id="66" fill="hold"/>
                                        <p:tgtEl>
                                          <p:spTgt spid="1007"/>
                                        </p:tgtEl>
                                        <p:attrNameLst>
                                          <p:attrName>style.visibility</p:attrName>
                                        </p:attrNameLst>
                                      </p:cBhvr>
                                      <p:to>
                                        <p:strVal val="visible"/>
                                      </p:to>
                                    </p:set>
                                    <p:animEffect filter="dissolve" transition="in">
                                      <p:cBhvr>
                                        <p:cTn id="67" dur="800"/>
                                        <p:tgtEl>
                                          <p:spTgt spid="1007"/>
                                        </p:tgtEl>
                                      </p:cBhvr>
                                    </p:animEffect>
                                  </p:childTnLst>
                                </p:cTn>
                              </p:par>
                            </p:childTnLst>
                          </p:cTn>
                        </p:par>
                        <p:par>
                          <p:cTn id="68" fill="hold">
                            <p:stCondLst>
                              <p:cond delay="800"/>
                            </p:stCondLst>
                            <p:childTnLst>
                              <p:par>
                                <p:cTn id="69" presetClass="entr" nodeType="afterEffect" presetSubtype="10" presetID="19" grpId="15" fill="hold">
                                  <p:stCondLst>
                                    <p:cond delay="0"/>
                                  </p:stCondLst>
                                  <p:iterate type="el" backwards="0">
                                    <p:tmAbs val="0"/>
                                  </p:iterate>
                                  <p:childTnLst>
                                    <p:set>
                                      <p:cBhvr>
                                        <p:cTn id="70" fill="hold"/>
                                        <p:tgtEl>
                                          <p:spTgt spid="1005"/>
                                        </p:tgtEl>
                                        <p:attrNameLst>
                                          <p:attrName>style.visibility</p:attrName>
                                        </p:attrNameLst>
                                      </p:cBhvr>
                                      <p:to>
                                        <p:strVal val="visible"/>
                                      </p:to>
                                    </p:set>
                                    <p:anim calcmode="lin" valueType="num">
                                      <p:cBhvr>
                                        <p:cTn id="71" dur="800" fill="hold"/>
                                        <p:tgtEl>
                                          <p:spTgt spid="1005"/>
                                        </p:tgtEl>
                                        <p:attrNameLst>
                                          <p:attrName>ppt_w</p:attrName>
                                        </p:attrNameLst>
                                      </p:cBhvr>
                                      <p:tavLst>
                                        <p:tav tm="0" fmla="#ppt_w*sin(2.5*pi*$)">
                                          <p:val>
                                            <p:fltVal val="0"/>
                                          </p:val>
                                        </p:tav>
                                        <p:tav tm="100000">
                                          <p:val>
                                            <p:fltVal val="1"/>
                                          </p:val>
                                        </p:tav>
                                      </p:tavLst>
                                    </p:anim>
                                    <p:anim calcmode="lin" valueType="num">
                                      <p:cBhvr>
                                        <p:cTn id="72" dur="800" fill="hold"/>
                                        <p:tgtEl>
                                          <p:spTgt spid="1005"/>
                                        </p:tgtEl>
                                        <p:attrNameLst>
                                          <p:attrName>ppt_h</p:attrName>
                                        </p:attrNameLst>
                                      </p:cBhvr>
                                      <p:tavLst>
                                        <p:tav tm="0">
                                          <p:val>
                                            <p:strVal val="#ppt_h"/>
                                          </p:val>
                                        </p:tav>
                                        <p:tav tm="100000">
                                          <p:val>
                                            <p:strVal val="#ppt_h"/>
                                          </p:val>
                                        </p:tav>
                                      </p:tavLst>
                                    </p:anim>
                                  </p:childTnLst>
                                </p:cTn>
                              </p:par>
                            </p:childTnLst>
                          </p:cTn>
                        </p:par>
                        <p:par>
                          <p:cTn id="73" fill="hold">
                            <p:stCondLst>
                              <p:cond delay="1600"/>
                            </p:stCondLst>
                            <p:childTnLst>
                              <p:par>
                                <p:cTn id="74" presetClass="entr" nodeType="afterEffect" presetID="10" grpId="16" fill="hold">
                                  <p:stCondLst>
                                    <p:cond delay="0"/>
                                  </p:stCondLst>
                                  <p:iterate type="el" backwards="0">
                                    <p:tmAbs val="0"/>
                                  </p:iterate>
                                  <p:childTnLst>
                                    <p:set>
                                      <p:cBhvr>
                                        <p:cTn id="75" fill="hold"/>
                                        <p:tgtEl>
                                          <p:spTgt spid="1006"/>
                                        </p:tgtEl>
                                        <p:attrNameLst>
                                          <p:attrName>style.visibility</p:attrName>
                                        </p:attrNameLst>
                                      </p:cBhvr>
                                      <p:to>
                                        <p:strVal val="visible"/>
                                      </p:to>
                                    </p:set>
                                    <p:animEffect filter="fade" transition="in">
                                      <p:cBhvr>
                                        <p:cTn id="76" dur="800"/>
                                        <p:tgtEl>
                                          <p:spTgt spid="1006"/>
                                        </p:tgtEl>
                                      </p:cBhvr>
                                    </p:animEffect>
                                  </p:childTnLst>
                                </p:cTn>
                              </p:par>
                            </p:childTnLst>
                          </p:cTn>
                        </p:par>
                        <p:par>
                          <p:cTn id="77" fill="hold">
                            <p:stCondLst>
                              <p:cond delay="2400"/>
                            </p:stCondLst>
                            <p:childTnLst>
                              <p:par>
                                <p:cTn id="78" presetClass="entr" nodeType="afterEffect" presetSubtype="32" presetID="4" grpId="17" fill="hold">
                                  <p:stCondLst>
                                    <p:cond delay="0"/>
                                  </p:stCondLst>
                                  <p:iterate type="el" backwards="0">
                                    <p:tmAbs val="0"/>
                                  </p:iterate>
                                  <p:childTnLst>
                                    <p:set>
                                      <p:cBhvr>
                                        <p:cTn id="79" fill="hold"/>
                                        <p:tgtEl>
                                          <p:spTgt spid="1013"/>
                                        </p:tgtEl>
                                        <p:attrNameLst>
                                          <p:attrName>style.visibility</p:attrName>
                                        </p:attrNameLst>
                                      </p:cBhvr>
                                      <p:to>
                                        <p:strVal val="visible"/>
                                      </p:to>
                                    </p:set>
                                    <p:animEffect filter="box(out)" transition="in">
                                      <p:cBhvr>
                                        <p:cTn id="80" dur="800"/>
                                        <p:tgtEl>
                                          <p:spTgt spid="1013"/>
                                        </p:tgtEl>
                                      </p:cBhvr>
                                    </p:animEffect>
                                  </p:childTnLst>
                                </p:cTn>
                              </p:par>
                            </p:childTnLst>
                          </p:cTn>
                        </p:par>
                        <p:par>
                          <p:cTn id="81" fill="hold">
                            <p:stCondLst>
                              <p:cond delay="3200"/>
                            </p:stCondLst>
                            <p:childTnLst>
                              <p:par>
                                <p:cTn id="82" presetClass="entr" nodeType="afterEffect" presetSubtype="32" presetID="23" grpId="18" fill="hold">
                                  <p:stCondLst>
                                    <p:cond delay="0"/>
                                  </p:stCondLst>
                                  <p:iterate type="el" backwards="0">
                                    <p:tmAbs val="0"/>
                                  </p:iterate>
                                  <p:childTnLst>
                                    <p:set>
                                      <p:cBhvr>
                                        <p:cTn id="83" fill="hold"/>
                                        <p:tgtEl>
                                          <p:spTgt spid="1014"/>
                                        </p:tgtEl>
                                        <p:attrNameLst>
                                          <p:attrName>style.visibility</p:attrName>
                                        </p:attrNameLst>
                                      </p:cBhvr>
                                      <p:to>
                                        <p:strVal val="visible"/>
                                      </p:to>
                                    </p:set>
                                    <p:anim calcmode="lin" valueType="num">
                                      <p:cBhvr>
                                        <p:cTn id="84" dur="800" fill="hold"/>
                                        <p:tgtEl>
                                          <p:spTgt spid="1014"/>
                                        </p:tgtEl>
                                        <p:attrNameLst>
                                          <p:attrName>ppt_w</p:attrName>
                                        </p:attrNameLst>
                                      </p:cBhvr>
                                      <p:tavLst>
                                        <p:tav tm="0">
                                          <p:val>
                                            <p:strVal val="4*#ppt_w"/>
                                          </p:val>
                                        </p:tav>
                                        <p:tav tm="100000">
                                          <p:val>
                                            <p:strVal val="#ppt_w"/>
                                          </p:val>
                                        </p:tav>
                                      </p:tavLst>
                                    </p:anim>
                                    <p:anim calcmode="lin" valueType="num">
                                      <p:cBhvr>
                                        <p:cTn id="85" dur="800" fill="hold"/>
                                        <p:tgtEl>
                                          <p:spTgt spid="1014"/>
                                        </p:tgtEl>
                                        <p:attrNameLst>
                                          <p:attrName>ppt_h</p:attrName>
                                        </p:attrNameLst>
                                      </p:cBhvr>
                                      <p:tavLst>
                                        <p:tav tm="0">
                                          <p:val>
                                            <p:strVal val="4*#ppt_h"/>
                                          </p:val>
                                        </p:tav>
                                        <p:tav tm="100000">
                                          <p:val>
                                            <p:strVal val="#ppt_h"/>
                                          </p:val>
                                        </p:tav>
                                      </p:tavLst>
                                    </p:anim>
                                  </p:childTnLst>
                                </p:cTn>
                              </p:par>
                            </p:childTnLst>
                          </p:cTn>
                        </p:par>
                        <p:par>
                          <p:cTn id="86" fill="hold">
                            <p:stCondLst>
                              <p:cond delay="4000"/>
                            </p:stCondLst>
                            <p:childTnLst>
                              <p:par>
                                <p:cTn id="87" presetClass="entr" nodeType="afterEffect" presetSubtype="32" presetID="4" grpId="19" fill="hold">
                                  <p:stCondLst>
                                    <p:cond delay="0"/>
                                  </p:stCondLst>
                                  <p:iterate type="el" backwards="0">
                                    <p:tmAbs val="0"/>
                                  </p:iterate>
                                  <p:childTnLst>
                                    <p:set>
                                      <p:cBhvr>
                                        <p:cTn id="88" fill="hold"/>
                                        <p:tgtEl>
                                          <p:spTgt spid="999"/>
                                        </p:tgtEl>
                                        <p:attrNameLst>
                                          <p:attrName>style.visibility</p:attrName>
                                        </p:attrNameLst>
                                      </p:cBhvr>
                                      <p:to>
                                        <p:strVal val="visible"/>
                                      </p:to>
                                    </p:set>
                                    <p:animEffect filter="box(out)" transition="in">
                                      <p:cBhvr>
                                        <p:cTn id="89" dur="800"/>
                                        <p:tgtEl>
                                          <p:spTgt spid="999"/>
                                        </p:tgtEl>
                                      </p:cBhvr>
                                    </p:animEffect>
                                  </p:childTnLst>
                                </p:cTn>
                              </p:par>
                            </p:childTnLst>
                          </p:cTn>
                        </p:par>
                        <p:par>
                          <p:cTn id="90" fill="hold">
                            <p:stCondLst>
                              <p:cond delay="4800"/>
                            </p:stCondLst>
                            <p:childTnLst>
                              <p:par>
                                <p:cTn id="91" presetClass="entr" nodeType="afterEffect" presetSubtype="32" presetID="23" grpId="20" fill="hold">
                                  <p:stCondLst>
                                    <p:cond delay="0"/>
                                  </p:stCondLst>
                                  <p:iterate type="el" backwards="0">
                                    <p:tmAbs val="0"/>
                                  </p:iterate>
                                  <p:childTnLst>
                                    <p:set>
                                      <p:cBhvr>
                                        <p:cTn id="92" fill="hold"/>
                                        <p:tgtEl>
                                          <p:spTgt spid="1000"/>
                                        </p:tgtEl>
                                        <p:attrNameLst>
                                          <p:attrName>style.visibility</p:attrName>
                                        </p:attrNameLst>
                                      </p:cBhvr>
                                      <p:to>
                                        <p:strVal val="visible"/>
                                      </p:to>
                                    </p:set>
                                    <p:anim calcmode="lin" valueType="num">
                                      <p:cBhvr>
                                        <p:cTn id="93" dur="800" fill="hold"/>
                                        <p:tgtEl>
                                          <p:spTgt spid="1000"/>
                                        </p:tgtEl>
                                        <p:attrNameLst>
                                          <p:attrName>ppt_w</p:attrName>
                                        </p:attrNameLst>
                                      </p:cBhvr>
                                      <p:tavLst>
                                        <p:tav tm="0">
                                          <p:val>
                                            <p:strVal val="4*#ppt_w"/>
                                          </p:val>
                                        </p:tav>
                                        <p:tav tm="100000">
                                          <p:val>
                                            <p:strVal val="#ppt_w"/>
                                          </p:val>
                                        </p:tav>
                                      </p:tavLst>
                                    </p:anim>
                                    <p:anim calcmode="lin" valueType="num">
                                      <p:cBhvr>
                                        <p:cTn id="94" dur="800" fill="hold"/>
                                        <p:tgtEl>
                                          <p:spTgt spid="1000"/>
                                        </p:tgtEl>
                                        <p:attrNameLst>
                                          <p:attrName>ppt_h</p:attrName>
                                        </p:attrNameLst>
                                      </p:cBhvr>
                                      <p:tavLst>
                                        <p:tav tm="0">
                                          <p:val>
                                            <p:strVal val="4*#ppt_h"/>
                                          </p:val>
                                        </p:tav>
                                        <p:tav tm="100000">
                                          <p:val>
                                            <p:strVal val="#ppt_h"/>
                                          </p:val>
                                        </p:tav>
                                      </p:tavLst>
                                    </p:anim>
                                  </p:childTnLst>
                                </p:cTn>
                              </p:par>
                            </p:childTnLst>
                          </p:cTn>
                        </p:par>
                        <p:par>
                          <p:cTn id="95" fill="hold">
                            <p:stCondLst>
                              <p:cond delay="5600"/>
                            </p:stCondLst>
                            <p:childTnLst>
                              <p:par>
                                <p:cTn id="96" presetClass="entr" nodeType="afterEffect" presetID="9" grpId="21" fill="hold">
                                  <p:stCondLst>
                                    <p:cond delay="0"/>
                                  </p:stCondLst>
                                  <p:iterate type="el" backwards="0">
                                    <p:tmAbs val="0"/>
                                  </p:iterate>
                                  <p:childTnLst>
                                    <p:set>
                                      <p:cBhvr>
                                        <p:cTn id="97" fill="hold"/>
                                        <p:tgtEl>
                                          <p:spTgt spid="1015"/>
                                        </p:tgtEl>
                                        <p:attrNameLst>
                                          <p:attrName>style.visibility</p:attrName>
                                        </p:attrNameLst>
                                      </p:cBhvr>
                                      <p:to>
                                        <p:strVal val="visible"/>
                                      </p:to>
                                    </p:set>
                                    <p:animEffect filter="dissolve" transition="in">
                                      <p:cBhvr>
                                        <p:cTn id="98" dur="800"/>
                                        <p:tgtEl>
                                          <p:spTgt spid="1015"/>
                                        </p:tgtEl>
                                      </p:cBhvr>
                                    </p:animEffect>
                                  </p:childTnLst>
                                </p:cTn>
                              </p:par>
                            </p:childTnLst>
                          </p:cTn>
                        </p:par>
                        <p:par>
                          <p:cTn id="99" fill="hold">
                            <p:stCondLst>
                              <p:cond delay="6400"/>
                            </p:stCondLst>
                            <p:childTnLst>
                              <p:par>
                                <p:cTn id="100" presetClass="entr" nodeType="afterEffect" presetSubtype="10" presetID="19" grpId="22" fill="hold">
                                  <p:stCondLst>
                                    <p:cond delay="0"/>
                                  </p:stCondLst>
                                  <p:iterate type="el" backwards="0">
                                    <p:tmAbs val="0"/>
                                  </p:iterate>
                                  <p:childTnLst>
                                    <p:set>
                                      <p:cBhvr>
                                        <p:cTn id="101" fill="hold"/>
                                        <p:tgtEl>
                                          <p:spTgt spid="1018"/>
                                        </p:tgtEl>
                                        <p:attrNameLst>
                                          <p:attrName>style.visibility</p:attrName>
                                        </p:attrNameLst>
                                      </p:cBhvr>
                                      <p:to>
                                        <p:strVal val="visible"/>
                                      </p:to>
                                    </p:set>
                                    <p:anim calcmode="lin" valueType="num">
                                      <p:cBhvr>
                                        <p:cTn id="102" dur="800" fill="hold"/>
                                        <p:tgtEl>
                                          <p:spTgt spid="1018"/>
                                        </p:tgtEl>
                                        <p:attrNameLst>
                                          <p:attrName>ppt_w</p:attrName>
                                        </p:attrNameLst>
                                      </p:cBhvr>
                                      <p:tavLst>
                                        <p:tav tm="0" fmla="#ppt_w*sin(2.5*pi*$)">
                                          <p:val>
                                            <p:fltVal val="0"/>
                                          </p:val>
                                        </p:tav>
                                        <p:tav tm="100000">
                                          <p:val>
                                            <p:fltVal val="1"/>
                                          </p:val>
                                        </p:tav>
                                      </p:tavLst>
                                    </p:anim>
                                    <p:anim calcmode="lin" valueType="num">
                                      <p:cBhvr>
                                        <p:cTn id="103" dur="800" fill="hold"/>
                                        <p:tgtEl>
                                          <p:spTgt spid="1018"/>
                                        </p:tgtEl>
                                        <p:attrNameLst>
                                          <p:attrName>ppt_h</p:attrName>
                                        </p:attrNameLst>
                                      </p:cBhvr>
                                      <p:tavLst>
                                        <p:tav tm="0">
                                          <p:val>
                                            <p:strVal val="#ppt_h"/>
                                          </p:val>
                                        </p:tav>
                                        <p:tav tm="100000">
                                          <p:val>
                                            <p:strVal val="#ppt_h"/>
                                          </p:val>
                                        </p:tav>
                                      </p:tavLst>
                                    </p:anim>
                                  </p:childTnLst>
                                </p:cTn>
                              </p:par>
                            </p:childTnLst>
                          </p:cTn>
                        </p:par>
                        <p:par>
                          <p:cTn id="104" fill="hold">
                            <p:stCondLst>
                              <p:cond delay="7200"/>
                            </p:stCondLst>
                            <p:childTnLst>
                              <p:par>
                                <p:cTn id="105" presetClass="entr" nodeType="afterEffect" presetID="10" grpId="23" fill="hold">
                                  <p:stCondLst>
                                    <p:cond delay="0"/>
                                  </p:stCondLst>
                                  <p:iterate type="el" backwards="0">
                                    <p:tmAbs val="0"/>
                                  </p:iterate>
                                  <p:childTnLst>
                                    <p:set>
                                      <p:cBhvr>
                                        <p:cTn id="106" fill="hold"/>
                                        <p:tgtEl>
                                          <p:spTgt spid="1017"/>
                                        </p:tgtEl>
                                        <p:attrNameLst>
                                          <p:attrName>style.visibility</p:attrName>
                                        </p:attrNameLst>
                                      </p:cBhvr>
                                      <p:to>
                                        <p:strVal val="visible"/>
                                      </p:to>
                                    </p:set>
                                    <p:animEffect filter="fade" transition="in">
                                      <p:cBhvr>
                                        <p:cTn id="107" dur="800"/>
                                        <p:tgtEl>
                                          <p:spTgt spid="1017"/>
                                        </p:tgtEl>
                                      </p:cBhvr>
                                    </p:animEffect>
                                  </p:childTnLst>
                                </p:cTn>
                              </p:par>
                            </p:childTnLst>
                          </p:cTn>
                        </p:par>
                        <p:par>
                          <p:cTn id="108" fill="hold">
                            <p:stCondLst>
                              <p:cond delay="0"/>
                            </p:stCondLst>
                            <p:childTnLst>
                              <p:par>
                                <p:cTn id="109" presetClass="emph" nodeType="afterEffect" presetSubtype="0" presetID="35" grpId="24" repeatCount="2000" fill="hold">
                                  <p:stCondLst>
                                    <p:cond delay="0"/>
                                  </p:stCondLst>
                                  <p:childTnLst>
                                    <p:anim calcmode="discrete" valueType="str">
                                      <p:cBhvr>
                                        <p:cTn id="110" dur="700" fill="hold"/>
                                        <p:tgtEl>
                                          <p:spTgt spid="1019"/>
                                        </p:tgtEl>
                                        <p:attrNameLst>
                                          <p:attrName>style.visibility</p:attrName>
                                        </p:attrNameLst>
                                      </p:cBhvr>
                                      <p:tavLst>
                                        <p:tav tm="0">
                                          <p:val>
                                            <p:strVal val="hidden"/>
                                          </p:val>
                                        </p:tav>
                                        <p:tav tm="50000">
                                          <p:val>
                                            <p:strVal val="visible"/>
                                          </p:val>
                                        </p:tav>
                                      </p:tavLst>
                                    </p:anim>
                                  </p:childTnLst>
                                </p:cTn>
                              </p:par>
                            </p:childTnLst>
                          </p:cTn>
                        </p:par>
                      </p:childTnLst>
                    </p:cTn>
                  </p:par>
                  <p:par>
                    <p:cTn id="111" fill="hold">
                      <p:stCondLst>
                        <p:cond delay="indefinite"/>
                      </p:stCondLst>
                      <p:childTnLst>
                        <p:par>
                          <p:cTn id="112" fill="hold">
                            <p:stCondLst>
                              <p:cond delay="0"/>
                            </p:stCondLst>
                            <p:childTnLst>
                              <p:par>
                                <p:cTn id="113" presetClass="entr" nodeType="clickEffect" presetID="9" grpId="25" fill="hold">
                                  <p:stCondLst>
                                    <p:cond delay="0"/>
                                  </p:stCondLst>
                                  <p:iterate type="el" backwards="0">
                                    <p:tmAbs val="0"/>
                                  </p:iterate>
                                  <p:childTnLst>
                                    <p:set>
                                      <p:cBhvr>
                                        <p:cTn id="114" fill="hold"/>
                                        <p:tgtEl>
                                          <p:spTgt spid="1004"/>
                                        </p:tgtEl>
                                        <p:attrNameLst>
                                          <p:attrName>style.visibility</p:attrName>
                                        </p:attrNameLst>
                                      </p:cBhvr>
                                      <p:to>
                                        <p:strVal val="visible"/>
                                      </p:to>
                                    </p:set>
                                    <p:animEffect filter="dissolve" transition="in">
                                      <p:cBhvr>
                                        <p:cTn id="115" dur="800"/>
                                        <p:tgtEl>
                                          <p:spTgt spid="1004"/>
                                        </p:tgtEl>
                                      </p:cBhvr>
                                    </p:animEffect>
                                  </p:childTnLst>
                                </p:cTn>
                              </p:par>
                            </p:childTnLst>
                          </p:cTn>
                        </p:par>
                        <p:par>
                          <p:cTn id="116" fill="hold">
                            <p:stCondLst>
                              <p:cond delay="800"/>
                            </p:stCondLst>
                            <p:childTnLst>
                              <p:par>
                                <p:cTn id="117" presetClass="entr" nodeType="afterEffect" presetSubtype="32" presetID="23" grpId="26" fill="hold">
                                  <p:stCondLst>
                                    <p:cond delay="0"/>
                                  </p:stCondLst>
                                  <p:iterate type="el" backwards="0">
                                    <p:tmAbs val="0"/>
                                  </p:iterate>
                                  <p:childTnLst>
                                    <p:set>
                                      <p:cBhvr>
                                        <p:cTn id="118" fill="hold"/>
                                        <p:tgtEl>
                                          <p:spTgt spid="1003"/>
                                        </p:tgtEl>
                                        <p:attrNameLst>
                                          <p:attrName>style.visibility</p:attrName>
                                        </p:attrNameLst>
                                      </p:cBhvr>
                                      <p:to>
                                        <p:strVal val="visible"/>
                                      </p:to>
                                    </p:set>
                                    <p:anim calcmode="lin" valueType="num">
                                      <p:cBhvr>
                                        <p:cTn id="119" dur="800" fill="hold"/>
                                        <p:tgtEl>
                                          <p:spTgt spid="1003"/>
                                        </p:tgtEl>
                                        <p:attrNameLst>
                                          <p:attrName>ppt_w</p:attrName>
                                        </p:attrNameLst>
                                      </p:cBhvr>
                                      <p:tavLst>
                                        <p:tav tm="0">
                                          <p:val>
                                            <p:strVal val="4*#ppt_w"/>
                                          </p:val>
                                        </p:tav>
                                        <p:tav tm="100000">
                                          <p:val>
                                            <p:strVal val="#ppt_w"/>
                                          </p:val>
                                        </p:tav>
                                      </p:tavLst>
                                    </p:anim>
                                    <p:anim calcmode="lin" valueType="num">
                                      <p:cBhvr>
                                        <p:cTn id="120" dur="800" fill="hold"/>
                                        <p:tgtEl>
                                          <p:spTgt spid="1003"/>
                                        </p:tgtEl>
                                        <p:attrNameLst>
                                          <p:attrName>ppt_h</p:attrName>
                                        </p:attrNameLst>
                                      </p:cBhvr>
                                      <p:tavLst>
                                        <p:tav tm="0">
                                          <p:val>
                                            <p:strVal val="4*#ppt_h"/>
                                          </p:val>
                                        </p:tav>
                                        <p:tav tm="100000">
                                          <p:val>
                                            <p:strVal val="#ppt_h"/>
                                          </p:val>
                                        </p:tav>
                                      </p:tavLst>
                                    </p:anim>
                                  </p:childTnLst>
                                </p:cTn>
                              </p:par>
                            </p:childTnLst>
                          </p:cTn>
                        </p:par>
                        <p:par>
                          <p:cTn id="121" fill="hold">
                            <p:stCondLst>
                              <p:cond delay="1600"/>
                            </p:stCondLst>
                            <p:childTnLst>
                              <p:par>
                                <p:cTn id="122" presetClass="entr" nodeType="afterEffect" presetSubtype="32" presetID="23" grpId="27" fill="hold">
                                  <p:stCondLst>
                                    <p:cond delay="0"/>
                                  </p:stCondLst>
                                  <p:iterate type="el" backwards="0">
                                    <p:tmAbs val="0"/>
                                  </p:iterate>
                                  <p:childTnLst>
                                    <p:set>
                                      <p:cBhvr>
                                        <p:cTn id="123" fill="hold"/>
                                        <p:tgtEl>
                                          <p:spTgt spid="1002"/>
                                        </p:tgtEl>
                                        <p:attrNameLst>
                                          <p:attrName>style.visibility</p:attrName>
                                        </p:attrNameLst>
                                      </p:cBhvr>
                                      <p:to>
                                        <p:strVal val="visible"/>
                                      </p:to>
                                    </p:set>
                                    <p:anim calcmode="lin" valueType="num">
                                      <p:cBhvr>
                                        <p:cTn id="124" dur="800" fill="hold"/>
                                        <p:tgtEl>
                                          <p:spTgt spid="1002"/>
                                        </p:tgtEl>
                                        <p:attrNameLst>
                                          <p:attrName>ppt_w</p:attrName>
                                        </p:attrNameLst>
                                      </p:cBhvr>
                                      <p:tavLst>
                                        <p:tav tm="0">
                                          <p:val>
                                            <p:strVal val="4*#ppt_w"/>
                                          </p:val>
                                        </p:tav>
                                        <p:tav tm="100000">
                                          <p:val>
                                            <p:strVal val="#ppt_w"/>
                                          </p:val>
                                        </p:tav>
                                      </p:tavLst>
                                    </p:anim>
                                    <p:anim calcmode="lin" valueType="num">
                                      <p:cBhvr>
                                        <p:cTn id="125" dur="800" fill="hold"/>
                                        <p:tgtEl>
                                          <p:spTgt spid="100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13" grpId="17"/>
      <p:bldP build="whole" bldLvl="1" animBg="1" rev="0" advAuto="0" spid="1014" grpId="18"/>
      <p:bldP build="whole" bldLvl="1" animBg="1" rev="0" advAuto="0" spid="1009" grpId="11"/>
      <p:bldP build="whole" bldLvl="1" animBg="1" rev="0" advAuto="0" spid="1008" grpId="10"/>
      <p:bldP build="whole" bldLvl="1" animBg="1" rev="0" advAuto="0" spid="1015" grpId="21"/>
      <p:bldP build="whole" bldLvl="1" animBg="1" rev="0" advAuto="0" spid="1017" grpId="23"/>
      <p:bldP build="whole" bldLvl="1" animBg="1" rev="0" advAuto="0" spid="1006" grpId="16"/>
      <p:bldP build="whole" bldLvl="1" animBg="1" rev="0" advAuto="0" spid="1005" grpId="15"/>
      <p:bldP build="whole" bldLvl="1" animBg="1" rev="0" advAuto="0" spid="1001" grpId="5"/>
      <p:bldP build="whole" bldLvl="1" animBg="1" rev="0" advAuto="0" spid="1021" grpId="6"/>
      <p:bldP build="whole" bldLvl="1" animBg="1" rev="0" advAuto="0" spid="998" grpId="3"/>
      <p:bldP build="whole" bldLvl="1" animBg="1" rev="0" advAuto="0" spid="1007" grpId="14"/>
      <p:bldP build="whole" bldLvl="1" animBg="1" rev="0" advAuto="0" spid="1019" grpId="8"/>
      <p:bldP build="whole" bldLvl="1" animBg="1" rev="0" advAuto="0" spid="1020" grpId="4"/>
      <p:bldP build="whole" bldLvl="1" animBg="1" rev="0" advAuto="0" spid="996" grpId="1"/>
      <p:bldP build="whole" bldLvl="1" animBg="1" rev="0" advAuto="0" spid="997" grpId="2"/>
      <p:bldP build="whole" bldLvl="1" animBg="1" rev="0" advAuto="0" spid="1004" grpId="25"/>
      <p:bldP build="whole" bldLvl="1" animBg="1" rev="0" advAuto="0" spid="1016" grpId="9"/>
      <p:bldP build="whole" bldLvl="1" animBg="1" rev="0" advAuto="0" spid="1003" grpId="26"/>
      <p:bldP build="whole" bldLvl="1" animBg="1" rev="0" advAuto="0" spid="1000" grpId="20"/>
      <p:bldP build="whole" bldLvl="1" animBg="1" rev="0" advAuto="0" spid="999" grpId="19"/>
      <p:bldP build="whole" bldLvl="1" animBg="1" rev="0" advAuto="0" spid="1002" grpId="27"/>
      <p:bldP build="whole" bldLvl="1" animBg="1" rev="0" advAuto="0" spid="1019" grpId="24"/>
      <p:bldP build="whole" bldLvl="1" animBg="1" rev="0" advAuto="0" spid="1018" grpId="22"/>
      <p:bldP build="whole" bldLvl="1" animBg="1" rev="0" advAuto="0" spid="1010" grpId="7"/>
      <p:bldP build="whole" bldLvl="1" animBg="1" rev="0" advAuto="0" spid="1012" grpId="13"/>
      <p:bldP build="whole" bldLvl="1" animBg="1" rev="0" advAuto="0" spid="1011" grpId="1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57" name="Circle"/>
          <p:cNvSpPr/>
          <p:nvPr/>
        </p:nvSpPr>
        <p:spPr>
          <a:xfrm>
            <a:off x="11092779" y="2132122"/>
            <a:ext cx="2198441" cy="219844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8" name="Circle"/>
          <p:cNvSpPr/>
          <p:nvPr/>
        </p:nvSpPr>
        <p:spPr>
          <a:xfrm>
            <a:off x="11092780" y="9301027"/>
            <a:ext cx="2198441" cy="219844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9" name="Circle"/>
          <p:cNvSpPr/>
          <p:nvPr/>
        </p:nvSpPr>
        <p:spPr>
          <a:xfrm>
            <a:off x="7807031" y="5716575"/>
            <a:ext cx="2198442" cy="219844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0" name="Circle"/>
          <p:cNvSpPr/>
          <p:nvPr/>
        </p:nvSpPr>
        <p:spPr>
          <a:xfrm>
            <a:off x="14378527" y="5716575"/>
            <a:ext cx="2198441" cy="219844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1" name="TRYING"/>
          <p:cNvSpPr txBox="1"/>
          <p:nvPr/>
        </p:nvSpPr>
        <p:spPr>
          <a:xfrm>
            <a:off x="5769334" y="6460195"/>
            <a:ext cx="179451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atin typeface="Avenir Next Regular"/>
                <a:ea typeface="Avenir Next Regular"/>
                <a:cs typeface="Avenir Next Regular"/>
                <a:sym typeface="Avenir Next Regular"/>
              </a:defRPr>
            </a:lvl1pPr>
          </a:lstStyle>
          <a:p>
            <a:pPr/>
            <a:r>
              <a:t>TRYING</a:t>
            </a:r>
          </a:p>
        </p:txBody>
      </p:sp>
      <p:sp>
        <p:nvSpPr>
          <p:cNvPr id="262" name="Line"/>
          <p:cNvSpPr/>
          <p:nvPr/>
        </p:nvSpPr>
        <p:spPr>
          <a:xfrm flipV="1">
            <a:off x="9831770" y="4362588"/>
            <a:ext cx="1260425" cy="1242791"/>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3" name="Line"/>
          <p:cNvSpPr/>
          <p:nvPr/>
        </p:nvSpPr>
        <p:spPr>
          <a:xfrm flipH="1" flipV="1">
            <a:off x="13247397" y="4378890"/>
            <a:ext cx="1156513" cy="1284439"/>
          </a:xfrm>
          <a:prstGeom prst="line">
            <a:avLst/>
          </a:prstGeom>
          <a:ln w="635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85" name="Connection Line"/>
          <p:cNvSpPr/>
          <p:nvPr/>
        </p:nvSpPr>
        <p:spPr>
          <a:xfrm>
            <a:off x="8420131" y="5134573"/>
            <a:ext cx="999316" cy="623207"/>
          </a:xfrm>
          <a:custGeom>
            <a:avLst/>
            <a:gdLst/>
            <a:ahLst/>
            <a:cxnLst>
              <a:cxn ang="0">
                <a:pos x="wd2" y="hd2"/>
              </a:cxn>
              <a:cxn ang="5400000">
                <a:pos x="wd2" y="hd2"/>
              </a:cxn>
              <a:cxn ang="10800000">
                <a:pos x="wd2" y="hd2"/>
              </a:cxn>
              <a:cxn ang="16200000">
                <a:pos x="wd2" y="hd2"/>
              </a:cxn>
            </a:cxnLst>
            <a:rect l="0" t="0" r="r" b="b"/>
            <a:pathLst>
              <a:path w="21600" h="16211" fill="norm" stroke="1" extrusionOk="0">
                <a:moveTo>
                  <a:pt x="0" y="14551"/>
                </a:moveTo>
                <a:cubicBezTo>
                  <a:pt x="6671" y="-5389"/>
                  <a:pt x="13871" y="-4836"/>
                  <a:pt x="21600" y="16211"/>
                </a:cubicBezTo>
              </a:path>
            </a:pathLst>
          </a:custGeom>
          <a:ln w="63500">
            <a:solidFill>
              <a:srgbClr val="FFFFFF"/>
            </a:solidFill>
            <a:custDash>
              <a:ds d="200000" sp="200000"/>
            </a:custDash>
            <a:miter lim="400000"/>
            <a:tailEnd type="triangle"/>
          </a:ln>
        </p:spPr>
        <p:txBody>
          <a:bodyPr/>
          <a:lstStyle/>
          <a:p>
            <a:pPr/>
          </a:p>
        </p:txBody>
      </p:sp>
      <p:sp>
        <p:nvSpPr>
          <p:cNvPr id="265" name="NON-CRITICAL"/>
          <p:cNvSpPr txBox="1"/>
          <p:nvPr/>
        </p:nvSpPr>
        <p:spPr>
          <a:xfrm>
            <a:off x="10518647" y="11621426"/>
            <a:ext cx="334670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atin typeface="Avenir Next Regular"/>
                <a:ea typeface="Avenir Next Regular"/>
                <a:cs typeface="Avenir Next Regular"/>
                <a:sym typeface="Avenir Next Regular"/>
              </a:defRPr>
            </a:lvl1pPr>
          </a:lstStyle>
          <a:p>
            <a:pPr/>
            <a:r>
              <a:t>NON-CRITICAL</a:t>
            </a:r>
          </a:p>
        </p:txBody>
      </p:sp>
      <p:sp>
        <p:nvSpPr>
          <p:cNvPr id="266" name="EXIT"/>
          <p:cNvSpPr txBox="1"/>
          <p:nvPr/>
        </p:nvSpPr>
        <p:spPr>
          <a:xfrm>
            <a:off x="16828853" y="6460195"/>
            <a:ext cx="109620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atin typeface="Avenir Next Regular"/>
                <a:ea typeface="Avenir Next Regular"/>
                <a:cs typeface="Avenir Next Regular"/>
                <a:sym typeface="Avenir Next Regular"/>
              </a:defRPr>
            </a:lvl1pPr>
          </a:lstStyle>
          <a:p>
            <a:pPr/>
            <a:r>
              <a:t>EXIT</a:t>
            </a:r>
          </a:p>
        </p:txBody>
      </p:sp>
      <p:sp>
        <p:nvSpPr>
          <p:cNvPr id="267" name="CRITICAL"/>
          <p:cNvSpPr txBox="1"/>
          <p:nvPr/>
        </p:nvSpPr>
        <p:spPr>
          <a:xfrm>
            <a:off x="11131391" y="1383373"/>
            <a:ext cx="212121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atin typeface="Avenir Next Regular"/>
                <a:ea typeface="Avenir Next Regular"/>
                <a:cs typeface="Avenir Next Regular"/>
                <a:sym typeface="Avenir Next Regular"/>
              </a:defRPr>
            </a:lvl1pPr>
          </a:lstStyle>
          <a:p>
            <a:pPr/>
            <a:r>
              <a:t>CRITICAL</a:t>
            </a:r>
          </a:p>
        </p:txBody>
      </p:sp>
      <p:sp>
        <p:nvSpPr>
          <p:cNvPr id="268" name="Line"/>
          <p:cNvSpPr/>
          <p:nvPr/>
        </p:nvSpPr>
        <p:spPr>
          <a:xfrm flipV="1">
            <a:off x="13283682" y="7998445"/>
            <a:ext cx="1346758" cy="1346757"/>
          </a:xfrm>
          <a:prstGeom prst="line">
            <a:avLst/>
          </a:prstGeom>
          <a:ln w="635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9" name="Line"/>
          <p:cNvSpPr/>
          <p:nvPr/>
        </p:nvSpPr>
        <p:spPr>
          <a:xfrm flipH="1" flipV="1">
            <a:off x="9846048" y="7966297"/>
            <a:ext cx="1186161" cy="1295377"/>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0" name="1"/>
          <p:cNvSpPr txBox="1"/>
          <p:nvPr/>
        </p:nvSpPr>
        <p:spPr>
          <a:xfrm>
            <a:off x="11890375" y="9873198"/>
            <a:ext cx="603251"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a:solidFill>
                  <a:srgbClr val="0D0D0D"/>
                </a:solidFill>
                <a:latin typeface="Avenir Next Heavy"/>
                <a:ea typeface="Avenir Next Heavy"/>
                <a:cs typeface="Avenir Next Heavy"/>
                <a:sym typeface="Avenir Next Heavy"/>
              </a:defRPr>
            </a:lvl1pPr>
          </a:lstStyle>
          <a:p>
            <a:pPr/>
            <a:r>
              <a:t>1</a:t>
            </a:r>
          </a:p>
        </p:txBody>
      </p:sp>
      <p:sp>
        <p:nvSpPr>
          <p:cNvPr id="271" name="2"/>
          <p:cNvSpPr txBox="1"/>
          <p:nvPr/>
        </p:nvSpPr>
        <p:spPr>
          <a:xfrm>
            <a:off x="8604627" y="6330950"/>
            <a:ext cx="603251"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a:solidFill>
                  <a:srgbClr val="0D0D0D"/>
                </a:solidFill>
                <a:latin typeface="Avenir Next Heavy"/>
                <a:ea typeface="Avenir Next Heavy"/>
                <a:cs typeface="Avenir Next Heavy"/>
                <a:sym typeface="Avenir Next Heavy"/>
              </a:defRPr>
            </a:lvl1pPr>
          </a:lstStyle>
          <a:p>
            <a:pPr/>
            <a:r>
              <a:t>2</a:t>
            </a:r>
          </a:p>
        </p:txBody>
      </p:sp>
      <p:sp>
        <p:nvSpPr>
          <p:cNvPr id="272" name="3"/>
          <p:cNvSpPr txBox="1"/>
          <p:nvPr/>
        </p:nvSpPr>
        <p:spPr>
          <a:xfrm>
            <a:off x="11890375" y="2704293"/>
            <a:ext cx="603251"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a:solidFill>
                  <a:srgbClr val="0D0D0D"/>
                </a:solidFill>
                <a:latin typeface="Avenir Next Heavy"/>
                <a:ea typeface="Avenir Next Heavy"/>
                <a:cs typeface="Avenir Next Heavy"/>
                <a:sym typeface="Avenir Next Heavy"/>
              </a:defRPr>
            </a:lvl1pPr>
          </a:lstStyle>
          <a:p>
            <a:pPr/>
            <a:r>
              <a:t>3</a:t>
            </a:r>
          </a:p>
        </p:txBody>
      </p:sp>
      <p:sp>
        <p:nvSpPr>
          <p:cNvPr id="273" name="4"/>
          <p:cNvSpPr txBox="1"/>
          <p:nvPr/>
        </p:nvSpPr>
        <p:spPr>
          <a:xfrm>
            <a:off x="15176123" y="6330950"/>
            <a:ext cx="603251" cy="105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a:solidFill>
                  <a:srgbClr val="0D0D0D"/>
                </a:solidFill>
                <a:latin typeface="Avenir Next Heavy"/>
                <a:ea typeface="Avenir Next Heavy"/>
                <a:cs typeface="Avenir Next Heavy"/>
                <a:sym typeface="Avenir Next Heavy"/>
              </a:defRPr>
            </a:lvl1pPr>
          </a:lstStyle>
          <a:p>
            <a:pPr/>
            <a:r>
              <a:t>4</a:t>
            </a:r>
          </a:p>
        </p:txBody>
      </p:sp>
      <p:sp>
        <p:nvSpPr>
          <p:cNvPr id="274" name="RETRYING"/>
          <p:cNvSpPr txBox="1"/>
          <p:nvPr/>
        </p:nvSpPr>
        <p:spPr>
          <a:xfrm>
            <a:off x="7887077" y="4469817"/>
            <a:ext cx="20383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atin typeface="Avenir Next Regular"/>
                <a:ea typeface="Avenir Next Regular"/>
                <a:cs typeface="Avenir Next Regular"/>
                <a:sym typeface="Avenir Next Regular"/>
              </a:defRPr>
            </a:lvl1pPr>
          </a:lstStyle>
          <a:p>
            <a:pPr/>
            <a:r>
              <a:t>RETRYING</a:t>
            </a:r>
          </a:p>
        </p:txBody>
      </p:sp>
      <p:sp>
        <p:nvSpPr>
          <p:cNvPr id="275" name="Rounded Rectangle"/>
          <p:cNvSpPr/>
          <p:nvPr/>
        </p:nvSpPr>
        <p:spPr>
          <a:xfrm>
            <a:off x="14166997" y="11162784"/>
            <a:ext cx="3876058" cy="1628485"/>
          </a:xfrm>
          <a:prstGeom prst="roundRect">
            <a:avLst>
              <a:gd name="adj" fmla="val 11698"/>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6" name="accessing data that…"/>
          <p:cNvSpPr txBox="1"/>
          <p:nvPr/>
        </p:nvSpPr>
        <p:spPr>
          <a:xfrm>
            <a:off x="14607809" y="11354091"/>
            <a:ext cx="3091511"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t>accessing </a:t>
            </a:r>
            <a:r>
              <a:rPr b="1"/>
              <a:t>data</a:t>
            </a:r>
            <a:r>
              <a:t> that</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t>is </a:t>
            </a:r>
            <a:r>
              <a:rPr b="1"/>
              <a:t>not shared</a:t>
            </a:r>
            <a:r>
              <a:t> across</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t>processes</a:t>
            </a:r>
          </a:p>
        </p:txBody>
      </p:sp>
      <p:sp>
        <p:nvSpPr>
          <p:cNvPr id="277" name="Rounded Rectangle"/>
          <p:cNvSpPr/>
          <p:nvPr/>
        </p:nvSpPr>
        <p:spPr>
          <a:xfrm>
            <a:off x="1650089" y="6001553"/>
            <a:ext cx="3876057" cy="1628485"/>
          </a:xfrm>
          <a:prstGeom prst="roundRect">
            <a:avLst>
              <a:gd name="adj" fmla="val 11698"/>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8" name="trying to acquire the…"/>
          <p:cNvSpPr txBox="1"/>
          <p:nvPr/>
        </p:nvSpPr>
        <p:spPr>
          <a:xfrm>
            <a:off x="1977643" y="6192860"/>
            <a:ext cx="3220949"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rPr b="1"/>
              <a:t>trying</a:t>
            </a:r>
            <a:r>
              <a:t> to </a:t>
            </a:r>
            <a:r>
              <a:rPr b="1"/>
              <a:t>acquire</a:t>
            </a:r>
            <a:r>
              <a:t> the</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rPr b="1"/>
              <a:t>lock</a:t>
            </a:r>
            <a:r>
              <a:t> over the</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rPr b="1"/>
              <a:t>shared data</a:t>
            </a:r>
            <a:r>
              <a:t> </a:t>
            </a:r>
          </a:p>
        </p:txBody>
      </p:sp>
      <p:sp>
        <p:nvSpPr>
          <p:cNvPr id="279" name="Rounded Rectangle"/>
          <p:cNvSpPr/>
          <p:nvPr/>
        </p:nvSpPr>
        <p:spPr>
          <a:xfrm>
            <a:off x="6968223" y="924732"/>
            <a:ext cx="3876058" cy="1628484"/>
          </a:xfrm>
          <a:prstGeom prst="roundRect">
            <a:avLst>
              <a:gd name="adj" fmla="val 11698"/>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80" name="accessing the…"/>
          <p:cNvSpPr txBox="1"/>
          <p:nvPr/>
        </p:nvSpPr>
        <p:spPr>
          <a:xfrm>
            <a:off x="7464675" y="1116038"/>
            <a:ext cx="2883155"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t>accessing the</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rPr b="1"/>
              <a:t>shared data</a:t>
            </a:r>
            <a:r>
              <a:t> or the</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rPr b="1"/>
              <a:t>critical section</a:t>
            </a:r>
          </a:p>
        </p:txBody>
      </p:sp>
      <p:sp>
        <p:nvSpPr>
          <p:cNvPr id="281" name="Rounded Rectangle"/>
          <p:cNvSpPr/>
          <p:nvPr/>
        </p:nvSpPr>
        <p:spPr>
          <a:xfrm>
            <a:off x="18173552" y="6043758"/>
            <a:ext cx="3876058" cy="1628484"/>
          </a:xfrm>
          <a:prstGeom prst="roundRect">
            <a:avLst>
              <a:gd name="adj" fmla="val 11698"/>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82" name="done accessing the…"/>
          <p:cNvSpPr txBox="1"/>
          <p:nvPr/>
        </p:nvSpPr>
        <p:spPr>
          <a:xfrm>
            <a:off x="18578704" y="6235064"/>
            <a:ext cx="3065756" cy="1245872"/>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rPr b="1"/>
              <a:t>done accessing</a:t>
            </a:r>
            <a:r>
              <a:t> the</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rPr b="1"/>
              <a:t>shared data</a:t>
            </a:r>
            <a:r>
              <a:t> or</a:t>
            </a:r>
          </a:p>
          <a:p>
            <a:pPr>
              <a:lnSpc>
                <a:spcPct val="80000"/>
              </a:lnSpc>
              <a:spcBef>
                <a:spcPts val="0"/>
              </a:spcBef>
              <a:defRPr b="0" i="1" sz="2600">
                <a:solidFill>
                  <a:srgbClr val="0D0D0D"/>
                </a:solidFill>
                <a:latin typeface="Avenir Next Regular"/>
                <a:ea typeface="Avenir Next Regular"/>
                <a:cs typeface="Avenir Next Regular"/>
                <a:sym typeface="Avenir Next Regular"/>
              </a:defRPr>
            </a:pPr>
            <a:r>
              <a:t>critical section</a:t>
            </a:r>
          </a:p>
        </p:txBody>
      </p:sp>
      <p:sp>
        <p:nvSpPr>
          <p:cNvPr id="283" name="Rounded Rectangle"/>
          <p:cNvSpPr/>
          <p:nvPr/>
        </p:nvSpPr>
        <p:spPr>
          <a:xfrm>
            <a:off x="11228416" y="5894416"/>
            <a:ext cx="1927168" cy="1927168"/>
          </a:xfrm>
          <a:prstGeom prst="roundRect">
            <a:avLst>
              <a:gd name="adj" fmla="val 7931"/>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84" name="DATA"/>
          <p:cNvSpPr txBox="1"/>
          <p:nvPr/>
        </p:nvSpPr>
        <p:spPr>
          <a:xfrm>
            <a:off x="11602212" y="6546849"/>
            <a:ext cx="11795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DATA</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83"/>
                                        </p:tgtEl>
                                        <p:attrNameLst>
                                          <p:attrName>style.visibility</p:attrName>
                                        </p:attrNameLst>
                                      </p:cBhvr>
                                      <p:to>
                                        <p:strVal val="visible"/>
                                      </p:to>
                                    </p:set>
                                    <p:anim calcmode="lin" valueType="num">
                                      <p:cBhvr>
                                        <p:cTn id="7" dur="1250" fill="hold"/>
                                        <p:tgtEl>
                                          <p:spTgt spid="283"/>
                                        </p:tgtEl>
                                        <p:attrNameLst>
                                          <p:attrName>ppt_w</p:attrName>
                                        </p:attrNameLst>
                                      </p:cBhvr>
                                      <p:tavLst>
                                        <p:tav tm="0">
                                          <p:val>
                                            <p:fltVal val="0"/>
                                          </p:val>
                                        </p:tav>
                                        <p:tav tm="100000">
                                          <p:val>
                                            <p:strVal val="#ppt_w"/>
                                          </p:val>
                                        </p:tav>
                                      </p:tavLst>
                                    </p:anim>
                                    <p:anim calcmode="lin" valueType="num">
                                      <p:cBhvr>
                                        <p:cTn id="8" dur="1250" fill="hold"/>
                                        <p:tgtEl>
                                          <p:spTgt spid="283"/>
                                        </p:tgtEl>
                                        <p:attrNameLst>
                                          <p:attrName>ppt_h</p:attrName>
                                        </p:attrNameLst>
                                      </p:cBhvr>
                                      <p:tavLst>
                                        <p:tav tm="0">
                                          <p:val>
                                            <p:fltVal val="0"/>
                                          </p:val>
                                        </p:tav>
                                        <p:tav tm="100000">
                                          <p:val>
                                            <p:strVal val="#ppt_h"/>
                                          </p:val>
                                        </p:tav>
                                      </p:tavLst>
                                    </p:anim>
                                  </p:childTnLst>
                                </p:cTn>
                              </p:par>
                            </p:childTnLst>
                          </p:cTn>
                        </p:par>
                        <p:par>
                          <p:cTn id="9" fill="hold">
                            <p:stCondLst>
                              <p:cond delay="1250"/>
                            </p:stCondLst>
                            <p:childTnLst>
                              <p:par>
                                <p:cTn id="10" presetClass="entr" nodeType="afterEffect" presetSubtype="16" presetID="23" grpId="2" fill="hold">
                                  <p:stCondLst>
                                    <p:cond delay="0"/>
                                  </p:stCondLst>
                                  <p:iterate type="el" backwards="0">
                                    <p:tmAbs val="0"/>
                                  </p:iterate>
                                  <p:childTnLst>
                                    <p:set>
                                      <p:cBhvr>
                                        <p:cTn id="11" fill="hold"/>
                                        <p:tgtEl>
                                          <p:spTgt spid="284"/>
                                        </p:tgtEl>
                                        <p:attrNameLst>
                                          <p:attrName>style.visibility</p:attrName>
                                        </p:attrNameLst>
                                      </p:cBhvr>
                                      <p:to>
                                        <p:strVal val="visible"/>
                                      </p:to>
                                    </p:set>
                                    <p:anim calcmode="lin" valueType="num">
                                      <p:cBhvr>
                                        <p:cTn id="12" dur="800" fill="hold"/>
                                        <p:tgtEl>
                                          <p:spTgt spid="284"/>
                                        </p:tgtEl>
                                        <p:attrNameLst>
                                          <p:attrName>ppt_w</p:attrName>
                                        </p:attrNameLst>
                                      </p:cBhvr>
                                      <p:tavLst>
                                        <p:tav tm="0">
                                          <p:val>
                                            <p:fltVal val="0"/>
                                          </p:val>
                                        </p:tav>
                                        <p:tav tm="100000">
                                          <p:val>
                                            <p:strVal val="#ppt_w"/>
                                          </p:val>
                                        </p:tav>
                                      </p:tavLst>
                                    </p:anim>
                                    <p:anim calcmode="lin" valueType="num">
                                      <p:cBhvr>
                                        <p:cTn id="13" dur="800" fill="hold"/>
                                        <p:tgtEl>
                                          <p:spTgt spid="284"/>
                                        </p:tgtEl>
                                        <p:attrNameLst>
                                          <p:attrName>ppt_h</p:attrName>
                                        </p:attrNameLst>
                                      </p:cBhvr>
                                      <p:tavLst>
                                        <p:tav tm="0">
                                          <p:val>
                                            <p:fltVal val="0"/>
                                          </p:val>
                                        </p:tav>
                                        <p:tav tm="100000">
                                          <p:val>
                                            <p:strVal val="#ppt_h"/>
                                          </p:val>
                                        </p:tav>
                                      </p:tavLst>
                                    </p:anim>
                                  </p:childTnLst>
                                </p:cTn>
                              </p:par>
                            </p:childTnLst>
                          </p:cTn>
                        </p:par>
                        <p:par>
                          <p:cTn id="14" fill="hold">
                            <p:stCondLst>
                              <p:cond delay="2050"/>
                            </p:stCondLst>
                            <p:childTnLst>
                              <p:par>
                                <p:cTn id="15" presetClass="entr" nodeType="afterEffect" presetSubtype="32" presetID="4" grpId="3" fill="hold">
                                  <p:stCondLst>
                                    <p:cond delay="0"/>
                                  </p:stCondLst>
                                  <p:iterate type="el" backwards="0">
                                    <p:tmAbs val="0"/>
                                  </p:iterate>
                                  <p:childTnLst>
                                    <p:set>
                                      <p:cBhvr>
                                        <p:cTn id="16" fill="hold"/>
                                        <p:tgtEl>
                                          <p:spTgt spid="258"/>
                                        </p:tgtEl>
                                        <p:attrNameLst>
                                          <p:attrName>style.visibility</p:attrName>
                                        </p:attrNameLst>
                                      </p:cBhvr>
                                      <p:to>
                                        <p:strVal val="visible"/>
                                      </p:to>
                                    </p:set>
                                    <p:animEffect filter="box(out)" transition="in">
                                      <p:cBhvr>
                                        <p:cTn id="17" dur="600"/>
                                        <p:tgtEl>
                                          <p:spTgt spid="258"/>
                                        </p:tgtEl>
                                      </p:cBhvr>
                                    </p:animEffect>
                                  </p:childTnLst>
                                </p:cTn>
                              </p:par>
                            </p:childTnLst>
                          </p:cTn>
                        </p:par>
                        <p:par>
                          <p:cTn id="18" fill="hold">
                            <p:stCondLst>
                              <p:cond delay="2650"/>
                            </p:stCondLst>
                            <p:childTnLst>
                              <p:par>
                                <p:cTn id="19" presetClass="entr" nodeType="afterEffect" presetSubtype="32" presetID="23" grpId="4" fill="hold">
                                  <p:stCondLst>
                                    <p:cond delay="0"/>
                                  </p:stCondLst>
                                  <p:iterate type="el" backwards="0">
                                    <p:tmAbs val="0"/>
                                  </p:iterate>
                                  <p:childTnLst>
                                    <p:set>
                                      <p:cBhvr>
                                        <p:cTn id="20" fill="hold"/>
                                        <p:tgtEl>
                                          <p:spTgt spid="265"/>
                                        </p:tgtEl>
                                        <p:attrNameLst>
                                          <p:attrName>style.visibility</p:attrName>
                                        </p:attrNameLst>
                                      </p:cBhvr>
                                      <p:to>
                                        <p:strVal val="visible"/>
                                      </p:to>
                                    </p:set>
                                    <p:anim calcmode="lin" valueType="num">
                                      <p:cBhvr>
                                        <p:cTn id="21" dur="800" fill="hold"/>
                                        <p:tgtEl>
                                          <p:spTgt spid="265"/>
                                        </p:tgtEl>
                                        <p:attrNameLst>
                                          <p:attrName>ppt_w</p:attrName>
                                        </p:attrNameLst>
                                      </p:cBhvr>
                                      <p:tavLst>
                                        <p:tav tm="0">
                                          <p:val>
                                            <p:strVal val="4*#ppt_w"/>
                                          </p:val>
                                        </p:tav>
                                        <p:tav tm="100000">
                                          <p:val>
                                            <p:strVal val="#ppt_w"/>
                                          </p:val>
                                        </p:tav>
                                      </p:tavLst>
                                    </p:anim>
                                    <p:anim calcmode="lin" valueType="num">
                                      <p:cBhvr>
                                        <p:cTn id="22" dur="800" fill="hold"/>
                                        <p:tgtEl>
                                          <p:spTgt spid="265"/>
                                        </p:tgtEl>
                                        <p:attrNameLst>
                                          <p:attrName>ppt_h</p:attrName>
                                        </p:attrNameLst>
                                      </p:cBhvr>
                                      <p:tavLst>
                                        <p:tav tm="0">
                                          <p:val>
                                            <p:strVal val="4*#ppt_h"/>
                                          </p:val>
                                        </p:tav>
                                        <p:tav tm="100000">
                                          <p:val>
                                            <p:strVal val="#ppt_h"/>
                                          </p:val>
                                        </p:tav>
                                      </p:tavLst>
                                    </p:anim>
                                  </p:childTnLst>
                                </p:cTn>
                              </p:par>
                            </p:childTnLst>
                          </p:cTn>
                        </p:par>
                        <p:par>
                          <p:cTn id="23" fill="hold">
                            <p:stCondLst>
                              <p:cond delay="3450"/>
                            </p:stCondLst>
                            <p:childTnLst>
                              <p:par>
                                <p:cTn id="24" presetClass="entr" nodeType="afterEffect" presetSubtype="32" presetID="4" grpId="5" fill="hold">
                                  <p:stCondLst>
                                    <p:cond delay="700"/>
                                  </p:stCondLst>
                                  <p:iterate type="el" backwards="0">
                                    <p:tmAbs val="0"/>
                                  </p:iterate>
                                  <p:childTnLst>
                                    <p:set>
                                      <p:cBhvr>
                                        <p:cTn id="25" fill="hold"/>
                                        <p:tgtEl>
                                          <p:spTgt spid="259"/>
                                        </p:tgtEl>
                                        <p:attrNameLst>
                                          <p:attrName>style.visibility</p:attrName>
                                        </p:attrNameLst>
                                      </p:cBhvr>
                                      <p:to>
                                        <p:strVal val="visible"/>
                                      </p:to>
                                    </p:set>
                                    <p:animEffect filter="box(out)" transition="in">
                                      <p:cBhvr>
                                        <p:cTn id="26" dur="600"/>
                                        <p:tgtEl>
                                          <p:spTgt spid="259"/>
                                        </p:tgtEl>
                                      </p:cBhvr>
                                    </p:animEffect>
                                  </p:childTnLst>
                                </p:cTn>
                              </p:par>
                            </p:childTnLst>
                          </p:cTn>
                        </p:par>
                        <p:par>
                          <p:cTn id="27" fill="hold">
                            <p:stCondLst>
                              <p:cond delay="4750"/>
                            </p:stCondLst>
                            <p:childTnLst>
                              <p:par>
                                <p:cTn id="28" presetClass="entr" nodeType="afterEffect" presetSubtype="32" presetID="23" grpId="6" fill="hold">
                                  <p:stCondLst>
                                    <p:cond delay="0"/>
                                  </p:stCondLst>
                                  <p:iterate type="el" backwards="0">
                                    <p:tmAbs val="0"/>
                                  </p:iterate>
                                  <p:childTnLst>
                                    <p:set>
                                      <p:cBhvr>
                                        <p:cTn id="29" fill="hold"/>
                                        <p:tgtEl>
                                          <p:spTgt spid="261"/>
                                        </p:tgtEl>
                                        <p:attrNameLst>
                                          <p:attrName>style.visibility</p:attrName>
                                        </p:attrNameLst>
                                      </p:cBhvr>
                                      <p:to>
                                        <p:strVal val="visible"/>
                                      </p:to>
                                    </p:set>
                                    <p:anim calcmode="lin" valueType="num">
                                      <p:cBhvr>
                                        <p:cTn id="30" dur="800" fill="hold"/>
                                        <p:tgtEl>
                                          <p:spTgt spid="261"/>
                                        </p:tgtEl>
                                        <p:attrNameLst>
                                          <p:attrName>ppt_w</p:attrName>
                                        </p:attrNameLst>
                                      </p:cBhvr>
                                      <p:tavLst>
                                        <p:tav tm="0">
                                          <p:val>
                                            <p:strVal val="4*#ppt_w"/>
                                          </p:val>
                                        </p:tav>
                                        <p:tav tm="100000">
                                          <p:val>
                                            <p:strVal val="#ppt_w"/>
                                          </p:val>
                                        </p:tav>
                                      </p:tavLst>
                                    </p:anim>
                                    <p:anim calcmode="lin" valueType="num">
                                      <p:cBhvr>
                                        <p:cTn id="31" dur="800" fill="hold"/>
                                        <p:tgtEl>
                                          <p:spTgt spid="261"/>
                                        </p:tgtEl>
                                        <p:attrNameLst>
                                          <p:attrName>ppt_h</p:attrName>
                                        </p:attrNameLst>
                                      </p:cBhvr>
                                      <p:tavLst>
                                        <p:tav tm="0">
                                          <p:val>
                                            <p:strVal val="4*#ppt_h"/>
                                          </p:val>
                                        </p:tav>
                                        <p:tav tm="100000">
                                          <p:val>
                                            <p:strVal val="#ppt_h"/>
                                          </p:val>
                                        </p:tav>
                                      </p:tavLst>
                                    </p:anim>
                                  </p:childTnLst>
                                </p:cTn>
                              </p:par>
                            </p:childTnLst>
                          </p:cTn>
                        </p:par>
                        <p:par>
                          <p:cTn id="32" fill="hold">
                            <p:stCondLst>
                              <p:cond delay="5550"/>
                            </p:stCondLst>
                            <p:childTnLst>
                              <p:par>
                                <p:cTn id="33" presetClass="entr" nodeType="afterEffect" presetSubtype="32" presetID="4" grpId="7" fill="hold">
                                  <p:stCondLst>
                                    <p:cond delay="700"/>
                                  </p:stCondLst>
                                  <p:iterate type="el" backwards="0">
                                    <p:tmAbs val="0"/>
                                  </p:iterate>
                                  <p:childTnLst>
                                    <p:set>
                                      <p:cBhvr>
                                        <p:cTn id="34" fill="hold"/>
                                        <p:tgtEl>
                                          <p:spTgt spid="257"/>
                                        </p:tgtEl>
                                        <p:attrNameLst>
                                          <p:attrName>style.visibility</p:attrName>
                                        </p:attrNameLst>
                                      </p:cBhvr>
                                      <p:to>
                                        <p:strVal val="visible"/>
                                      </p:to>
                                    </p:set>
                                    <p:animEffect filter="box(out)" transition="in">
                                      <p:cBhvr>
                                        <p:cTn id="35" dur="600"/>
                                        <p:tgtEl>
                                          <p:spTgt spid="257"/>
                                        </p:tgtEl>
                                      </p:cBhvr>
                                    </p:animEffect>
                                  </p:childTnLst>
                                </p:cTn>
                              </p:par>
                            </p:childTnLst>
                          </p:cTn>
                        </p:par>
                        <p:par>
                          <p:cTn id="36" fill="hold">
                            <p:stCondLst>
                              <p:cond delay="6850"/>
                            </p:stCondLst>
                            <p:childTnLst>
                              <p:par>
                                <p:cTn id="37" presetClass="entr" nodeType="afterEffect" presetSubtype="32" presetID="23" grpId="8" fill="hold">
                                  <p:stCondLst>
                                    <p:cond delay="0"/>
                                  </p:stCondLst>
                                  <p:iterate type="el" backwards="0">
                                    <p:tmAbs val="0"/>
                                  </p:iterate>
                                  <p:childTnLst>
                                    <p:set>
                                      <p:cBhvr>
                                        <p:cTn id="38" fill="hold"/>
                                        <p:tgtEl>
                                          <p:spTgt spid="267"/>
                                        </p:tgtEl>
                                        <p:attrNameLst>
                                          <p:attrName>style.visibility</p:attrName>
                                        </p:attrNameLst>
                                      </p:cBhvr>
                                      <p:to>
                                        <p:strVal val="visible"/>
                                      </p:to>
                                    </p:set>
                                    <p:anim calcmode="lin" valueType="num">
                                      <p:cBhvr>
                                        <p:cTn id="39" dur="800" fill="hold"/>
                                        <p:tgtEl>
                                          <p:spTgt spid="267"/>
                                        </p:tgtEl>
                                        <p:attrNameLst>
                                          <p:attrName>ppt_w</p:attrName>
                                        </p:attrNameLst>
                                      </p:cBhvr>
                                      <p:tavLst>
                                        <p:tav tm="0">
                                          <p:val>
                                            <p:strVal val="4*#ppt_w"/>
                                          </p:val>
                                        </p:tav>
                                        <p:tav tm="100000">
                                          <p:val>
                                            <p:strVal val="#ppt_w"/>
                                          </p:val>
                                        </p:tav>
                                      </p:tavLst>
                                    </p:anim>
                                    <p:anim calcmode="lin" valueType="num">
                                      <p:cBhvr>
                                        <p:cTn id="40" dur="800" fill="hold"/>
                                        <p:tgtEl>
                                          <p:spTgt spid="267"/>
                                        </p:tgtEl>
                                        <p:attrNameLst>
                                          <p:attrName>ppt_h</p:attrName>
                                        </p:attrNameLst>
                                      </p:cBhvr>
                                      <p:tavLst>
                                        <p:tav tm="0">
                                          <p:val>
                                            <p:strVal val="4*#ppt_h"/>
                                          </p:val>
                                        </p:tav>
                                        <p:tav tm="100000">
                                          <p:val>
                                            <p:strVal val="#ppt_h"/>
                                          </p:val>
                                        </p:tav>
                                      </p:tavLst>
                                    </p:anim>
                                  </p:childTnLst>
                                </p:cTn>
                              </p:par>
                            </p:childTnLst>
                          </p:cTn>
                        </p:par>
                        <p:par>
                          <p:cTn id="41" fill="hold">
                            <p:stCondLst>
                              <p:cond delay="7650"/>
                            </p:stCondLst>
                            <p:childTnLst>
                              <p:par>
                                <p:cTn id="42" presetClass="entr" nodeType="afterEffect" presetSubtype="32" presetID="4" grpId="9" fill="hold">
                                  <p:stCondLst>
                                    <p:cond delay="700"/>
                                  </p:stCondLst>
                                  <p:iterate type="el" backwards="0">
                                    <p:tmAbs val="0"/>
                                  </p:iterate>
                                  <p:childTnLst>
                                    <p:set>
                                      <p:cBhvr>
                                        <p:cTn id="43" fill="hold"/>
                                        <p:tgtEl>
                                          <p:spTgt spid="260"/>
                                        </p:tgtEl>
                                        <p:attrNameLst>
                                          <p:attrName>style.visibility</p:attrName>
                                        </p:attrNameLst>
                                      </p:cBhvr>
                                      <p:to>
                                        <p:strVal val="visible"/>
                                      </p:to>
                                    </p:set>
                                    <p:animEffect filter="box(out)" transition="in">
                                      <p:cBhvr>
                                        <p:cTn id="44" dur="600"/>
                                        <p:tgtEl>
                                          <p:spTgt spid="260"/>
                                        </p:tgtEl>
                                      </p:cBhvr>
                                    </p:animEffect>
                                  </p:childTnLst>
                                </p:cTn>
                              </p:par>
                            </p:childTnLst>
                          </p:cTn>
                        </p:par>
                        <p:par>
                          <p:cTn id="45" fill="hold">
                            <p:stCondLst>
                              <p:cond delay="8950"/>
                            </p:stCondLst>
                            <p:childTnLst>
                              <p:par>
                                <p:cTn id="46" presetClass="entr" nodeType="afterEffect" presetSubtype="32" presetID="23" grpId="10" fill="hold">
                                  <p:stCondLst>
                                    <p:cond delay="0"/>
                                  </p:stCondLst>
                                  <p:iterate type="el" backwards="0">
                                    <p:tmAbs val="0"/>
                                  </p:iterate>
                                  <p:childTnLst>
                                    <p:set>
                                      <p:cBhvr>
                                        <p:cTn id="47" fill="hold"/>
                                        <p:tgtEl>
                                          <p:spTgt spid="266"/>
                                        </p:tgtEl>
                                        <p:attrNameLst>
                                          <p:attrName>style.visibility</p:attrName>
                                        </p:attrNameLst>
                                      </p:cBhvr>
                                      <p:to>
                                        <p:strVal val="visible"/>
                                      </p:to>
                                    </p:set>
                                    <p:anim calcmode="lin" valueType="num">
                                      <p:cBhvr>
                                        <p:cTn id="48" dur="800" fill="hold"/>
                                        <p:tgtEl>
                                          <p:spTgt spid="266"/>
                                        </p:tgtEl>
                                        <p:attrNameLst>
                                          <p:attrName>ppt_w</p:attrName>
                                        </p:attrNameLst>
                                      </p:cBhvr>
                                      <p:tavLst>
                                        <p:tav tm="0">
                                          <p:val>
                                            <p:strVal val="4*#ppt_w"/>
                                          </p:val>
                                        </p:tav>
                                        <p:tav tm="100000">
                                          <p:val>
                                            <p:strVal val="#ppt_w"/>
                                          </p:val>
                                        </p:tav>
                                      </p:tavLst>
                                    </p:anim>
                                    <p:anim calcmode="lin" valueType="num">
                                      <p:cBhvr>
                                        <p:cTn id="49" dur="800" fill="hold"/>
                                        <p:tgtEl>
                                          <p:spTgt spid="266"/>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16" presetID="23" grpId="11" fill="hold">
                                  <p:stCondLst>
                                    <p:cond delay="0"/>
                                  </p:stCondLst>
                                  <p:iterate type="el" backwards="0">
                                    <p:tmAbs val="0"/>
                                  </p:iterate>
                                  <p:childTnLst>
                                    <p:set>
                                      <p:cBhvr>
                                        <p:cTn id="53" fill="hold"/>
                                        <p:tgtEl>
                                          <p:spTgt spid="270"/>
                                        </p:tgtEl>
                                        <p:attrNameLst>
                                          <p:attrName>style.visibility</p:attrName>
                                        </p:attrNameLst>
                                      </p:cBhvr>
                                      <p:to>
                                        <p:strVal val="visible"/>
                                      </p:to>
                                    </p:set>
                                    <p:anim calcmode="lin" valueType="num">
                                      <p:cBhvr>
                                        <p:cTn id="54" dur="800" fill="hold"/>
                                        <p:tgtEl>
                                          <p:spTgt spid="270"/>
                                        </p:tgtEl>
                                        <p:attrNameLst>
                                          <p:attrName>ppt_w</p:attrName>
                                        </p:attrNameLst>
                                      </p:cBhvr>
                                      <p:tavLst>
                                        <p:tav tm="0">
                                          <p:val>
                                            <p:fltVal val="0"/>
                                          </p:val>
                                        </p:tav>
                                        <p:tav tm="100000">
                                          <p:val>
                                            <p:strVal val="#ppt_w"/>
                                          </p:val>
                                        </p:tav>
                                      </p:tavLst>
                                    </p:anim>
                                    <p:anim calcmode="lin" valueType="num">
                                      <p:cBhvr>
                                        <p:cTn id="55" dur="800" fill="hold"/>
                                        <p:tgtEl>
                                          <p:spTgt spid="270"/>
                                        </p:tgtEl>
                                        <p:attrNameLst>
                                          <p:attrName>ppt_h</p:attrName>
                                        </p:attrNameLst>
                                      </p:cBhvr>
                                      <p:tavLst>
                                        <p:tav tm="0">
                                          <p:val>
                                            <p:fltVal val="0"/>
                                          </p:val>
                                        </p:tav>
                                        <p:tav tm="100000">
                                          <p:val>
                                            <p:strVal val="#ppt_h"/>
                                          </p:val>
                                        </p:tav>
                                      </p:tavLst>
                                    </p:anim>
                                  </p:childTnLst>
                                </p:cTn>
                              </p:par>
                            </p:childTnLst>
                          </p:cTn>
                        </p:par>
                        <p:par>
                          <p:cTn id="56" fill="hold">
                            <p:stCondLst>
                              <p:cond delay="800"/>
                            </p:stCondLst>
                            <p:childTnLst>
                              <p:par>
                                <p:cTn id="57" presetClass="entr" nodeType="afterEffect" presetSubtype="16" presetID="23" grpId="13" fill="hold">
                                  <p:stCondLst>
                                    <p:cond delay="0"/>
                                  </p:stCondLst>
                                  <p:iterate type="el" backwards="0">
                                    <p:tmAbs val="0"/>
                                  </p:iterate>
                                  <p:childTnLst>
                                    <p:set>
                                      <p:cBhvr>
                                        <p:cTn id="58" fill="hold"/>
                                        <p:tgtEl>
                                          <p:spTgt spid="275"/>
                                        </p:tgtEl>
                                        <p:attrNameLst>
                                          <p:attrName>style.visibility</p:attrName>
                                        </p:attrNameLst>
                                      </p:cBhvr>
                                      <p:to>
                                        <p:strVal val="visible"/>
                                      </p:to>
                                    </p:set>
                                    <p:anim calcmode="lin" valueType="num">
                                      <p:cBhvr>
                                        <p:cTn id="59" dur="1000" fill="hold"/>
                                        <p:tgtEl>
                                          <p:spTgt spid="275"/>
                                        </p:tgtEl>
                                        <p:attrNameLst>
                                          <p:attrName>ppt_w</p:attrName>
                                        </p:attrNameLst>
                                      </p:cBhvr>
                                      <p:tavLst>
                                        <p:tav tm="0">
                                          <p:val>
                                            <p:fltVal val="0"/>
                                          </p:val>
                                        </p:tav>
                                        <p:tav tm="100000">
                                          <p:val>
                                            <p:strVal val="#ppt_w"/>
                                          </p:val>
                                        </p:tav>
                                      </p:tavLst>
                                    </p:anim>
                                    <p:anim calcmode="lin" valueType="num">
                                      <p:cBhvr>
                                        <p:cTn id="60" dur="1000" fill="hold"/>
                                        <p:tgtEl>
                                          <p:spTgt spid="275"/>
                                        </p:tgtEl>
                                        <p:attrNameLst>
                                          <p:attrName>ppt_h</p:attrName>
                                        </p:attrNameLst>
                                      </p:cBhvr>
                                      <p:tavLst>
                                        <p:tav tm="0">
                                          <p:val>
                                            <p:fltVal val="0"/>
                                          </p:val>
                                        </p:tav>
                                        <p:tav tm="100000">
                                          <p:val>
                                            <p:strVal val="#ppt_h"/>
                                          </p:val>
                                        </p:tav>
                                      </p:tavLst>
                                    </p:anim>
                                  </p:childTnLst>
                                </p:cTn>
                              </p:par>
                            </p:childTnLst>
                          </p:cTn>
                        </p:par>
                        <p:par>
                          <p:cTn id="61" fill="hold">
                            <p:stCondLst>
                              <p:cond delay="1800"/>
                            </p:stCondLst>
                            <p:childTnLst>
                              <p:par>
                                <p:cTn id="62" presetClass="entr" nodeType="afterEffect" presetID="10" grpId="14" fill="hold">
                                  <p:stCondLst>
                                    <p:cond delay="0"/>
                                  </p:stCondLst>
                                  <p:iterate type="el" backwards="0">
                                    <p:tmAbs val="0"/>
                                  </p:iterate>
                                  <p:childTnLst>
                                    <p:set>
                                      <p:cBhvr>
                                        <p:cTn id="63" fill="hold"/>
                                        <p:tgtEl>
                                          <p:spTgt spid="276"/>
                                        </p:tgtEl>
                                        <p:attrNameLst>
                                          <p:attrName>style.visibility</p:attrName>
                                        </p:attrNameLst>
                                      </p:cBhvr>
                                      <p:to>
                                        <p:strVal val="visible"/>
                                      </p:to>
                                    </p:set>
                                    <p:animEffect filter="fade" transition="in">
                                      <p:cBhvr>
                                        <p:cTn id="64" dur="1000"/>
                                        <p:tgtEl>
                                          <p:spTgt spid="276"/>
                                        </p:tgtEl>
                                      </p:cBhvr>
                                    </p:animEffect>
                                  </p:childTnLst>
                                </p:cTn>
                              </p:par>
                            </p:childTnLst>
                          </p:cTn>
                        </p:par>
                      </p:childTnLst>
                    </p:cTn>
                  </p:par>
                  <p:par>
                    <p:cTn id="65" fill="hold">
                      <p:stCondLst>
                        <p:cond delay="indefinite"/>
                      </p:stCondLst>
                      <p:childTnLst>
                        <p:par>
                          <p:cTn id="66" fill="hold">
                            <p:stCondLst>
                              <p:cond delay="0"/>
                            </p:stCondLst>
                            <p:childTnLst>
                              <p:par>
                                <p:cTn id="67" presetClass="entr" nodeType="clickEffect" presetID="9" grpId="15" fill="hold">
                                  <p:stCondLst>
                                    <p:cond delay="0"/>
                                  </p:stCondLst>
                                  <p:iterate type="el" backwards="0">
                                    <p:tmAbs val="0"/>
                                  </p:iterate>
                                  <p:childTnLst>
                                    <p:set>
                                      <p:cBhvr>
                                        <p:cTn id="68" fill="hold"/>
                                        <p:tgtEl>
                                          <p:spTgt spid="269"/>
                                        </p:tgtEl>
                                        <p:attrNameLst>
                                          <p:attrName>style.visibility</p:attrName>
                                        </p:attrNameLst>
                                      </p:cBhvr>
                                      <p:to>
                                        <p:strVal val="visible"/>
                                      </p:to>
                                    </p:set>
                                    <p:animEffect filter="dissolve" transition="in">
                                      <p:cBhvr>
                                        <p:cTn id="69" dur="800"/>
                                        <p:tgtEl>
                                          <p:spTgt spid="269"/>
                                        </p:tgtEl>
                                      </p:cBhvr>
                                    </p:animEffect>
                                  </p:childTnLst>
                                </p:cTn>
                              </p:par>
                            </p:childTnLst>
                          </p:cTn>
                        </p:par>
                        <p:par>
                          <p:cTn id="70" fill="hold">
                            <p:stCondLst>
                              <p:cond delay="800"/>
                            </p:stCondLst>
                            <p:childTnLst>
                              <p:par>
                                <p:cTn id="71" presetClass="entr" nodeType="afterEffect" presetSubtype="16" presetID="23" grpId="17" fill="hold">
                                  <p:stCondLst>
                                    <p:cond delay="0"/>
                                  </p:stCondLst>
                                  <p:iterate type="el" backwards="0">
                                    <p:tmAbs val="0"/>
                                  </p:iterate>
                                  <p:childTnLst>
                                    <p:set>
                                      <p:cBhvr>
                                        <p:cTn id="72" fill="hold"/>
                                        <p:tgtEl>
                                          <p:spTgt spid="271"/>
                                        </p:tgtEl>
                                        <p:attrNameLst>
                                          <p:attrName>style.visibility</p:attrName>
                                        </p:attrNameLst>
                                      </p:cBhvr>
                                      <p:to>
                                        <p:strVal val="visible"/>
                                      </p:to>
                                    </p:set>
                                    <p:anim calcmode="lin" valueType="num">
                                      <p:cBhvr>
                                        <p:cTn id="73" dur="800" fill="hold"/>
                                        <p:tgtEl>
                                          <p:spTgt spid="271"/>
                                        </p:tgtEl>
                                        <p:attrNameLst>
                                          <p:attrName>ppt_w</p:attrName>
                                        </p:attrNameLst>
                                      </p:cBhvr>
                                      <p:tavLst>
                                        <p:tav tm="0">
                                          <p:val>
                                            <p:fltVal val="0"/>
                                          </p:val>
                                        </p:tav>
                                        <p:tav tm="100000">
                                          <p:val>
                                            <p:strVal val="#ppt_w"/>
                                          </p:val>
                                        </p:tav>
                                      </p:tavLst>
                                    </p:anim>
                                    <p:anim calcmode="lin" valueType="num">
                                      <p:cBhvr>
                                        <p:cTn id="74" dur="800" fill="hold"/>
                                        <p:tgtEl>
                                          <p:spTgt spid="271"/>
                                        </p:tgtEl>
                                        <p:attrNameLst>
                                          <p:attrName>ppt_h</p:attrName>
                                        </p:attrNameLst>
                                      </p:cBhvr>
                                      <p:tavLst>
                                        <p:tav tm="0">
                                          <p:val>
                                            <p:fltVal val="0"/>
                                          </p:val>
                                        </p:tav>
                                        <p:tav tm="100000">
                                          <p:val>
                                            <p:strVal val="#ppt_h"/>
                                          </p:val>
                                        </p:tav>
                                      </p:tavLst>
                                    </p:anim>
                                  </p:childTnLst>
                                </p:cTn>
                              </p:par>
                            </p:childTnLst>
                          </p:cTn>
                        </p:par>
                        <p:par>
                          <p:cTn id="75" fill="hold">
                            <p:stCondLst>
                              <p:cond delay="1600"/>
                            </p:stCondLst>
                            <p:childTnLst>
                              <p:par>
                                <p:cTn id="76" presetClass="entr" nodeType="afterEffect" presetSubtype="16" presetID="23" grpId="18" fill="hold">
                                  <p:stCondLst>
                                    <p:cond delay="0"/>
                                  </p:stCondLst>
                                  <p:iterate type="el" backwards="0">
                                    <p:tmAbs val="0"/>
                                  </p:iterate>
                                  <p:childTnLst>
                                    <p:set>
                                      <p:cBhvr>
                                        <p:cTn id="77" fill="hold"/>
                                        <p:tgtEl>
                                          <p:spTgt spid="277"/>
                                        </p:tgtEl>
                                        <p:attrNameLst>
                                          <p:attrName>style.visibility</p:attrName>
                                        </p:attrNameLst>
                                      </p:cBhvr>
                                      <p:to>
                                        <p:strVal val="visible"/>
                                      </p:to>
                                    </p:set>
                                    <p:anim calcmode="lin" valueType="num">
                                      <p:cBhvr>
                                        <p:cTn id="78" dur="1000" fill="hold"/>
                                        <p:tgtEl>
                                          <p:spTgt spid="277"/>
                                        </p:tgtEl>
                                        <p:attrNameLst>
                                          <p:attrName>ppt_w</p:attrName>
                                        </p:attrNameLst>
                                      </p:cBhvr>
                                      <p:tavLst>
                                        <p:tav tm="0">
                                          <p:val>
                                            <p:fltVal val="0"/>
                                          </p:val>
                                        </p:tav>
                                        <p:tav tm="100000">
                                          <p:val>
                                            <p:strVal val="#ppt_w"/>
                                          </p:val>
                                        </p:tav>
                                      </p:tavLst>
                                    </p:anim>
                                    <p:anim calcmode="lin" valueType="num">
                                      <p:cBhvr>
                                        <p:cTn id="79" dur="1000" fill="hold"/>
                                        <p:tgtEl>
                                          <p:spTgt spid="277"/>
                                        </p:tgtEl>
                                        <p:attrNameLst>
                                          <p:attrName>ppt_h</p:attrName>
                                        </p:attrNameLst>
                                      </p:cBhvr>
                                      <p:tavLst>
                                        <p:tav tm="0">
                                          <p:val>
                                            <p:fltVal val="0"/>
                                          </p:val>
                                        </p:tav>
                                        <p:tav tm="100000">
                                          <p:val>
                                            <p:strVal val="#ppt_h"/>
                                          </p:val>
                                        </p:tav>
                                      </p:tavLst>
                                    </p:anim>
                                  </p:childTnLst>
                                </p:cTn>
                              </p:par>
                            </p:childTnLst>
                          </p:cTn>
                        </p:par>
                        <p:par>
                          <p:cTn id="80" fill="hold">
                            <p:stCondLst>
                              <p:cond delay="2600"/>
                            </p:stCondLst>
                            <p:childTnLst>
                              <p:par>
                                <p:cTn id="81" presetClass="entr" nodeType="afterEffect" presetID="10" grpId="19" fill="hold">
                                  <p:stCondLst>
                                    <p:cond delay="0"/>
                                  </p:stCondLst>
                                  <p:iterate type="el" backwards="0">
                                    <p:tmAbs val="0"/>
                                  </p:iterate>
                                  <p:childTnLst>
                                    <p:set>
                                      <p:cBhvr>
                                        <p:cTn id="82" fill="hold"/>
                                        <p:tgtEl>
                                          <p:spTgt spid="278"/>
                                        </p:tgtEl>
                                        <p:attrNameLst>
                                          <p:attrName>style.visibility</p:attrName>
                                        </p:attrNameLst>
                                      </p:cBhvr>
                                      <p:to>
                                        <p:strVal val="visible"/>
                                      </p:to>
                                    </p:set>
                                    <p:animEffect filter="fade" transition="in">
                                      <p:cBhvr>
                                        <p:cTn id="83" dur="1000"/>
                                        <p:tgtEl>
                                          <p:spTgt spid="278"/>
                                        </p:tgtEl>
                                      </p:cBhvr>
                                    </p:animEffect>
                                  </p:childTnLst>
                                </p:cTn>
                              </p:par>
                            </p:childTnLst>
                          </p:cTn>
                        </p:par>
                      </p:childTnLst>
                    </p:cTn>
                  </p:par>
                  <p:par>
                    <p:cTn id="84" fill="hold">
                      <p:stCondLst>
                        <p:cond delay="indefinite"/>
                      </p:stCondLst>
                      <p:childTnLst>
                        <p:par>
                          <p:cTn id="85" fill="hold">
                            <p:stCondLst>
                              <p:cond delay="0"/>
                            </p:stCondLst>
                            <p:childTnLst>
                              <p:par>
                                <p:cTn id="86" presetClass="entr" nodeType="clickEffect" presetID="9" grpId="20" fill="hold">
                                  <p:stCondLst>
                                    <p:cond delay="0"/>
                                  </p:stCondLst>
                                  <p:iterate type="el" backwards="0">
                                    <p:tmAbs val="0"/>
                                  </p:iterate>
                                  <p:childTnLst>
                                    <p:set>
                                      <p:cBhvr>
                                        <p:cTn id="87" fill="hold"/>
                                        <p:tgtEl>
                                          <p:spTgt spid="285"/>
                                        </p:tgtEl>
                                        <p:attrNameLst>
                                          <p:attrName>style.visibility</p:attrName>
                                        </p:attrNameLst>
                                      </p:cBhvr>
                                      <p:to>
                                        <p:strVal val="visible"/>
                                      </p:to>
                                    </p:set>
                                    <p:animEffect filter="dissolve" transition="in">
                                      <p:cBhvr>
                                        <p:cTn id="88" dur="800"/>
                                        <p:tgtEl>
                                          <p:spTgt spid="285"/>
                                        </p:tgtEl>
                                      </p:cBhvr>
                                    </p:animEffect>
                                  </p:childTnLst>
                                </p:cTn>
                              </p:par>
                            </p:childTnLst>
                          </p:cTn>
                        </p:par>
                        <p:par>
                          <p:cTn id="89" fill="hold">
                            <p:stCondLst>
                              <p:cond delay="800"/>
                            </p:stCondLst>
                            <p:childTnLst>
                              <p:par>
                                <p:cTn id="90" presetClass="entr" nodeType="afterEffect" presetSubtype="32" presetID="23" grpId="21" fill="hold">
                                  <p:stCondLst>
                                    <p:cond delay="0"/>
                                  </p:stCondLst>
                                  <p:iterate type="el" backwards="0">
                                    <p:tmAbs val="0"/>
                                  </p:iterate>
                                  <p:childTnLst>
                                    <p:set>
                                      <p:cBhvr>
                                        <p:cTn id="91" fill="hold"/>
                                        <p:tgtEl>
                                          <p:spTgt spid="274"/>
                                        </p:tgtEl>
                                        <p:attrNameLst>
                                          <p:attrName>style.visibility</p:attrName>
                                        </p:attrNameLst>
                                      </p:cBhvr>
                                      <p:to>
                                        <p:strVal val="visible"/>
                                      </p:to>
                                    </p:set>
                                    <p:anim calcmode="lin" valueType="num">
                                      <p:cBhvr>
                                        <p:cTn id="92" dur="800" fill="hold"/>
                                        <p:tgtEl>
                                          <p:spTgt spid="274"/>
                                        </p:tgtEl>
                                        <p:attrNameLst>
                                          <p:attrName>ppt_w</p:attrName>
                                        </p:attrNameLst>
                                      </p:cBhvr>
                                      <p:tavLst>
                                        <p:tav tm="0">
                                          <p:val>
                                            <p:strVal val="4*#ppt_w"/>
                                          </p:val>
                                        </p:tav>
                                        <p:tav tm="100000">
                                          <p:val>
                                            <p:strVal val="#ppt_w"/>
                                          </p:val>
                                        </p:tav>
                                      </p:tavLst>
                                    </p:anim>
                                    <p:anim calcmode="lin" valueType="num">
                                      <p:cBhvr>
                                        <p:cTn id="93" dur="800" fill="hold"/>
                                        <p:tgtEl>
                                          <p:spTgt spid="274"/>
                                        </p:tgtEl>
                                        <p:attrNameLst>
                                          <p:attrName>ppt_h</p:attrName>
                                        </p:attrNameLst>
                                      </p:cBhvr>
                                      <p:tavLst>
                                        <p:tav tm="0">
                                          <p:val>
                                            <p:strVal val="4*#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Class="entr" nodeType="clickEffect" presetID="9" grpId="24" fill="hold">
                                  <p:stCondLst>
                                    <p:cond delay="0"/>
                                  </p:stCondLst>
                                  <p:iterate type="el" backwards="0">
                                    <p:tmAbs val="0"/>
                                  </p:iterate>
                                  <p:childTnLst>
                                    <p:set>
                                      <p:cBhvr>
                                        <p:cTn id="97" fill="hold"/>
                                        <p:tgtEl>
                                          <p:spTgt spid="262"/>
                                        </p:tgtEl>
                                        <p:attrNameLst>
                                          <p:attrName>style.visibility</p:attrName>
                                        </p:attrNameLst>
                                      </p:cBhvr>
                                      <p:to>
                                        <p:strVal val="visible"/>
                                      </p:to>
                                    </p:set>
                                    <p:animEffect filter="dissolve" transition="in">
                                      <p:cBhvr>
                                        <p:cTn id="98" dur="800"/>
                                        <p:tgtEl>
                                          <p:spTgt spid="262"/>
                                        </p:tgtEl>
                                      </p:cBhvr>
                                    </p:animEffect>
                                  </p:childTnLst>
                                </p:cTn>
                              </p:par>
                            </p:childTnLst>
                          </p:cTn>
                        </p:par>
                        <p:par>
                          <p:cTn id="99" fill="hold">
                            <p:stCondLst>
                              <p:cond delay="800"/>
                            </p:stCondLst>
                            <p:childTnLst>
                              <p:par>
                                <p:cTn id="100" presetClass="entr" nodeType="afterEffect" presetSubtype="16" presetID="23" grpId="26" fill="hold">
                                  <p:stCondLst>
                                    <p:cond delay="0"/>
                                  </p:stCondLst>
                                  <p:iterate type="el" backwards="0">
                                    <p:tmAbs val="0"/>
                                  </p:iterate>
                                  <p:childTnLst>
                                    <p:set>
                                      <p:cBhvr>
                                        <p:cTn id="101" fill="hold"/>
                                        <p:tgtEl>
                                          <p:spTgt spid="272"/>
                                        </p:tgtEl>
                                        <p:attrNameLst>
                                          <p:attrName>style.visibility</p:attrName>
                                        </p:attrNameLst>
                                      </p:cBhvr>
                                      <p:to>
                                        <p:strVal val="visible"/>
                                      </p:to>
                                    </p:set>
                                    <p:anim calcmode="lin" valueType="num">
                                      <p:cBhvr>
                                        <p:cTn id="102" dur="800" fill="hold"/>
                                        <p:tgtEl>
                                          <p:spTgt spid="272"/>
                                        </p:tgtEl>
                                        <p:attrNameLst>
                                          <p:attrName>ppt_w</p:attrName>
                                        </p:attrNameLst>
                                      </p:cBhvr>
                                      <p:tavLst>
                                        <p:tav tm="0">
                                          <p:val>
                                            <p:fltVal val="0"/>
                                          </p:val>
                                        </p:tav>
                                        <p:tav tm="100000">
                                          <p:val>
                                            <p:strVal val="#ppt_w"/>
                                          </p:val>
                                        </p:tav>
                                      </p:tavLst>
                                    </p:anim>
                                    <p:anim calcmode="lin" valueType="num">
                                      <p:cBhvr>
                                        <p:cTn id="103" dur="800" fill="hold"/>
                                        <p:tgtEl>
                                          <p:spTgt spid="272"/>
                                        </p:tgtEl>
                                        <p:attrNameLst>
                                          <p:attrName>ppt_h</p:attrName>
                                        </p:attrNameLst>
                                      </p:cBhvr>
                                      <p:tavLst>
                                        <p:tav tm="0">
                                          <p:val>
                                            <p:fltVal val="0"/>
                                          </p:val>
                                        </p:tav>
                                        <p:tav tm="100000">
                                          <p:val>
                                            <p:strVal val="#ppt_h"/>
                                          </p:val>
                                        </p:tav>
                                      </p:tavLst>
                                    </p:anim>
                                  </p:childTnLst>
                                </p:cTn>
                              </p:par>
                            </p:childTnLst>
                          </p:cTn>
                        </p:par>
                        <p:par>
                          <p:cTn id="104" fill="hold">
                            <p:stCondLst>
                              <p:cond delay="1600"/>
                            </p:stCondLst>
                            <p:childTnLst>
                              <p:par>
                                <p:cTn id="105" presetClass="entr" nodeType="afterEffect" presetSubtype="16" presetID="23" grpId="27" fill="hold">
                                  <p:stCondLst>
                                    <p:cond delay="0"/>
                                  </p:stCondLst>
                                  <p:iterate type="el" backwards="0">
                                    <p:tmAbs val="0"/>
                                  </p:iterate>
                                  <p:childTnLst>
                                    <p:set>
                                      <p:cBhvr>
                                        <p:cTn id="106" fill="hold"/>
                                        <p:tgtEl>
                                          <p:spTgt spid="279"/>
                                        </p:tgtEl>
                                        <p:attrNameLst>
                                          <p:attrName>style.visibility</p:attrName>
                                        </p:attrNameLst>
                                      </p:cBhvr>
                                      <p:to>
                                        <p:strVal val="visible"/>
                                      </p:to>
                                    </p:set>
                                    <p:anim calcmode="lin" valueType="num">
                                      <p:cBhvr>
                                        <p:cTn id="107" dur="1000" fill="hold"/>
                                        <p:tgtEl>
                                          <p:spTgt spid="279"/>
                                        </p:tgtEl>
                                        <p:attrNameLst>
                                          <p:attrName>ppt_w</p:attrName>
                                        </p:attrNameLst>
                                      </p:cBhvr>
                                      <p:tavLst>
                                        <p:tav tm="0">
                                          <p:val>
                                            <p:fltVal val="0"/>
                                          </p:val>
                                        </p:tav>
                                        <p:tav tm="100000">
                                          <p:val>
                                            <p:strVal val="#ppt_w"/>
                                          </p:val>
                                        </p:tav>
                                      </p:tavLst>
                                    </p:anim>
                                    <p:anim calcmode="lin" valueType="num">
                                      <p:cBhvr>
                                        <p:cTn id="108" dur="1000" fill="hold"/>
                                        <p:tgtEl>
                                          <p:spTgt spid="279"/>
                                        </p:tgtEl>
                                        <p:attrNameLst>
                                          <p:attrName>ppt_h</p:attrName>
                                        </p:attrNameLst>
                                      </p:cBhvr>
                                      <p:tavLst>
                                        <p:tav tm="0">
                                          <p:val>
                                            <p:fltVal val="0"/>
                                          </p:val>
                                        </p:tav>
                                        <p:tav tm="100000">
                                          <p:val>
                                            <p:strVal val="#ppt_h"/>
                                          </p:val>
                                        </p:tav>
                                      </p:tavLst>
                                    </p:anim>
                                  </p:childTnLst>
                                </p:cTn>
                              </p:par>
                            </p:childTnLst>
                          </p:cTn>
                        </p:par>
                        <p:par>
                          <p:cTn id="109" fill="hold">
                            <p:stCondLst>
                              <p:cond delay="2600"/>
                            </p:stCondLst>
                            <p:childTnLst>
                              <p:par>
                                <p:cTn id="110" presetClass="entr" nodeType="afterEffect" presetID="10" grpId="28" fill="hold">
                                  <p:stCondLst>
                                    <p:cond delay="0"/>
                                  </p:stCondLst>
                                  <p:iterate type="el" backwards="0">
                                    <p:tmAbs val="0"/>
                                  </p:iterate>
                                  <p:childTnLst>
                                    <p:set>
                                      <p:cBhvr>
                                        <p:cTn id="111" fill="hold"/>
                                        <p:tgtEl>
                                          <p:spTgt spid="280"/>
                                        </p:tgtEl>
                                        <p:attrNameLst>
                                          <p:attrName>style.visibility</p:attrName>
                                        </p:attrNameLst>
                                      </p:cBhvr>
                                      <p:to>
                                        <p:strVal val="visible"/>
                                      </p:to>
                                    </p:set>
                                    <p:animEffect filter="fade" transition="in">
                                      <p:cBhvr>
                                        <p:cTn id="112" dur="1000"/>
                                        <p:tgtEl>
                                          <p:spTgt spid="280"/>
                                        </p:tgtEl>
                                      </p:cBhvr>
                                    </p:animEffect>
                                  </p:childTnLst>
                                </p:cTn>
                              </p:par>
                            </p:childTnLst>
                          </p:cTn>
                        </p:par>
                      </p:childTnLst>
                    </p:cTn>
                  </p:par>
                  <p:par>
                    <p:cTn id="113" fill="hold">
                      <p:stCondLst>
                        <p:cond delay="indefinite"/>
                      </p:stCondLst>
                      <p:childTnLst>
                        <p:par>
                          <p:cTn id="114" fill="hold">
                            <p:stCondLst>
                              <p:cond delay="0"/>
                            </p:stCondLst>
                            <p:childTnLst>
                              <p:par>
                                <p:cTn id="115" presetClass="entr" nodeType="clickEffect" presetID="9" grpId="29" fill="hold">
                                  <p:stCondLst>
                                    <p:cond delay="0"/>
                                  </p:stCondLst>
                                  <p:iterate type="el" backwards="0">
                                    <p:tmAbs val="0"/>
                                  </p:iterate>
                                  <p:childTnLst>
                                    <p:set>
                                      <p:cBhvr>
                                        <p:cTn id="116" fill="hold"/>
                                        <p:tgtEl>
                                          <p:spTgt spid="263"/>
                                        </p:tgtEl>
                                        <p:attrNameLst>
                                          <p:attrName>style.visibility</p:attrName>
                                        </p:attrNameLst>
                                      </p:cBhvr>
                                      <p:to>
                                        <p:strVal val="visible"/>
                                      </p:to>
                                    </p:set>
                                    <p:animEffect filter="dissolve" transition="in">
                                      <p:cBhvr>
                                        <p:cTn id="117" dur="800"/>
                                        <p:tgtEl>
                                          <p:spTgt spid="263"/>
                                        </p:tgtEl>
                                      </p:cBhvr>
                                    </p:animEffect>
                                  </p:childTnLst>
                                </p:cTn>
                              </p:par>
                            </p:childTnLst>
                          </p:cTn>
                        </p:par>
                        <p:par>
                          <p:cTn id="118" fill="hold">
                            <p:stCondLst>
                              <p:cond delay="800"/>
                            </p:stCondLst>
                            <p:childTnLst>
                              <p:par>
                                <p:cTn id="119" presetClass="entr" nodeType="afterEffect" presetSubtype="16" presetID="23" grpId="31" fill="hold">
                                  <p:stCondLst>
                                    <p:cond delay="0"/>
                                  </p:stCondLst>
                                  <p:iterate type="el" backwards="0">
                                    <p:tmAbs val="0"/>
                                  </p:iterate>
                                  <p:childTnLst>
                                    <p:set>
                                      <p:cBhvr>
                                        <p:cTn id="120" fill="hold"/>
                                        <p:tgtEl>
                                          <p:spTgt spid="273"/>
                                        </p:tgtEl>
                                        <p:attrNameLst>
                                          <p:attrName>style.visibility</p:attrName>
                                        </p:attrNameLst>
                                      </p:cBhvr>
                                      <p:to>
                                        <p:strVal val="visible"/>
                                      </p:to>
                                    </p:set>
                                    <p:anim calcmode="lin" valueType="num">
                                      <p:cBhvr>
                                        <p:cTn id="121" dur="800" fill="hold"/>
                                        <p:tgtEl>
                                          <p:spTgt spid="273"/>
                                        </p:tgtEl>
                                        <p:attrNameLst>
                                          <p:attrName>ppt_w</p:attrName>
                                        </p:attrNameLst>
                                      </p:cBhvr>
                                      <p:tavLst>
                                        <p:tav tm="0">
                                          <p:val>
                                            <p:fltVal val="0"/>
                                          </p:val>
                                        </p:tav>
                                        <p:tav tm="100000">
                                          <p:val>
                                            <p:strVal val="#ppt_w"/>
                                          </p:val>
                                        </p:tav>
                                      </p:tavLst>
                                    </p:anim>
                                    <p:anim calcmode="lin" valueType="num">
                                      <p:cBhvr>
                                        <p:cTn id="122" dur="800" fill="hold"/>
                                        <p:tgtEl>
                                          <p:spTgt spid="273"/>
                                        </p:tgtEl>
                                        <p:attrNameLst>
                                          <p:attrName>ppt_h</p:attrName>
                                        </p:attrNameLst>
                                      </p:cBhvr>
                                      <p:tavLst>
                                        <p:tav tm="0">
                                          <p:val>
                                            <p:fltVal val="0"/>
                                          </p:val>
                                        </p:tav>
                                        <p:tav tm="100000">
                                          <p:val>
                                            <p:strVal val="#ppt_h"/>
                                          </p:val>
                                        </p:tav>
                                      </p:tavLst>
                                    </p:anim>
                                  </p:childTnLst>
                                </p:cTn>
                              </p:par>
                            </p:childTnLst>
                          </p:cTn>
                        </p:par>
                        <p:par>
                          <p:cTn id="123" fill="hold">
                            <p:stCondLst>
                              <p:cond delay="1600"/>
                            </p:stCondLst>
                            <p:childTnLst>
                              <p:par>
                                <p:cTn id="124" presetClass="entr" nodeType="afterEffect" presetSubtype="16" presetID="23" grpId="32" fill="hold">
                                  <p:stCondLst>
                                    <p:cond delay="0"/>
                                  </p:stCondLst>
                                  <p:iterate type="el" backwards="0">
                                    <p:tmAbs val="0"/>
                                  </p:iterate>
                                  <p:childTnLst>
                                    <p:set>
                                      <p:cBhvr>
                                        <p:cTn id="125" fill="hold"/>
                                        <p:tgtEl>
                                          <p:spTgt spid="281"/>
                                        </p:tgtEl>
                                        <p:attrNameLst>
                                          <p:attrName>style.visibility</p:attrName>
                                        </p:attrNameLst>
                                      </p:cBhvr>
                                      <p:to>
                                        <p:strVal val="visible"/>
                                      </p:to>
                                    </p:set>
                                    <p:anim calcmode="lin" valueType="num">
                                      <p:cBhvr>
                                        <p:cTn id="126" dur="1000" fill="hold"/>
                                        <p:tgtEl>
                                          <p:spTgt spid="281"/>
                                        </p:tgtEl>
                                        <p:attrNameLst>
                                          <p:attrName>ppt_w</p:attrName>
                                        </p:attrNameLst>
                                      </p:cBhvr>
                                      <p:tavLst>
                                        <p:tav tm="0">
                                          <p:val>
                                            <p:fltVal val="0"/>
                                          </p:val>
                                        </p:tav>
                                        <p:tav tm="100000">
                                          <p:val>
                                            <p:strVal val="#ppt_w"/>
                                          </p:val>
                                        </p:tav>
                                      </p:tavLst>
                                    </p:anim>
                                    <p:anim calcmode="lin" valueType="num">
                                      <p:cBhvr>
                                        <p:cTn id="127" dur="1000" fill="hold"/>
                                        <p:tgtEl>
                                          <p:spTgt spid="281"/>
                                        </p:tgtEl>
                                        <p:attrNameLst>
                                          <p:attrName>ppt_h</p:attrName>
                                        </p:attrNameLst>
                                      </p:cBhvr>
                                      <p:tavLst>
                                        <p:tav tm="0">
                                          <p:val>
                                            <p:fltVal val="0"/>
                                          </p:val>
                                        </p:tav>
                                        <p:tav tm="100000">
                                          <p:val>
                                            <p:strVal val="#ppt_h"/>
                                          </p:val>
                                        </p:tav>
                                      </p:tavLst>
                                    </p:anim>
                                  </p:childTnLst>
                                </p:cTn>
                              </p:par>
                            </p:childTnLst>
                          </p:cTn>
                        </p:par>
                        <p:par>
                          <p:cTn id="128" fill="hold">
                            <p:stCondLst>
                              <p:cond delay="2600"/>
                            </p:stCondLst>
                            <p:childTnLst>
                              <p:par>
                                <p:cTn id="129" presetClass="entr" nodeType="afterEffect" presetID="10" grpId="33" fill="hold">
                                  <p:stCondLst>
                                    <p:cond delay="0"/>
                                  </p:stCondLst>
                                  <p:iterate type="el" backwards="0">
                                    <p:tmAbs val="0"/>
                                  </p:iterate>
                                  <p:childTnLst>
                                    <p:set>
                                      <p:cBhvr>
                                        <p:cTn id="130" fill="hold"/>
                                        <p:tgtEl>
                                          <p:spTgt spid="282"/>
                                        </p:tgtEl>
                                        <p:attrNameLst>
                                          <p:attrName>style.visibility</p:attrName>
                                        </p:attrNameLst>
                                      </p:cBhvr>
                                      <p:to>
                                        <p:strVal val="visible"/>
                                      </p:to>
                                    </p:set>
                                    <p:animEffect filter="fade" transition="in">
                                      <p:cBhvr>
                                        <p:cTn id="131" dur="1000"/>
                                        <p:tgtEl>
                                          <p:spTgt spid="282"/>
                                        </p:tgtEl>
                                      </p:cBhvr>
                                    </p:animEffect>
                                  </p:childTnLst>
                                </p:cTn>
                              </p:par>
                            </p:childTnLst>
                          </p:cTn>
                        </p:par>
                      </p:childTnLst>
                    </p:cTn>
                  </p:par>
                  <p:par>
                    <p:cTn id="132" fill="hold">
                      <p:stCondLst>
                        <p:cond delay="indefinite"/>
                      </p:stCondLst>
                      <p:childTnLst>
                        <p:par>
                          <p:cTn id="133" fill="hold">
                            <p:stCondLst>
                              <p:cond delay="0"/>
                            </p:stCondLst>
                            <p:childTnLst>
                              <p:par>
                                <p:cTn id="134" presetClass="entr" nodeType="clickEffect" presetID="9" grpId="34" fill="hold">
                                  <p:stCondLst>
                                    <p:cond delay="0"/>
                                  </p:stCondLst>
                                  <p:iterate type="el" backwards="0">
                                    <p:tmAbs val="0"/>
                                  </p:iterate>
                                  <p:childTnLst>
                                    <p:set>
                                      <p:cBhvr>
                                        <p:cTn id="135" fill="hold"/>
                                        <p:tgtEl>
                                          <p:spTgt spid="268"/>
                                        </p:tgtEl>
                                        <p:attrNameLst>
                                          <p:attrName>style.visibility</p:attrName>
                                        </p:attrNameLst>
                                      </p:cBhvr>
                                      <p:to>
                                        <p:strVal val="visible"/>
                                      </p:to>
                                    </p:set>
                                    <p:animEffect filter="dissolve" transition="in">
                                      <p:cBhvr>
                                        <p:cTn id="136" dur="800"/>
                                        <p:tgtEl>
                                          <p:spTgt spid="268"/>
                                        </p:tgtEl>
                                      </p:cBhvr>
                                    </p:animEffect>
                                  </p:childTnLst>
                                </p:cTn>
                              </p:par>
                            </p:childTnLst>
                          </p:cTn>
                        </p:par>
                        <p:par>
                          <p:cTn id="137" fill="hold">
                            <p:stCondLst>
                              <p:cond delay="0"/>
                            </p:stCondLst>
                            <p:childTnLst>
                              <p:par>
                                <p:cTn id="138" presetClass="emph" nodeType="afterEffect" presetSubtype="0" presetID="26" grpId="35" fill="hold">
                                  <p:stCondLst>
                                    <p:cond delay="0"/>
                                  </p:stCondLst>
                                  <p:childTnLst>
                                    <p:animEffect filter="fade" transition="out">
                                      <p:cBhvr>
                                        <p:cTn id="139" dur="2000" fill="hold" tmFilter="0, 0; .2, .5; .8, .5; 1, 0"/>
                                        <p:tgtEl>
                                          <p:spTgt spid="257"/>
                                        </p:tgtEl>
                                      </p:cBhvr>
                                    </p:animEffect>
                                    <p:animScale>
                                      <p:cBhvr>
                                        <p:cTn id="140" dur="1000" fill="hold" autoRev="1"/>
                                        <p:tgtEl>
                                          <p:spTgt spid="257"/>
                                        </p:tgtEl>
                                      </p:cBhvr>
                                      <p:by x="105000" y="105000"/>
                                    </p:animScale>
                                  </p:childTnLst>
                                </p:cTn>
                              </p:par>
                            </p:childTnLst>
                          </p:cTn>
                        </p:par>
                        <p:par>
                          <p:cTn id="141" fill="hold">
                            <p:stCondLst>
                              <p:cond delay="0"/>
                            </p:stCondLst>
                            <p:childTnLst>
                              <p:par>
                                <p:cTn id="142" presetClass="emph" nodeType="withEffect" presetSubtype="0" presetID="26" grpId="36" fill="hold">
                                  <p:stCondLst>
                                    <p:cond delay="0"/>
                                  </p:stCondLst>
                                  <p:childTnLst>
                                    <p:animEffect filter="fade" transition="out">
                                      <p:cBhvr>
                                        <p:cTn id="143" dur="2000" fill="hold" tmFilter="0, 0; .2, .5; .8, .5; 1, 0"/>
                                        <p:tgtEl>
                                          <p:spTgt spid="260"/>
                                        </p:tgtEl>
                                      </p:cBhvr>
                                    </p:animEffect>
                                    <p:animScale>
                                      <p:cBhvr>
                                        <p:cTn id="144" dur="1000" fill="hold" autoRev="1"/>
                                        <p:tgtEl>
                                          <p:spTgt spid="260"/>
                                        </p:tgtEl>
                                      </p:cBhvr>
                                      <p:by x="105000" y="105000"/>
                                    </p:animScale>
                                  </p:childTnLst>
                                </p:cTn>
                              </p:par>
                            </p:childTnLst>
                          </p:cTn>
                        </p:par>
                        <p:par>
                          <p:cTn id="145" fill="hold">
                            <p:stCondLst>
                              <p:cond delay="0"/>
                            </p:stCondLst>
                            <p:childTnLst>
                              <p:par>
                                <p:cTn id="146" presetClass="emph" nodeType="withEffect" presetSubtype="0" presetID="26" grpId="37" fill="hold">
                                  <p:stCondLst>
                                    <p:cond delay="0"/>
                                  </p:stCondLst>
                                  <p:childTnLst>
                                    <p:animEffect filter="fade" transition="out">
                                      <p:cBhvr>
                                        <p:cTn id="147" dur="2000" fill="hold" tmFilter="0, 0; .2, .5; .8, .5; 1, 0"/>
                                        <p:tgtEl>
                                          <p:spTgt spid="259"/>
                                        </p:tgtEl>
                                      </p:cBhvr>
                                    </p:animEffect>
                                    <p:animScale>
                                      <p:cBhvr>
                                        <p:cTn id="148" dur="1000" fill="hold" autoRev="1"/>
                                        <p:tgtEl>
                                          <p:spTgt spid="259"/>
                                        </p:tgtEl>
                                      </p:cBhvr>
                                      <p:by x="105000" y="105000"/>
                                    </p:animScale>
                                  </p:childTnLst>
                                </p:cTn>
                              </p:par>
                            </p:childTnLst>
                          </p:cTn>
                        </p:par>
                        <p:par>
                          <p:cTn id="149" fill="hold">
                            <p:stCondLst>
                              <p:cond delay="0"/>
                            </p:stCondLst>
                            <p:childTnLst>
                              <p:par>
                                <p:cTn id="150" presetClass="emph" nodeType="withEffect" presetSubtype="0" presetID="26" grpId="38" fill="hold">
                                  <p:stCondLst>
                                    <p:cond delay="0"/>
                                  </p:stCondLst>
                                  <p:childTnLst>
                                    <p:animEffect filter="fade" transition="out">
                                      <p:cBhvr>
                                        <p:cTn id="151" dur="2000" fill="hold" tmFilter="0, 0; .2, .5; .8, .5; 1, 0"/>
                                        <p:tgtEl>
                                          <p:spTgt spid="258"/>
                                        </p:tgtEl>
                                      </p:cBhvr>
                                    </p:animEffect>
                                    <p:animScale>
                                      <p:cBhvr>
                                        <p:cTn id="152" dur="1000" fill="hold" autoRev="1"/>
                                        <p:tgtEl>
                                          <p:spTgt spid="258"/>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5" grpId="20"/>
      <p:bldP build="whole" bldLvl="1" animBg="1" rev="0" advAuto="0" spid="275" grpId="13"/>
      <p:bldP build="whole" bldLvl="1" animBg="1" rev="0" advAuto="0" spid="271" grpId="17"/>
      <p:bldP build="whole" bldLvl="1" animBg="1" rev="0" advAuto="0" spid="268" grpId="34"/>
      <p:bldP build="whole" bldLvl="1" animBg="1" rev="0" advAuto="0" spid="276" grpId="14"/>
      <p:bldP build="whole" bldLvl="1" animBg="1" rev="0" advAuto="0" spid="259" grpId="37"/>
      <p:bldP build="whole" bldLvl="1" animBg="1" rev="0" advAuto="0" spid="258" grpId="38"/>
      <p:bldP build="whole" bldLvl="1" animBg="1" rev="0" advAuto="0" spid="272" grpId="26"/>
      <p:bldP build="whole" bldLvl="1" animBg="1" rev="0" advAuto="0" spid="277" grpId="18"/>
      <p:bldP build="whole" bldLvl="1" animBg="1" rev="0" advAuto="0" spid="262" grpId="24"/>
      <p:bldP build="whole" bldLvl="1" animBg="1" rev="0" advAuto="0" spid="265" grpId="4"/>
      <p:bldP build="whole" bldLvl="1" animBg="1" rev="0" advAuto="0" spid="278" grpId="19"/>
      <p:bldP build="whole" bldLvl="1" animBg="1" rev="0" advAuto="0" spid="273" grpId="31"/>
      <p:bldP build="whole" bldLvl="1" animBg="1" rev="0" advAuto="0" spid="257" grpId="35"/>
      <p:bldP build="whole" bldLvl="1" animBg="1" rev="0" advAuto="0" spid="260" grpId="36"/>
      <p:bldP build="whole" bldLvl="1" animBg="1" rev="0" advAuto="0" spid="267" grpId="8"/>
      <p:bldP build="whole" bldLvl="1" animBg="1" rev="0" advAuto="0" spid="266" grpId="10"/>
      <p:bldP build="whole" bldLvl="1" animBg="1" rev="0" advAuto="0" spid="284" grpId="2"/>
      <p:bldP build="whole" bldLvl="1" animBg="1" rev="0" advAuto="0" spid="282" grpId="33"/>
      <p:bldP build="whole" bldLvl="1" animBg="1" rev="0" advAuto="0" spid="280" grpId="28"/>
      <p:bldP build="whole" bldLvl="1" animBg="1" rev="0" advAuto="0" spid="279" grpId="27"/>
      <p:bldP build="whole" bldLvl="1" animBg="1" rev="0" advAuto="0" spid="281" grpId="32"/>
      <p:bldP build="whole" bldLvl="1" animBg="1" rev="0" advAuto="0" spid="274" grpId="21"/>
      <p:bldP build="whole" bldLvl="1" animBg="1" rev="0" advAuto="0" spid="283" grpId="1"/>
      <p:bldP build="whole" bldLvl="1" animBg="1" rev="0" advAuto="0" spid="269" grpId="15"/>
      <p:bldP build="whole" bldLvl="1" animBg="1" rev="0" advAuto="0" spid="257" grpId="7"/>
      <p:bldP build="whole" bldLvl="1" animBg="1" rev="0" advAuto="0" spid="270" grpId="11"/>
      <p:bldP build="whole" bldLvl="1" animBg="1" rev="0" advAuto="0" spid="258" grpId="3"/>
      <p:bldP build="whole" bldLvl="1" animBg="1" rev="0" advAuto="0" spid="260" grpId="9"/>
      <p:bldP build="whole" bldLvl="1" animBg="1" rev="0" advAuto="0" spid="261" grpId="6"/>
      <p:bldP build="whole" bldLvl="1" animBg="1" rev="0" advAuto="0" spid="259" grpId="5"/>
      <p:bldP build="whole" bldLvl="1" animBg="1" rev="0" advAuto="0" spid="263" grpId="29"/>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023" name="WHAT IS…"/>
          <p:cNvSpPr txBox="1"/>
          <p:nvPr/>
        </p:nvSpPr>
        <p:spPr>
          <a:xfrm>
            <a:off x="8632852" y="2033826"/>
            <a:ext cx="6923279" cy="22974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7200">
                <a:latin typeface="Avenir Next Heavy"/>
                <a:ea typeface="Avenir Next Heavy"/>
                <a:cs typeface="Avenir Next Heavy"/>
                <a:sym typeface="Avenir Next Heavy"/>
              </a:defRPr>
            </a:pPr>
            <a:r>
              <a:t>WHAT IS</a:t>
            </a:r>
          </a:p>
          <a:p>
            <a:pPr>
              <a:lnSpc>
                <a:spcPct val="80000"/>
              </a:lnSpc>
              <a:spcBef>
                <a:spcPts val="0"/>
              </a:spcBef>
              <a:defRPr b="0" sz="7200">
                <a:latin typeface="Avenir Next Heavy"/>
                <a:ea typeface="Avenir Next Heavy"/>
                <a:cs typeface="Avenir Next Heavy"/>
                <a:sym typeface="Avenir Next Heavy"/>
              </a:defRPr>
            </a:pPr>
            <a:r>
              <a:t>PREEMPTION?</a:t>
            </a:r>
          </a:p>
        </p:txBody>
      </p:sp>
      <p:sp>
        <p:nvSpPr>
          <p:cNvPr id="1024" name="Preemption is the act of temporarily…"/>
          <p:cNvSpPr txBox="1"/>
          <p:nvPr/>
        </p:nvSpPr>
        <p:spPr>
          <a:xfrm>
            <a:off x="7051065" y="7491016"/>
            <a:ext cx="10281870" cy="29070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4800">
                <a:latin typeface="Avenir Next Regular"/>
                <a:ea typeface="Avenir Next Regular"/>
                <a:cs typeface="Avenir Next Regular"/>
                <a:sym typeface="Avenir Next Regular"/>
              </a:defRPr>
            </a:pPr>
            <a:r>
              <a:rPr b="1"/>
              <a:t>Preemption</a:t>
            </a:r>
            <a:r>
              <a:t> is the act of temporarily</a:t>
            </a:r>
            <a:endParaRPr b="1"/>
          </a:p>
          <a:p>
            <a:pPr>
              <a:lnSpc>
                <a:spcPct val="80000"/>
              </a:lnSpc>
              <a:spcBef>
                <a:spcPts val="0"/>
              </a:spcBef>
              <a:defRPr b="0" i="1" sz="4800">
                <a:latin typeface="Avenir Next Regular"/>
                <a:ea typeface="Avenir Next Regular"/>
                <a:cs typeface="Avenir Next Regular"/>
                <a:sym typeface="Avenir Next Regular"/>
              </a:defRPr>
            </a:pPr>
            <a:r>
              <a:rPr b="1"/>
              <a:t>interrupting</a:t>
            </a:r>
            <a:r>
              <a:t> an </a:t>
            </a:r>
            <a:r>
              <a:rPr b="1"/>
              <a:t>executing task</a:t>
            </a:r>
            <a:r>
              <a:t>, with</a:t>
            </a:r>
          </a:p>
          <a:p>
            <a:pPr>
              <a:lnSpc>
                <a:spcPct val="80000"/>
              </a:lnSpc>
              <a:spcBef>
                <a:spcPts val="0"/>
              </a:spcBef>
              <a:defRPr b="0" i="1" sz="4800">
                <a:latin typeface="Avenir Next Regular"/>
                <a:ea typeface="Avenir Next Regular"/>
                <a:cs typeface="Avenir Next Regular"/>
                <a:sym typeface="Avenir Next Regular"/>
              </a:defRPr>
            </a:pPr>
            <a:r>
              <a:t>the intention of </a:t>
            </a:r>
            <a:r>
              <a:rPr b="1"/>
              <a:t>resuming</a:t>
            </a:r>
            <a:r>
              <a:t> it at a</a:t>
            </a:r>
          </a:p>
          <a:p>
            <a:pPr>
              <a:lnSpc>
                <a:spcPct val="80000"/>
              </a:lnSpc>
              <a:spcBef>
                <a:spcPts val="0"/>
              </a:spcBef>
              <a:defRPr i="1" sz="4800">
                <a:latin typeface="Avenir Next Regular"/>
                <a:ea typeface="Avenir Next Regular"/>
                <a:cs typeface="Avenir Next Regular"/>
                <a:sym typeface="Avenir Next Regular"/>
              </a:defRPr>
            </a:pPr>
            <a:r>
              <a:t>later time</a:t>
            </a:r>
            <a:r>
              <a:rPr b="0"/>
              <a:t>.</a:t>
            </a:r>
          </a:p>
        </p:txBody>
      </p:sp>
      <p:pic>
        <p:nvPicPr>
          <p:cNvPr id="1025" name="quote (2).png" descr="quote (2).png"/>
          <p:cNvPicPr>
            <a:picLocks noChangeAspect="1"/>
          </p:cNvPicPr>
          <p:nvPr/>
        </p:nvPicPr>
        <p:blipFill>
          <a:blip r:embed="rId2">
            <a:extLst/>
          </a:blip>
          <a:stretch>
            <a:fillRect/>
          </a:stretch>
        </p:blipFill>
        <p:spPr>
          <a:xfrm>
            <a:off x="15814295" y="10392059"/>
            <a:ext cx="1290115" cy="1290115"/>
          </a:xfrm>
          <a:prstGeom prst="rect">
            <a:avLst/>
          </a:prstGeom>
          <a:ln w="12700">
            <a:miter lim="400000"/>
          </a:ln>
        </p:spPr>
      </p:pic>
      <p:pic>
        <p:nvPicPr>
          <p:cNvPr id="1026" name="quote (2).png" descr="quote (2).png"/>
          <p:cNvPicPr>
            <a:picLocks noChangeAspect="1"/>
          </p:cNvPicPr>
          <p:nvPr/>
        </p:nvPicPr>
        <p:blipFill>
          <a:blip r:embed="rId2">
            <a:extLst/>
          </a:blip>
          <a:stretch>
            <a:fillRect/>
          </a:stretch>
        </p:blipFill>
        <p:spPr>
          <a:xfrm rot="10800000">
            <a:off x="7126043" y="5776545"/>
            <a:ext cx="1290115" cy="129011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023"/>
                                        </p:tgtEl>
                                        <p:attrNameLst>
                                          <p:attrName>style.visibility</p:attrName>
                                        </p:attrNameLst>
                                      </p:cBhvr>
                                      <p:to>
                                        <p:strVal val="visible"/>
                                      </p:to>
                                    </p:set>
                                    <p:anim calcmode="lin" valueType="num">
                                      <p:cBhvr>
                                        <p:cTn id="7" dur="1000" fill="hold"/>
                                        <p:tgtEl>
                                          <p:spTgt spid="1023"/>
                                        </p:tgtEl>
                                        <p:attrNameLst>
                                          <p:attrName>ppt_w</p:attrName>
                                        </p:attrNameLst>
                                      </p:cBhvr>
                                      <p:tavLst>
                                        <p:tav tm="0">
                                          <p:val>
                                            <p:fltVal val="0"/>
                                          </p:val>
                                        </p:tav>
                                        <p:tav tm="100000">
                                          <p:val>
                                            <p:strVal val="#ppt_w"/>
                                          </p:val>
                                        </p:tav>
                                      </p:tavLst>
                                    </p:anim>
                                    <p:anim calcmode="lin" valueType="num">
                                      <p:cBhvr>
                                        <p:cTn id="8" dur="1000" fill="hold"/>
                                        <p:tgtEl>
                                          <p:spTgt spid="102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0" presetID="1" grpId="2" fill="hold">
                                  <p:stCondLst>
                                    <p:cond delay="0"/>
                                  </p:stCondLst>
                                  <p:iterate type="lt" backwards="0">
                                    <p:tmAbs val="100"/>
                                  </p:iterate>
                                  <p:childTnLst>
                                    <p:set>
                                      <p:cBhvr>
                                        <p:cTn id="11" fill="hold"/>
                                        <p:tgtEl>
                                          <p:spTgt spid="1024"/>
                                        </p:tgtEl>
                                        <p:attrNameLst>
                                          <p:attrName>style.visibility</p:attrName>
                                        </p:attrNameLst>
                                      </p:cBhvr>
                                      <p:to>
                                        <p:strVal val="visible"/>
                                      </p:to>
                                    </p:set>
                                  </p:childTnLst>
                                </p:cTn>
                              </p:par>
                            </p:childTnLst>
                          </p:cTn>
                        </p:par>
                        <p:par>
                          <p:cTn id="12" fill="hold">
                            <p:stCondLst>
                              <p:cond delay="1000"/>
                            </p:stCondLst>
                            <p:childTnLst>
                              <p:par>
                                <p:cTn id="13" presetClass="entr" nodeType="afterEffect" presetSubtype="32" presetID="4" grpId="3" fill="hold">
                                  <p:stCondLst>
                                    <p:cond delay="0"/>
                                  </p:stCondLst>
                                  <p:iterate type="el" backwards="0">
                                    <p:tmAbs val="0"/>
                                  </p:iterate>
                                  <p:childTnLst>
                                    <p:set>
                                      <p:cBhvr>
                                        <p:cTn id="14" fill="hold"/>
                                        <p:tgtEl>
                                          <p:spTgt spid="1026"/>
                                        </p:tgtEl>
                                        <p:attrNameLst>
                                          <p:attrName>style.visibility</p:attrName>
                                        </p:attrNameLst>
                                      </p:cBhvr>
                                      <p:to>
                                        <p:strVal val="visible"/>
                                      </p:to>
                                    </p:set>
                                    <p:animEffect filter="box(out)" transition="in">
                                      <p:cBhvr>
                                        <p:cTn id="15" dur="1000"/>
                                        <p:tgtEl>
                                          <p:spTgt spid="1026"/>
                                        </p:tgtEl>
                                      </p:cBhvr>
                                    </p:animEffect>
                                  </p:childTnLst>
                                </p:cTn>
                              </p:par>
                            </p:childTnLst>
                          </p:cTn>
                        </p:par>
                        <p:par>
                          <p:cTn id="16" fill="hold">
                            <p:stCondLst>
                              <p:cond delay="2000"/>
                            </p:stCondLst>
                            <p:childTnLst>
                              <p:par>
                                <p:cTn id="17" presetClass="entr" nodeType="afterEffect" presetSubtype="32" presetID="4" grpId="4" fill="hold">
                                  <p:stCondLst>
                                    <p:cond delay="0"/>
                                  </p:stCondLst>
                                  <p:iterate type="el" backwards="0">
                                    <p:tmAbs val="0"/>
                                  </p:iterate>
                                  <p:childTnLst>
                                    <p:set>
                                      <p:cBhvr>
                                        <p:cTn id="18" fill="hold"/>
                                        <p:tgtEl>
                                          <p:spTgt spid="1025"/>
                                        </p:tgtEl>
                                        <p:attrNameLst>
                                          <p:attrName>style.visibility</p:attrName>
                                        </p:attrNameLst>
                                      </p:cBhvr>
                                      <p:to>
                                        <p:strVal val="visible"/>
                                      </p:to>
                                    </p:set>
                                    <p:animEffect filter="box(out)" transition="in">
                                      <p:cBhvr>
                                        <p:cTn id="19" dur="1000"/>
                                        <p:tgtEl>
                                          <p:spTgt spid="10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25" grpId="4"/>
      <p:bldP build="whole" bldLvl="1" animBg="1" rev="0" advAuto="0" spid="1023" grpId="1"/>
      <p:bldP build="whole" bldLvl="1" animBg="1" rev="0" advAuto="0" spid="1026" grpId="3"/>
      <p:bldP build="whole" bldLvl="1" animBg="1" rev="0" advAuto="0" spid="1024" grpId="2"/>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028" name="Rounded Rectangle"/>
          <p:cNvSpPr/>
          <p:nvPr/>
        </p:nvSpPr>
        <p:spPr>
          <a:xfrm>
            <a:off x="8424616" y="8063917"/>
            <a:ext cx="3510729" cy="3280410"/>
          </a:xfrm>
          <a:prstGeom prst="roundRect">
            <a:avLst>
              <a:gd name="adj" fmla="val 3136"/>
            </a:avLst>
          </a:prstGeom>
          <a:ln w="50800">
            <a:solidFill>
              <a:srgbClr val="F50057"/>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29" name="4"/>
          <p:cNvSpPr txBox="1"/>
          <p:nvPr/>
        </p:nvSpPr>
        <p:spPr>
          <a:xfrm>
            <a:off x="8194787" y="1189114"/>
            <a:ext cx="1741171" cy="3321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defRPr b="0" sz="18800">
                <a:latin typeface="Avenir Next Heavy"/>
                <a:ea typeface="Avenir Next Heavy"/>
                <a:cs typeface="Avenir Next Heavy"/>
                <a:sym typeface="Avenir Next Heavy"/>
              </a:defRPr>
            </a:lvl1pPr>
          </a:lstStyle>
          <a:p>
            <a:pPr/>
            <a:r>
              <a:t>4</a:t>
            </a:r>
          </a:p>
        </p:txBody>
      </p:sp>
      <p:sp>
        <p:nvSpPr>
          <p:cNvPr id="1030" name="NO…"/>
          <p:cNvSpPr txBox="1"/>
          <p:nvPr/>
        </p:nvSpPr>
        <p:spPr>
          <a:xfrm>
            <a:off x="10276584" y="1646060"/>
            <a:ext cx="6386526" cy="22974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7200">
                <a:latin typeface="Avenir Next Heavy"/>
                <a:ea typeface="Avenir Next Heavy"/>
                <a:cs typeface="Avenir Next Heavy"/>
                <a:sym typeface="Avenir Next Heavy"/>
              </a:defRPr>
            </a:pPr>
            <a:r>
              <a:t>NO</a:t>
            </a:r>
          </a:p>
          <a:p>
            <a:pPr>
              <a:lnSpc>
                <a:spcPct val="80000"/>
              </a:lnSpc>
              <a:spcBef>
                <a:spcPts val="0"/>
              </a:spcBef>
              <a:defRPr b="0" sz="7200">
                <a:latin typeface="Avenir Next Heavy"/>
                <a:ea typeface="Avenir Next Heavy"/>
                <a:cs typeface="Avenir Next Heavy"/>
                <a:sym typeface="Avenir Next Heavy"/>
              </a:defRPr>
            </a:pPr>
            <a:r>
              <a:t>PREEMPTION</a:t>
            </a:r>
          </a:p>
        </p:txBody>
      </p:sp>
      <p:sp>
        <p:nvSpPr>
          <p:cNvPr id="1031" name="Rectangle"/>
          <p:cNvSpPr/>
          <p:nvPr/>
        </p:nvSpPr>
        <p:spPr>
          <a:xfrm>
            <a:off x="8706063" y="8336672"/>
            <a:ext cx="2947835"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1032" name="Rounded Rectangle"/>
          <p:cNvSpPr/>
          <p:nvPr/>
        </p:nvSpPr>
        <p:spPr>
          <a:xfrm>
            <a:off x="8706063" y="9683143"/>
            <a:ext cx="2947835" cy="1426131"/>
          </a:xfrm>
          <a:prstGeom prst="roundRect">
            <a:avLst>
              <a:gd name="adj" fmla="val 7213"/>
            </a:avLst>
          </a:prstGeom>
          <a:solidFill>
            <a:srgbClr val="F50057"/>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33" name="infinite…"/>
          <p:cNvSpPr txBox="1"/>
          <p:nvPr/>
        </p:nvSpPr>
        <p:spPr>
          <a:xfrm>
            <a:off x="9051670" y="9956153"/>
            <a:ext cx="2256620"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gn="ctr">
              <a:lnSpc>
                <a:spcPct val="80000"/>
              </a:lnSpc>
              <a:spcBef>
                <a:spcPts val="0"/>
              </a:spcBef>
              <a:defRPr sz="2600"/>
            </a:pPr>
            <a:r>
              <a:t>infinite</a:t>
            </a:r>
          </a:p>
          <a:p>
            <a:pPr algn="ctr">
              <a:lnSpc>
                <a:spcPct val="80000"/>
              </a:lnSpc>
              <a:spcBef>
                <a:spcPts val="0"/>
              </a:spcBef>
              <a:defRPr sz="2600"/>
            </a:pPr>
            <a:r>
              <a:t>computation</a:t>
            </a:r>
          </a:p>
        </p:txBody>
      </p:sp>
      <p:sp>
        <p:nvSpPr>
          <p:cNvPr id="1034" name="T1 is always stuck…"/>
          <p:cNvSpPr txBox="1"/>
          <p:nvPr/>
        </p:nvSpPr>
        <p:spPr>
          <a:xfrm>
            <a:off x="8612189" y="5321563"/>
            <a:ext cx="2969667"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rPr b="1"/>
              <a:t>T1 </a:t>
            </a:r>
            <a:r>
              <a:t>is always </a:t>
            </a:r>
            <a:r>
              <a:rPr b="1"/>
              <a:t>stuck</a:t>
            </a:r>
          </a:p>
          <a:p>
            <a:pPr>
              <a:lnSpc>
                <a:spcPct val="80000"/>
              </a:lnSpc>
              <a:spcBef>
                <a:spcPts val="0"/>
              </a:spcBef>
              <a:defRPr b="0" i="1" sz="2600">
                <a:latin typeface="Avenir Next Regular"/>
                <a:ea typeface="Avenir Next Regular"/>
                <a:cs typeface="Avenir Next Regular"/>
                <a:sym typeface="Avenir Next Regular"/>
              </a:defRPr>
            </a:pPr>
            <a:r>
              <a:t>executing </a:t>
            </a:r>
            <a:r>
              <a:rPr b="1"/>
              <a:t>P1</a:t>
            </a:r>
            <a:r>
              <a:t>, thus</a:t>
            </a:r>
          </a:p>
          <a:p>
            <a:pPr>
              <a:lnSpc>
                <a:spcPct val="80000"/>
              </a:lnSpc>
              <a:spcBef>
                <a:spcPts val="0"/>
              </a:spcBef>
              <a:defRPr b="0" i="1" sz="2600">
                <a:latin typeface="Avenir Next Regular"/>
                <a:ea typeface="Avenir Next Regular"/>
                <a:cs typeface="Avenir Next Regular"/>
                <a:sym typeface="Avenir Next Regular"/>
              </a:defRPr>
            </a:pPr>
            <a:r>
              <a:t>it’s </a:t>
            </a:r>
            <a:r>
              <a:rPr b="1"/>
              <a:t>never available</a:t>
            </a:r>
            <a:endParaRPr b="1"/>
          </a:p>
          <a:p>
            <a:pPr>
              <a:lnSpc>
                <a:spcPct val="80000"/>
              </a:lnSpc>
              <a:spcBef>
                <a:spcPts val="0"/>
              </a:spcBef>
              <a:defRPr b="0" i="1" sz="2600">
                <a:latin typeface="Avenir Next Regular"/>
                <a:ea typeface="Avenir Next Regular"/>
                <a:cs typeface="Avenir Next Regular"/>
                <a:sym typeface="Avenir Next Regular"/>
              </a:defRPr>
            </a:pPr>
            <a:r>
              <a:t>for other processes</a:t>
            </a:r>
          </a:p>
        </p:txBody>
      </p:sp>
      <p:pic>
        <p:nvPicPr>
          <p:cNvPr id="1035" name="thread.png" descr="thread.png"/>
          <p:cNvPicPr>
            <a:picLocks noChangeAspect="1"/>
          </p:cNvPicPr>
          <p:nvPr/>
        </p:nvPicPr>
        <p:blipFill>
          <a:blip r:embed="rId2">
            <a:extLst/>
          </a:blip>
          <a:stretch>
            <a:fillRect/>
          </a:stretch>
        </p:blipFill>
        <p:spPr>
          <a:xfrm>
            <a:off x="7687169" y="9435517"/>
            <a:ext cx="537211" cy="537211"/>
          </a:xfrm>
          <a:prstGeom prst="rect">
            <a:avLst/>
          </a:prstGeom>
          <a:ln w="12700">
            <a:miter lim="400000"/>
          </a:ln>
        </p:spPr>
      </p:pic>
      <p:sp>
        <p:nvSpPr>
          <p:cNvPr id="1036" name="Rectangle"/>
          <p:cNvSpPr/>
          <p:nvPr/>
        </p:nvSpPr>
        <p:spPr>
          <a:xfrm>
            <a:off x="14519093" y="8336672"/>
            <a:ext cx="2947835" cy="1151948"/>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sp>
        <p:nvSpPr>
          <p:cNvPr id="1037" name="Line"/>
          <p:cNvSpPr/>
          <p:nvPr/>
        </p:nvSpPr>
        <p:spPr>
          <a:xfrm>
            <a:off x="11916237" y="8912645"/>
            <a:ext cx="2394070" cy="1"/>
          </a:xfrm>
          <a:prstGeom prst="line">
            <a:avLst/>
          </a:prstGeom>
          <a:ln w="127000" cap="rnd">
            <a:solidFill>
              <a:srgbClr val="E1315A"/>
            </a:solidFill>
            <a:custDash>
              <a:ds d="100000" sp="200000"/>
            </a:custDash>
          </a:ln>
        </p:spPr>
        <p:txBody>
          <a:bodyPr lIns="28575" tIns="28575" rIns="28575" bIns="28575" anchor="ctr"/>
          <a:lstStyle/>
          <a:p>
            <a:pPr algn="ctr">
              <a:lnSpc>
                <a:spcPct val="80000"/>
              </a:lnSpc>
              <a:spcBef>
                <a:spcPts val="0"/>
              </a:spcBef>
              <a:defRPr b="0" cap="all" sz="3800">
                <a:solidFill>
                  <a:srgbClr val="838787"/>
                </a:solidFill>
                <a:latin typeface="+mn-lt"/>
                <a:ea typeface="+mn-ea"/>
                <a:cs typeface="+mn-cs"/>
                <a:sym typeface="DIN Condensed Bold"/>
              </a:defRPr>
            </a:pPr>
          </a:p>
        </p:txBody>
      </p:sp>
      <p:pic>
        <p:nvPicPr>
          <p:cNvPr id="1038" name="lock (1).png" descr="lock (1).png"/>
          <p:cNvPicPr>
            <a:picLocks noChangeAspect="1"/>
          </p:cNvPicPr>
          <p:nvPr/>
        </p:nvPicPr>
        <p:blipFill>
          <a:blip r:embed="rId3">
            <a:extLst/>
          </a:blip>
          <a:stretch>
            <a:fillRect/>
          </a:stretch>
        </p:blipFill>
        <p:spPr>
          <a:xfrm>
            <a:off x="9843396" y="6972435"/>
            <a:ext cx="673170" cy="673170"/>
          </a:xfrm>
          <a:prstGeom prst="rect">
            <a:avLst/>
          </a:prstGeom>
          <a:ln w="12700">
            <a:miter lim="400000"/>
          </a:ln>
        </p:spPr>
      </p:pic>
      <p:sp>
        <p:nvSpPr>
          <p:cNvPr id="1039" name="L"/>
          <p:cNvSpPr txBox="1"/>
          <p:nvPr/>
        </p:nvSpPr>
        <p:spPr>
          <a:xfrm>
            <a:off x="10091501" y="7643802"/>
            <a:ext cx="18140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1040" name="L"/>
          <p:cNvSpPr txBox="1"/>
          <p:nvPr/>
        </p:nvSpPr>
        <p:spPr>
          <a:xfrm>
            <a:off x="10099485" y="12190335"/>
            <a:ext cx="18140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sp>
        <p:nvSpPr>
          <p:cNvPr id="1041" name="waiting on T1 to…"/>
          <p:cNvSpPr txBox="1"/>
          <p:nvPr/>
        </p:nvSpPr>
        <p:spPr>
          <a:xfrm>
            <a:off x="14502342" y="6991063"/>
            <a:ext cx="2824049"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rPr b="1"/>
              <a:t>waiting </a:t>
            </a:r>
            <a:r>
              <a:t>on </a:t>
            </a:r>
            <a:r>
              <a:rPr b="1"/>
              <a:t>T1</a:t>
            </a:r>
            <a:r>
              <a:t> to</a:t>
            </a:r>
          </a:p>
          <a:p>
            <a:pPr>
              <a:lnSpc>
                <a:spcPct val="80000"/>
              </a:lnSpc>
              <a:spcBef>
                <a:spcPts val="0"/>
              </a:spcBef>
              <a:defRPr b="0" i="1" sz="2600">
                <a:latin typeface="Avenir Next Regular"/>
                <a:ea typeface="Avenir Next Regular"/>
                <a:cs typeface="Avenir Next Regular"/>
                <a:sym typeface="Avenir Next Regular"/>
              </a:defRPr>
            </a:pPr>
            <a:r>
              <a:t>become </a:t>
            </a:r>
            <a:r>
              <a:rPr b="1"/>
              <a:t>available</a:t>
            </a:r>
          </a:p>
          <a:p>
            <a:pPr>
              <a:lnSpc>
                <a:spcPct val="80000"/>
              </a:lnSpc>
              <a:spcBef>
                <a:spcPts val="0"/>
              </a:spcBef>
              <a:defRPr b="0" i="1" sz="2600">
                <a:latin typeface="Avenir Next Regular"/>
                <a:ea typeface="Avenir Next Regular"/>
                <a:cs typeface="Avenir Next Regular"/>
                <a:sym typeface="Avenir Next Regular"/>
              </a:defRPr>
            </a:pPr>
            <a:r>
              <a:t>to execute </a:t>
            </a:r>
            <a:r>
              <a:rPr b="1"/>
              <a:t>P2</a:t>
            </a:r>
          </a:p>
        </p:txBody>
      </p:sp>
      <p:sp>
        <p:nvSpPr>
          <p:cNvPr id="1042" name="T1"/>
          <p:cNvSpPr txBox="1"/>
          <p:nvPr/>
        </p:nvSpPr>
        <p:spPr>
          <a:xfrm>
            <a:off x="7171071" y="9446946"/>
            <a:ext cx="475006"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600">
                <a:latin typeface="Avenir Next Regular"/>
                <a:ea typeface="Avenir Next Regular"/>
                <a:cs typeface="Avenir Next Regular"/>
                <a:sym typeface="Avenir Next Regular"/>
              </a:defRPr>
            </a:lvl1pPr>
          </a:lstStyle>
          <a:p>
            <a:pPr/>
            <a:r>
              <a:t>T1</a:t>
            </a:r>
          </a:p>
        </p:txBody>
      </p:sp>
      <p:pic>
        <p:nvPicPr>
          <p:cNvPr id="1043" name="unlock (3).png" descr="unlock (3).png"/>
          <p:cNvPicPr>
            <a:picLocks noChangeAspect="1"/>
          </p:cNvPicPr>
          <p:nvPr/>
        </p:nvPicPr>
        <p:blipFill>
          <a:blip r:embed="rId4">
            <a:extLst/>
          </a:blip>
          <a:stretch>
            <a:fillRect/>
          </a:stretch>
        </p:blipFill>
        <p:spPr>
          <a:xfrm>
            <a:off x="9926746" y="11514709"/>
            <a:ext cx="673170" cy="673170"/>
          </a:xfrm>
          <a:prstGeom prst="rect">
            <a:avLst/>
          </a:prstGeom>
          <a:ln w="12700">
            <a:miter lim="400000"/>
          </a:ln>
        </p:spPr>
      </p:pic>
      <p:sp>
        <p:nvSpPr>
          <p:cNvPr id="1044" name="P1"/>
          <p:cNvSpPr txBox="1"/>
          <p:nvPr/>
        </p:nvSpPr>
        <p:spPr>
          <a:xfrm>
            <a:off x="9916556" y="8655470"/>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P1</a:t>
            </a:r>
          </a:p>
        </p:txBody>
      </p:sp>
      <p:sp>
        <p:nvSpPr>
          <p:cNvPr id="1045" name="P2"/>
          <p:cNvSpPr txBox="1"/>
          <p:nvPr/>
        </p:nvSpPr>
        <p:spPr>
          <a:xfrm>
            <a:off x="15729588" y="8655470"/>
            <a:ext cx="526848"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P2</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1029"/>
                                        </p:tgtEl>
                                        <p:attrNameLst>
                                          <p:attrName>style.visibility</p:attrName>
                                        </p:attrNameLst>
                                      </p:cBhvr>
                                      <p:to>
                                        <p:strVal val="visible"/>
                                      </p:to>
                                    </p:set>
                                    <p:animEffect filter="box(out)" transition="in">
                                      <p:cBhvr>
                                        <p:cTn id="7" dur="1000"/>
                                        <p:tgtEl>
                                          <p:spTgt spid="1029"/>
                                        </p:tgtEl>
                                      </p:cBhvr>
                                    </p:animEffect>
                                  </p:childTnLst>
                                </p:cTn>
                              </p:par>
                            </p:childTnLst>
                          </p:cTn>
                        </p:par>
                        <p:par>
                          <p:cTn id="8" fill="hold">
                            <p:stCondLst>
                              <p:cond delay="1000"/>
                            </p:stCondLst>
                            <p:childTnLst>
                              <p:par>
                                <p:cTn id="9" presetClass="entr" nodeType="afterEffect" presetSubtype="16" presetID="23" grpId="2" fill="hold">
                                  <p:stCondLst>
                                    <p:cond delay="0"/>
                                  </p:stCondLst>
                                  <p:iterate type="el" backwards="0">
                                    <p:tmAbs val="0"/>
                                  </p:iterate>
                                  <p:childTnLst>
                                    <p:set>
                                      <p:cBhvr>
                                        <p:cTn id="10" fill="hold"/>
                                        <p:tgtEl>
                                          <p:spTgt spid="1030"/>
                                        </p:tgtEl>
                                        <p:attrNameLst>
                                          <p:attrName>style.visibility</p:attrName>
                                        </p:attrNameLst>
                                      </p:cBhvr>
                                      <p:to>
                                        <p:strVal val="visible"/>
                                      </p:to>
                                    </p:set>
                                    <p:anim calcmode="lin" valueType="num">
                                      <p:cBhvr>
                                        <p:cTn id="11" dur="1000" fill="hold"/>
                                        <p:tgtEl>
                                          <p:spTgt spid="1030"/>
                                        </p:tgtEl>
                                        <p:attrNameLst>
                                          <p:attrName>ppt_w</p:attrName>
                                        </p:attrNameLst>
                                      </p:cBhvr>
                                      <p:tavLst>
                                        <p:tav tm="0">
                                          <p:val>
                                            <p:fltVal val="0"/>
                                          </p:val>
                                        </p:tav>
                                        <p:tav tm="100000">
                                          <p:val>
                                            <p:strVal val="#ppt_w"/>
                                          </p:val>
                                        </p:tav>
                                      </p:tavLst>
                                    </p:anim>
                                    <p:anim calcmode="lin" valueType="num">
                                      <p:cBhvr>
                                        <p:cTn id="12" dur="1000" fill="hold"/>
                                        <p:tgtEl>
                                          <p:spTgt spid="1030"/>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Class="entr" nodeType="afterEffect" presetID="9" grpId="3" fill="hold">
                                  <p:stCondLst>
                                    <p:cond delay="0"/>
                                  </p:stCondLst>
                                  <p:iterate type="el" backwards="0">
                                    <p:tmAbs val="0"/>
                                  </p:iterate>
                                  <p:childTnLst>
                                    <p:set>
                                      <p:cBhvr>
                                        <p:cTn id="15" fill="hold"/>
                                        <p:tgtEl>
                                          <p:spTgt spid="1028"/>
                                        </p:tgtEl>
                                        <p:attrNameLst>
                                          <p:attrName>style.visibility</p:attrName>
                                        </p:attrNameLst>
                                      </p:cBhvr>
                                      <p:to>
                                        <p:strVal val="visible"/>
                                      </p:to>
                                    </p:set>
                                    <p:animEffect filter="dissolve" transition="in">
                                      <p:cBhvr>
                                        <p:cTn id="16" dur="1250"/>
                                        <p:tgtEl>
                                          <p:spTgt spid="1028"/>
                                        </p:tgtEl>
                                      </p:cBhvr>
                                    </p:animEffect>
                                  </p:childTnLst>
                                </p:cTn>
                              </p:par>
                            </p:childTnLst>
                          </p:cTn>
                        </p:par>
                        <p:par>
                          <p:cTn id="17" fill="hold">
                            <p:stCondLst>
                              <p:cond delay="3250"/>
                            </p:stCondLst>
                            <p:childTnLst>
                              <p:par>
                                <p:cTn id="18" presetClass="entr" nodeType="afterEffect" presetSubtype="32" presetID="4" grpId="4" fill="hold">
                                  <p:stCondLst>
                                    <p:cond delay="0"/>
                                  </p:stCondLst>
                                  <p:iterate type="el" backwards="0">
                                    <p:tmAbs val="0"/>
                                  </p:iterate>
                                  <p:childTnLst>
                                    <p:set>
                                      <p:cBhvr>
                                        <p:cTn id="19" fill="hold"/>
                                        <p:tgtEl>
                                          <p:spTgt spid="1035"/>
                                        </p:tgtEl>
                                        <p:attrNameLst>
                                          <p:attrName>style.visibility</p:attrName>
                                        </p:attrNameLst>
                                      </p:cBhvr>
                                      <p:to>
                                        <p:strVal val="visible"/>
                                      </p:to>
                                    </p:set>
                                    <p:animEffect filter="box(out)" transition="in">
                                      <p:cBhvr>
                                        <p:cTn id="20" dur="1000"/>
                                        <p:tgtEl>
                                          <p:spTgt spid="1035"/>
                                        </p:tgtEl>
                                      </p:cBhvr>
                                    </p:animEffect>
                                  </p:childTnLst>
                                </p:cTn>
                              </p:par>
                            </p:childTnLst>
                          </p:cTn>
                        </p:par>
                        <p:par>
                          <p:cTn id="21" fill="hold">
                            <p:stCondLst>
                              <p:cond delay="4250"/>
                            </p:stCondLst>
                            <p:childTnLst>
                              <p:par>
                                <p:cTn id="22" presetClass="entr" nodeType="afterEffect" presetSubtype="32" presetID="23" grpId="5" fill="hold">
                                  <p:stCondLst>
                                    <p:cond delay="0"/>
                                  </p:stCondLst>
                                  <p:iterate type="el" backwards="0">
                                    <p:tmAbs val="0"/>
                                  </p:iterate>
                                  <p:childTnLst>
                                    <p:set>
                                      <p:cBhvr>
                                        <p:cTn id="23" fill="hold"/>
                                        <p:tgtEl>
                                          <p:spTgt spid="1042"/>
                                        </p:tgtEl>
                                        <p:attrNameLst>
                                          <p:attrName>style.visibility</p:attrName>
                                        </p:attrNameLst>
                                      </p:cBhvr>
                                      <p:to>
                                        <p:strVal val="visible"/>
                                      </p:to>
                                    </p:set>
                                    <p:anim calcmode="lin" valueType="num">
                                      <p:cBhvr>
                                        <p:cTn id="24" dur="800" fill="hold"/>
                                        <p:tgtEl>
                                          <p:spTgt spid="1042"/>
                                        </p:tgtEl>
                                        <p:attrNameLst>
                                          <p:attrName>ppt_w</p:attrName>
                                        </p:attrNameLst>
                                      </p:cBhvr>
                                      <p:tavLst>
                                        <p:tav tm="0">
                                          <p:val>
                                            <p:strVal val="4*#ppt_w"/>
                                          </p:val>
                                        </p:tav>
                                        <p:tav tm="100000">
                                          <p:val>
                                            <p:strVal val="#ppt_w"/>
                                          </p:val>
                                        </p:tav>
                                      </p:tavLst>
                                    </p:anim>
                                    <p:anim calcmode="lin" valueType="num">
                                      <p:cBhvr>
                                        <p:cTn id="25" dur="800" fill="hold"/>
                                        <p:tgtEl>
                                          <p:spTgt spid="1042"/>
                                        </p:tgtEl>
                                        <p:attrNameLst>
                                          <p:attrName>ppt_h</p:attrName>
                                        </p:attrNameLst>
                                      </p:cBhvr>
                                      <p:tavLst>
                                        <p:tav tm="0">
                                          <p:val>
                                            <p:strVal val="4*#ppt_h"/>
                                          </p:val>
                                        </p:tav>
                                        <p:tav tm="100000">
                                          <p:val>
                                            <p:strVal val="#ppt_h"/>
                                          </p:val>
                                        </p:tav>
                                      </p:tavLst>
                                    </p:anim>
                                  </p:childTnLst>
                                </p:cTn>
                              </p:par>
                            </p:childTnLst>
                          </p:cTn>
                        </p:par>
                        <p:par>
                          <p:cTn id="26" fill="hold">
                            <p:stCondLst>
                              <p:cond delay="5050"/>
                            </p:stCondLst>
                            <p:childTnLst>
                              <p:par>
                                <p:cTn id="27" presetClass="entr" nodeType="afterEffect" presetSubtype="10" presetID="19" grpId="6" fill="hold">
                                  <p:stCondLst>
                                    <p:cond delay="0"/>
                                  </p:stCondLst>
                                  <p:iterate type="el" backwards="0">
                                    <p:tmAbs val="0"/>
                                  </p:iterate>
                                  <p:childTnLst>
                                    <p:set>
                                      <p:cBhvr>
                                        <p:cTn id="28" fill="hold"/>
                                        <p:tgtEl>
                                          <p:spTgt spid="1038"/>
                                        </p:tgtEl>
                                        <p:attrNameLst>
                                          <p:attrName>style.visibility</p:attrName>
                                        </p:attrNameLst>
                                      </p:cBhvr>
                                      <p:to>
                                        <p:strVal val="visible"/>
                                      </p:to>
                                    </p:set>
                                    <p:anim calcmode="lin" valueType="num">
                                      <p:cBhvr>
                                        <p:cTn id="29" dur="800" fill="hold"/>
                                        <p:tgtEl>
                                          <p:spTgt spid="1038"/>
                                        </p:tgtEl>
                                        <p:attrNameLst>
                                          <p:attrName>ppt_w</p:attrName>
                                        </p:attrNameLst>
                                      </p:cBhvr>
                                      <p:tavLst>
                                        <p:tav tm="0" fmla="#ppt_w*sin(2.5*pi*$)">
                                          <p:val>
                                            <p:fltVal val="0"/>
                                          </p:val>
                                        </p:tav>
                                        <p:tav tm="100000">
                                          <p:val>
                                            <p:fltVal val="1"/>
                                          </p:val>
                                        </p:tav>
                                      </p:tavLst>
                                    </p:anim>
                                    <p:anim calcmode="lin" valueType="num">
                                      <p:cBhvr>
                                        <p:cTn id="30" dur="800" fill="hold"/>
                                        <p:tgtEl>
                                          <p:spTgt spid="1038"/>
                                        </p:tgtEl>
                                        <p:attrNameLst>
                                          <p:attrName>ppt_h</p:attrName>
                                        </p:attrNameLst>
                                      </p:cBhvr>
                                      <p:tavLst>
                                        <p:tav tm="0">
                                          <p:val>
                                            <p:strVal val="#ppt_h"/>
                                          </p:val>
                                        </p:tav>
                                        <p:tav tm="100000">
                                          <p:val>
                                            <p:strVal val="#ppt_h"/>
                                          </p:val>
                                        </p:tav>
                                      </p:tavLst>
                                    </p:anim>
                                  </p:childTnLst>
                                </p:cTn>
                              </p:par>
                            </p:childTnLst>
                          </p:cTn>
                        </p:par>
                        <p:par>
                          <p:cTn id="31" fill="hold">
                            <p:stCondLst>
                              <p:cond delay="5850"/>
                            </p:stCondLst>
                            <p:childTnLst>
                              <p:par>
                                <p:cTn id="32" presetClass="entr" nodeType="afterEffect" presetID="10" grpId="7" fill="hold">
                                  <p:stCondLst>
                                    <p:cond delay="0"/>
                                  </p:stCondLst>
                                  <p:iterate type="el" backwards="0">
                                    <p:tmAbs val="0"/>
                                  </p:iterate>
                                  <p:childTnLst>
                                    <p:set>
                                      <p:cBhvr>
                                        <p:cTn id="33" fill="hold"/>
                                        <p:tgtEl>
                                          <p:spTgt spid="1039"/>
                                        </p:tgtEl>
                                        <p:attrNameLst>
                                          <p:attrName>style.visibility</p:attrName>
                                        </p:attrNameLst>
                                      </p:cBhvr>
                                      <p:to>
                                        <p:strVal val="visible"/>
                                      </p:to>
                                    </p:set>
                                    <p:animEffect filter="fade" transition="in">
                                      <p:cBhvr>
                                        <p:cTn id="34" dur="800"/>
                                        <p:tgtEl>
                                          <p:spTgt spid="1039"/>
                                        </p:tgtEl>
                                      </p:cBhvr>
                                    </p:animEffect>
                                  </p:childTnLst>
                                </p:cTn>
                              </p:par>
                            </p:childTnLst>
                          </p:cTn>
                        </p:par>
                        <p:par>
                          <p:cTn id="35" fill="hold">
                            <p:stCondLst>
                              <p:cond delay="6650"/>
                            </p:stCondLst>
                            <p:childTnLst>
                              <p:par>
                                <p:cTn id="36" presetClass="entr" nodeType="afterEffect" presetSubtype="32" presetID="4" grpId="8" fill="hold">
                                  <p:stCondLst>
                                    <p:cond delay="0"/>
                                  </p:stCondLst>
                                  <p:iterate type="el" backwards="0">
                                    <p:tmAbs val="0"/>
                                  </p:iterate>
                                  <p:childTnLst>
                                    <p:set>
                                      <p:cBhvr>
                                        <p:cTn id="37" fill="hold"/>
                                        <p:tgtEl>
                                          <p:spTgt spid="1031"/>
                                        </p:tgtEl>
                                        <p:attrNameLst>
                                          <p:attrName>style.visibility</p:attrName>
                                        </p:attrNameLst>
                                      </p:cBhvr>
                                      <p:to>
                                        <p:strVal val="visible"/>
                                      </p:to>
                                    </p:set>
                                    <p:animEffect filter="box(out)" transition="in">
                                      <p:cBhvr>
                                        <p:cTn id="38" dur="800"/>
                                        <p:tgtEl>
                                          <p:spTgt spid="1031"/>
                                        </p:tgtEl>
                                      </p:cBhvr>
                                    </p:animEffect>
                                  </p:childTnLst>
                                </p:cTn>
                              </p:par>
                            </p:childTnLst>
                          </p:cTn>
                        </p:par>
                        <p:par>
                          <p:cTn id="39" fill="hold">
                            <p:stCondLst>
                              <p:cond delay="7450"/>
                            </p:stCondLst>
                            <p:childTnLst>
                              <p:par>
                                <p:cTn id="40" presetClass="entr" nodeType="afterEffect" presetSubtype="32" presetID="23" grpId="9" fill="hold">
                                  <p:stCondLst>
                                    <p:cond delay="0"/>
                                  </p:stCondLst>
                                  <p:iterate type="el" backwards="0">
                                    <p:tmAbs val="0"/>
                                  </p:iterate>
                                  <p:childTnLst>
                                    <p:set>
                                      <p:cBhvr>
                                        <p:cTn id="41" fill="hold"/>
                                        <p:tgtEl>
                                          <p:spTgt spid="1044"/>
                                        </p:tgtEl>
                                        <p:attrNameLst>
                                          <p:attrName>style.visibility</p:attrName>
                                        </p:attrNameLst>
                                      </p:cBhvr>
                                      <p:to>
                                        <p:strVal val="visible"/>
                                      </p:to>
                                    </p:set>
                                    <p:anim calcmode="lin" valueType="num">
                                      <p:cBhvr>
                                        <p:cTn id="42" dur="800" fill="hold"/>
                                        <p:tgtEl>
                                          <p:spTgt spid="1044"/>
                                        </p:tgtEl>
                                        <p:attrNameLst>
                                          <p:attrName>ppt_w</p:attrName>
                                        </p:attrNameLst>
                                      </p:cBhvr>
                                      <p:tavLst>
                                        <p:tav tm="0">
                                          <p:val>
                                            <p:strVal val="4*#ppt_w"/>
                                          </p:val>
                                        </p:tav>
                                        <p:tav tm="100000">
                                          <p:val>
                                            <p:strVal val="#ppt_w"/>
                                          </p:val>
                                        </p:tav>
                                      </p:tavLst>
                                    </p:anim>
                                    <p:anim calcmode="lin" valueType="num">
                                      <p:cBhvr>
                                        <p:cTn id="43" dur="800" fill="hold"/>
                                        <p:tgtEl>
                                          <p:spTgt spid="1044"/>
                                        </p:tgtEl>
                                        <p:attrNameLst>
                                          <p:attrName>ppt_h</p:attrName>
                                        </p:attrNameLst>
                                      </p:cBhvr>
                                      <p:tavLst>
                                        <p:tav tm="0">
                                          <p:val>
                                            <p:strVal val="4*#ppt_h"/>
                                          </p:val>
                                        </p:tav>
                                        <p:tav tm="100000">
                                          <p:val>
                                            <p:strVal val="#ppt_h"/>
                                          </p:val>
                                        </p:tav>
                                      </p:tavLst>
                                    </p:anim>
                                  </p:childTnLst>
                                </p:cTn>
                              </p:par>
                            </p:childTnLst>
                          </p:cTn>
                        </p:par>
                        <p:par>
                          <p:cTn id="44" fill="hold">
                            <p:stCondLst>
                              <p:cond delay="8250"/>
                            </p:stCondLst>
                            <p:childTnLst>
                              <p:par>
                                <p:cTn id="45" presetClass="entr" nodeType="afterEffect" presetSubtype="32" presetID="4" grpId="10" fill="hold">
                                  <p:stCondLst>
                                    <p:cond delay="0"/>
                                  </p:stCondLst>
                                  <p:iterate type="el" backwards="0">
                                    <p:tmAbs val="0"/>
                                  </p:iterate>
                                  <p:childTnLst>
                                    <p:set>
                                      <p:cBhvr>
                                        <p:cTn id="46" fill="hold"/>
                                        <p:tgtEl>
                                          <p:spTgt spid="1036"/>
                                        </p:tgtEl>
                                        <p:attrNameLst>
                                          <p:attrName>style.visibility</p:attrName>
                                        </p:attrNameLst>
                                      </p:cBhvr>
                                      <p:to>
                                        <p:strVal val="visible"/>
                                      </p:to>
                                    </p:set>
                                    <p:animEffect filter="box(out)" transition="in">
                                      <p:cBhvr>
                                        <p:cTn id="47" dur="800"/>
                                        <p:tgtEl>
                                          <p:spTgt spid="1036"/>
                                        </p:tgtEl>
                                      </p:cBhvr>
                                    </p:animEffect>
                                  </p:childTnLst>
                                </p:cTn>
                              </p:par>
                            </p:childTnLst>
                          </p:cTn>
                        </p:par>
                        <p:par>
                          <p:cTn id="48" fill="hold">
                            <p:stCondLst>
                              <p:cond delay="9050"/>
                            </p:stCondLst>
                            <p:childTnLst>
                              <p:par>
                                <p:cTn id="49" presetClass="entr" nodeType="afterEffect" presetSubtype="32" presetID="23" grpId="11" fill="hold">
                                  <p:stCondLst>
                                    <p:cond delay="0"/>
                                  </p:stCondLst>
                                  <p:iterate type="el" backwards="0">
                                    <p:tmAbs val="0"/>
                                  </p:iterate>
                                  <p:childTnLst>
                                    <p:set>
                                      <p:cBhvr>
                                        <p:cTn id="50" fill="hold"/>
                                        <p:tgtEl>
                                          <p:spTgt spid="1045"/>
                                        </p:tgtEl>
                                        <p:attrNameLst>
                                          <p:attrName>style.visibility</p:attrName>
                                        </p:attrNameLst>
                                      </p:cBhvr>
                                      <p:to>
                                        <p:strVal val="visible"/>
                                      </p:to>
                                    </p:set>
                                    <p:anim calcmode="lin" valueType="num">
                                      <p:cBhvr>
                                        <p:cTn id="51" dur="800" fill="hold"/>
                                        <p:tgtEl>
                                          <p:spTgt spid="1045"/>
                                        </p:tgtEl>
                                        <p:attrNameLst>
                                          <p:attrName>ppt_w</p:attrName>
                                        </p:attrNameLst>
                                      </p:cBhvr>
                                      <p:tavLst>
                                        <p:tav tm="0">
                                          <p:val>
                                            <p:strVal val="4*#ppt_w"/>
                                          </p:val>
                                        </p:tav>
                                        <p:tav tm="100000">
                                          <p:val>
                                            <p:strVal val="#ppt_w"/>
                                          </p:val>
                                        </p:tav>
                                      </p:tavLst>
                                    </p:anim>
                                    <p:anim calcmode="lin" valueType="num">
                                      <p:cBhvr>
                                        <p:cTn id="52" dur="800" fill="hold"/>
                                        <p:tgtEl>
                                          <p:spTgt spid="1045"/>
                                        </p:tgtEl>
                                        <p:attrNameLst>
                                          <p:attrName>ppt_h</p:attrName>
                                        </p:attrNameLst>
                                      </p:cBhvr>
                                      <p:tavLst>
                                        <p:tav tm="0">
                                          <p:val>
                                            <p:strVal val="4*#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32" presetID="4" grpId="12" fill="hold">
                                  <p:stCondLst>
                                    <p:cond delay="0"/>
                                  </p:stCondLst>
                                  <p:iterate type="el" backwards="0">
                                    <p:tmAbs val="0"/>
                                  </p:iterate>
                                  <p:childTnLst>
                                    <p:set>
                                      <p:cBhvr>
                                        <p:cTn id="56" fill="hold"/>
                                        <p:tgtEl>
                                          <p:spTgt spid="1032"/>
                                        </p:tgtEl>
                                        <p:attrNameLst>
                                          <p:attrName>style.visibility</p:attrName>
                                        </p:attrNameLst>
                                      </p:cBhvr>
                                      <p:to>
                                        <p:strVal val="visible"/>
                                      </p:to>
                                    </p:set>
                                    <p:animEffect filter="box(out)" transition="in">
                                      <p:cBhvr>
                                        <p:cTn id="57" dur="800"/>
                                        <p:tgtEl>
                                          <p:spTgt spid="1032"/>
                                        </p:tgtEl>
                                      </p:cBhvr>
                                    </p:animEffect>
                                  </p:childTnLst>
                                </p:cTn>
                              </p:par>
                            </p:childTnLst>
                          </p:cTn>
                        </p:par>
                        <p:par>
                          <p:cTn id="58" fill="hold">
                            <p:stCondLst>
                              <p:cond delay="800"/>
                            </p:stCondLst>
                            <p:childTnLst>
                              <p:par>
                                <p:cTn id="59" presetClass="entr" nodeType="afterEffect" presetSubtype="32" presetID="23" grpId="13" fill="hold">
                                  <p:stCondLst>
                                    <p:cond delay="0"/>
                                  </p:stCondLst>
                                  <p:iterate type="el" backwards="0">
                                    <p:tmAbs val="0"/>
                                  </p:iterate>
                                  <p:childTnLst>
                                    <p:set>
                                      <p:cBhvr>
                                        <p:cTn id="60" fill="hold"/>
                                        <p:tgtEl>
                                          <p:spTgt spid="1033"/>
                                        </p:tgtEl>
                                        <p:attrNameLst>
                                          <p:attrName>style.visibility</p:attrName>
                                        </p:attrNameLst>
                                      </p:cBhvr>
                                      <p:to>
                                        <p:strVal val="visible"/>
                                      </p:to>
                                    </p:set>
                                    <p:anim calcmode="lin" valueType="num">
                                      <p:cBhvr>
                                        <p:cTn id="61" dur="800" fill="hold"/>
                                        <p:tgtEl>
                                          <p:spTgt spid="1033"/>
                                        </p:tgtEl>
                                        <p:attrNameLst>
                                          <p:attrName>ppt_w</p:attrName>
                                        </p:attrNameLst>
                                      </p:cBhvr>
                                      <p:tavLst>
                                        <p:tav tm="0">
                                          <p:val>
                                            <p:strVal val="4*#ppt_w"/>
                                          </p:val>
                                        </p:tav>
                                        <p:tav tm="100000">
                                          <p:val>
                                            <p:strVal val="#ppt_w"/>
                                          </p:val>
                                        </p:tav>
                                      </p:tavLst>
                                    </p:anim>
                                    <p:anim calcmode="lin" valueType="num">
                                      <p:cBhvr>
                                        <p:cTn id="62" dur="800" fill="hold"/>
                                        <p:tgtEl>
                                          <p:spTgt spid="1033"/>
                                        </p:tgtEl>
                                        <p:attrNameLst>
                                          <p:attrName>ppt_h</p:attrName>
                                        </p:attrNameLst>
                                      </p:cBhvr>
                                      <p:tavLst>
                                        <p:tav tm="0">
                                          <p:val>
                                            <p:strVal val="4*#ppt_h"/>
                                          </p:val>
                                        </p:tav>
                                        <p:tav tm="100000">
                                          <p:val>
                                            <p:strVal val="#ppt_h"/>
                                          </p:val>
                                        </p:tav>
                                      </p:tavLst>
                                    </p:anim>
                                  </p:childTnLst>
                                </p:cTn>
                              </p:par>
                            </p:childTnLst>
                          </p:cTn>
                        </p:par>
                        <p:par>
                          <p:cTn id="63" fill="hold">
                            <p:stCondLst>
                              <p:cond delay="1600"/>
                            </p:stCondLst>
                            <p:childTnLst>
                              <p:par>
                                <p:cTn id="64" presetClass="entr" nodeType="afterEffect" presetSubtype="10" presetID="19" grpId="14" fill="hold">
                                  <p:stCondLst>
                                    <p:cond delay="0"/>
                                  </p:stCondLst>
                                  <p:iterate type="el" backwards="0">
                                    <p:tmAbs val="0"/>
                                  </p:iterate>
                                  <p:childTnLst>
                                    <p:set>
                                      <p:cBhvr>
                                        <p:cTn id="65" fill="hold"/>
                                        <p:tgtEl>
                                          <p:spTgt spid="1043"/>
                                        </p:tgtEl>
                                        <p:attrNameLst>
                                          <p:attrName>style.visibility</p:attrName>
                                        </p:attrNameLst>
                                      </p:cBhvr>
                                      <p:to>
                                        <p:strVal val="visible"/>
                                      </p:to>
                                    </p:set>
                                    <p:anim calcmode="lin" valueType="num">
                                      <p:cBhvr>
                                        <p:cTn id="66" dur="800" fill="hold"/>
                                        <p:tgtEl>
                                          <p:spTgt spid="1043"/>
                                        </p:tgtEl>
                                        <p:attrNameLst>
                                          <p:attrName>ppt_w</p:attrName>
                                        </p:attrNameLst>
                                      </p:cBhvr>
                                      <p:tavLst>
                                        <p:tav tm="0" fmla="#ppt_w*sin(2.5*pi*$)">
                                          <p:val>
                                            <p:fltVal val="0"/>
                                          </p:val>
                                        </p:tav>
                                        <p:tav tm="100000">
                                          <p:val>
                                            <p:fltVal val="1"/>
                                          </p:val>
                                        </p:tav>
                                      </p:tavLst>
                                    </p:anim>
                                    <p:anim calcmode="lin" valueType="num">
                                      <p:cBhvr>
                                        <p:cTn id="67" dur="800" fill="hold"/>
                                        <p:tgtEl>
                                          <p:spTgt spid="1043"/>
                                        </p:tgtEl>
                                        <p:attrNameLst>
                                          <p:attrName>ppt_h</p:attrName>
                                        </p:attrNameLst>
                                      </p:cBhvr>
                                      <p:tavLst>
                                        <p:tav tm="0">
                                          <p:val>
                                            <p:strVal val="#ppt_h"/>
                                          </p:val>
                                        </p:tav>
                                        <p:tav tm="100000">
                                          <p:val>
                                            <p:strVal val="#ppt_h"/>
                                          </p:val>
                                        </p:tav>
                                      </p:tavLst>
                                    </p:anim>
                                  </p:childTnLst>
                                </p:cTn>
                              </p:par>
                            </p:childTnLst>
                          </p:cTn>
                        </p:par>
                        <p:par>
                          <p:cTn id="68" fill="hold">
                            <p:stCondLst>
                              <p:cond delay="2400"/>
                            </p:stCondLst>
                            <p:childTnLst>
                              <p:par>
                                <p:cTn id="69" presetClass="entr" nodeType="afterEffect" presetID="10" grpId="15" fill="hold">
                                  <p:stCondLst>
                                    <p:cond delay="0"/>
                                  </p:stCondLst>
                                  <p:iterate type="el" backwards="0">
                                    <p:tmAbs val="0"/>
                                  </p:iterate>
                                  <p:childTnLst>
                                    <p:set>
                                      <p:cBhvr>
                                        <p:cTn id="70" fill="hold"/>
                                        <p:tgtEl>
                                          <p:spTgt spid="1040"/>
                                        </p:tgtEl>
                                        <p:attrNameLst>
                                          <p:attrName>style.visibility</p:attrName>
                                        </p:attrNameLst>
                                      </p:cBhvr>
                                      <p:to>
                                        <p:strVal val="visible"/>
                                      </p:to>
                                    </p:set>
                                    <p:animEffect filter="fade" transition="in">
                                      <p:cBhvr>
                                        <p:cTn id="71" dur="800"/>
                                        <p:tgtEl>
                                          <p:spTgt spid="1040"/>
                                        </p:tgtEl>
                                      </p:cBhvr>
                                    </p:animEffect>
                                  </p:childTnLst>
                                </p:cTn>
                              </p:par>
                            </p:childTnLst>
                          </p:cTn>
                        </p:par>
                        <p:par>
                          <p:cTn id="72" fill="hold">
                            <p:stCondLst>
                              <p:cond delay="3200"/>
                            </p:stCondLst>
                            <p:childTnLst>
                              <p:par>
                                <p:cTn id="73" presetClass="entr" nodeType="afterEffect" presetSubtype="0" presetID="1" grpId="16" fill="hold">
                                  <p:stCondLst>
                                    <p:cond delay="0"/>
                                  </p:stCondLst>
                                  <p:iterate type="lt" backwards="0">
                                    <p:tmAbs val="100"/>
                                  </p:iterate>
                                  <p:childTnLst>
                                    <p:set>
                                      <p:cBhvr>
                                        <p:cTn id="74" fill="hold"/>
                                        <p:tgtEl>
                                          <p:spTgt spid="103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Class="entr" nodeType="clickEffect" presetID="9" grpId="17" fill="hold">
                                  <p:stCondLst>
                                    <p:cond delay="0"/>
                                  </p:stCondLst>
                                  <p:iterate type="el" backwards="0">
                                    <p:tmAbs val="0"/>
                                  </p:iterate>
                                  <p:childTnLst>
                                    <p:set>
                                      <p:cBhvr>
                                        <p:cTn id="78" fill="hold"/>
                                        <p:tgtEl>
                                          <p:spTgt spid="1037"/>
                                        </p:tgtEl>
                                        <p:attrNameLst>
                                          <p:attrName>style.visibility</p:attrName>
                                        </p:attrNameLst>
                                      </p:cBhvr>
                                      <p:to>
                                        <p:strVal val="visible"/>
                                      </p:to>
                                    </p:set>
                                    <p:animEffect filter="dissolve" transition="in">
                                      <p:cBhvr>
                                        <p:cTn id="79" dur="800"/>
                                        <p:tgtEl>
                                          <p:spTgt spid="1037"/>
                                        </p:tgtEl>
                                      </p:cBhvr>
                                    </p:animEffect>
                                  </p:childTnLst>
                                </p:cTn>
                              </p:par>
                            </p:childTnLst>
                          </p:cTn>
                        </p:par>
                        <p:par>
                          <p:cTn id="80" fill="hold">
                            <p:stCondLst>
                              <p:cond delay="800"/>
                            </p:stCondLst>
                            <p:childTnLst>
                              <p:par>
                                <p:cTn id="81" presetClass="entr" nodeType="afterEffect" presetSubtype="0" presetID="1" grpId="18" fill="hold">
                                  <p:stCondLst>
                                    <p:cond delay="0"/>
                                  </p:stCondLst>
                                  <p:iterate type="lt" backwards="0">
                                    <p:tmAbs val="100"/>
                                  </p:iterate>
                                  <p:childTnLst>
                                    <p:set>
                                      <p:cBhvr>
                                        <p:cTn id="82" fill="hold"/>
                                        <p:tgtEl>
                                          <p:spTgt spid="1041"/>
                                        </p:tgtEl>
                                        <p:attrNameLst>
                                          <p:attrName>style.visibility</p:attrName>
                                        </p:attrNameLst>
                                      </p:cBhvr>
                                      <p:to>
                                        <p:strVal val="visible"/>
                                      </p:to>
                                    </p:set>
                                  </p:childTnLst>
                                </p:cTn>
                              </p:par>
                            </p:childTnLst>
                          </p:cTn>
                        </p:par>
                        <p:par>
                          <p:cTn id="83" fill="hold">
                            <p:stCondLst>
                              <p:cond delay="0"/>
                            </p:stCondLst>
                            <p:childTnLst>
                              <p:par>
                                <p:cTn id="84" presetClass="emph" nodeType="afterEffect" presetSubtype="0" presetID="35" grpId="19" repeatCount="2000" fill="hold">
                                  <p:stCondLst>
                                    <p:cond delay="0"/>
                                  </p:stCondLst>
                                  <p:childTnLst>
                                    <p:anim calcmode="discrete" valueType="str">
                                      <p:cBhvr>
                                        <p:cTn id="85" dur="700" fill="hold"/>
                                        <p:tgtEl>
                                          <p:spTgt spid="10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33" grpId="13"/>
      <p:bldP build="whole" bldLvl="1" animBg="1" rev="0" advAuto="0" spid="1028" grpId="3"/>
      <p:bldP build="whole" bldLvl="1" animBg="1" rev="0" advAuto="0" spid="1044" grpId="9"/>
      <p:bldP build="whole" bldLvl="1" animBg="1" rev="0" advAuto="0" spid="1035" grpId="4"/>
      <p:bldP build="whole" bldLvl="1" animBg="1" rev="0" advAuto="0" spid="1031" grpId="8"/>
      <p:bldP build="whole" bldLvl="1" animBg="1" rev="0" advAuto="0" spid="1038" grpId="6"/>
      <p:bldP build="whole" bldLvl="1" animBg="1" rev="0" advAuto="0" spid="1030" grpId="2"/>
      <p:bldP build="whole" bldLvl="1" animBg="1" rev="0" advAuto="0" spid="1040" grpId="15"/>
      <p:bldP build="whole" bldLvl="1" animBg="1" rev="0" advAuto="0" spid="1042" grpId="5"/>
      <p:bldP build="whole" bldLvl="1" animBg="1" rev="0" advAuto="0" spid="1034" grpId="16"/>
      <p:bldP build="whole" bldLvl="1" animBg="1" rev="0" advAuto="0" spid="1036" grpId="10"/>
      <p:bldP build="whole" bldLvl="1" animBg="1" rev="0" advAuto="0" spid="1045" grpId="11"/>
      <p:bldP build="whole" bldLvl="1" animBg="1" rev="0" advAuto="0" spid="1032" grpId="12"/>
      <p:bldP build="whole" bldLvl="1" animBg="1" rev="0" advAuto="0" spid="1043" grpId="14"/>
      <p:bldP build="whole" bldLvl="1" animBg="1" rev="0" advAuto="0" spid="1037" grpId="17"/>
      <p:bldP build="whole" bldLvl="1" animBg="1" rev="0" advAuto="0" spid="1041" grpId="18"/>
      <p:bldP build="whole" bldLvl="1" animBg="1" rev="0" advAuto="0" spid="1043" grpId="19"/>
      <p:bldP build="whole" bldLvl="1" animBg="1" rev="0" advAuto="0" spid="1029" grpId="1"/>
      <p:bldP build="whole" bldLvl="1" animBg="1" rev="0" advAuto="0" spid="1039" grpId="7"/>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047" name="Rounded Rectangle"/>
          <p:cNvSpPr/>
          <p:nvPr/>
        </p:nvSpPr>
        <p:spPr>
          <a:xfrm>
            <a:off x="6416593" y="4765900"/>
            <a:ext cx="2884836" cy="4300940"/>
          </a:xfrm>
          <a:prstGeom prst="roundRect">
            <a:avLst>
              <a:gd name="adj" fmla="val 3566"/>
            </a:avLst>
          </a:prstGeom>
          <a:ln w="50800">
            <a:solidFill>
              <a:srgbClr val="F50057"/>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48" name="Rectangle"/>
          <p:cNvSpPr/>
          <p:nvPr/>
        </p:nvSpPr>
        <p:spPr>
          <a:xfrm>
            <a:off x="6735237" y="5070489"/>
            <a:ext cx="2247548" cy="880111"/>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pic>
        <p:nvPicPr>
          <p:cNvPr id="1049" name="thread.png" descr="thread.png"/>
          <p:cNvPicPr>
            <a:picLocks noChangeAspect="1"/>
          </p:cNvPicPr>
          <p:nvPr/>
        </p:nvPicPr>
        <p:blipFill>
          <a:blip r:embed="rId3">
            <a:extLst/>
          </a:blip>
          <a:stretch>
            <a:fillRect/>
          </a:stretch>
        </p:blipFill>
        <p:spPr>
          <a:xfrm>
            <a:off x="5670999" y="6893997"/>
            <a:ext cx="537212" cy="537211"/>
          </a:xfrm>
          <a:prstGeom prst="rect">
            <a:avLst/>
          </a:prstGeom>
          <a:ln w="12700">
            <a:miter lim="400000"/>
          </a:ln>
        </p:spPr>
      </p:pic>
      <p:pic>
        <p:nvPicPr>
          <p:cNvPr id="1050" name="lock (1).png" descr="lock (1).png"/>
          <p:cNvPicPr>
            <a:picLocks noChangeAspect="1"/>
          </p:cNvPicPr>
          <p:nvPr/>
        </p:nvPicPr>
        <p:blipFill>
          <a:blip r:embed="rId4">
            <a:extLst/>
          </a:blip>
          <a:stretch>
            <a:fillRect/>
          </a:stretch>
        </p:blipFill>
        <p:spPr>
          <a:xfrm>
            <a:off x="7522426" y="3683762"/>
            <a:ext cx="673170" cy="673170"/>
          </a:xfrm>
          <a:prstGeom prst="rect">
            <a:avLst/>
          </a:prstGeom>
          <a:ln w="12700">
            <a:miter lim="400000"/>
          </a:ln>
        </p:spPr>
      </p:pic>
      <p:sp>
        <p:nvSpPr>
          <p:cNvPr id="1051" name="L"/>
          <p:cNvSpPr txBox="1"/>
          <p:nvPr/>
        </p:nvSpPr>
        <p:spPr>
          <a:xfrm>
            <a:off x="7770531" y="4355129"/>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1052" name="L"/>
          <p:cNvSpPr txBox="1"/>
          <p:nvPr/>
        </p:nvSpPr>
        <p:spPr>
          <a:xfrm>
            <a:off x="7778515" y="9949063"/>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sp>
        <p:nvSpPr>
          <p:cNvPr id="1053" name="T1"/>
          <p:cNvSpPr txBox="1"/>
          <p:nvPr/>
        </p:nvSpPr>
        <p:spPr>
          <a:xfrm>
            <a:off x="5610999" y="6401532"/>
            <a:ext cx="475007"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600">
                <a:latin typeface="Avenir Next Regular"/>
                <a:ea typeface="Avenir Next Regular"/>
                <a:cs typeface="Avenir Next Regular"/>
                <a:sym typeface="Avenir Next Regular"/>
              </a:defRPr>
            </a:lvl1pPr>
          </a:lstStyle>
          <a:p>
            <a:pPr/>
            <a:r>
              <a:t>T1</a:t>
            </a:r>
          </a:p>
        </p:txBody>
      </p:sp>
      <p:pic>
        <p:nvPicPr>
          <p:cNvPr id="1054" name="unlock (3).png" descr="unlock (3).png"/>
          <p:cNvPicPr>
            <a:picLocks noChangeAspect="1"/>
          </p:cNvPicPr>
          <p:nvPr/>
        </p:nvPicPr>
        <p:blipFill>
          <a:blip r:embed="rId5">
            <a:extLst/>
          </a:blip>
          <a:stretch>
            <a:fillRect/>
          </a:stretch>
        </p:blipFill>
        <p:spPr>
          <a:xfrm>
            <a:off x="7605777" y="9273437"/>
            <a:ext cx="673170" cy="673170"/>
          </a:xfrm>
          <a:prstGeom prst="rect">
            <a:avLst/>
          </a:prstGeom>
          <a:ln w="12700">
            <a:miter lim="400000"/>
          </a:ln>
        </p:spPr>
      </p:pic>
      <p:sp>
        <p:nvSpPr>
          <p:cNvPr id="1055" name="Main G"/>
          <p:cNvSpPr txBox="1"/>
          <p:nvPr/>
        </p:nvSpPr>
        <p:spPr>
          <a:xfrm>
            <a:off x="7227084" y="5253369"/>
            <a:ext cx="126385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Main G</a:t>
            </a:r>
          </a:p>
        </p:txBody>
      </p:sp>
      <p:sp>
        <p:nvSpPr>
          <p:cNvPr id="1056" name="Rounded Rectangle"/>
          <p:cNvSpPr/>
          <p:nvPr/>
        </p:nvSpPr>
        <p:spPr>
          <a:xfrm>
            <a:off x="6735237" y="6117767"/>
            <a:ext cx="2247548" cy="795285"/>
          </a:xfrm>
          <a:prstGeom prst="roundRect">
            <a:avLst>
              <a:gd name="adj" fmla="val 12935"/>
            </a:avLst>
          </a:prstGeom>
          <a:solidFill>
            <a:srgbClr val="00C853"/>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57" name="task 1"/>
          <p:cNvSpPr txBox="1"/>
          <p:nvPr/>
        </p:nvSpPr>
        <p:spPr>
          <a:xfrm>
            <a:off x="7227694" y="6258234"/>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 1</a:t>
            </a:r>
          </a:p>
        </p:txBody>
      </p:sp>
      <p:pic>
        <p:nvPicPr>
          <p:cNvPr id="1058" name="lock (1).png" descr="lock (1).png"/>
          <p:cNvPicPr>
            <a:picLocks noChangeAspect="1"/>
          </p:cNvPicPr>
          <p:nvPr/>
        </p:nvPicPr>
        <p:blipFill>
          <a:blip r:embed="rId4">
            <a:extLst/>
          </a:blip>
          <a:stretch>
            <a:fillRect/>
          </a:stretch>
        </p:blipFill>
        <p:spPr>
          <a:xfrm>
            <a:off x="21244042" y="3683762"/>
            <a:ext cx="673170" cy="673170"/>
          </a:xfrm>
          <a:prstGeom prst="rect">
            <a:avLst/>
          </a:prstGeom>
          <a:ln w="12700">
            <a:miter lim="400000"/>
          </a:ln>
        </p:spPr>
      </p:pic>
      <p:sp>
        <p:nvSpPr>
          <p:cNvPr id="1059" name="L"/>
          <p:cNvSpPr txBox="1"/>
          <p:nvPr/>
        </p:nvSpPr>
        <p:spPr>
          <a:xfrm>
            <a:off x="21492147" y="4355129"/>
            <a:ext cx="18140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1060" name="SysMon"/>
          <p:cNvSpPr txBox="1"/>
          <p:nvPr/>
        </p:nvSpPr>
        <p:spPr>
          <a:xfrm>
            <a:off x="18657667" y="6383900"/>
            <a:ext cx="1331545"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600">
                <a:latin typeface="Avenir Next Regular"/>
                <a:ea typeface="Avenir Next Regular"/>
                <a:cs typeface="Avenir Next Regular"/>
                <a:sym typeface="Avenir Next Regular"/>
              </a:defRPr>
            </a:lvl1pPr>
          </a:lstStyle>
          <a:p>
            <a:pPr/>
            <a:r>
              <a:t>SysMon</a:t>
            </a:r>
          </a:p>
        </p:txBody>
      </p:sp>
      <p:sp>
        <p:nvSpPr>
          <p:cNvPr id="1061" name="G1"/>
          <p:cNvSpPr txBox="1"/>
          <p:nvPr/>
        </p:nvSpPr>
        <p:spPr>
          <a:xfrm>
            <a:off x="21306549" y="5245798"/>
            <a:ext cx="552603"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G1</a:t>
            </a:r>
          </a:p>
        </p:txBody>
      </p:sp>
      <p:pic>
        <p:nvPicPr>
          <p:cNvPr id="1062" name="unlock.png" descr="unlock.png"/>
          <p:cNvPicPr>
            <a:picLocks noChangeAspect="1"/>
          </p:cNvPicPr>
          <p:nvPr/>
        </p:nvPicPr>
        <p:blipFill>
          <a:blip r:embed="rId6">
            <a:extLst/>
          </a:blip>
          <a:stretch>
            <a:fillRect/>
          </a:stretch>
        </p:blipFill>
        <p:spPr>
          <a:xfrm>
            <a:off x="21327392" y="9267135"/>
            <a:ext cx="673170" cy="673170"/>
          </a:xfrm>
          <a:prstGeom prst="rect">
            <a:avLst/>
          </a:prstGeom>
          <a:ln w="12700">
            <a:miter lim="400000"/>
          </a:ln>
        </p:spPr>
      </p:pic>
      <p:sp>
        <p:nvSpPr>
          <p:cNvPr id="1063" name="L"/>
          <p:cNvSpPr txBox="1"/>
          <p:nvPr/>
        </p:nvSpPr>
        <p:spPr>
          <a:xfrm>
            <a:off x="21500131" y="9942762"/>
            <a:ext cx="181407"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pic>
        <p:nvPicPr>
          <p:cNvPr id="1064" name="spinning.png" descr="spinning.png"/>
          <p:cNvPicPr>
            <a:picLocks noChangeAspect="1"/>
          </p:cNvPicPr>
          <p:nvPr/>
        </p:nvPicPr>
        <p:blipFill>
          <a:blip r:embed="rId7">
            <a:extLst/>
          </a:blip>
          <a:stretch>
            <a:fillRect/>
          </a:stretch>
        </p:blipFill>
        <p:spPr>
          <a:xfrm>
            <a:off x="21240739" y="6493131"/>
            <a:ext cx="846477" cy="846478"/>
          </a:xfrm>
          <a:prstGeom prst="rect">
            <a:avLst/>
          </a:prstGeom>
          <a:ln w="12700">
            <a:miter lim="400000"/>
          </a:ln>
        </p:spPr>
      </p:pic>
      <p:pic>
        <p:nvPicPr>
          <p:cNvPr id="1065" name="thread.png" descr="thread.png"/>
          <p:cNvPicPr>
            <a:picLocks noChangeAspect="1"/>
          </p:cNvPicPr>
          <p:nvPr/>
        </p:nvPicPr>
        <p:blipFill>
          <a:blip r:embed="rId3">
            <a:extLst/>
          </a:blip>
          <a:stretch>
            <a:fillRect/>
          </a:stretch>
        </p:blipFill>
        <p:spPr>
          <a:xfrm>
            <a:off x="19176716" y="6893997"/>
            <a:ext cx="537211" cy="537211"/>
          </a:xfrm>
          <a:prstGeom prst="rect">
            <a:avLst/>
          </a:prstGeom>
          <a:ln w="12700">
            <a:miter lim="400000"/>
          </a:ln>
        </p:spPr>
      </p:pic>
      <p:sp>
        <p:nvSpPr>
          <p:cNvPr id="1066" name="Scheduler…"/>
          <p:cNvSpPr txBox="1"/>
          <p:nvPr/>
        </p:nvSpPr>
        <p:spPr>
          <a:xfrm>
            <a:off x="1817788" y="3772121"/>
            <a:ext cx="1834661" cy="8788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80000"/>
              </a:lnSpc>
              <a:spcBef>
                <a:spcPts val="0"/>
              </a:spcBef>
              <a:defRPr sz="2500"/>
            </a:pPr>
            <a:r>
              <a:t>Scheduler</a:t>
            </a:r>
          </a:p>
          <a:p>
            <a:pPr algn="ctr">
              <a:lnSpc>
                <a:spcPct val="80000"/>
              </a:lnSpc>
              <a:spcBef>
                <a:spcPts val="0"/>
              </a:spcBef>
              <a:defRPr sz="2500"/>
            </a:pPr>
            <a:r>
              <a:t>Queue</a:t>
            </a:r>
          </a:p>
        </p:txBody>
      </p:sp>
      <p:sp>
        <p:nvSpPr>
          <p:cNvPr id="1067" name="Rounded Rectangle"/>
          <p:cNvSpPr/>
          <p:nvPr/>
        </p:nvSpPr>
        <p:spPr>
          <a:xfrm>
            <a:off x="1252204" y="4725749"/>
            <a:ext cx="2965827" cy="7277720"/>
          </a:xfrm>
          <a:prstGeom prst="roundRect">
            <a:avLst>
              <a:gd name="adj" fmla="val 642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068" name="waiting-room.png" descr="waiting-room.png"/>
          <p:cNvPicPr>
            <a:picLocks noChangeAspect="1"/>
          </p:cNvPicPr>
          <p:nvPr/>
        </p:nvPicPr>
        <p:blipFill>
          <a:blip r:embed="rId8">
            <a:extLst/>
          </a:blip>
          <a:stretch>
            <a:fillRect/>
          </a:stretch>
        </p:blipFill>
        <p:spPr>
          <a:xfrm>
            <a:off x="2379518" y="2922386"/>
            <a:ext cx="711201" cy="711201"/>
          </a:xfrm>
          <a:prstGeom prst="rect">
            <a:avLst/>
          </a:prstGeom>
          <a:ln w="12700">
            <a:miter lim="400000"/>
          </a:ln>
        </p:spPr>
      </p:pic>
      <p:sp>
        <p:nvSpPr>
          <p:cNvPr id="1069" name="Rounded Rectangle"/>
          <p:cNvSpPr/>
          <p:nvPr/>
        </p:nvSpPr>
        <p:spPr>
          <a:xfrm>
            <a:off x="6735237" y="7029419"/>
            <a:ext cx="2247548" cy="795285"/>
          </a:xfrm>
          <a:prstGeom prst="roundRect">
            <a:avLst>
              <a:gd name="adj" fmla="val 12935"/>
            </a:avLst>
          </a:prstGeom>
          <a:solidFill>
            <a:srgbClr val="00C853"/>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70" name="task 2"/>
          <p:cNvSpPr txBox="1"/>
          <p:nvPr/>
        </p:nvSpPr>
        <p:spPr>
          <a:xfrm>
            <a:off x="7227694" y="7169887"/>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 2</a:t>
            </a:r>
          </a:p>
        </p:txBody>
      </p:sp>
      <p:sp>
        <p:nvSpPr>
          <p:cNvPr id="1071" name="Rounded Rectangle"/>
          <p:cNvSpPr/>
          <p:nvPr/>
        </p:nvSpPr>
        <p:spPr>
          <a:xfrm>
            <a:off x="6735237" y="7966967"/>
            <a:ext cx="2247548" cy="795285"/>
          </a:xfrm>
          <a:prstGeom prst="roundRect">
            <a:avLst>
              <a:gd name="adj" fmla="val 12935"/>
            </a:avLst>
          </a:prstGeom>
          <a:solidFill>
            <a:srgbClr val="E1315A"/>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72" name="task 3"/>
          <p:cNvSpPr txBox="1"/>
          <p:nvPr/>
        </p:nvSpPr>
        <p:spPr>
          <a:xfrm>
            <a:off x="7227694" y="8107434"/>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 3</a:t>
            </a:r>
          </a:p>
        </p:txBody>
      </p:sp>
      <p:sp>
        <p:nvSpPr>
          <p:cNvPr id="1073" name="Rounded Rectangle"/>
          <p:cNvSpPr/>
          <p:nvPr/>
        </p:nvSpPr>
        <p:spPr>
          <a:xfrm>
            <a:off x="10503492" y="4765900"/>
            <a:ext cx="2884836" cy="4300940"/>
          </a:xfrm>
          <a:prstGeom prst="roundRect">
            <a:avLst>
              <a:gd name="adj" fmla="val 3566"/>
            </a:avLst>
          </a:prstGeom>
          <a:ln w="50800">
            <a:solidFill>
              <a:srgbClr val="F50057"/>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74" name="Rectangle"/>
          <p:cNvSpPr/>
          <p:nvPr/>
        </p:nvSpPr>
        <p:spPr>
          <a:xfrm>
            <a:off x="10822136" y="5070488"/>
            <a:ext cx="2247547" cy="880111"/>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pic>
        <p:nvPicPr>
          <p:cNvPr id="1075" name="thread.png" descr="thread.png"/>
          <p:cNvPicPr>
            <a:picLocks noChangeAspect="1"/>
          </p:cNvPicPr>
          <p:nvPr/>
        </p:nvPicPr>
        <p:blipFill>
          <a:blip r:embed="rId3">
            <a:extLst/>
          </a:blip>
          <a:stretch>
            <a:fillRect/>
          </a:stretch>
        </p:blipFill>
        <p:spPr>
          <a:xfrm>
            <a:off x="9757898" y="6893997"/>
            <a:ext cx="537212" cy="537211"/>
          </a:xfrm>
          <a:prstGeom prst="rect">
            <a:avLst/>
          </a:prstGeom>
          <a:ln w="12700">
            <a:miter lim="400000"/>
          </a:ln>
        </p:spPr>
      </p:pic>
      <p:pic>
        <p:nvPicPr>
          <p:cNvPr id="1076" name="lock (1).png" descr="lock (1).png"/>
          <p:cNvPicPr>
            <a:picLocks noChangeAspect="1"/>
          </p:cNvPicPr>
          <p:nvPr/>
        </p:nvPicPr>
        <p:blipFill>
          <a:blip r:embed="rId4">
            <a:extLst/>
          </a:blip>
          <a:stretch>
            <a:fillRect/>
          </a:stretch>
        </p:blipFill>
        <p:spPr>
          <a:xfrm>
            <a:off x="11609325" y="3683762"/>
            <a:ext cx="673170" cy="673170"/>
          </a:xfrm>
          <a:prstGeom prst="rect">
            <a:avLst/>
          </a:prstGeom>
          <a:ln w="12700">
            <a:miter lim="400000"/>
          </a:ln>
        </p:spPr>
      </p:pic>
      <p:sp>
        <p:nvSpPr>
          <p:cNvPr id="1077" name="L"/>
          <p:cNvSpPr txBox="1"/>
          <p:nvPr/>
        </p:nvSpPr>
        <p:spPr>
          <a:xfrm>
            <a:off x="11857430" y="4355129"/>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1078" name="L"/>
          <p:cNvSpPr txBox="1"/>
          <p:nvPr/>
        </p:nvSpPr>
        <p:spPr>
          <a:xfrm>
            <a:off x="11865414" y="9949064"/>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sp>
        <p:nvSpPr>
          <p:cNvPr id="1079" name="T2"/>
          <p:cNvSpPr txBox="1"/>
          <p:nvPr/>
        </p:nvSpPr>
        <p:spPr>
          <a:xfrm>
            <a:off x="9697898" y="6401533"/>
            <a:ext cx="475007"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600">
                <a:latin typeface="Avenir Next Regular"/>
                <a:ea typeface="Avenir Next Regular"/>
                <a:cs typeface="Avenir Next Regular"/>
                <a:sym typeface="Avenir Next Regular"/>
              </a:defRPr>
            </a:lvl1pPr>
          </a:lstStyle>
          <a:p>
            <a:pPr/>
            <a:r>
              <a:t>T2</a:t>
            </a:r>
          </a:p>
        </p:txBody>
      </p:sp>
      <p:pic>
        <p:nvPicPr>
          <p:cNvPr id="1080" name="unlock (3).png" descr="unlock (3).png"/>
          <p:cNvPicPr>
            <a:picLocks noChangeAspect="1"/>
          </p:cNvPicPr>
          <p:nvPr/>
        </p:nvPicPr>
        <p:blipFill>
          <a:blip r:embed="rId5">
            <a:extLst/>
          </a:blip>
          <a:stretch>
            <a:fillRect/>
          </a:stretch>
        </p:blipFill>
        <p:spPr>
          <a:xfrm>
            <a:off x="11692676" y="9273437"/>
            <a:ext cx="673170" cy="673170"/>
          </a:xfrm>
          <a:prstGeom prst="rect">
            <a:avLst/>
          </a:prstGeom>
          <a:ln w="12700">
            <a:miter lim="400000"/>
          </a:ln>
        </p:spPr>
      </p:pic>
      <p:sp>
        <p:nvSpPr>
          <p:cNvPr id="1081" name="G1"/>
          <p:cNvSpPr txBox="1"/>
          <p:nvPr/>
        </p:nvSpPr>
        <p:spPr>
          <a:xfrm>
            <a:off x="11669608" y="5253369"/>
            <a:ext cx="552603"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G1</a:t>
            </a:r>
          </a:p>
        </p:txBody>
      </p:sp>
      <p:sp>
        <p:nvSpPr>
          <p:cNvPr id="1082" name="Rounded Rectangle"/>
          <p:cNvSpPr/>
          <p:nvPr/>
        </p:nvSpPr>
        <p:spPr>
          <a:xfrm>
            <a:off x="10822136" y="6117767"/>
            <a:ext cx="2247547" cy="795285"/>
          </a:xfrm>
          <a:prstGeom prst="roundRect">
            <a:avLst>
              <a:gd name="adj" fmla="val 12935"/>
            </a:avLst>
          </a:prstGeom>
          <a:solidFill>
            <a:srgbClr val="E1315A"/>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83" name="Lock()"/>
          <p:cNvSpPr txBox="1"/>
          <p:nvPr/>
        </p:nvSpPr>
        <p:spPr>
          <a:xfrm>
            <a:off x="11397944" y="6258235"/>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Lock()</a:t>
            </a:r>
          </a:p>
        </p:txBody>
      </p:sp>
      <p:sp>
        <p:nvSpPr>
          <p:cNvPr id="1084" name="Rounded Rectangle"/>
          <p:cNvSpPr/>
          <p:nvPr/>
        </p:nvSpPr>
        <p:spPr>
          <a:xfrm>
            <a:off x="14524508" y="4765900"/>
            <a:ext cx="2884837" cy="4300940"/>
          </a:xfrm>
          <a:prstGeom prst="roundRect">
            <a:avLst>
              <a:gd name="adj" fmla="val 3566"/>
            </a:avLst>
          </a:prstGeom>
          <a:ln w="50800">
            <a:solidFill>
              <a:srgbClr val="F50057"/>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85" name="Rectangle"/>
          <p:cNvSpPr/>
          <p:nvPr/>
        </p:nvSpPr>
        <p:spPr>
          <a:xfrm>
            <a:off x="14843152" y="5070488"/>
            <a:ext cx="2247548" cy="880111"/>
          </a:xfrm>
          <a:prstGeom prst="rect">
            <a:avLst/>
          </a:prstGeom>
          <a:solidFill>
            <a:srgbClr val="FFFFFF"/>
          </a:solidFill>
          <a:ln w="12700">
            <a:miter lim="400000"/>
          </a:ln>
        </p:spPr>
        <p:txBody>
          <a:bodyPr lIns="28575" tIns="28575" rIns="28575" bIns="28575" anchor="ctr"/>
          <a:lstStyle/>
          <a:p>
            <a:pPr algn="ctr">
              <a:lnSpc>
                <a:spcPct val="80000"/>
              </a:lnSpc>
              <a:spcBef>
                <a:spcPts val="0"/>
              </a:spcBef>
              <a:defRPr b="0" cap="all" sz="2600">
                <a:solidFill>
                  <a:srgbClr val="212121"/>
                </a:solidFill>
                <a:latin typeface="Avenir Next Heavy"/>
                <a:ea typeface="Avenir Next Heavy"/>
                <a:cs typeface="Avenir Next Heavy"/>
                <a:sym typeface="Avenir Next Heavy"/>
              </a:defRPr>
            </a:pPr>
          </a:p>
        </p:txBody>
      </p:sp>
      <p:pic>
        <p:nvPicPr>
          <p:cNvPr id="1086" name="thread.png" descr="thread.png"/>
          <p:cNvPicPr>
            <a:picLocks noChangeAspect="1"/>
          </p:cNvPicPr>
          <p:nvPr/>
        </p:nvPicPr>
        <p:blipFill>
          <a:blip r:embed="rId3">
            <a:extLst/>
          </a:blip>
          <a:stretch>
            <a:fillRect/>
          </a:stretch>
        </p:blipFill>
        <p:spPr>
          <a:xfrm>
            <a:off x="13778915" y="6893997"/>
            <a:ext cx="537211" cy="537211"/>
          </a:xfrm>
          <a:prstGeom prst="rect">
            <a:avLst/>
          </a:prstGeom>
          <a:ln w="12700">
            <a:miter lim="400000"/>
          </a:ln>
        </p:spPr>
      </p:pic>
      <p:pic>
        <p:nvPicPr>
          <p:cNvPr id="1087" name="lock (1).png" descr="lock (1).png"/>
          <p:cNvPicPr>
            <a:picLocks noChangeAspect="1"/>
          </p:cNvPicPr>
          <p:nvPr/>
        </p:nvPicPr>
        <p:blipFill>
          <a:blip r:embed="rId4">
            <a:extLst/>
          </a:blip>
          <a:stretch>
            <a:fillRect/>
          </a:stretch>
        </p:blipFill>
        <p:spPr>
          <a:xfrm>
            <a:off x="15630342" y="3683762"/>
            <a:ext cx="673170" cy="673170"/>
          </a:xfrm>
          <a:prstGeom prst="rect">
            <a:avLst/>
          </a:prstGeom>
          <a:ln w="12700">
            <a:miter lim="400000"/>
          </a:ln>
        </p:spPr>
      </p:pic>
      <p:sp>
        <p:nvSpPr>
          <p:cNvPr id="1088" name="L"/>
          <p:cNvSpPr txBox="1"/>
          <p:nvPr/>
        </p:nvSpPr>
        <p:spPr>
          <a:xfrm>
            <a:off x="15878447" y="4355129"/>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latin typeface="Avenir Next Heavy"/>
                <a:ea typeface="Avenir Next Heavy"/>
                <a:cs typeface="Avenir Next Heavy"/>
                <a:sym typeface="Avenir Next Heavy"/>
              </a:defRPr>
            </a:lvl1pPr>
          </a:lstStyle>
          <a:p>
            <a:pPr/>
            <a:r>
              <a:t>L</a:t>
            </a:r>
          </a:p>
        </p:txBody>
      </p:sp>
      <p:sp>
        <p:nvSpPr>
          <p:cNvPr id="1089" name="L"/>
          <p:cNvSpPr txBox="1"/>
          <p:nvPr/>
        </p:nvSpPr>
        <p:spPr>
          <a:xfrm>
            <a:off x="15886431" y="9949064"/>
            <a:ext cx="181408" cy="336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defRPr b="0" sz="1600">
                <a:solidFill>
                  <a:srgbClr val="F50057"/>
                </a:solidFill>
                <a:latin typeface="Avenir Next Heavy"/>
                <a:ea typeface="Avenir Next Heavy"/>
                <a:cs typeface="Avenir Next Heavy"/>
                <a:sym typeface="Avenir Next Heavy"/>
              </a:defRPr>
            </a:lvl1pPr>
          </a:lstStyle>
          <a:p>
            <a:pPr/>
            <a:r>
              <a:t>L</a:t>
            </a:r>
          </a:p>
        </p:txBody>
      </p:sp>
      <p:sp>
        <p:nvSpPr>
          <p:cNvPr id="1090" name="T3"/>
          <p:cNvSpPr txBox="1"/>
          <p:nvPr/>
        </p:nvSpPr>
        <p:spPr>
          <a:xfrm>
            <a:off x="13718916" y="6401533"/>
            <a:ext cx="475006"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600">
                <a:latin typeface="Avenir Next Regular"/>
                <a:ea typeface="Avenir Next Regular"/>
                <a:cs typeface="Avenir Next Regular"/>
                <a:sym typeface="Avenir Next Regular"/>
              </a:defRPr>
            </a:lvl1pPr>
          </a:lstStyle>
          <a:p>
            <a:pPr/>
            <a:r>
              <a:t>T3</a:t>
            </a:r>
          </a:p>
        </p:txBody>
      </p:sp>
      <p:pic>
        <p:nvPicPr>
          <p:cNvPr id="1091" name="unlock (3).png" descr="unlock (3).png"/>
          <p:cNvPicPr>
            <a:picLocks noChangeAspect="1"/>
          </p:cNvPicPr>
          <p:nvPr/>
        </p:nvPicPr>
        <p:blipFill>
          <a:blip r:embed="rId5">
            <a:extLst/>
          </a:blip>
          <a:stretch>
            <a:fillRect/>
          </a:stretch>
        </p:blipFill>
        <p:spPr>
          <a:xfrm>
            <a:off x="15713693" y="9273437"/>
            <a:ext cx="673170" cy="673170"/>
          </a:xfrm>
          <a:prstGeom prst="rect">
            <a:avLst/>
          </a:prstGeom>
          <a:ln w="12700">
            <a:miter lim="400000"/>
          </a:ln>
        </p:spPr>
      </p:pic>
      <p:sp>
        <p:nvSpPr>
          <p:cNvPr id="1092" name="G2"/>
          <p:cNvSpPr txBox="1"/>
          <p:nvPr/>
        </p:nvSpPr>
        <p:spPr>
          <a:xfrm>
            <a:off x="15690624" y="5253369"/>
            <a:ext cx="55260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sz="2600">
                <a:solidFill>
                  <a:srgbClr val="0D0D0D"/>
                </a:solidFill>
                <a:latin typeface="Avenir Next Heavy"/>
                <a:ea typeface="Avenir Next Heavy"/>
                <a:cs typeface="Avenir Next Heavy"/>
                <a:sym typeface="Avenir Next Heavy"/>
              </a:defRPr>
            </a:lvl1pPr>
          </a:lstStyle>
          <a:p>
            <a:pPr/>
            <a:r>
              <a:t>G2</a:t>
            </a:r>
          </a:p>
        </p:txBody>
      </p:sp>
      <p:sp>
        <p:nvSpPr>
          <p:cNvPr id="1093" name="Rounded Rectangle"/>
          <p:cNvSpPr/>
          <p:nvPr/>
        </p:nvSpPr>
        <p:spPr>
          <a:xfrm>
            <a:off x="14843152" y="6117767"/>
            <a:ext cx="2247548" cy="795285"/>
          </a:xfrm>
          <a:prstGeom prst="roundRect">
            <a:avLst>
              <a:gd name="adj" fmla="val 12935"/>
            </a:avLst>
          </a:prstGeom>
          <a:solidFill>
            <a:srgbClr val="E1315A"/>
          </a:solidFill>
          <a:ln w="12700">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94" name="Lock()"/>
          <p:cNvSpPr txBox="1"/>
          <p:nvPr/>
        </p:nvSpPr>
        <p:spPr>
          <a:xfrm>
            <a:off x="15418961" y="6258235"/>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Lock()</a:t>
            </a:r>
          </a:p>
        </p:txBody>
      </p:sp>
      <p:sp>
        <p:nvSpPr>
          <p:cNvPr id="1095" name="Rounded Rectangle"/>
          <p:cNvSpPr/>
          <p:nvPr/>
        </p:nvSpPr>
        <p:spPr>
          <a:xfrm>
            <a:off x="20221559" y="4765900"/>
            <a:ext cx="2884836" cy="4300940"/>
          </a:xfrm>
          <a:prstGeom prst="roundRect">
            <a:avLst>
              <a:gd name="adj" fmla="val 3566"/>
            </a:avLst>
          </a:prstGeom>
          <a:ln w="50800">
            <a:solidFill>
              <a:srgbClr val="00C853"/>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096" name="CHECK DEAD"/>
          <p:cNvSpPr txBox="1"/>
          <p:nvPr/>
        </p:nvSpPr>
        <p:spPr>
          <a:xfrm>
            <a:off x="9069603" y="875176"/>
            <a:ext cx="6244794" cy="13017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7200">
                <a:latin typeface="Avenir Next Heavy"/>
                <a:ea typeface="Avenir Next Heavy"/>
                <a:cs typeface="Avenir Next Heavy"/>
                <a:sym typeface="Avenir Next Heavy"/>
              </a:defRPr>
            </a:lvl1pPr>
          </a:lstStyle>
          <a:p>
            <a:pPr/>
            <a:r>
              <a:t>CHECK DEAD</a:t>
            </a:r>
          </a:p>
        </p:txBody>
      </p:sp>
      <p:sp>
        <p:nvSpPr>
          <p:cNvPr id="1097" name="Rounded Rectangle"/>
          <p:cNvSpPr/>
          <p:nvPr/>
        </p:nvSpPr>
        <p:spPr>
          <a:xfrm>
            <a:off x="6358561" y="10778618"/>
            <a:ext cx="11174698" cy="1270001"/>
          </a:xfrm>
          <a:prstGeom prst="roundRect">
            <a:avLst>
              <a:gd name="adj" fmla="val 15000"/>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098" name="all go routines are asleep - deadlock"/>
          <p:cNvSpPr txBox="1"/>
          <p:nvPr/>
        </p:nvSpPr>
        <p:spPr>
          <a:xfrm>
            <a:off x="6960170" y="11042143"/>
            <a:ext cx="9971479" cy="742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3500">
                <a:latin typeface="Meslo LG L DZ Regular for Powerline"/>
                <a:ea typeface="Meslo LG L DZ Regular for Powerline"/>
                <a:cs typeface="Meslo LG L DZ Regular for Powerline"/>
                <a:sym typeface="Meslo LG L DZ Regular for Powerline"/>
              </a:defRPr>
            </a:lvl1pPr>
          </a:lstStyle>
          <a:p>
            <a:pPr/>
            <a:r>
              <a:t>all go routines are asleep - deadlock</a:t>
            </a:r>
          </a:p>
        </p:txBody>
      </p:sp>
      <p:sp>
        <p:nvSpPr>
          <p:cNvPr id="1099" name="Rounded Rectangle"/>
          <p:cNvSpPr/>
          <p:nvPr/>
        </p:nvSpPr>
        <p:spPr>
          <a:xfrm>
            <a:off x="1563059" y="5079735"/>
            <a:ext cx="2344119" cy="846477"/>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00" name="Main"/>
          <p:cNvSpPr txBox="1"/>
          <p:nvPr/>
        </p:nvSpPr>
        <p:spPr>
          <a:xfrm>
            <a:off x="2295667" y="5236273"/>
            <a:ext cx="87890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Main</a:t>
            </a:r>
          </a:p>
        </p:txBody>
      </p:sp>
      <p:sp>
        <p:nvSpPr>
          <p:cNvPr id="1101" name="Rounded Rectangle"/>
          <p:cNvSpPr/>
          <p:nvPr/>
        </p:nvSpPr>
        <p:spPr>
          <a:xfrm>
            <a:off x="1563058" y="6041370"/>
            <a:ext cx="2344120" cy="846478"/>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02" name="G1"/>
          <p:cNvSpPr txBox="1"/>
          <p:nvPr/>
        </p:nvSpPr>
        <p:spPr>
          <a:xfrm>
            <a:off x="2486817" y="6197909"/>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G1</a:t>
            </a:r>
          </a:p>
        </p:txBody>
      </p:sp>
      <p:sp>
        <p:nvSpPr>
          <p:cNvPr id="1103" name="Rounded Rectangle"/>
          <p:cNvSpPr/>
          <p:nvPr/>
        </p:nvSpPr>
        <p:spPr>
          <a:xfrm>
            <a:off x="1563058" y="6995436"/>
            <a:ext cx="2344120" cy="846478"/>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04" name="G2"/>
          <p:cNvSpPr txBox="1"/>
          <p:nvPr/>
        </p:nvSpPr>
        <p:spPr>
          <a:xfrm>
            <a:off x="2486817" y="7151975"/>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G2</a:t>
            </a:r>
          </a:p>
        </p:txBody>
      </p:sp>
      <p:sp>
        <p:nvSpPr>
          <p:cNvPr id="1105" name="Rounded Rectangle"/>
          <p:cNvSpPr/>
          <p:nvPr/>
        </p:nvSpPr>
        <p:spPr>
          <a:xfrm>
            <a:off x="1563058" y="7941371"/>
            <a:ext cx="2344120" cy="846477"/>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06" name="G3"/>
          <p:cNvSpPr txBox="1"/>
          <p:nvPr/>
        </p:nvSpPr>
        <p:spPr>
          <a:xfrm>
            <a:off x="2486817" y="8097909"/>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G3</a:t>
            </a:r>
          </a:p>
        </p:txBody>
      </p:sp>
      <p:sp>
        <p:nvSpPr>
          <p:cNvPr id="1107" name="Rounded Rectangle"/>
          <p:cNvSpPr/>
          <p:nvPr/>
        </p:nvSpPr>
        <p:spPr>
          <a:xfrm>
            <a:off x="1563058" y="8907364"/>
            <a:ext cx="2344120" cy="846477"/>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08" name="G4"/>
          <p:cNvSpPr txBox="1"/>
          <p:nvPr/>
        </p:nvSpPr>
        <p:spPr>
          <a:xfrm>
            <a:off x="2486817" y="9063902"/>
            <a:ext cx="496603"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G4</a:t>
            </a:r>
          </a:p>
        </p:txBody>
      </p:sp>
      <p:sp>
        <p:nvSpPr>
          <p:cNvPr id="1109" name="Rounded Rectangle"/>
          <p:cNvSpPr/>
          <p:nvPr/>
        </p:nvSpPr>
        <p:spPr>
          <a:xfrm>
            <a:off x="6416593" y="4765900"/>
            <a:ext cx="2884836" cy="4300940"/>
          </a:xfrm>
          <a:prstGeom prst="roundRect">
            <a:avLst>
              <a:gd name="adj" fmla="val 3566"/>
            </a:avLst>
          </a:prstGeom>
          <a:ln w="50800">
            <a:solidFill>
              <a:srgbClr val="00C853"/>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110" name="Rounded Rectangle"/>
          <p:cNvSpPr/>
          <p:nvPr/>
        </p:nvSpPr>
        <p:spPr>
          <a:xfrm>
            <a:off x="10503492" y="4765900"/>
            <a:ext cx="2884836" cy="4300940"/>
          </a:xfrm>
          <a:prstGeom prst="roundRect">
            <a:avLst>
              <a:gd name="adj" fmla="val 3566"/>
            </a:avLst>
          </a:prstGeom>
          <a:ln w="50800">
            <a:solidFill>
              <a:srgbClr val="00C853"/>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
        <p:nvSpPr>
          <p:cNvPr id="1111" name="Rounded Rectangle"/>
          <p:cNvSpPr/>
          <p:nvPr/>
        </p:nvSpPr>
        <p:spPr>
          <a:xfrm>
            <a:off x="14524508" y="4765900"/>
            <a:ext cx="2884837" cy="4300940"/>
          </a:xfrm>
          <a:prstGeom prst="roundRect">
            <a:avLst>
              <a:gd name="adj" fmla="val 3566"/>
            </a:avLst>
          </a:prstGeom>
          <a:ln w="50800">
            <a:solidFill>
              <a:srgbClr val="00C853"/>
            </a:solidFill>
            <a:custDash>
              <a:ds d="200000" sp="200000"/>
            </a:custDash>
            <a:miter lim="400000"/>
          </a:ln>
        </p:spPr>
        <p:txBody>
          <a:bodyPr lIns="28575" tIns="28575" rIns="28575" bIns="28575" anchor="ctr"/>
          <a:lstStyle/>
          <a:p>
            <a:pPr algn="ctr">
              <a:lnSpc>
                <a:spcPct val="80000"/>
              </a:lnSpc>
              <a:spcBef>
                <a:spcPts val="0"/>
              </a:spcBef>
              <a:defRPr b="0" cap="all" sz="3800">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096"/>
                                        </p:tgtEl>
                                        <p:attrNameLst>
                                          <p:attrName>style.visibility</p:attrName>
                                        </p:attrNameLst>
                                      </p:cBhvr>
                                      <p:to>
                                        <p:strVal val="visible"/>
                                      </p:to>
                                    </p:set>
                                    <p:anim calcmode="lin" valueType="num">
                                      <p:cBhvr>
                                        <p:cTn id="7" dur="1000" fill="hold"/>
                                        <p:tgtEl>
                                          <p:spTgt spid="1096"/>
                                        </p:tgtEl>
                                        <p:attrNameLst>
                                          <p:attrName>ppt_w</p:attrName>
                                        </p:attrNameLst>
                                      </p:cBhvr>
                                      <p:tavLst>
                                        <p:tav tm="0">
                                          <p:val>
                                            <p:fltVal val="0"/>
                                          </p:val>
                                        </p:tav>
                                        <p:tav tm="100000">
                                          <p:val>
                                            <p:strVal val="#ppt_w"/>
                                          </p:val>
                                        </p:tav>
                                      </p:tavLst>
                                    </p:anim>
                                    <p:anim calcmode="lin" valueType="num">
                                      <p:cBhvr>
                                        <p:cTn id="8" dur="1000" fill="hold"/>
                                        <p:tgtEl>
                                          <p:spTgt spid="1096"/>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1067"/>
                                        </p:tgtEl>
                                        <p:attrNameLst>
                                          <p:attrName>style.visibility</p:attrName>
                                        </p:attrNameLst>
                                      </p:cBhvr>
                                      <p:to>
                                        <p:strVal val="visible"/>
                                      </p:to>
                                    </p:set>
                                    <p:anim calcmode="lin" valueType="num">
                                      <p:cBhvr>
                                        <p:cTn id="12" dur="900" fill="hold"/>
                                        <p:tgtEl>
                                          <p:spTgt spid="1067"/>
                                        </p:tgtEl>
                                        <p:attrNameLst>
                                          <p:attrName>ppt_w</p:attrName>
                                        </p:attrNameLst>
                                      </p:cBhvr>
                                      <p:tavLst>
                                        <p:tav tm="0">
                                          <p:val>
                                            <p:fltVal val="0"/>
                                          </p:val>
                                        </p:tav>
                                        <p:tav tm="100000">
                                          <p:val>
                                            <p:strVal val="#ppt_w"/>
                                          </p:val>
                                        </p:tav>
                                      </p:tavLst>
                                    </p:anim>
                                    <p:anim calcmode="lin" valueType="num">
                                      <p:cBhvr>
                                        <p:cTn id="13" dur="900" fill="hold"/>
                                        <p:tgtEl>
                                          <p:spTgt spid="1067"/>
                                        </p:tgtEl>
                                        <p:attrNameLst>
                                          <p:attrName>ppt_h</p:attrName>
                                        </p:attrNameLst>
                                      </p:cBhvr>
                                      <p:tavLst>
                                        <p:tav tm="0">
                                          <p:val>
                                            <p:fltVal val="0"/>
                                          </p:val>
                                        </p:tav>
                                        <p:tav tm="100000">
                                          <p:val>
                                            <p:strVal val="#ppt_h"/>
                                          </p:val>
                                        </p:tav>
                                      </p:tavLst>
                                    </p:anim>
                                  </p:childTnLst>
                                </p:cTn>
                              </p:par>
                            </p:childTnLst>
                          </p:cTn>
                        </p:par>
                        <p:par>
                          <p:cTn id="14" fill="hold">
                            <p:stCondLst>
                              <p:cond delay="1900"/>
                            </p:stCondLst>
                            <p:childTnLst>
                              <p:par>
                                <p:cTn id="15" presetClass="entr" nodeType="afterEffect" presetSubtype="32" presetID="23" grpId="3" fill="hold">
                                  <p:stCondLst>
                                    <p:cond delay="300"/>
                                  </p:stCondLst>
                                  <p:iterate type="el" backwards="0">
                                    <p:tmAbs val="0"/>
                                  </p:iterate>
                                  <p:childTnLst>
                                    <p:set>
                                      <p:cBhvr>
                                        <p:cTn id="16" fill="hold"/>
                                        <p:tgtEl>
                                          <p:spTgt spid="1066"/>
                                        </p:tgtEl>
                                        <p:attrNameLst>
                                          <p:attrName>style.visibility</p:attrName>
                                        </p:attrNameLst>
                                      </p:cBhvr>
                                      <p:to>
                                        <p:strVal val="visible"/>
                                      </p:to>
                                    </p:set>
                                    <p:anim calcmode="lin" valueType="num">
                                      <p:cBhvr>
                                        <p:cTn id="17" dur="800" fill="hold"/>
                                        <p:tgtEl>
                                          <p:spTgt spid="1066"/>
                                        </p:tgtEl>
                                        <p:attrNameLst>
                                          <p:attrName>ppt_w</p:attrName>
                                        </p:attrNameLst>
                                      </p:cBhvr>
                                      <p:tavLst>
                                        <p:tav tm="0">
                                          <p:val>
                                            <p:strVal val="4*#ppt_w"/>
                                          </p:val>
                                        </p:tav>
                                        <p:tav tm="100000">
                                          <p:val>
                                            <p:strVal val="#ppt_w"/>
                                          </p:val>
                                        </p:tav>
                                      </p:tavLst>
                                    </p:anim>
                                    <p:anim calcmode="lin" valueType="num">
                                      <p:cBhvr>
                                        <p:cTn id="18" dur="800" fill="hold"/>
                                        <p:tgtEl>
                                          <p:spTgt spid="1066"/>
                                        </p:tgtEl>
                                        <p:attrNameLst>
                                          <p:attrName>ppt_h</p:attrName>
                                        </p:attrNameLst>
                                      </p:cBhvr>
                                      <p:tavLst>
                                        <p:tav tm="0">
                                          <p:val>
                                            <p:strVal val="4*#ppt_h"/>
                                          </p:val>
                                        </p:tav>
                                        <p:tav tm="100000">
                                          <p:val>
                                            <p:strVal val="#ppt_h"/>
                                          </p:val>
                                        </p:tav>
                                      </p:tavLst>
                                    </p:anim>
                                  </p:childTnLst>
                                </p:cTn>
                              </p:par>
                            </p:childTnLst>
                          </p:cTn>
                        </p:par>
                        <p:par>
                          <p:cTn id="19" fill="hold">
                            <p:stCondLst>
                              <p:cond delay="3000"/>
                            </p:stCondLst>
                            <p:childTnLst>
                              <p:par>
                                <p:cTn id="20" presetClass="entr" nodeType="afterEffect" presetSubtype="32" presetID="4" grpId="4" fill="hold">
                                  <p:stCondLst>
                                    <p:cond delay="0"/>
                                  </p:stCondLst>
                                  <p:iterate type="el" backwards="0">
                                    <p:tmAbs val="0"/>
                                  </p:iterate>
                                  <p:childTnLst>
                                    <p:set>
                                      <p:cBhvr>
                                        <p:cTn id="21" fill="hold"/>
                                        <p:tgtEl>
                                          <p:spTgt spid="1068"/>
                                        </p:tgtEl>
                                        <p:attrNameLst>
                                          <p:attrName>style.visibility</p:attrName>
                                        </p:attrNameLst>
                                      </p:cBhvr>
                                      <p:to>
                                        <p:strVal val="visible"/>
                                      </p:to>
                                    </p:set>
                                    <p:animEffect filter="box(out)" transition="in">
                                      <p:cBhvr>
                                        <p:cTn id="22" dur="600"/>
                                        <p:tgtEl>
                                          <p:spTgt spid="1068"/>
                                        </p:tgtEl>
                                      </p:cBhvr>
                                    </p:animEffect>
                                  </p:childTnLst>
                                </p:cTn>
                              </p:par>
                            </p:childTnLst>
                          </p:cTn>
                        </p:par>
                        <p:par>
                          <p:cTn id="23" fill="hold">
                            <p:stCondLst>
                              <p:cond delay="3600"/>
                            </p:stCondLst>
                            <p:childTnLst>
                              <p:par>
                                <p:cTn id="24" presetClass="entr" nodeType="afterEffect" presetSubtype="32" presetID="4" grpId="5" fill="hold">
                                  <p:stCondLst>
                                    <p:cond delay="0"/>
                                  </p:stCondLst>
                                  <p:iterate type="el" backwards="0">
                                    <p:tmAbs val="0"/>
                                  </p:iterate>
                                  <p:childTnLst>
                                    <p:set>
                                      <p:cBhvr>
                                        <p:cTn id="25" fill="hold"/>
                                        <p:tgtEl>
                                          <p:spTgt spid="1099"/>
                                        </p:tgtEl>
                                        <p:attrNameLst>
                                          <p:attrName>style.visibility</p:attrName>
                                        </p:attrNameLst>
                                      </p:cBhvr>
                                      <p:to>
                                        <p:strVal val="visible"/>
                                      </p:to>
                                    </p:set>
                                    <p:animEffect filter="box(out)" transition="in">
                                      <p:cBhvr>
                                        <p:cTn id="26" dur="600"/>
                                        <p:tgtEl>
                                          <p:spTgt spid="1099"/>
                                        </p:tgtEl>
                                      </p:cBhvr>
                                    </p:animEffect>
                                  </p:childTnLst>
                                </p:cTn>
                              </p:par>
                            </p:childTnLst>
                          </p:cTn>
                        </p:par>
                        <p:par>
                          <p:cTn id="27" fill="hold">
                            <p:stCondLst>
                              <p:cond delay="4200"/>
                            </p:stCondLst>
                            <p:childTnLst>
                              <p:par>
                                <p:cTn id="28" presetClass="entr" nodeType="afterEffect" presetSubtype="32" presetID="23" grpId="6" fill="hold">
                                  <p:stCondLst>
                                    <p:cond delay="0"/>
                                  </p:stCondLst>
                                  <p:iterate type="el" backwards="0">
                                    <p:tmAbs val="0"/>
                                  </p:iterate>
                                  <p:childTnLst>
                                    <p:set>
                                      <p:cBhvr>
                                        <p:cTn id="29" fill="hold"/>
                                        <p:tgtEl>
                                          <p:spTgt spid="1100"/>
                                        </p:tgtEl>
                                        <p:attrNameLst>
                                          <p:attrName>style.visibility</p:attrName>
                                        </p:attrNameLst>
                                      </p:cBhvr>
                                      <p:to>
                                        <p:strVal val="visible"/>
                                      </p:to>
                                    </p:set>
                                    <p:anim calcmode="lin" valueType="num">
                                      <p:cBhvr>
                                        <p:cTn id="30" dur="800" fill="hold"/>
                                        <p:tgtEl>
                                          <p:spTgt spid="1100"/>
                                        </p:tgtEl>
                                        <p:attrNameLst>
                                          <p:attrName>ppt_w</p:attrName>
                                        </p:attrNameLst>
                                      </p:cBhvr>
                                      <p:tavLst>
                                        <p:tav tm="0">
                                          <p:val>
                                            <p:strVal val="4*#ppt_w"/>
                                          </p:val>
                                        </p:tav>
                                        <p:tav tm="100000">
                                          <p:val>
                                            <p:strVal val="#ppt_w"/>
                                          </p:val>
                                        </p:tav>
                                      </p:tavLst>
                                    </p:anim>
                                    <p:anim calcmode="lin" valueType="num">
                                      <p:cBhvr>
                                        <p:cTn id="31" dur="800" fill="hold"/>
                                        <p:tgtEl>
                                          <p:spTgt spid="1100"/>
                                        </p:tgtEl>
                                        <p:attrNameLst>
                                          <p:attrName>ppt_h</p:attrName>
                                        </p:attrNameLst>
                                      </p:cBhvr>
                                      <p:tavLst>
                                        <p:tav tm="0">
                                          <p:val>
                                            <p:strVal val="4*#ppt_h"/>
                                          </p:val>
                                        </p:tav>
                                        <p:tav tm="100000">
                                          <p:val>
                                            <p:strVal val="#ppt_h"/>
                                          </p:val>
                                        </p:tav>
                                      </p:tavLst>
                                    </p:anim>
                                  </p:childTnLst>
                                </p:cTn>
                              </p:par>
                            </p:childTnLst>
                          </p:cTn>
                        </p:par>
                        <p:par>
                          <p:cTn id="32" fill="hold">
                            <p:stCondLst>
                              <p:cond delay="5000"/>
                            </p:stCondLst>
                            <p:childTnLst>
                              <p:par>
                                <p:cTn id="33" presetClass="entr" nodeType="afterEffect" presetSubtype="32" presetID="4" grpId="7" fill="hold">
                                  <p:stCondLst>
                                    <p:cond delay="400"/>
                                  </p:stCondLst>
                                  <p:iterate type="el" backwards="0">
                                    <p:tmAbs val="0"/>
                                  </p:iterate>
                                  <p:childTnLst>
                                    <p:set>
                                      <p:cBhvr>
                                        <p:cTn id="34" fill="hold"/>
                                        <p:tgtEl>
                                          <p:spTgt spid="1101"/>
                                        </p:tgtEl>
                                        <p:attrNameLst>
                                          <p:attrName>style.visibility</p:attrName>
                                        </p:attrNameLst>
                                      </p:cBhvr>
                                      <p:to>
                                        <p:strVal val="visible"/>
                                      </p:to>
                                    </p:set>
                                    <p:animEffect filter="box(out)" transition="in">
                                      <p:cBhvr>
                                        <p:cTn id="35" dur="600"/>
                                        <p:tgtEl>
                                          <p:spTgt spid="1101"/>
                                        </p:tgtEl>
                                      </p:cBhvr>
                                    </p:animEffect>
                                  </p:childTnLst>
                                </p:cTn>
                              </p:par>
                            </p:childTnLst>
                          </p:cTn>
                        </p:par>
                        <p:par>
                          <p:cTn id="36" fill="hold">
                            <p:stCondLst>
                              <p:cond delay="6000"/>
                            </p:stCondLst>
                            <p:childTnLst>
                              <p:par>
                                <p:cTn id="37" presetClass="entr" nodeType="afterEffect" presetSubtype="32" presetID="23" grpId="8" fill="hold">
                                  <p:stCondLst>
                                    <p:cond delay="0"/>
                                  </p:stCondLst>
                                  <p:iterate type="el" backwards="0">
                                    <p:tmAbs val="0"/>
                                  </p:iterate>
                                  <p:childTnLst>
                                    <p:set>
                                      <p:cBhvr>
                                        <p:cTn id="38" fill="hold"/>
                                        <p:tgtEl>
                                          <p:spTgt spid="1102"/>
                                        </p:tgtEl>
                                        <p:attrNameLst>
                                          <p:attrName>style.visibility</p:attrName>
                                        </p:attrNameLst>
                                      </p:cBhvr>
                                      <p:to>
                                        <p:strVal val="visible"/>
                                      </p:to>
                                    </p:set>
                                    <p:anim calcmode="lin" valueType="num">
                                      <p:cBhvr>
                                        <p:cTn id="39" dur="800" fill="hold"/>
                                        <p:tgtEl>
                                          <p:spTgt spid="1102"/>
                                        </p:tgtEl>
                                        <p:attrNameLst>
                                          <p:attrName>ppt_w</p:attrName>
                                        </p:attrNameLst>
                                      </p:cBhvr>
                                      <p:tavLst>
                                        <p:tav tm="0">
                                          <p:val>
                                            <p:strVal val="4*#ppt_w"/>
                                          </p:val>
                                        </p:tav>
                                        <p:tav tm="100000">
                                          <p:val>
                                            <p:strVal val="#ppt_w"/>
                                          </p:val>
                                        </p:tav>
                                      </p:tavLst>
                                    </p:anim>
                                    <p:anim calcmode="lin" valueType="num">
                                      <p:cBhvr>
                                        <p:cTn id="40" dur="800" fill="hold"/>
                                        <p:tgtEl>
                                          <p:spTgt spid="1102"/>
                                        </p:tgtEl>
                                        <p:attrNameLst>
                                          <p:attrName>ppt_h</p:attrName>
                                        </p:attrNameLst>
                                      </p:cBhvr>
                                      <p:tavLst>
                                        <p:tav tm="0">
                                          <p:val>
                                            <p:strVal val="4*#ppt_h"/>
                                          </p:val>
                                        </p:tav>
                                        <p:tav tm="100000">
                                          <p:val>
                                            <p:strVal val="#ppt_h"/>
                                          </p:val>
                                        </p:tav>
                                      </p:tavLst>
                                    </p:anim>
                                  </p:childTnLst>
                                </p:cTn>
                              </p:par>
                            </p:childTnLst>
                          </p:cTn>
                        </p:par>
                        <p:par>
                          <p:cTn id="41" fill="hold">
                            <p:stCondLst>
                              <p:cond delay="6800"/>
                            </p:stCondLst>
                            <p:childTnLst>
                              <p:par>
                                <p:cTn id="42" presetClass="entr" nodeType="afterEffect" presetSubtype="32" presetID="4" grpId="9" fill="hold">
                                  <p:stCondLst>
                                    <p:cond delay="400"/>
                                  </p:stCondLst>
                                  <p:iterate type="el" backwards="0">
                                    <p:tmAbs val="0"/>
                                  </p:iterate>
                                  <p:childTnLst>
                                    <p:set>
                                      <p:cBhvr>
                                        <p:cTn id="43" fill="hold"/>
                                        <p:tgtEl>
                                          <p:spTgt spid="1103"/>
                                        </p:tgtEl>
                                        <p:attrNameLst>
                                          <p:attrName>style.visibility</p:attrName>
                                        </p:attrNameLst>
                                      </p:cBhvr>
                                      <p:to>
                                        <p:strVal val="visible"/>
                                      </p:to>
                                    </p:set>
                                    <p:animEffect filter="box(out)" transition="in">
                                      <p:cBhvr>
                                        <p:cTn id="44" dur="600"/>
                                        <p:tgtEl>
                                          <p:spTgt spid="1103"/>
                                        </p:tgtEl>
                                      </p:cBhvr>
                                    </p:animEffect>
                                  </p:childTnLst>
                                </p:cTn>
                              </p:par>
                            </p:childTnLst>
                          </p:cTn>
                        </p:par>
                        <p:par>
                          <p:cTn id="45" fill="hold">
                            <p:stCondLst>
                              <p:cond delay="7800"/>
                            </p:stCondLst>
                            <p:childTnLst>
                              <p:par>
                                <p:cTn id="46" presetClass="entr" nodeType="afterEffect" presetSubtype="32" presetID="23" grpId="10" fill="hold">
                                  <p:stCondLst>
                                    <p:cond delay="0"/>
                                  </p:stCondLst>
                                  <p:iterate type="el" backwards="0">
                                    <p:tmAbs val="0"/>
                                  </p:iterate>
                                  <p:childTnLst>
                                    <p:set>
                                      <p:cBhvr>
                                        <p:cTn id="47" fill="hold"/>
                                        <p:tgtEl>
                                          <p:spTgt spid="1104"/>
                                        </p:tgtEl>
                                        <p:attrNameLst>
                                          <p:attrName>style.visibility</p:attrName>
                                        </p:attrNameLst>
                                      </p:cBhvr>
                                      <p:to>
                                        <p:strVal val="visible"/>
                                      </p:to>
                                    </p:set>
                                    <p:anim calcmode="lin" valueType="num">
                                      <p:cBhvr>
                                        <p:cTn id="48" dur="800" fill="hold"/>
                                        <p:tgtEl>
                                          <p:spTgt spid="1104"/>
                                        </p:tgtEl>
                                        <p:attrNameLst>
                                          <p:attrName>ppt_w</p:attrName>
                                        </p:attrNameLst>
                                      </p:cBhvr>
                                      <p:tavLst>
                                        <p:tav tm="0">
                                          <p:val>
                                            <p:strVal val="4*#ppt_w"/>
                                          </p:val>
                                        </p:tav>
                                        <p:tav tm="100000">
                                          <p:val>
                                            <p:strVal val="#ppt_w"/>
                                          </p:val>
                                        </p:tav>
                                      </p:tavLst>
                                    </p:anim>
                                    <p:anim calcmode="lin" valueType="num">
                                      <p:cBhvr>
                                        <p:cTn id="49" dur="800" fill="hold"/>
                                        <p:tgtEl>
                                          <p:spTgt spid="1104"/>
                                        </p:tgtEl>
                                        <p:attrNameLst>
                                          <p:attrName>ppt_h</p:attrName>
                                        </p:attrNameLst>
                                      </p:cBhvr>
                                      <p:tavLst>
                                        <p:tav tm="0">
                                          <p:val>
                                            <p:strVal val="4*#ppt_h"/>
                                          </p:val>
                                        </p:tav>
                                        <p:tav tm="100000">
                                          <p:val>
                                            <p:strVal val="#ppt_h"/>
                                          </p:val>
                                        </p:tav>
                                      </p:tavLst>
                                    </p:anim>
                                  </p:childTnLst>
                                </p:cTn>
                              </p:par>
                            </p:childTnLst>
                          </p:cTn>
                        </p:par>
                        <p:par>
                          <p:cTn id="50" fill="hold">
                            <p:stCondLst>
                              <p:cond delay="8600"/>
                            </p:stCondLst>
                            <p:childTnLst>
                              <p:par>
                                <p:cTn id="51" presetClass="entr" nodeType="afterEffect" presetSubtype="32" presetID="4" grpId="11" fill="hold">
                                  <p:stCondLst>
                                    <p:cond delay="400"/>
                                  </p:stCondLst>
                                  <p:iterate type="el" backwards="0">
                                    <p:tmAbs val="0"/>
                                  </p:iterate>
                                  <p:childTnLst>
                                    <p:set>
                                      <p:cBhvr>
                                        <p:cTn id="52" fill="hold"/>
                                        <p:tgtEl>
                                          <p:spTgt spid="1105"/>
                                        </p:tgtEl>
                                        <p:attrNameLst>
                                          <p:attrName>style.visibility</p:attrName>
                                        </p:attrNameLst>
                                      </p:cBhvr>
                                      <p:to>
                                        <p:strVal val="visible"/>
                                      </p:to>
                                    </p:set>
                                    <p:animEffect filter="box(out)" transition="in">
                                      <p:cBhvr>
                                        <p:cTn id="53" dur="600"/>
                                        <p:tgtEl>
                                          <p:spTgt spid="1105"/>
                                        </p:tgtEl>
                                      </p:cBhvr>
                                    </p:animEffect>
                                  </p:childTnLst>
                                </p:cTn>
                              </p:par>
                            </p:childTnLst>
                          </p:cTn>
                        </p:par>
                        <p:par>
                          <p:cTn id="54" fill="hold">
                            <p:stCondLst>
                              <p:cond delay="9600"/>
                            </p:stCondLst>
                            <p:childTnLst>
                              <p:par>
                                <p:cTn id="55" presetClass="entr" nodeType="afterEffect" presetSubtype="32" presetID="23" grpId="12" fill="hold">
                                  <p:stCondLst>
                                    <p:cond delay="0"/>
                                  </p:stCondLst>
                                  <p:iterate type="el" backwards="0">
                                    <p:tmAbs val="0"/>
                                  </p:iterate>
                                  <p:childTnLst>
                                    <p:set>
                                      <p:cBhvr>
                                        <p:cTn id="56" fill="hold"/>
                                        <p:tgtEl>
                                          <p:spTgt spid="1106"/>
                                        </p:tgtEl>
                                        <p:attrNameLst>
                                          <p:attrName>style.visibility</p:attrName>
                                        </p:attrNameLst>
                                      </p:cBhvr>
                                      <p:to>
                                        <p:strVal val="visible"/>
                                      </p:to>
                                    </p:set>
                                    <p:anim calcmode="lin" valueType="num">
                                      <p:cBhvr>
                                        <p:cTn id="57" dur="800" fill="hold"/>
                                        <p:tgtEl>
                                          <p:spTgt spid="1106"/>
                                        </p:tgtEl>
                                        <p:attrNameLst>
                                          <p:attrName>ppt_w</p:attrName>
                                        </p:attrNameLst>
                                      </p:cBhvr>
                                      <p:tavLst>
                                        <p:tav tm="0">
                                          <p:val>
                                            <p:strVal val="4*#ppt_w"/>
                                          </p:val>
                                        </p:tav>
                                        <p:tav tm="100000">
                                          <p:val>
                                            <p:strVal val="#ppt_w"/>
                                          </p:val>
                                        </p:tav>
                                      </p:tavLst>
                                    </p:anim>
                                    <p:anim calcmode="lin" valueType="num">
                                      <p:cBhvr>
                                        <p:cTn id="58" dur="800" fill="hold"/>
                                        <p:tgtEl>
                                          <p:spTgt spid="1106"/>
                                        </p:tgtEl>
                                        <p:attrNameLst>
                                          <p:attrName>ppt_h</p:attrName>
                                        </p:attrNameLst>
                                      </p:cBhvr>
                                      <p:tavLst>
                                        <p:tav tm="0">
                                          <p:val>
                                            <p:strVal val="4*#ppt_h"/>
                                          </p:val>
                                        </p:tav>
                                        <p:tav tm="100000">
                                          <p:val>
                                            <p:strVal val="#ppt_h"/>
                                          </p:val>
                                        </p:tav>
                                      </p:tavLst>
                                    </p:anim>
                                  </p:childTnLst>
                                </p:cTn>
                              </p:par>
                            </p:childTnLst>
                          </p:cTn>
                        </p:par>
                        <p:par>
                          <p:cTn id="59" fill="hold">
                            <p:stCondLst>
                              <p:cond delay="10400"/>
                            </p:stCondLst>
                            <p:childTnLst>
                              <p:par>
                                <p:cTn id="60" presetClass="entr" nodeType="afterEffect" presetSubtype="32" presetID="4" grpId="13" fill="hold">
                                  <p:stCondLst>
                                    <p:cond delay="400"/>
                                  </p:stCondLst>
                                  <p:iterate type="el" backwards="0">
                                    <p:tmAbs val="0"/>
                                  </p:iterate>
                                  <p:childTnLst>
                                    <p:set>
                                      <p:cBhvr>
                                        <p:cTn id="61" fill="hold"/>
                                        <p:tgtEl>
                                          <p:spTgt spid="1107"/>
                                        </p:tgtEl>
                                        <p:attrNameLst>
                                          <p:attrName>style.visibility</p:attrName>
                                        </p:attrNameLst>
                                      </p:cBhvr>
                                      <p:to>
                                        <p:strVal val="visible"/>
                                      </p:to>
                                    </p:set>
                                    <p:animEffect filter="box(out)" transition="in">
                                      <p:cBhvr>
                                        <p:cTn id="62" dur="600"/>
                                        <p:tgtEl>
                                          <p:spTgt spid="1107"/>
                                        </p:tgtEl>
                                      </p:cBhvr>
                                    </p:animEffect>
                                  </p:childTnLst>
                                </p:cTn>
                              </p:par>
                            </p:childTnLst>
                          </p:cTn>
                        </p:par>
                        <p:par>
                          <p:cTn id="63" fill="hold">
                            <p:stCondLst>
                              <p:cond delay="11400"/>
                            </p:stCondLst>
                            <p:childTnLst>
                              <p:par>
                                <p:cTn id="64" presetClass="entr" nodeType="afterEffect" presetSubtype="32" presetID="23" grpId="14" fill="hold">
                                  <p:stCondLst>
                                    <p:cond delay="0"/>
                                  </p:stCondLst>
                                  <p:iterate type="el" backwards="0">
                                    <p:tmAbs val="0"/>
                                  </p:iterate>
                                  <p:childTnLst>
                                    <p:set>
                                      <p:cBhvr>
                                        <p:cTn id="65" fill="hold"/>
                                        <p:tgtEl>
                                          <p:spTgt spid="1108"/>
                                        </p:tgtEl>
                                        <p:attrNameLst>
                                          <p:attrName>style.visibility</p:attrName>
                                        </p:attrNameLst>
                                      </p:cBhvr>
                                      <p:to>
                                        <p:strVal val="visible"/>
                                      </p:to>
                                    </p:set>
                                    <p:anim calcmode="lin" valueType="num">
                                      <p:cBhvr>
                                        <p:cTn id="66" dur="800" fill="hold"/>
                                        <p:tgtEl>
                                          <p:spTgt spid="1108"/>
                                        </p:tgtEl>
                                        <p:attrNameLst>
                                          <p:attrName>ppt_w</p:attrName>
                                        </p:attrNameLst>
                                      </p:cBhvr>
                                      <p:tavLst>
                                        <p:tav tm="0">
                                          <p:val>
                                            <p:strVal val="4*#ppt_w"/>
                                          </p:val>
                                        </p:tav>
                                        <p:tav tm="100000">
                                          <p:val>
                                            <p:strVal val="#ppt_w"/>
                                          </p:val>
                                        </p:tav>
                                      </p:tavLst>
                                    </p:anim>
                                    <p:anim calcmode="lin" valueType="num">
                                      <p:cBhvr>
                                        <p:cTn id="67" dur="800" fill="hold"/>
                                        <p:tgtEl>
                                          <p:spTgt spid="1108"/>
                                        </p:tgtEl>
                                        <p:attrNameLst>
                                          <p:attrName>ppt_h</p:attrName>
                                        </p:attrNameLst>
                                      </p:cBhvr>
                                      <p:tavLst>
                                        <p:tav tm="0">
                                          <p:val>
                                            <p:strVal val="4*#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Class="entr" nodeType="clickEffect" presetID="9" grpId="15" fill="hold">
                                  <p:stCondLst>
                                    <p:cond delay="0"/>
                                  </p:stCondLst>
                                  <p:iterate type="el" backwards="0">
                                    <p:tmAbs val="0"/>
                                  </p:iterate>
                                  <p:childTnLst>
                                    <p:set>
                                      <p:cBhvr>
                                        <p:cTn id="71" fill="hold"/>
                                        <p:tgtEl>
                                          <p:spTgt spid="1109"/>
                                        </p:tgtEl>
                                        <p:attrNameLst>
                                          <p:attrName>style.visibility</p:attrName>
                                        </p:attrNameLst>
                                      </p:cBhvr>
                                      <p:to>
                                        <p:strVal val="visible"/>
                                      </p:to>
                                    </p:set>
                                    <p:animEffect filter="dissolve" transition="in">
                                      <p:cBhvr>
                                        <p:cTn id="72" dur="1250"/>
                                        <p:tgtEl>
                                          <p:spTgt spid="1109"/>
                                        </p:tgtEl>
                                      </p:cBhvr>
                                    </p:animEffect>
                                  </p:childTnLst>
                                </p:cTn>
                              </p:par>
                            </p:childTnLst>
                          </p:cTn>
                        </p:par>
                        <p:par>
                          <p:cTn id="73" fill="hold">
                            <p:stCondLst>
                              <p:cond delay="1250"/>
                            </p:stCondLst>
                            <p:childTnLst>
                              <p:par>
                                <p:cTn id="74" presetClass="entr" nodeType="afterEffect" presetSubtype="32" presetID="4" grpId="16" fill="hold">
                                  <p:stCondLst>
                                    <p:cond delay="0"/>
                                  </p:stCondLst>
                                  <p:iterate type="el" backwards="0">
                                    <p:tmAbs val="0"/>
                                  </p:iterate>
                                  <p:childTnLst>
                                    <p:set>
                                      <p:cBhvr>
                                        <p:cTn id="75" fill="hold"/>
                                        <p:tgtEl>
                                          <p:spTgt spid="1049"/>
                                        </p:tgtEl>
                                        <p:attrNameLst>
                                          <p:attrName>style.visibility</p:attrName>
                                        </p:attrNameLst>
                                      </p:cBhvr>
                                      <p:to>
                                        <p:strVal val="visible"/>
                                      </p:to>
                                    </p:set>
                                    <p:animEffect filter="box(out)" transition="in">
                                      <p:cBhvr>
                                        <p:cTn id="76" dur="800"/>
                                        <p:tgtEl>
                                          <p:spTgt spid="1049"/>
                                        </p:tgtEl>
                                      </p:cBhvr>
                                    </p:animEffect>
                                  </p:childTnLst>
                                </p:cTn>
                              </p:par>
                            </p:childTnLst>
                          </p:cTn>
                        </p:par>
                        <p:par>
                          <p:cTn id="77" fill="hold">
                            <p:stCondLst>
                              <p:cond delay="2050"/>
                            </p:stCondLst>
                            <p:childTnLst>
                              <p:par>
                                <p:cTn id="78" presetClass="entr" nodeType="afterEffect" presetSubtype="32" presetID="23" grpId="17" fill="hold">
                                  <p:stCondLst>
                                    <p:cond delay="0"/>
                                  </p:stCondLst>
                                  <p:iterate type="el" backwards="0">
                                    <p:tmAbs val="0"/>
                                  </p:iterate>
                                  <p:childTnLst>
                                    <p:set>
                                      <p:cBhvr>
                                        <p:cTn id="79" fill="hold"/>
                                        <p:tgtEl>
                                          <p:spTgt spid="1053"/>
                                        </p:tgtEl>
                                        <p:attrNameLst>
                                          <p:attrName>style.visibility</p:attrName>
                                        </p:attrNameLst>
                                      </p:cBhvr>
                                      <p:to>
                                        <p:strVal val="visible"/>
                                      </p:to>
                                    </p:set>
                                    <p:anim calcmode="lin" valueType="num">
                                      <p:cBhvr>
                                        <p:cTn id="80" dur="800" fill="hold"/>
                                        <p:tgtEl>
                                          <p:spTgt spid="1053"/>
                                        </p:tgtEl>
                                        <p:attrNameLst>
                                          <p:attrName>ppt_w</p:attrName>
                                        </p:attrNameLst>
                                      </p:cBhvr>
                                      <p:tavLst>
                                        <p:tav tm="0">
                                          <p:val>
                                            <p:strVal val="4*#ppt_w"/>
                                          </p:val>
                                        </p:tav>
                                        <p:tav tm="100000">
                                          <p:val>
                                            <p:strVal val="#ppt_w"/>
                                          </p:val>
                                        </p:tav>
                                      </p:tavLst>
                                    </p:anim>
                                    <p:anim calcmode="lin" valueType="num">
                                      <p:cBhvr>
                                        <p:cTn id="81" dur="800" fill="hold"/>
                                        <p:tgtEl>
                                          <p:spTgt spid="1053"/>
                                        </p:tgtEl>
                                        <p:attrNameLst>
                                          <p:attrName>ppt_h</p:attrName>
                                        </p:attrNameLst>
                                      </p:cBhvr>
                                      <p:tavLst>
                                        <p:tav tm="0">
                                          <p:val>
                                            <p:strVal val="4*#ppt_h"/>
                                          </p:val>
                                        </p:tav>
                                        <p:tav tm="100000">
                                          <p:val>
                                            <p:strVal val="#ppt_h"/>
                                          </p:val>
                                        </p:tav>
                                      </p:tavLst>
                                    </p:anim>
                                  </p:childTnLst>
                                </p:cTn>
                              </p:par>
                            </p:childTnLst>
                          </p:cTn>
                        </p:par>
                        <p:par>
                          <p:cTn id="82" fill="hold">
                            <p:stCondLst>
                              <p:cond delay="2850"/>
                            </p:stCondLst>
                            <p:childTnLst>
                              <p:par>
                                <p:cTn id="83" presetClass="entr" nodeType="afterEffect" presetID="9" grpId="18" fill="hold">
                                  <p:stCondLst>
                                    <p:cond delay="400"/>
                                  </p:stCondLst>
                                  <p:iterate type="el" backwards="0">
                                    <p:tmAbs val="0"/>
                                  </p:iterate>
                                  <p:childTnLst>
                                    <p:set>
                                      <p:cBhvr>
                                        <p:cTn id="84" fill="hold"/>
                                        <p:tgtEl>
                                          <p:spTgt spid="1110"/>
                                        </p:tgtEl>
                                        <p:attrNameLst>
                                          <p:attrName>style.visibility</p:attrName>
                                        </p:attrNameLst>
                                      </p:cBhvr>
                                      <p:to>
                                        <p:strVal val="visible"/>
                                      </p:to>
                                    </p:set>
                                    <p:animEffect filter="dissolve" transition="in">
                                      <p:cBhvr>
                                        <p:cTn id="85" dur="1250"/>
                                        <p:tgtEl>
                                          <p:spTgt spid="1110"/>
                                        </p:tgtEl>
                                      </p:cBhvr>
                                    </p:animEffect>
                                  </p:childTnLst>
                                </p:cTn>
                              </p:par>
                            </p:childTnLst>
                          </p:cTn>
                        </p:par>
                        <p:par>
                          <p:cTn id="86" fill="hold">
                            <p:stCondLst>
                              <p:cond delay="4500"/>
                            </p:stCondLst>
                            <p:childTnLst>
                              <p:par>
                                <p:cTn id="87" presetClass="entr" nodeType="afterEffect" presetSubtype="32" presetID="4" grpId="19" fill="hold">
                                  <p:stCondLst>
                                    <p:cond delay="0"/>
                                  </p:stCondLst>
                                  <p:iterate type="el" backwards="0">
                                    <p:tmAbs val="0"/>
                                  </p:iterate>
                                  <p:childTnLst>
                                    <p:set>
                                      <p:cBhvr>
                                        <p:cTn id="88" fill="hold"/>
                                        <p:tgtEl>
                                          <p:spTgt spid="1075"/>
                                        </p:tgtEl>
                                        <p:attrNameLst>
                                          <p:attrName>style.visibility</p:attrName>
                                        </p:attrNameLst>
                                      </p:cBhvr>
                                      <p:to>
                                        <p:strVal val="visible"/>
                                      </p:to>
                                    </p:set>
                                    <p:animEffect filter="box(out)" transition="in">
                                      <p:cBhvr>
                                        <p:cTn id="89" dur="800"/>
                                        <p:tgtEl>
                                          <p:spTgt spid="1075"/>
                                        </p:tgtEl>
                                      </p:cBhvr>
                                    </p:animEffect>
                                  </p:childTnLst>
                                </p:cTn>
                              </p:par>
                            </p:childTnLst>
                          </p:cTn>
                        </p:par>
                        <p:par>
                          <p:cTn id="90" fill="hold">
                            <p:stCondLst>
                              <p:cond delay="5300"/>
                            </p:stCondLst>
                            <p:childTnLst>
                              <p:par>
                                <p:cTn id="91" presetClass="entr" nodeType="afterEffect" presetSubtype="32" presetID="23" grpId="20" fill="hold">
                                  <p:stCondLst>
                                    <p:cond delay="0"/>
                                  </p:stCondLst>
                                  <p:iterate type="el" backwards="0">
                                    <p:tmAbs val="0"/>
                                  </p:iterate>
                                  <p:childTnLst>
                                    <p:set>
                                      <p:cBhvr>
                                        <p:cTn id="92" fill="hold"/>
                                        <p:tgtEl>
                                          <p:spTgt spid="1079"/>
                                        </p:tgtEl>
                                        <p:attrNameLst>
                                          <p:attrName>style.visibility</p:attrName>
                                        </p:attrNameLst>
                                      </p:cBhvr>
                                      <p:to>
                                        <p:strVal val="visible"/>
                                      </p:to>
                                    </p:set>
                                    <p:anim calcmode="lin" valueType="num">
                                      <p:cBhvr>
                                        <p:cTn id="93" dur="800" fill="hold"/>
                                        <p:tgtEl>
                                          <p:spTgt spid="1079"/>
                                        </p:tgtEl>
                                        <p:attrNameLst>
                                          <p:attrName>ppt_w</p:attrName>
                                        </p:attrNameLst>
                                      </p:cBhvr>
                                      <p:tavLst>
                                        <p:tav tm="0">
                                          <p:val>
                                            <p:strVal val="4*#ppt_w"/>
                                          </p:val>
                                        </p:tav>
                                        <p:tav tm="100000">
                                          <p:val>
                                            <p:strVal val="#ppt_w"/>
                                          </p:val>
                                        </p:tav>
                                      </p:tavLst>
                                    </p:anim>
                                    <p:anim calcmode="lin" valueType="num">
                                      <p:cBhvr>
                                        <p:cTn id="94" dur="800" fill="hold"/>
                                        <p:tgtEl>
                                          <p:spTgt spid="1079"/>
                                        </p:tgtEl>
                                        <p:attrNameLst>
                                          <p:attrName>ppt_h</p:attrName>
                                        </p:attrNameLst>
                                      </p:cBhvr>
                                      <p:tavLst>
                                        <p:tav tm="0">
                                          <p:val>
                                            <p:strVal val="4*#ppt_h"/>
                                          </p:val>
                                        </p:tav>
                                        <p:tav tm="100000">
                                          <p:val>
                                            <p:strVal val="#ppt_h"/>
                                          </p:val>
                                        </p:tav>
                                      </p:tavLst>
                                    </p:anim>
                                  </p:childTnLst>
                                </p:cTn>
                              </p:par>
                            </p:childTnLst>
                          </p:cTn>
                        </p:par>
                        <p:par>
                          <p:cTn id="95" fill="hold">
                            <p:stCondLst>
                              <p:cond delay="6100"/>
                            </p:stCondLst>
                            <p:childTnLst>
                              <p:par>
                                <p:cTn id="96" presetClass="entr" nodeType="afterEffect" presetID="9" grpId="21" fill="hold">
                                  <p:stCondLst>
                                    <p:cond delay="400"/>
                                  </p:stCondLst>
                                  <p:iterate type="el" backwards="0">
                                    <p:tmAbs val="0"/>
                                  </p:iterate>
                                  <p:childTnLst>
                                    <p:set>
                                      <p:cBhvr>
                                        <p:cTn id="97" fill="hold"/>
                                        <p:tgtEl>
                                          <p:spTgt spid="1111"/>
                                        </p:tgtEl>
                                        <p:attrNameLst>
                                          <p:attrName>style.visibility</p:attrName>
                                        </p:attrNameLst>
                                      </p:cBhvr>
                                      <p:to>
                                        <p:strVal val="visible"/>
                                      </p:to>
                                    </p:set>
                                    <p:animEffect filter="dissolve" transition="in">
                                      <p:cBhvr>
                                        <p:cTn id="98" dur="1250"/>
                                        <p:tgtEl>
                                          <p:spTgt spid="1111"/>
                                        </p:tgtEl>
                                      </p:cBhvr>
                                    </p:animEffect>
                                  </p:childTnLst>
                                </p:cTn>
                              </p:par>
                            </p:childTnLst>
                          </p:cTn>
                        </p:par>
                        <p:par>
                          <p:cTn id="99" fill="hold">
                            <p:stCondLst>
                              <p:cond delay="7750"/>
                            </p:stCondLst>
                            <p:childTnLst>
                              <p:par>
                                <p:cTn id="100" presetClass="entr" nodeType="afterEffect" presetSubtype="32" presetID="4" grpId="22" fill="hold">
                                  <p:stCondLst>
                                    <p:cond delay="0"/>
                                  </p:stCondLst>
                                  <p:iterate type="el" backwards="0">
                                    <p:tmAbs val="0"/>
                                  </p:iterate>
                                  <p:childTnLst>
                                    <p:set>
                                      <p:cBhvr>
                                        <p:cTn id="101" fill="hold"/>
                                        <p:tgtEl>
                                          <p:spTgt spid="1086"/>
                                        </p:tgtEl>
                                        <p:attrNameLst>
                                          <p:attrName>style.visibility</p:attrName>
                                        </p:attrNameLst>
                                      </p:cBhvr>
                                      <p:to>
                                        <p:strVal val="visible"/>
                                      </p:to>
                                    </p:set>
                                    <p:animEffect filter="box(out)" transition="in">
                                      <p:cBhvr>
                                        <p:cTn id="102" dur="800"/>
                                        <p:tgtEl>
                                          <p:spTgt spid="1086"/>
                                        </p:tgtEl>
                                      </p:cBhvr>
                                    </p:animEffect>
                                  </p:childTnLst>
                                </p:cTn>
                              </p:par>
                            </p:childTnLst>
                          </p:cTn>
                        </p:par>
                        <p:par>
                          <p:cTn id="103" fill="hold">
                            <p:stCondLst>
                              <p:cond delay="8550"/>
                            </p:stCondLst>
                            <p:childTnLst>
                              <p:par>
                                <p:cTn id="104" presetClass="entr" nodeType="afterEffect" presetSubtype="32" presetID="23" grpId="23" fill="hold">
                                  <p:stCondLst>
                                    <p:cond delay="0"/>
                                  </p:stCondLst>
                                  <p:iterate type="el" backwards="0">
                                    <p:tmAbs val="0"/>
                                  </p:iterate>
                                  <p:childTnLst>
                                    <p:set>
                                      <p:cBhvr>
                                        <p:cTn id="105" fill="hold"/>
                                        <p:tgtEl>
                                          <p:spTgt spid="1090"/>
                                        </p:tgtEl>
                                        <p:attrNameLst>
                                          <p:attrName>style.visibility</p:attrName>
                                        </p:attrNameLst>
                                      </p:cBhvr>
                                      <p:to>
                                        <p:strVal val="visible"/>
                                      </p:to>
                                    </p:set>
                                    <p:anim calcmode="lin" valueType="num">
                                      <p:cBhvr>
                                        <p:cTn id="106" dur="800" fill="hold"/>
                                        <p:tgtEl>
                                          <p:spTgt spid="1090"/>
                                        </p:tgtEl>
                                        <p:attrNameLst>
                                          <p:attrName>ppt_w</p:attrName>
                                        </p:attrNameLst>
                                      </p:cBhvr>
                                      <p:tavLst>
                                        <p:tav tm="0">
                                          <p:val>
                                            <p:strVal val="4*#ppt_w"/>
                                          </p:val>
                                        </p:tav>
                                        <p:tav tm="100000">
                                          <p:val>
                                            <p:strVal val="#ppt_w"/>
                                          </p:val>
                                        </p:tav>
                                      </p:tavLst>
                                    </p:anim>
                                    <p:anim calcmode="lin" valueType="num">
                                      <p:cBhvr>
                                        <p:cTn id="107" dur="800" fill="hold"/>
                                        <p:tgtEl>
                                          <p:spTgt spid="1090"/>
                                        </p:tgtEl>
                                        <p:attrNameLst>
                                          <p:attrName>ppt_h</p:attrName>
                                        </p:attrNameLst>
                                      </p:cBhvr>
                                      <p:tavLst>
                                        <p:tav tm="0">
                                          <p:val>
                                            <p:strVal val="4*#ppt_h"/>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Class="exit" nodeType="clickEffect" presetID="10" grpId="24" fill="hold">
                                  <p:stCondLst>
                                    <p:cond delay="0"/>
                                  </p:stCondLst>
                                  <p:iterate type="el" backwards="0">
                                    <p:tmAbs val="0"/>
                                  </p:iterate>
                                  <p:childTnLst>
                                    <p:animEffect filter="fade" transition="out">
                                      <p:cBhvr>
                                        <p:cTn id="111" dur="800" fill="hold"/>
                                        <p:tgtEl>
                                          <p:spTgt spid="1099"/>
                                        </p:tgtEl>
                                      </p:cBhvr>
                                    </p:animEffect>
                                    <p:set>
                                      <p:cBhvr>
                                        <p:cTn id="112" fill="hold">
                                          <p:stCondLst>
                                            <p:cond delay="799"/>
                                          </p:stCondLst>
                                        </p:cTn>
                                        <p:tgtEl>
                                          <p:spTgt spid="1099"/>
                                        </p:tgtEl>
                                        <p:attrNameLst>
                                          <p:attrName>style.visibility</p:attrName>
                                        </p:attrNameLst>
                                      </p:cBhvr>
                                      <p:to>
                                        <p:strVal val="hidden"/>
                                      </p:to>
                                    </p:set>
                                  </p:childTnLst>
                                </p:cTn>
                              </p:par>
                            </p:childTnLst>
                          </p:cTn>
                        </p:par>
                        <p:par>
                          <p:cTn id="113" fill="hold">
                            <p:stCondLst>
                              <p:cond delay="800"/>
                            </p:stCondLst>
                            <p:childTnLst>
                              <p:par>
                                <p:cTn id="114" presetClass="exit" nodeType="afterEffect" presetID="10" grpId="25" fill="hold">
                                  <p:stCondLst>
                                    <p:cond delay="0"/>
                                  </p:stCondLst>
                                  <p:iterate type="el" backwards="0">
                                    <p:tmAbs val="0"/>
                                  </p:iterate>
                                  <p:childTnLst>
                                    <p:animEffect filter="fade" transition="out">
                                      <p:cBhvr>
                                        <p:cTn id="115" dur="800" fill="hold"/>
                                        <p:tgtEl>
                                          <p:spTgt spid="1100"/>
                                        </p:tgtEl>
                                      </p:cBhvr>
                                    </p:animEffect>
                                    <p:set>
                                      <p:cBhvr>
                                        <p:cTn id="116" fill="hold">
                                          <p:stCondLst>
                                            <p:cond delay="799"/>
                                          </p:stCondLst>
                                        </p:cTn>
                                        <p:tgtEl>
                                          <p:spTgt spid="1100"/>
                                        </p:tgtEl>
                                        <p:attrNameLst>
                                          <p:attrName>style.visibility</p:attrName>
                                        </p:attrNameLst>
                                      </p:cBhvr>
                                      <p:to>
                                        <p:strVal val="hidden"/>
                                      </p:to>
                                    </p:set>
                                  </p:childTnLst>
                                </p:cTn>
                              </p:par>
                            </p:childTnLst>
                          </p:cTn>
                        </p:par>
                        <p:par>
                          <p:cTn id="117" fill="hold">
                            <p:stCondLst>
                              <p:cond delay="1600"/>
                            </p:stCondLst>
                            <p:childTnLst>
                              <p:par>
                                <p:cTn id="118" presetClass="entr" nodeType="afterEffect" presetSubtype="32" presetID="4" grpId="26" fill="hold">
                                  <p:stCondLst>
                                    <p:cond delay="0"/>
                                  </p:stCondLst>
                                  <p:iterate type="el" backwards="0">
                                    <p:tmAbs val="0"/>
                                  </p:iterate>
                                  <p:childTnLst>
                                    <p:set>
                                      <p:cBhvr>
                                        <p:cTn id="119" fill="hold"/>
                                        <p:tgtEl>
                                          <p:spTgt spid="1048"/>
                                        </p:tgtEl>
                                        <p:attrNameLst>
                                          <p:attrName>style.visibility</p:attrName>
                                        </p:attrNameLst>
                                      </p:cBhvr>
                                      <p:to>
                                        <p:strVal val="visible"/>
                                      </p:to>
                                    </p:set>
                                    <p:animEffect filter="box(out)" transition="in">
                                      <p:cBhvr>
                                        <p:cTn id="120" dur="800"/>
                                        <p:tgtEl>
                                          <p:spTgt spid="1048"/>
                                        </p:tgtEl>
                                      </p:cBhvr>
                                    </p:animEffect>
                                  </p:childTnLst>
                                </p:cTn>
                              </p:par>
                            </p:childTnLst>
                          </p:cTn>
                        </p:par>
                        <p:par>
                          <p:cTn id="121" fill="hold">
                            <p:stCondLst>
                              <p:cond delay="2400"/>
                            </p:stCondLst>
                            <p:childTnLst>
                              <p:par>
                                <p:cTn id="122" presetClass="entr" nodeType="afterEffect" presetSubtype="32" presetID="23" grpId="27" fill="hold">
                                  <p:stCondLst>
                                    <p:cond delay="0"/>
                                  </p:stCondLst>
                                  <p:iterate type="el" backwards="0">
                                    <p:tmAbs val="0"/>
                                  </p:iterate>
                                  <p:childTnLst>
                                    <p:set>
                                      <p:cBhvr>
                                        <p:cTn id="123" fill="hold"/>
                                        <p:tgtEl>
                                          <p:spTgt spid="1055"/>
                                        </p:tgtEl>
                                        <p:attrNameLst>
                                          <p:attrName>style.visibility</p:attrName>
                                        </p:attrNameLst>
                                      </p:cBhvr>
                                      <p:to>
                                        <p:strVal val="visible"/>
                                      </p:to>
                                    </p:set>
                                    <p:anim calcmode="lin" valueType="num">
                                      <p:cBhvr>
                                        <p:cTn id="124" dur="800" fill="hold"/>
                                        <p:tgtEl>
                                          <p:spTgt spid="1055"/>
                                        </p:tgtEl>
                                        <p:attrNameLst>
                                          <p:attrName>ppt_w</p:attrName>
                                        </p:attrNameLst>
                                      </p:cBhvr>
                                      <p:tavLst>
                                        <p:tav tm="0">
                                          <p:val>
                                            <p:strVal val="4*#ppt_w"/>
                                          </p:val>
                                        </p:tav>
                                        <p:tav tm="100000">
                                          <p:val>
                                            <p:strVal val="#ppt_w"/>
                                          </p:val>
                                        </p:tav>
                                      </p:tavLst>
                                    </p:anim>
                                    <p:anim calcmode="lin" valueType="num">
                                      <p:cBhvr>
                                        <p:cTn id="125" dur="800" fill="hold"/>
                                        <p:tgtEl>
                                          <p:spTgt spid="1055"/>
                                        </p:tgtEl>
                                        <p:attrNameLst>
                                          <p:attrName>ppt_h</p:attrName>
                                        </p:attrNameLst>
                                      </p:cBhvr>
                                      <p:tavLst>
                                        <p:tav tm="0">
                                          <p:val>
                                            <p:strVal val="4*#ppt_h"/>
                                          </p:val>
                                        </p:tav>
                                        <p:tav tm="100000">
                                          <p:val>
                                            <p:strVal val="#ppt_h"/>
                                          </p:val>
                                        </p:tav>
                                      </p:tavLst>
                                    </p:anim>
                                  </p:childTnLst>
                                </p:cTn>
                              </p:par>
                            </p:childTnLst>
                          </p:cTn>
                        </p:par>
                        <p:par>
                          <p:cTn id="126" fill="hold">
                            <p:stCondLst>
                              <p:cond delay="0"/>
                            </p:stCondLst>
                            <p:childTnLst>
                              <p:par>
                                <p:cTn id="127" presetClass="path" nodeType="afterEffect" presetSubtype="0" presetID="-1" grpId="28" accel="50000" decel="50000" fill="hold">
                                  <p:stCondLst>
                                    <p:cond delay="0"/>
                                  </p:stCondLst>
                                  <p:childTnLst>
                                    <p:animMotion path="M 0.000000 0.000000 L 0.000000 -0.069559" origin="layout" pathEditMode="relative">
                                      <p:cBhvr>
                                        <p:cTn id="128" dur="1000" fill="hold"/>
                                        <p:tgtEl>
                                          <p:spTgt spid="1101"/>
                                        </p:tgtEl>
                                        <p:attrNameLst>
                                          <p:attrName>ppt_x</p:attrName>
                                          <p:attrName>ppt_y</p:attrName>
                                        </p:attrNameLst>
                                      </p:cBhvr>
                                    </p:animMotion>
                                  </p:childTnLst>
                                </p:cTn>
                              </p:par>
                            </p:childTnLst>
                          </p:cTn>
                        </p:par>
                        <p:par>
                          <p:cTn id="129" fill="hold">
                            <p:stCondLst>
                              <p:cond delay="0"/>
                            </p:stCondLst>
                            <p:childTnLst>
                              <p:par>
                                <p:cTn id="130" presetClass="path" nodeType="withEffect" presetSubtype="0" presetID="-1" grpId="29" accel="50000" decel="50000" fill="hold">
                                  <p:stCondLst>
                                    <p:cond delay="0"/>
                                  </p:stCondLst>
                                  <p:childTnLst>
                                    <p:animMotion path="M 0.000000 0.000000 L -0.000000 -0.069559" origin="layout" pathEditMode="relative">
                                      <p:cBhvr>
                                        <p:cTn id="131" dur="1000" fill="hold"/>
                                        <p:tgtEl>
                                          <p:spTgt spid="1102"/>
                                        </p:tgtEl>
                                        <p:attrNameLst>
                                          <p:attrName>ppt_x</p:attrName>
                                          <p:attrName>ppt_y</p:attrName>
                                        </p:attrNameLst>
                                      </p:cBhvr>
                                    </p:animMotion>
                                  </p:childTnLst>
                                </p:cTn>
                              </p:par>
                            </p:childTnLst>
                          </p:cTn>
                        </p:par>
                        <p:par>
                          <p:cTn id="132" fill="hold">
                            <p:stCondLst>
                              <p:cond delay="0"/>
                            </p:stCondLst>
                            <p:childTnLst>
                              <p:par>
                                <p:cTn id="133" presetClass="path" nodeType="withEffect" presetSubtype="0" presetID="-1" grpId="30" accel="50000" decel="50000" fill="hold">
                                  <p:stCondLst>
                                    <p:cond delay="0"/>
                                  </p:stCondLst>
                                  <p:childTnLst>
                                    <p:animMotion path="M 0.000000 0.000000 L 0.000000 -0.069609" origin="layout" pathEditMode="relative">
                                      <p:cBhvr>
                                        <p:cTn id="134" dur="1000" fill="hold"/>
                                        <p:tgtEl>
                                          <p:spTgt spid="1103"/>
                                        </p:tgtEl>
                                        <p:attrNameLst>
                                          <p:attrName>ppt_x</p:attrName>
                                          <p:attrName>ppt_y</p:attrName>
                                        </p:attrNameLst>
                                      </p:cBhvr>
                                    </p:animMotion>
                                  </p:childTnLst>
                                </p:cTn>
                              </p:par>
                            </p:childTnLst>
                          </p:cTn>
                        </p:par>
                        <p:par>
                          <p:cTn id="135" fill="hold">
                            <p:stCondLst>
                              <p:cond delay="0"/>
                            </p:stCondLst>
                            <p:childTnLst>
                              <p:par>
                                <p:cTn id="136" presetClass="path" nodeType="withEffect" presetSubtype="0" presetID="-1" grpId="31" accel="50000" decel="50000" fill="hold">
                                  <p:stCondLst>
                                    <p:cond delay="0"/>
                                  </p:stCondLst>
                                  <p:childTnLst>
                                    <p:animMotion path="M 0.000000 0.000000 L -0.000000 -0.068437" origin="layout" pathEditMode="relative">
                                      <p:cBhvr>
                                        <p:cTn id="137" dur="1000" fill="hold"/>
                                        <p:tgtEl>
                                          <p:spTgt spid="1104"/>
                                        </p:tgtEl>
                                        <p:attrNameLst>
                                          <p:attrName>ppt_x</p:attrName>
                                          <p:attrName>ppt_y</p:attrName>
                                        </p:attrNameLst>
                                      </p:cBhvr>
                                    </p:animMotion>
                                  </p:childTnLst>
                                </p:cTn>
                              </p:par>
                            </p:childTnLst>
                          </p:cTn>
                        </p:par>
                        <p:par>
                          <p:cTn id="138" fill="hold">
                            <p:stCondLst>
                              <p:cond delay="0"/>
                            </p:stCondLst>
                            <p:childTnLst>
                              <p:par>
                                <p:cTn id="139" presetClass="path" nodeType="withEffect" presetSubtype="0" presetID="-1" grpId="32" accel="50000" decel="50000" fill="hold">
                                  <p:stCondLst>
                                    <p:cond delay="0"/>
                                  </p:stCondLst>
                                  <p:childTnLst>
                                    <p:animMotion path="M 0.000000 0.000000 L -0.000160 -0.068966" origin="layout" pathEditMode="relative">
                                      <p:cBhvr>
                                        <p:cTn id="140" dur="1000" fill="hold"/>
                                        <p:tgtEl>
                                          <p:spTgt spid="1105"/>
                                        </p:tgtEl>
                                        <p:attrNameLst>
                                          <p:attrName>ppt_x</p:attrName>
                                          <p:attrName>ppt_y</p:attrName>
                                        </p:attrNameLst>
                                      </p:cBhvr>
                                    </p:animMotion>
                                  </p:childTnLst>
                                </p:cTn>
                              </p:par>
                            </p:childTnLst>
                          </p:cTn>
                        </p:par>
                        <p:par>
                          <p:cTn id="141" fill="hold">
                            <p:stCondLst>
                              <p:cond delay="0"/>
                            </p:stCondLst>
                            <p:childTnLst>
                              <p:par>
                                <p:cTn id="142" presetClass="path" nodeType="withEffect" presetSubtype="0" presetID="-1" grpId="33" accel="50000" decel="50000" fill="hold">
                                  <p:stCondLst>
                                    <p:cond delay="0"/>
                                  </p:stCondLst>
                                  <p:childTnLst>
                                    <p:animMotion path="M 0.000000 0.000000 L -0.000000 -0.069832" origin="layout" pathEditMode="relative">
                                      <p:cBhvr>
                                        <p:cTn id="143" dur="1000" fill="hold"/>
                                        <p:tgtEl>
                                          <p:spTgt spid="1106"/>
                                        </p:tgtEl>
                                        <p:attrNameLst>
                                          <p:attrName>ppt_x</p:attrName>
                                          <p:attrName>ppt_y</p:attrName>
                                        </p:attrNameLst>
                                      </p:cBhvr>
                                    </p:animMotion>
                                  </p:childTnLst>
                                </p:cTn>
                              </p:par>
                            </p:childTnLst>
                          </p:cTn>
                        </p:par>
                        <p:par>
                          <p:cTn id="144" fill="hold">
                            <p:stCondLst>
                              <p:cond delay="0"/>
                            </p:stCondLst>
                            <p:childTnLst>
                              <p:par>
                                <p:cTn id="145" presetClass="path" nodeType="withEffect" presetSubtype="0" presetID="-1" grpId="34" accel="50000" decel="50000" fill="hold">
                                  <p:stCondLst>
                                    <p:cond delay="0"/>
                                  </p:stCondLst>
                                  <p:childTnLst>
                                    <p:animMotion path="M 0.000000 0.000000 L 0.000000 -0.069811" origin="layout" pathEditMode="relative">
                                      <p:cBhvr>
                                        <p:cTn id="146" dur="1000" fill="hold"/>
                                        <p:tgtEl>
                                          <p:spTgt spid="1107"/>
                                        </p:tgtEl>
                                        <p:attrNameLst>
                                          <p:attrName>ppt_x</p:attrName>
                                          <p:attrName>ppt_y</p:attrName>
                                        </p:attrNameLst>
                                      </p:cBhvr>
                                    </p:animMotion>
                                  </p:childTnLst>
                                </p:cTn>
                              </p:par>
                            </p:childTnLst>
                          </p:cTn>
                        </p:par>
                        <p:par>
                          <p:cTn id="147" fill="hold">
                            <p:stCondLst>
                              <p:cond delay="0"/>
                            </p:stCondLst>
                            <p:childTnLst>
                              <p:par>
                                <p:cTn id="148" presetClass="path" nodeType="withEffect" presetSubtype="0" presetID="-1" grpId="35" accel="50000" decel="50000" fill="hold">
                                  <p:stCondLst>
                                    <p:cond delay="0"/>
                                  </p:stCondLst>
                                  <p:childTnLst>
                                    <p:animMotion path="M 0.000000 0.000000 L -0.000000 -0.069283" origin="layout" pathEditMode="relative">
                                      <p:cBhvr>
                                        <p:cTn id="149" dur="1000" fill="hold"/>
                                        <p:tgtEl>
                                          <p:spTgt spid="1108"/>
                                        </p:tgtEl>
                                        <p:attrNameLst>
                                          <p:attrName>ppt_x</p:attrName>
                                          <p:attrName>ppt_y</p:attrName>
                                        </p:attrNameLst>
                                      </p:cBhvr>
                                    </p:animMotion>
                                  </p:childTnLst>
                                </p:cTn>
                              </p:par>
                            </p:childTnLst>
                          </p:cTn>
                        </p:par>
                        <p:par>
                          <p:cTn id="150" fill="hold">
                            <p:stCondLst>
                              <p:cond delay="1000"/>
                            </p:stCondLst>
                            <p:childTnLst>
                              <p:par>
                                <p:cTn id="151" presetClass="entr" nodeType="afterEffect" presetSubtype="10" presetID="19" grpId="36" fill="hold">
                                  <p:stCondLst>
                                    <p:cond delay="0"/>
                                  </p:stCondLst>
                                  <p:iterate type="el" backwards="0">
                                    <p:tmAbs val="0"/>
                                  </p:iterate>
                                  <p:childTnLst>
                                    <p:set>
                                      <p:cBhvr>
                                        <p:cTn id="152" fill="hold"/>
                                        <p:tgtEl>
                                          <p:spTgt spid="1050"/>
                                        </p:tgtEl>
                                        <p:attrNameLst>
                                          <p:attrName>style.visibility</p:attrName>
                                        </p:attrNameLst>
                                      </p:cBhvr>
                                      <p:to>
                                        <p:strVal val="visible"/>
                                      </p:to>
                                    </p:set>
                                    <p:anim calcmode="lin" valueType="num">
                                      <p:cBhvr>
                                        <p:cTn id="153" dur="800" fill="hold"/>
                                        <p:tgtEl>
                                          <p:spTgt spid="1050"/>
                                        </p:tgtEl>
                                        <p:attrNameLst>
                                          <p:attrName>ppt_w</p:attrName>
                                        </p:attrNameLst>
                                      </p:cBhvr>
                                      <p:tavLst>
                                        <p:tav tm="0" fmla="#ppt_w*sin(2.5*pi*$)">
                                          <p:val>
                                            <p:fltVal val="0"/>
                                          </p:val>
                                        </p:tav>
                                        <p:tav tm="100000">
                                          <p:val>
                                            <p:fltVal val="1"/>
                                          </p:val>
                                        </p:tav>
                                      </p:tavLst>
                                    </p:anim>
                                    <p:anim calcmode="lin" valueType="num">
                                      <p:cBhvr>
                                        <p:cTn id="154" dur="800" fill="hold"/>
                                        <p:tgtEl>
                                          <p:spTgt spid="1050"/>
                                        </p:tgtEl>
                                        <p:attrNameLst>
                                          <p:attrName>ppt_h</p:attrName>
                                        </p:attrNameLst>
                                      </p:cBhvr>
                                      <p:tavLst>
                                        <p:tav tm="0">
                                          <p:val>
                                            <p:strVal val="#ppt_h"/>
                                          </p:val>
                                        </p:tav>
                                        <p:tav tm="100000">
                                          <p:val>
                                            <p:strVal val="#ppt_h"/>
                                          </p:val>
                                        </p:tav>
                                      </p:tavLst>
                                    </p:anim>
                                  </p:childTnLst>
                                </p:cTn>
                              </p:par>
                            </p:childTnLst>
                          </p:cTn>
                        </p:par>
                        <p:par>
                          <p:cTn id="155" fill="hold">
                            <p:stCondLst>
                              <p:cond delay="1800"/>
                            </p:stCondLst>
                            <p:childTnLst>
                              <p:par>
                                <p:cTn id="156" presetClass="entr" nodeType="afterEffect" presetID="10" grpId="37" fill="hold">
                                  <p:stCondLst>
                                    <p:cond delay="0"/>
                                  </p:stCondLst>
                                  <p:iterate type="el" backwards="0">
                                    <p:tmAbs val="0"/>
                                  </p:iterate>
                                  <p:childTnLst>
                                    <p:set>
                                      <p:cBhvr>
                                        <p:cTn id="157" fill="hold"/>
                                        <p:tgtEl>
                                          <p:spTgt spid="1051"/>
                                        </p:tgtEl>
                                        <p:attrNameLst>
                                          <p:attrName>style.visibility</p:attrName>
                                        </p:attrNameLst>
                                      </p:cBhvr>
                                      <p:to>
                                        <p:strVal val="visible"/>
                                      </p:to>
                                    </p:set>
                                    <p:animEffect filter="fade" transition="in">
                                      <p:cBhvr>
                                        <p:cTn id="158" dur="800"/>
                                        <p:tgtEl>
                                          <p:spTgt spid="1051"/>
                                        </p:tgtEl>
                                      </p:cBhvr>
                                    </p:animEffect>
                                  </p:childTnLst>
                                </p:cTn>
                              </p:par>
                            </p:childTnLst>
                          </p:cTn>
                        </p:par>
                        <p:par>
                          <p:cTn id="159" fill="hold">
                            <p:stCondLst>
                              <p:cond delay="2600"/>
                            </p:stCondLst>
                            <p:childTnLst>
                              <p:par>
                                <p:cTn id="160" presetClass="exit" nodeType="afterEffect" presetID="10" grpId="38" fill="hold">
                                  <p:stCondLst>
                                    <p:cond delay="0"/>
                                  </p:stCondLst>
                                  <p:iterate type="el" backwards="0">
                                    <p:tmAbs val="0"/>
                                  </p:iterate>
                                  <p:childTnLst>
                                    <p:animEffect filter="fade" transition="out">
                                      <p:cBhvr>
                                        <p:cTn id="161" dur="800" fill="hold"/>
                                        <p:tgtEl>
                                          <p:spTgt spid="1101"/>
                                        </p:tgtEl>
                                      </p:cBhvr>
                                    </p:animEffect>
                                    <p:set>
                                      <p:cBhvr>
                                        <p:cTn id="162" fill="hold">
                                          <p:stCondLst>
                                            <p:cond delay="799"/>
                                          </p:stCondLst>
                                        </p:cTn>
                                        <p:tgtEl>
                                          <p:spTgt spid="1101"/>
                                        </p:tgtEl>
                                        <p:attrNameLst>
                                          <p:attrName>style.visibility</p:attrName>
                                        </p:attrNameLst>
                                      </p:cBhvr>
                                      <p:to>
                                        <p:strVal val="hidden"/>
                                      </p:to>
                                    </p:set>
                                  </p:childTnLst>
                                </p:cTn>
                              </p:par>
                            </p:childTnLst>
                          </p:cTn>
                        </p:par>
                        <p:par>
                          <p:cTn id="163" fill="hold">
                            <p:stCondLst>
                              <p:cond delay="3400"/>
                            </p:stCondLst>
                            <p:childTnLst>
                              <p:par>
                                <p:cTn id="164" presetClass="exit" nodeType="afterEffect" presetID="10" grpId="39" fill="hold">
                                  <p:stCondLst>
                                    <p:cond delay="0"/>
                                  </p:stCondLst>
                                  <p:iterate type="el" backwards="0">
                                    <p:tmAbs val="0"/>
                                  </p:iterate>
                                  <p:childTnLst>
                                    <p:animEffect filter="fade" transition="out">
                                      <p:cBhvr>
                                        <p:cTn id="165" dur="800" fill="hold"/>
                                        <p:tgtEl>
                                          <p:spTgt spid="1102"/>
                                        </p:tgtEl>
                                      </p:cBhvr>
                                    </p:animEffect>
                                    <p:set>
                                      <p:cBhvr>
                                        <p:cTn id="166" fill="hold">
                                          <p:stCondLst>
                                            <p:cond delay="799"/>
                                          </p:stCondLst>
                                        </p:cTn>
                                        <p:tgtEl>
                                          <p:spTgt spid="1102"/>
                                        </p:tgtEl>
                                        <p:attrNameLst>
                                          <p:attrName>style.visibility</p:attrName>
                                        </p:attrNameLst>
                                      </p:cBhvr>
                                      <p:to>
                                        <p:strVal val="hidden"/>
                                      </p:to>
                                    </p:set>
                                  </p:childTnLst>
                                </p:cTn>
                              </p:par>
                            </p:childTnLst>
                          </p:cTn>
                        </p:par>
                        <p:par>
                          <p:cTn id="167" fill="hold">
                            <p:stCondLst>
                              <p:cond delay="4200"/>
                            </p:stCondLst>
                            <p:childTnLst>
                              <p:par>
                                <p:cTn id="168" presetClass="entr" nodeType="afterEffect" presetSubtype="32" presetID="4" grpId="40" fill="hold">
                                  <p:stCondLst>
                                    <p:cond delay="0"/>
                                  </p:stCondLst>
                                  <p:iterate type="el" backwards="0">
                                    <p:tmAbs val="0"/>
                                  </p:iterate>
                                  <p:childTnLst>
                                    <p:set>
                                      <p:cBhvr>
                                        <p:cTn id="169" fill="hold"/>
                                        <p:tgtEl>
                                          <p:spTgt spid="1074"/>
                                        </p:tgtEl>
                                        <p:attrNameLst>
                                          <p:attrName>style.visibility</p:attrName>
                                        </p:attrNameLst>
                                      </p:cBhvr>
                                      <p:to>
                                        <p:strVal val="visible"/>
                                      </p:to>
                                    </p:set>
                                    <p:animEffect filter="box(out)" transition="in">
                                      <p:cBhvr>
                                        <p:cTn id="170" dur="800"/>
                                        <p:tgtEl>
                                          <p:spTgt spid="1074"/>
                                        </p:tgtEl>
                                      </p:cBhvr>
                                    </p:animEffect>
                                  </p:childTnLst>
                                </p:cTn>
                              </p:par>
                            </p:childTnLst>
                          </p:cTn>
                        </p:par>
                        <p:par>
                          <p:cTn id="171" fill="hold">
                            <p:stCondLst>
                              <p:cond delay="5000"/>
                            </p:stCondLst>
                            <p:childTnLst>
                              <p:par>
                                <p:cTn id="172" presetClass="entr" nodeType="afterEffect" presetSubtype="32" presetID="23" grpId="41" fill="hold">
                                  <p:stCondLst>
                                    <p:cond delay="0"/>
                                  </p:stCondLst>
                                  <p:iterate type="el" backwards="0">
                                    <p:tmAbs val="0"/>
                                  </p:iterate>
                                  <p:childTnLst>
                                    <p:set>
                                      <p:cBhvr>
                                        <p:cTn id="173" fill="hold"/>
                                        <p:tgtEl>
                                          <p:spTgt spid="1081"/>
                                        </p:tgtEl>
                                        <p:attrNameLst>
                                          <p:attrName>style.visibility</p:attrName>
                                        </p:attrNameLst>
                                      </p:cBhvr>
                                      <p:to>
                                        <p:strVal val="visible"/>
                                      </p:to>
                                    </p:set>
                                    <p:anim calcmode="lin" valueType="num">
                                      <p:cBhvr>
                                        <p:cTn id="174" dur="800" fill="hold"/>
                                        <p:tgtEl>
                                          <p:spTgt spid="1081"/>
                                        </p:tgtEl>
                                        <p:attrNameLst>
                                          <p:attrName>ppt_w</p:attrName>
                                        </p:attrNameLst>
                                      </p:cBhvr>
                                      <p:tavLst>
                                        <p:tav tm="0">
                                          <p:val>
                                            <p:strVal val="4*#ppt_w"/>
                                          </p:val>
                                        </p:tav>
                                        <p:tav tm="100000">
                                          <p:val>
                                            <p:strVal val="#ppt_w"/>
                                          </p:val>
                                        </p:tav>
                                      </p:tavLst>
                                    </p:anim>
                                    <p:anim calcmode="lin" valueType="num">
                                      <p:cBhvr>
                                        <p:cTn id="175" dur="800" fill="hold"/>
                                        <p:tgtEl>
                                          <p:spTgt spid="1081"/>
                                        </p:tgtEl>
                                        <p:attrNameLst>
                                          <p:attrName>ppt_h</p:attrName>
                                        </p:attrNameLst>
                                      </p:cBhvr>
                                      <p:tavLst>
                                        <p:tav tm="0">
                                          <p:val>
                                            <p:strVal val="4*#ppt_h"/>
                                          </p:val>
                                        </p:tav>
                                        <p:tav tm="100000">
                                          <p:val>
                                            <p:strVal val="#ppt_h"/>
                                          </p:val>
                                        </p:tav>
                                      </p:tavLst>
                                    </p:anim>
                                  </p:childTnLst>
                                </p:cTn>
                              </p:par>
                            </p:childTnLst>
                          </p:cTn>
                        </p:par>
                        <p:par>
                          <p:cTn id="176" fill="hold">
                            <p:stCondLst>
                              <p:cond delay="0"/>
                            </p:stCondLst>
                            <p:childTnLst>
                              <p:par>
                                <p:cTn id="177" presetClass="path" nodeType="afterEffect" presetSubtype="0" presetID="-1" grpId="42" accel="50000" decel="50000" fill="hold">
                                  <p:stCondLst>
                                    <p:cond delay="0"/>
                                  </p:stCondLst>
                                  <p:childTnLst>
                                    <p:animMotion path="M -0.000000 -0.068437 L -0.000000 -0.139117" origin="layout" pathEditMode="relative">
                                      <p:cBhvr>
                                        <p:cTn id="178" dur="1000" fill="hold"/>
                                        <p:tgtEl>
                                          <p:spTgt spid="1104"/>
                                        </p:tgtEl>
                                        <p:attrNameLst>
                                          <p:attrName>ppt_x</p:attrName>
                                          <p:attrName>ppt_y</p:attrName>
                                        </p:attrNameLst>
                                      </p:cBhvr>
                                    </p:animMotion>
                                  </p:childTnLst>
                                </p:cTn>
                              </p:par>
                            </p:childTnLst>
                          </p:cTn>
                        </p:par>
                        <p:par>
                          <p:cTn id="179" fill="hold">
                            <p:stCondLst>
                              <p:cond delay="0"/>
                            </p:stCondLst>
                            <p:childTnLst>
                              <p:par>
                                <p:cTn id="180" presetClass="path" nodeType="withEffect" presetSubtype="0" presetID="-1" grpId="43" accel="50000" decel="50000" fill="hold">
                                  <p:stCondLst>
                                    <p:cond delay="0"/>
                                  </p:stCondLst>
                                  <p:childTnLst>
                                    <p:animMotion path="M 0.000000 -0.069609 L 0.000000 -0.139669" origin="layout" pathEditMode="relative">
                                      <p:cBhvr>
                                        <p:cTn id="181" dur="1000" fill="hold"/>
                                        <p:tgtEl>
                                          <p:spTgt spid="1103"/>
                                        </p:tgtEl>
                                        <p:attrNameLst>
                                          <p:attrName>ppt_x</p:attrName>
                                          <p:attrName>ppt_y</p:attrName>
                                        </p:attrNameLst>
                                      </p:cBhvr>
                                    </p:animMotion>
                                  </p:childTnLst>
                                </p:cTn>
                              </p:par>
                            </p:childTnLst>
                          </p:cTn>
                        </p:par>
                        <p:par>
                          <p:cTn id="182" fill="hold">
                            <p:stCondLst>
                              <p:cond delay="0"/>
                            </p:stCondLst>
                            <p:childTnLst>
                              <p:par>
                                <p:cTn id="183" presetClass="path" nodeType="withEffect" presetSubtype="0" presetID="-1" grpId="44" accel="50000" decel="50000" fill="hold">
                                  <p:stCondLst>
                                    <p:cond delay="0"/>
                                  </p:stCondLst>
                                  <p:childTnLst>
                                    <p:animMotion path="M -0.000000 -0.069832 L -0.000000 -0.138524" origin="layout" pathEditMode="relative">
                                      <p:cBhvr>
                                        <p:cTn id="184" dur="1000" fill="hold"/>
                                        <p:tgtEl>
                                          <p:spTgt spid="1106"/>
                                        </p:tgtEl>
                                        <p:attrNameLst>
                                          <p:attrName>ppt_x</p:attrName>
                                          <p:attrName>ppt_y</p:attrName>
                                        </p:attrNameLst>
                                      </p:cBhvr>
                                    </p:animMotion>
                                  </p:childTnLst>
                                </p:cTn>
                              </p:par>
                            </p:childTnLst>
                          </p:cTn>
                        </p:par>
                        <p:par>
                          <p:cTn id="185" fill="hold">
                            <p:stCondLst>
                              <p:cond delay="0"/>
                            </p:stCondLst>
                            <p:childTnLst>
                              <p:par>
                                <p:cTn id="186" presetClass="path" nodeType="withEffect" presetSubtype="0" presetID="-1" grpId="45" accel="50000" decel="50000" fill="hold">
                                  <p:stCondLst>
                                    <p:cond delay="0"/>
                                  </p:stCondLst>
                                  <p:childTnLst>
                                    <p:animMotion path="M -0.000160 -0.068966 L -0.000160 -0.138524" origin="layout" pathEditMode="relative">
                                      <p:cBhvr>
                                        <p:cTn id="187" dur="1000" fill="hold"/>
                                        <p:tgtEl>
                                          <p:spTgt spid="1105"/>
                                        </p:tgtEl>
                                        <p:attrNameLst>
                                          <p:attrName>ppt_x</p:attrName>
                                          <p:attrName>ppt_y</p:attrName>
                                        </p:attrNameLst>
                                      </p:cBhvr>
                                    </p:animMotion>
                                  </p:childTnLst>
                                </p:cTn>
                              </p:par>
                            </p:childTnLst>
                          </p:cTn>
                        </p:par>
                        <p:par>
                          <p:cTn id="188" fill="hold">
                            <p:stCondLst>
                              <p:cond delay="0"/>
                            </p:stCondLst>
                            <p:childTnLst>
                              <p:par>
                                <p:cTn id="189" presetClass="path" nodeType="withEffect" presetSubtype="0" presetID="-1" grpId="46" accel="50000" decel="50000" fill="hold">
                                  <p:stCondLst>
                                    <p:cond delay="0"/>
                                  </p:stCondLst>
                                  <p:childTnLst>
                                    <p:animMotion path="M -0.000000 -0.069283 L -0.000000 -0.138783" origin="layout" pathEditMode="relative">
                                      <p:cBhvr>
                                        <p:cTn id="190" dur="1000" fill="hold"/>
                                        <p:tgtEl>
                                          <p:spTgt spid="1108"/>
                                        </p:tgtEl>
                                        <p:attrNameLst>
                                          <p:attrName>ppt_x</p:attrName>
                                          <p:attrName>ppt_y</p:attrName>
                                        </p:attrNameLst>
                                      </p:cBhvr>
                                    </p:animMotion>
                                  </p:childTnLst>
                                </p:cTn>
                              </p:par>
                            </p:childTnLst>
                          </p:cTn>
                        </p:par>
                        <p:par>
                          <p:cTn id="191" fill="hold">
                            <p:stCondLst>
                              <p:cond delay="0"/>
                            </p:stCondLst>
                            <p:childTnLst>
                              <p:par>
                                <p:cTn id="192" presetClass="path" nodeType="withEffect" presetSubtype="0" presetID="-1" grpId="47" accel="50000" decel="50000" fill="hold">
                                  <p:stCondLst>
                                    <p:cond delay="0"/>
                                  </p:stCondLst>
                                  <p:childTnLst>
                                    <p:animMotion path="M 0.000000 -0.069811 L 0.000000 -0.139394" origin="layout" pathEditMode="relative">
                                      <p:cBhvr>
                                        <p:cTn id="193" dur="1000" fill="hold"/>
                                        <p:tgtEl>
                                          <p:spTgt spid="1107"/>
                                        </p:tgtEl>
                                        <p:attrNameLst>
                                          <p:attrName>ppt_x</p:attrName>
                                          <p:attrName>ppt_y</p:attrName>
                                        </p:attrNameLst>
                                      </p:cBhvr>
                                    </p:animMotion>
                                  </p:childTnLst>
                                </p:cTn>
                              </p:par>
                            </p:childTnLst>
                          </p:cTn>
                        </p:par>
                        <p:par>
                          <p:cTn id="194" fill="hold">
                            <p:stCondLst>
                              <p:cond delay="1000"/>
                            </p:stCondLst>
                            <p:childTnLst>
                              <p:par>
                                <p:cTn id="195" presetClass="entr" nodeType="afterEffect" presetSubtype="10" presetID="19" grpId="48" fill="hold">
                                  <p:stCondLst>
                                    <p:cond delay="0"/>
                                  </p:stCondLst>
                                  <p:iterate type="el" backwards="0">
                                    <p:tmAbs val="0"/>
                                  </p:iterate>
                                  <p:childTnLst>
                                    <p:set>
                                      <p:cBhvr>
                                        <p:cTn id="196" fill="hold"/>
                                        <p:tgtEl>
                                          <p:spTgt spid="1076"/>
                                        </p:tgtEl>
                                        <p:attrNameLst>
                                          <p:attrName>style.visibility</p:attrName>
                                        </p:attrNameLst>
                                      </p:cBhvr>
                                      <p:to>
                                        <p:strVal val="visible"/>
                                      </p:to>
                                    </p:set>
                                    <p:anim calcmode="lin" valueType="num">
                                      <p:cBhvr>
                                        <p:cTn id="197" dur="800" fill="hold"/>
                                        <p:tgtEl>
                                          <p:spTgt spid="1076"/>
                                        </p:tgtEl>
                                        <p:attrNameLst>
                                          <p:attrName>ppt_w</p:attrName>
                                        </p:attrNameLst>
                                      </p:cBhvr>
                                      <p:tavLst>
                                        <p:tav tm="0" fmla="#ppt_w*sin(2.5*pi*$)">
                                          <p:val>
                                            <p:fltVal val="0"/>
                                          </p:val>
                                        </p:tav>
                                        <p:tav tm="100000">
                                          <p:val>
                                            <p:fltVal val="1"/>
                                          </p:val>
                                        </p:tav>
                                      </p:tavLst>
                                    </p:anim>
                                    <p:anim calcmode="lin" valueType="num">
                                      <p:cBhvr>
                                        <p:cTn id="198" dur="800" fill="hold"/>
                                        <p:tgtEl>
                                          <p:spTgt spid="1076"/>
                                        </p:tgtEl>
                                        <p:attrNameLst>
                                          <p:attrName>ppt_h</p:attrName>
                                        </p:attrNameLst>
                                      </p:cBhvr>
                                      <p:tavLst>
                                        <p:tav tm="0">
                                          <p:val>
                                            <p:strVal val="#ppt_h"/>
                                          </p:val>
                                        </p:tav>
                                        <p:tav tm="100000">
                                          <p:val>
                                            <p:strVal val="#ppt_h"/>
                                          </p:val>
                                        </p:tav>
                                      </p:tavLst>
                                    </p:anim>
                                  </p:childTnLst>
                                </p:cTn>
                              </p:par>
                            </p:childTnLst>
                          </p:cTn>
                        </p:par>
                        <p:par>
                          <p:cTn id="199" fill="hold">
                            <p:stCondLst>
                              <p:cond delay="1800"/>
                            </p:stCondLst>
                            <p:childTnLst>
                              <p:par>
                                <p:cTn id="200" presetClass="entr" nodeType="afterEffect" presetID="10" grpId="49" fill="hold">
                                  <p:stCondLst>
                                    <p:cond delay="0"/>
                                  </p:stCondLst>
                                  <p:iterate type="el" backwards="0">
                                    <p:tmAbs val="0"/>
                                  </p:iterate>
                                  <p:childTnLst>
                                    <p:set>
                                      <p:cBhvr>
                                        <p:cTn id="201" fill="hold"/>
                                        <p:tgtEl>
                                          <p:spTgt spid="1077"/>
                                        </p:tgtEl>
                                        <p:attrNameLst>
                                          <p:attrName>style.visibility</p:attrName>
                                        </p:attrNameLst>
                                      </p:cBhvr>
                                      <p:to>
                                        <p:strVal val="visible"/>
                                      </p:to>
                                    </p:set>
                                    <p:animEffect filter="fade" transition="in">
                                      <p:cBhvr>
                                        <p:cTn id="202" dur="800"/>
                                        <p:tgtEl>
                                          <p:spTgt spid="1077"/>
                                        </p:tgtEl>
                                      </p:cBhvr>
                                    </p:animEffect>
                                  </p:childTnLst>
                                </p:cTn>
                              </p:par>
                            </p:childTnLst>
                          </p:cTn>
                        </p:par>
                        <p:par>
                          <p:cTn id="203" fill="hold">
                            <p:stCondLst>
                              <p:cond delay="2600"/>
                            </p:stCondLst>
                            <p:childTnLst>
                              <p:par>
                                <p:cTn id="204" presetClass="exit" nodeType="afterEffect" presetID="10" grpId="50" fill="hold">
                                  <p:stCondLst>
                                    <p:cond delay="0"/>
                                  </p:stCondLst>
                                  <p:iterate type="el" backwards="0">
                                    <p:tmAbs val="0"/>
                                  </p:iterate>
                                  <p:childTnLst>
                                    <p:animEffect filter="fade" transition="out">
                                      <p:cBhvr>
                                        <p:cTn id="205" dur="800" fill="hold"/>
                                        <p:tgtEl>
                                          <p:spTgt spid="1103"/>
                                        </p:tgtEl>
                                      </p:cBhvr>
                                    </p:animEffect>
                                    <p:set>
                                      <p:cBhvr>
                                        <p:cTn id="206" fill="hold">
                                          <p:stCondLst>
                                            <p:cond delay="799"/>
                                          </p:stCondLst>
                                        </p:cTn>
                                        <p:tgtEl>
                                          <p:spTgt spid="1103"/>
                                        </p:tgtEl>
                                        <p:attrNameLst>
                                          <p:attrName>style.visibility</p:attrName>
                                        </p:attrNameLst>
                                      </p:cBhvr>
                                      <p:to>
                                        <p:strVal val="hidden"/>
                                      </p:to>
                                    </p:set>
                                  </p:childTnLst>
                                </p:cTn>
                              </p:par>
                            </p:childTnLst>
                          </p:cTn>
                        </p:par>
                        <p:par>
                          <p:cTn id="207" fill="hold">
                            <p:stCondLst>
                              <p:cond delay="3400"/>
                            </p:stCondLst>
                            <p:childTnLst>
                              <p:par>
                                <p:cTn id="208" presetClass="exit" nodeType="afterEffect" presetID="10" grpId="51" fill="hold">
                                  <p:stCondLst>
                                    <p:cond delay="0"/>
                                  </p:stCondLst>
                                  <p:iterate type="el" backwards="0">
                                    <p:tmAbs val="0"/>
                                  </p:iterate>
                                  <p:childTnLst>
                                    <p:animEffect filter="fade" transition="out">
                                      <p:cBhvr>
                                        <p:cTn id="209" dur="800" fill="hold"/>
                                        <p:tgtEl>
                                          <p:spTgt spid="1104"/>
                                        </p:tgtEl>
                                      </p:cBhvr>
                                    </p:animEffect>
                                    <p:set>
                                      <p:cBhvr>
                                        <p:cTn id="210" fill="hold">
                                          <p:stCondLst>
                                            <p:cond delay="799"/>
                                          </p:stCondLst>
                                        </p:cTn>
                                        <p:tgtEl>
                                          <p:spTgt spid="1104"/>
                                        </p:tgtEl>
                                        <p:attrNameLst>
                                          <p:attrName>style.visibility</p:attrName>
                                        </p:attrNameLst>
                                      </p:cBhvr>
                                      <p:to>
                                        <p:strVal val="hidden"/>
                                      </p:to>
                                    </p:set>
                                  </p:childTnLst>
                                </p:cTn>
                              </p:par>
                            </p:childTnLst>
                          </p:cTn>
                        </p:par>
                        <p:par>
                          <p:cTn id="211" fill="hold">
                            <p:stCondLst>
                              <p:cond delay="4200"/>
                            </p:stCondLst>
                            <p:childTnLst>
                              <p:par>
                                <p:cTn id="212" presetClass="entr" nodeType="afterEffect" presetSubtype="32" presetID="4" grpId="52" fill="hold">
                                  <p:stCondLst>
                                    <p:cond delay="0"/>
                                  </p:stCondLst>
                                  <p:iterate type="el" backwards="0">
                                    <p:tmAbs val="0"/>
                                  </p:iterate>
                                  <p:childTnLst>
                                    <p:set>
                                      <p:cBhvr>
                                        <p:cTn id="213" fill="hold"/>
                                        <p:tgtEl>
                                          <p:spTgt spid="1085"/>
                                        </p:tgtEl>
                                        <p:attrNameLst>
                                          <p:attrName>style.visibility</p:attrName>
                                        </p:attrNameLst>
                                      </p:cBhvr>
                                      <p:to>
                                        <p:strVal val="visible"/>
                                      </p:to>
                                    </p:set>
                                    <p:animEffect filter="box(out)" transition="in">
                                      <p:cBhvr>
                                        <p:cTn id="214" dur="800"/>
                                        <p:tgtEl>
                                          <p:spTgt spid="1085"/>
                                        </p:tgtEl>
                                      </p:cBhvr>
                                    </p:animEffect>
                                  </p:childTnLst>
                                </p:cTn>
                              </p:par>
                            </p:childTnLst>
                          </p:cTn>
                        </p:par>
                        <p:par>
                          <p:cTn id="215" fill="hold">
                            <p:stCondLst>
                              <p:cond delay="5000"/>
                            </p:stCondLst>
                            <p:childTnLst>
                              <p:par>
                                <p:cTn id="216" presetClass="entr" nodeType="afterEffect" presetSubtype="32" presetID="23" grpId="53" fill="hold">
                                  <p:stCondLst>
                                    <p:cond delay="0"/>
                                  </p:stCondLst>
                                  <p:iterate type="el" backwards="0">
                                    <p:tmAbs val="0"/>
                                  </p:iterate>
                                  <p:childTnLst>
                                    <p:set>
                                      <p:cBhvr>
                                        <p:cTn id="217" fill="hold"/>
                                        <p:tgtEl>
                                          <p:spTgt spid="1092"/>
                                        </p:tgtEl>
                                        <p:attrNameLst>
                                          <p:attrName>style.visibility</p:attrName>
                                        </p:attrNameLst>
                                      </p:cBhvr>
                                      <p:to>
                                        <p:strVal val="visible"/>
                                      </p:to>
                                    </p:set>
                                    <p:anim calcmode="lin" valueType="num">
                                      <p:cBhvr>
                                        <p:cTn id="218" dur="800" fill="hold"/>
                                        <p:tgtEl>
                                          <p:spTgt spid="1092"/>
                                        </p:tgtEl>
                                        <p:attrNameLst>
                                          <p:attrName>ppt_w</p:attrName>
                                        </p:attrNameLst>
                                      </p:cBhvr>
                                      <p:tavLst>
                                        <p:tav tm="0">
                                          <p:val>
                                            <p:strVal val="4*#ppt_w"/>
                                          </p:val>
                                        </p:tav>
                                        <p:tav tm="100000">
                                          <p:val>
                                            <p:strVal val="#ppt_w"/>
                                          </p:val>
                                        </p:tav>
                                      </p:tavLst>
                                    </p:anim>
                                    <p:anim calcmode="lin" valueType="num">
                                      <p:cBhvr>
                                        <p:cTn id="219" dur="800" fill="hold"/>
                                        <p:tgtEl>
                                          <p:spTgt spid="1092"/>
                                        </p:tgtEl>
                                        <p:attrNameLst>
                                          <p:attrName>ppt_h</p:attrName>
                                        </p:attrNameLst>
                                      </p:cBhvr>
                                      <p:tavLst>
                                        <p:tav tm="0">
                                          <p:val>
                                            <p:strVal val="4*#ppt_h"/>
                                          </p:val>
                                        </p:tav>
                                        <p:tav tm="100000">
                                          <p:val>
                                            <p:strVal val="#ppt_h"/>
                                          </p:val>
                                        </p:tav>
                                      </p:tavLst>
                                    </p:anim>
                                  </p:childTnLst>
                                </p:cTn>
                              </p:par>
                            </p:childTnLst>
                          </p:cTn>
                        </p:par>
                        <p:par>
                          <p:cTn id="220" fill="hold">
                            <p:stCondLst>
                              <p:cond delay="0"/>
                            </p:stCondLst>
                            <p:childTnLst>
                              <p:par>
                                <p:cTn id="221" presetClass="path" nodeType="withEffect" presetSubtype="0" presetID="-1" grpId="54" accel="50000" decel="50000" fill="hold">
                                  <p:stCondLst>
                                    <p:cond delay="0"/>
                                  </p:stCondLst>
                                  <p:childTnLst>
                                    <p:animMotion path="M -0.000000 -0.138524 L 0.000000 -0.208635" origin="layout" pathEditMode="relative">
                                      <p:cBhvr>
                                        <p:cTn id="222" dur="1000" fill="hold"/>
                                        <p:tgtEl>
                                          <p:spTgt spid="1106"/>
                                        </p:tgtEl>
                                        <p:attrNameLst>
                                          <p:attrName>ppt_x</p:attrName>
                                          <p:attrName>ppt_y</p:attrName>
                                        </p:attrNameLst>
                                      </p:cBhvr>
                                    </p:animMotion>
                                  </p:childTnLst>
                                </p:cTn>
                              </p:par>
                            </p:childTnLst>
                          </p:cTn>
                        </p:par>
                        <p:par>
                          <p:cTn id="223" fill="hold">
                            <p:stCondLst>
                              <p:cond delay="0"/>
                            </p:stCondLst>
                            <p:childTnLst>
                              <p:par>
                                <p:cTn id="224" presetClass="path" nodeType="withEffect" presetSubtype="0" presetID="-1" grpId="55" accel="50000" decel="50000" fill="hold">
                                  <p:stCondLst>
                                    <p:cond delay="0"/>
                                  </p:stCondLst>
                                  <p:childTnLst>
                                    <p:animMotion path="M -0.000160 -0.138524 L 0.000000 -0.208083" origin="layout" pathEditMode="relative">
                                      <p:cBhvr>
                                        <p:cTn id="225" dur="1000" fill="hold"/>
                                        <p:tgtEl>
                                          <p:spTgt spid="1105"/>
                                        </p:tgtEl>
                                        <p:attrNameLst>
                                          <p:attrName>ppt_x</p:attrName>
                                          <p:attrName>ppt_y</p:attrName>
                                        </p:attrNameLst>
                                      </p:cBhvr>
                                    </p:animMotion>
                                  </p:childTnLst>
                                </p:cTn>
                              </p:par>
                            </p:childTnLst>
                          </p:cTn>
                        </p:par>
                        <p:par>
                          <p:cTn id="226" fill="hold">
                            <p:stCondLst>
                              <p:cond delay="0"/>
                            </p:stCondLst>
                            <p:childTnLst>
                              <p:par>
                                <p:cTn id="227" presetClass="path" nodeType="withEffect" presetSubtype="0" presetID="-1" grpId="56" accel="50000" decel="50000" fill="hold">
                                  <p:stCondLst>
                                    <p:cond delay="0"/>
                                  </p:stCondLst>
                                  <p:childTnLst>
                                    <p:animMotion path="M -0.000000 -0.138783 L -0.000000 -0.208953" origin="layout" pathEditMode="relative">
                                      <p:cBhvr>
                                        <p:cTn id="228" dur="1000" fill="hold"/>
                                        <p:tgtEl>
                                          <p:spTgt spid="1108"/>
                                        </p:tgtEl>
                                        <p:attrNameLst>
                                          <p:attrName>ppt_x</p:attrName>
                                          <p:attrName>ppt_y</p:attrName>
                                        </p:attrNameLst>
                                      </p:cBhvr>
                                    </p:animMotion>
                                  </p:childTnLst>
                                </p:cTn>
                              </p:par>
                            </p:childTnLst>
                          </p:cTn>
                        </p:par>
                        <p:par>
                          <p:cTn id="229" fill="hold">
                            <p:stCondLst>
                              <p:cond delay="0"/>
                            </p:stCondLst>
                            <p:childTnLst>
                              <p:par>
                                <p:cTn id="230" presetClass="path" nodeType="withEffect" presetSubtype="0" presetID="-1" grpId="57" accel="50000" decel="50000" fill="hold">
                                  <p:stCondLst>
                                    <p:cond delay="0"/>
                                  </p:stCondLst>
                                  <p:childTnLst>
                                    <p:animMotion path="M 0.000000 -0.139394 L 0.000000 -0.208953" origin="layout" pathEditMode="relative">
                                      <p:cBhvr>
                                        <p:cTn id="231" dur="1000" fill="hold"/>
                                        <p:tgtEl>
                                          <p:spTgt spid="1107"/>
                                        </p:tgtEl>
                                        <p:attrNameLst>
                                          <p:attrName>ppt_x</p:attrName>
                                          <p:attrName>ppt_y</p:attrName>
                                        </p:attrNameLst>
                                      </p:cBhvr>
                                    </p:animMotion>
                                  </p:childTnLst>
                                </p:cTn>
                              </p:par>
                            </p:childTnLst>
                          </p:cTn>
                        </p:par>
                        <p:par>
                          <p:cTn id="232" fill="hold">
                            <p:stCondLst>
                              <p:cond delay="1000"/>
                            </p:stCondLst>
                            <p:childTnLst>
                              <p:par>
                                <p:cTn id="233" presetClass="entr" nodeType="afterEffect" presetSubtype="10" presetID="19" grpId="58" fill="hold">
                                  <p:stCondLst>
                                    <p:cond delay="0"/>
                                  </p:stCondLst>
                                  <p:iterate type="el" backwards="0">
                                    <p:tmAbs val="0"/>
                                  </p:iterate>
                                  <p:childTnLst>
                                    <p:set>
                                      <p:cBhvr>
                                        <p:cTn id="234" fill="hold"/>
                                        <p:tgtEl>
                                          <p:spTgt spid="1087"/>
                                        </p:tgtEl>
                                        <p:attrNameLst>
                                          <p:attrName>style.visibility</p:attrName>
                                        </p:attrNameLst>
                                      </p:cBhvr>
                                      <p:to>
                                        <p:strVal val="visible"/>
                                      </p:to>
                                    </p:set>
                                    <p:anim calcmode="lin" valueType="num">
                                      <p:cBhvr>
                                        <p:cTn id="235" dur="800" fill="hold"/>
                                        <p:tgtEl>
                                          <p:spTgt spid="1087"/>
                                        </p:tgtEl>
                                        <p:attrNameLst>
                                          <p:attrName>ppt_w</p:attrName>
                                        </p:attrNameLst>
                                      </p:cBhvr>
                                      <p:tavLst>
                                        <p:tav tm="0" fmla="#ppt_w*sin(2.5*pi*$)">
                                          <p:val>
                                            <p:fltVal val="0"/>
                                          </p:val>
                                        </p:tav>
                                        <p:tav tm="100000">
                                          <p:val>
                                            <p:fltVal val="1"/>
                                          </p:val>
                                        </p:tav>
                                      </p:tavLst>
                                    </p:anim>
                                    <p:anim calcmode="lin" valueType="num">
                                      <p:cBhvr>
                                        <p:cTn id="236" dur="800" fill="hold"/>
                                        <p:tgtEl>
                                          <p:spTgt spid="1087"/>
                                        </p:tgtEl>
                                        <p:attrNameLst>
                                          <p:attrName>ppt_h</p:attrName>
                                        </p:attrNameLst>
                                      </p:cBhvr>
                                      <p:tavLst>
                                        <p:tav tm="0">
                                          <p:val>
                                            <p:strVal val="#ppt_h"/>
                                          </p:val>
                                        </p:tav>
                                        <p:tav tm="100000">
                                          <p:val>
                                            <p:strVal val="#ppt_h"/>
                                          </p:val>
                                        </p:tav>
                                      </p:tavLst>
                                    </p:anim>
                                  </p:childTnLst>
                                </p:cTn>
                              </p:par>
                            </p:childTnLst>
                          </p:cTn>
                        </p:par>
                        <p:par>
                          <p:cTn id="237" fill="hold">
                            <p:stCondLst>
                              <p:cond delay="1800"/>
                            </p:stCondLst>
                            <p:childTnLst>
                              <p:par>
                                <p:cTn id="238" presetClass="entr" nodeType="afterEffect" presetID="10" grpId="59" fill="hold">
                                  <p:stCondLst>
                                    <p:cond delay="0"/>
                                  </p:stCondLst>
                                  <p:iterate type="el" backwards="0">
                                    <p:tmAbs val="0"/>
                                  </p:iterate>
                                  <p:childTnLst>
                                    <p:set>
                                      <p:cBhvr>
                                        <p:cTn id="239" fill="hold"/>
                                        <p:tgtEl>
                                          <p:spTgt spid="1088"/>
                                        </p:tgtEl>
                                        <p:attrNameLst>
                                          <p:attrName>style.visibility</p:attrName>
                                        </p:attrNameLst>
                                      </p:cBhvr>
                                      <p:to>
                                        <p:strVal val="visible"/>
                                      </p:to>
                                    </p:set>
                                    <p:animEffect filter="fade" transition="in">
                                      <p:cBhvr>
                                        <p:cTn id="240" dur="800"/>
                                        <p:tgtEl>
                                          <p:spTgt spid="1088"/>
                                        </p:tgtEl>
                                      </p:cBhvr>
                                    </p:animEffect>
                                  </p:childTnLst>
                                </p:cTn>
                              </p:par>
                            </p:childTnLst>
                          </p:cTn>
                        </p:par>
                      </p:childTnLst>
                    </p:cTn>
                  </p:par>
                  <p:par>
                    <p:cTn id="241" fill="hold">
                      <p:stCondLst>
                        <p:cond delay="indefinite"/>
                      </p:stCondLst>
                      <p:childTnLst>
                        <p:par>
                          <p:cTn id="242" fill="hold">
                            <p:stCondLst>
                              <p:cond delay="0"/>
                            </p:stCondLst>
                            <p:childTnLst>
                              <p:par>
                                <p:cTn id="243" presetClass="emph" nodeType="clickEffect" presetSubtype="0" presetID="35" grpId="60" fill="hold">
                                  <p:stCondLst>
                                    <p:cond delay="0"/>
                                  </p:stCondLst>
                                  <p:childTnLst>
                                    <p:anim calcmode="discrete" valueType="str">
                                      <p:cBhvr>
                                        <p:cTn id="244" dur="1000" fill="hold"/>
                                        <p:tgtEl>
                                          <p:spTgt spid="1048"/>
                                        </p:tgtEl>
                                        <p:attrNameLst>
                                          <p:attrName>style.visibility</p:attrName>
                                        </p:attrNameLst>
                                      </p:cBhvr>
                                      <p:tavLst>
                                        <p:tav tm="0">
                                          <p:val>
                                            <p:strVal val="hidden"/>
                                          </p:val>
                                        </p:tav>
                                        <p:tav tm="50000">
                                          <p:val>
                                            <p:strVal val="visible"/>
                                          </p:val>
                                        </p:tav>
                                      </p:tavLst>
                                    </p:anim>
                                  </p:childTnLst>
                                </p:cTn>
                              </p:par>
                            </p:childTnLst>
                          </p:cTn>
                        </p:par>
                        <p:par>
                          <p:cTn id="245" fill="hold">
                            <p:stCondLst>
                              <p:cond delay="1000"/>
                            </p:stCondLst>
                            <p:childTnLst>
                              <p:par>
                                <p:cTn id="246" presetClass="entr" nodeType="afterEffect" presetSubtype="16" presetID="23" grpId="61" fill="hold">
                                  <p:stCondLst>
                                    <p:cond delay="0"/>
                                  </p:stCondLst>
                                  <p:iterate type="el" backwards="0">
                                    <p:tmAbs val="0"/>
                                  </p:iterate>
                                  <p:childTnLst>
                                    <p:set>
                                      <p:cBhvr>
                                        <p:cTn id="247" fill="hold"/>
                                        <p:tgtEl>
                                          <p:spTgt spid="1056"/>
                                        </p:tgtEl>
                                        <p:attrNameLst>
                                          <p:attrName>style.visibility</p:attrName>
                                        </p:attrNameLst>
                                      </p:cBhvr>
                                      <p:to>
                                        <p:strVal val="visible"/>
                                      </p:to>
                                    </p:set>
                                    <p:anim calcmode="lin" valueType="num">
                                      <p:cBhvr>
                                        <p:cTn id="248" dur="800" fill="hold"/>
                                        <p:tgtEl>
                                          <p:spTgt spid="1056"/>
                                        </p:tgtEl>
                                        <p:attrNameLst>
                                          <p:attrName>ppt_w</p:attrName>
                                        </p:attrNameLst>
                                      </p:cBhvr>
                                      <p:tavLst>
                                        <p:tav tm="0">
                                          <p:val>
                                            <p:fltVal val="0"/>
                                          </p:val>
                                        </p:tav>
                                        <p:tav tm="100000">
                                          <p:val>
                                            <p:strVal val="#ppt_w"/>
                                          </p:val>
                                        </p:tav>
                                      </p:tavLst>
                                    </p:anim>
                                    <p:anim calcmode="lin" valueType="num">
                                      <p:cBhvr>
                                        <p:cTn id="249" dur="800" fill="hold"/>
                                        <p:tgtEl>
                                          <p:spTgt spid="1056"/>
                                        </p:tgtEl>
                                        <p:attrNameLst>
                                          <p:attrName>ppt_h</p:attrName>
                                        </p:attrNameLst>
                                      </p:cBhvr>
                                      <p:tavLst>
                                        <p:tav tm="0">
                                          <p:val>
                                            <p:fltVal val="0"/>
                                          </p:val>
                                        </p:tav>
                                        <p:tav tm="100000">
                                          <p:val>
                                            <p:strVal val="#ppt_h"/>
                                          </p:val>
                                        </p:tav>
                                      </p:tavLst>
                                    </p:anim>
                                  </p:childTnLst>
                                </p:cTn>
                              </p:par>
                            </p:childTnLst>
                          </p:cTn>
                        </p:par>
                        <p:par>
                          <p:cTn id="250" fill="hold">
                            <p:stCondLst>
                              <p:cond delay="1800"/>
                            </p:stCondLst>
                            <p:childTnLst>
                              <p:par>
                                <p:cTn id="251" presetClass="entr" nodeType="afterEffect" presetSubtype="32" presetID="23" grpId="62" fill="hold">
                                  <p:stCondLst>
                                    <p:cond delay="0"/>
                                  </p:stCondLst>
                                  <p:iterate type="el" backwards="0">
                                    <p:tmAbs val="0"/>
                                  </p:iterate>
                                  <p:childTnLst>
                                    <p:set>
                                      <p:cBhvr>
                                        <p:cTn id="252" fill="hold"/>
                                        <p:tgtEl>
                                          <p:spTgt spid="1057"/>
                                        </p:tgtEl>
                                        <p:attrNameLst>
                                          <p:attrName>style.visibility</p:attrName>
                                        </p:attrNameLst>
                                      </p:cBhvr>
                                      <p:to>
                                        <p:strVal val="visible"/>
                                      </p:to>
                                    </p:set>
                                    <p:anim calcmode="lin" valueType="num">
                                      <p:cBhvr>
                                        <p:cTn id="253" dur="800" fill="hold"/>
                                        <p:tgtEl>
                                          <p:spTgt spid="1057"/>
                                        </p:tgtEl>
                                        <p:attrNameLst>
                                          <p:attrName>ppt_w</p:attrName>
                                        </p:attrNameLst>
                                      </p:cBhvr>
                                      <p:tavLst>
                                        <p:tav tm="0">
                                          <p:val>
                                            <p:strVal val="4*#ppt_w"/>
                                          </p:val>
                                        </p:tav>
                                        <p:tav tm="100000">
                                          <p:val>
                                            <p:strVal val="#ppt_w"/>
                                          </p:val>
                                        </p:tav>
                                      </p:tavLst>
                                    </p:anim>
                                    <p:anim calcmode="lin" valueType="num">
                                      <p:cBhvr>
                                        <p:cTn id="254" dur="800" fill="hold"/>
                                        <p:tgtEl>
                                          <p:spTgt spid="1057"/>
                                        </p:tgtEl>
                                        <p:attrNameLst>
                                          <p:attrName>ppt_h</p:attrName>
                                        </p:attrNameLst>
                                      </p:cBhvr>
                                      <p:tavLst>
                                        <p:tav tm="0">
                                          <p:val>
                                            <p:strVal val="4*#ppt_h"/>
                                          </p:val>
                                        </p:tav>
                                        <p:tav tm="100000">
                                          <p:val>
                                            <p:strVal val="#ppt_h"/>
                                          </p:val>
                                        </p:tav>
                                      </p:tavLst>
                                    </p:anim>
                                  </p:childTnLst>
                                </p:cTn>
                              </p:par>
                            </p:childTnLst>
                          </p:cTn>
                        </p:par>
                        <p:par>
                          <p:cTn id="255" fill="hold">
                            <p:stCondLst>
                              <p:cond delay="2600"/>
                            </p:stCondLst>
                            <p:childTnLst>
                              <p:par>
                                <p:cTn id="256" presetClass="entr" nodeType="afterEffect" presetSubtype="16" presetID="23" grpId="63" fill="hold">
                                  <p:stCondLst>
                                    <p:cond delay="600"/>
                                  </p:stCondLst>
                                  <p:iterate type="el" backwards="0">
                                    <p:tmAbs val="0"/>
                                  </p:iterate>
                                  <p:childTnLst>
                                    <p:set>
                                      <p:cBhvr>
                                        <p:cTn id="257" fill="hold"/>
                                        <p:tgtEl>
                                          <p:spTgt spid="1069"/>
                                        </p:tgtEl>
                                        <p:attrNameLst>
                                          <p:attrName>style.visibility</p:attrName>
                                        </p:attrNameLst>
                                      </p:cBhvr>
                                      <p:to>
                                        <p:strVal val="visible"/>
                                      </p:to>
                                    </p:set>
                                    <p:anim calcmode="lin" valueType="num">
                                      <p:cBhvr>
                                        <p:cTn id="258" dur="800" fill="hold"/>
                                        <p:tgtEl>
                                          <p:spTgt spid="1069"/>
                                        </p:tgtEl>
                                        <p:attrNameLst>
                                          <p:attrName>ppt_w</p:attrName>
                                        </p:attrNameLst>
                                      </p:cBhvr>
                                      <p:tavLst>
                                        <p:tav tm="0">
                                          <p:val>
                                            <p:fltVal val="0"/>
                                          </p:val>
                                        </p:tav>
                                        <p:tav tm="100000">
                                          <p:val>
                                            <p:strVal val="#ppt_w"/>
                                          </p:val>
                                        </p:tav>
                                      </p:tavLst>
                                    </p:anim>
                                    <p:anim calcmode="lin" valueType="num">
                                      <p:cBhvr>
                                        <p:cTn id="259" dur="800" fill="hold"/>
                                        <p:tgtEl>
                                          <p:spTgt spid="1069"/>
                                        </p:tgtEl>
                                        <p:attrNameLst>
                                          <p:attrName>ppt_h</p:attrName>
                                        </p:attrNameLst>
                                      </p:cBhvr>
                                      <p:tavLst>
                                        <p:tav tm="0">
                                          <p:val>
                                            <p:fltVal val="0"/>
                                          </p:val>
                                        </p:tav>
                                        <p:tav tm="100000">
                                          <p:val>
                                            <p:strVal val="#ppt_h"/>
                                          </p:val>
                                        </p:tav>
                                      </p:tavLst>
                                    </p:anim>
                                  </p:childTnLst>
                                </p:cTn>
                              </p:par>
                            </p:childTnLst>
                          </p:cTn>
                        </p:par>
                        <p:par>
                          <p:cTn id="260" fill="hold">
                            <p:stCondLst>
                              <p:cond delay="4000"/>
                            </p:stCondLst>
                            <p:childTnLst>
                              <p:par>
                                <p:cTn id="261" presetClass="entr" nodeType="afterEffect" presetSubtype="32" presetID="23" grpId="64" fill="hold">
                                  <p:stCondLst>
                                    <p:cond delay="0"/>
                                  </p:stCondLst>
                                  <p:iterate type="el" backwards="0">
                                    <p:tmAbs val="0"/>
                                  </p:iterate>
                                  <p:childTnLst>
                                    <p:set>
                                      <p:cBhvr>
                                        <p:cTn id="262" fill="hold"/>
                                        <p:tgtEl>
                                          <p:spTgt spid="1070"/>
                                        </p:tgtEl>
                                        <p:attrNameLst>
                                          <p:attrName>style.visibility</p:attrName>
                                        </p:attrNameLst>
                                      </p:cBhvr>
                                      <p:to>
                                        <p:strVal val="visible"/>
                                      </p:to>
                                    </p:set>
                                    <p:anim calcmode="lin" valueType="num">
                                      <p:cBhvr>
                                        <p:cTn id="263" dur="800" fill="hold"/>
                                        <p:tgtEl>
                                          <p:spTgt spid="1070"/>
                                        </p:tgtEl>
                                        <p:attrNameLst>
                                          <p:attrName>ppt_w</p:attrName>
                                        </p:attrNameLst>
                                      </p:cBhvr>
                                      <p:tavLst>
                                        <p:tav tm="0">
                                          <p:val>
                                            <p:strVal val="4*#ppt_w"/>
                                          </p:val>
                                        </p:tav>
                                        <p:tav tm="100000">
                                          <p:val>
                                            <p:strVal val="#ppt_w"/>
                                          </p:val>
                                        </p:tav>
                                      </p:tavLst>
                                    </p:anim>
                                    <p:anim calcmode="lin" valueType="num">
                                      <p:cBhvr>
                                        <p:cTn id="264" dur="800" fill="hold"/>
                                        <p:tgtEl>
                                          <p:spTgt spid="1070"/>
                                        </p:tgtEl>
                                        <p:attrNameLst>
                                          <p:attrName>ppt_h</p:attrName>
                                        </p:attrNameLst>
                                      </p:cBhvr>
                                      <p:tavLst>
                                        <p:tav tm="0">
                                          <p:val>
                                            <p:strVal val="4*#ppt_h"/>
                                          </p:val>
                                        </p:tav>
                                        <p:tav tm="100000">
                                          <p:val>
                                            <p:strVal val="#ppt_h"/>
                                          </p:val>
                                        </p:tav>
                                      </p:tavLst>
                                    </p:anim>
                                  </p:childTnLst>
                                </p:cTn>
                              </p:par>
                            </p:childTnLst>
                          </p:cTn>
                        </p:par>
                        <p:par>
                          <p:cTn id="265" fill="hold">
                            <p:stCondLst>
                              <p:cond delay="4800"/>
                            </p:stCondLst>
                            <p:childTnLst>
                              <p:par>
                                <p:cTn id="266" presetClass="entr" nodeType="afterEffect" presetSubtype="16" presetID="23" grpId="65" fill="hold">
                                  <p:stCondLst>
                                    <p:cond delay="600"/>
                                  </p:stCondLst>
                                  <p:iterate type="el" backwards="0">
                                    <p:tmAbs val="0"/>
                                  </p:iterate>
                                  <p:childTnLst>
                                    <p:set>
                                      <p:cBhvr>
                                        <p:cTn id="267" fill="hold"/>
                                        <p:tgtEl>
                                          <p:spTgt spid="1071"/>
                                        </p:tgtEl>
                                        <p:attrNameLst>
                                          <p:attrName>style.visibility</p:attrName>
                                        </p:attrNameLst>
                                      </p:cBhvr>
                                      <p:to>
                                        <p:strVal val="visible"/>
                                      </p:to>
                                    </p:set>
                                    <p:anim calcmode="lin" valueType="num">
                                      <p:cBhvr>
                                        <p:cTn id="268" dur="800" fill="hold"/>
                                        <p:tgtEl>
                                          <p:spTgt spid="1071"/>
                                        </p:tgtEl>
                                        <p:attrNameLst>
                                          <p:attrName>ppt_w</p:attrName>
                                        </p:attrNameLst>
                                      </p:cBhvr>
                                      <p:tavLst>
                                        <p:tav tm="0">
                                          <p:val>
                                            <p:fltVal val="0"/>
                                          </p:val>
                                        </p:tav>
                                        <p:tav tm="100000">
                                          <p:val>
                                            <p:strVal val="#ppt_w"/>
                                          </p:val>
                                        </p:tav>
                                      </p:tavLst>
                                    </p:anim>
                                    <p:anim calcmode="lin" valueType="num">
                                      <p:cBhvr>
                                        <p:cTn id="269" dur="800" fill="hold"/>
                                        <p:tgtEl>
                                          <p:spTgt spid="1071"/>
                                        </p:tgtEl>
                                        <p:attrNameLst>
                                          <p:attrName>ppt_h</p:attrName>
                                        </p:attrNameLst>
                                      </p:cBhvr>
                                      <p:tavLst>
                                        <p:tav tm="0">
                                          <p:val>
                                            <p:fltVal val="0"/>
                                          </p:val>
                                        </p:tav>
                                        <p:tav tm="100000">
                                          <p:val>
                                            <p:strVal val="#ppt_h"/>
                                          </p:val>
                                        </p:tav>
                                      </p:tavLst>
                                    </p:anim>
                                  </p:childTnLst>
                                </p:cTn>
                              </p:par>
                            </p:childTnLst>
                          </p:cTn>
                        </p:par>
                        <p:par>
                          <p:cTn id="270" fill="hold">
                            <p:stCondLst>
                              <p:cond delay="6200"/>
                            </p:stCondLst>
                            <p:childTnLst>
                              <p:par>
                                <p:cTn id="271" presetClass="entr" nodeType="afterEffect" presetSubtype="32" presetID="23" grpId="66" fill="hold">
                                  <p:stCondLst>
                                    <p:cond delay="0"/>
                                  </p:stCondLst>
                                  <p:iterate type="el" backwards="0">
                                    <p:tmAbs val="0"/>
                                  </p:iterate>
                                  <p:childTnLst>
                                    <p:set>
                                      <p:cBhvr>
                                        <p:cTn id="272" fill="hold"/>
                                        <p:tgtEl>
                                          <p:spTgt spid="1072"/>
                                        </p:tgtEl>
                                        <p:attrNameLst>
                                          <p:attrName>style.visibility</p:attrName>
                                        </p:attrNameLst>
                                      </p:cBhvr>
                                      <p:to>
                                        <p:strVal val="visible"/>
                                      </p:to>
                                    </p:set>
                                    <p:anim calcmode="lin" valueType="num">
                                      <p:cBhvr>
                                        <p:cTn id="273" dur="800" fill="hold"/>
                                        <p:tgtEl>
                                          <p:spTgt spid="1072"/>
                                        </p:tgtEl>
                                        <p:attrNameLst>
                                          <p:attrName>ppt_w</p:attrName>
                                        </p:attrNameLst>
                                      </p:cBhvr>
                                      <p:tavLst>
                                        <p:tav tm="0">
                                          <p:val>
                                            <p:strVal val="4*#ppt_w"/>
                                          </p:val>
                                        </p:tav>
                                        <p:tav tm="100000">
                                          <p:val>
                                            <p:strVal val="#ppt_w"/>
                                          </p:val>
                                        </p:tav>
                                      </p:tavLst>
                                    </p:anim>
                                    <p:anim calcmode="lin" valueType="num">
                                      <p:cBhvr>
                                        <p:cTn id="274" dur="800" fill="hold"/>
                                        <p:tgtEl>
                                          <p:spTgt spid="1072"/>
                                        </p:tgtEl>
                                        <p:attrNameLst>
                                          <p:attrName>ppt_h</p:attrName>
                                        </p:attrNameLst>
                                      </p:cBhvr>
                                      <p:tavLst>
                                        <p:tav tm="0">
                                          <p:val>
                                            <p:strVal val="4*#ppt_h"/>
                                          </p:val>
                                        </p:tav>
                                        <p:tav tm="100000">
                                          <p:val>
                                            <p:strVal val="#ppt_h"/>
                                          </p:val>
                                        </p:tav>
                                      </p:tavLst>
                                    </p:anim>
                                  </p:childTnLst>
                                </p:cTn>
                              </p:par>
                            </p:childTnLst>
                          </p:cTn>
                        </p:par>
                        <p:par>
                          <p:cTn id="275" fill="hold">
                            <p:stCondLst>
                              <p:cond delay="0"/>
                            </p:stCondLst>
                            <p:childTnLst>
                              <p:par>
                                <p:cTn id="276" presetClass="emph" nodeType="afterEffect" presetSubtype="0" presetID="26" grpId="67" fill="hold">
                                  <p:stCondLst>
                                    <p:cond delay="0"/>
                                  </p:stCondLst>
                                  <p:childTnLst>
                                    <p:animEffect filter="fade" transition="out">
                                      <p:cBhvr>
                                        <p:cTn id="277" dur="3000" fill="hold" tmFilter="0, 0; .2, .5; .8, .5; 1, 0"/>
                                        <p:tgtEl>
                                          <p:spTgt spid="1071"/>
                                        </p:tgtEl>
                                      </p:cBhvr>
                                    </p:animEffect>
                                    <p:animScale>
                                      <p:cBhvr>
                                        <p:cTn id="278" dur="1500" fill="hold" autoRev="1"/>
                                        <p:tgtEl>
                                          <p:spTgt spid="1071"/>
                                        </p:tgtEl>
                                      </p:cBhvr>
                                      <p:by x="105000" y="105000"/>
                                    </p:animScale>
                                  </p:childTnLst>
                                </p:cTn>
                              </p:par>
                            </p:childTnLst>
                          </p:cTn>
                        </p:par>
                        <p:par>
                          <p:cTn id="279" fill="hold">
                            <p:stCondLst>
                              <p:cond delay="3000"/>
                            </p:stCondLst>
                            <p:childTnLst>
                              <p:par>
                                <p:cTn id="280" presetClass="entr" nodeType="afterEffect" presetSubtype="0" presetID="1" grpId="68" fill="hold">
                                  <p:stCondLst>
                                    <p:cond delay="0"/>
                                  </p:stCondLst>
                                  <p:iterate type="el" backwards="0">
                                    <p:tmAbs val="0"/>
                                  </p:iterate>
                                  <p:childTnLst>
                                    <p:set>
                                      <p:cBhvr>
                                        <p:cTn id="281" fill="hold"/>
                                        <p:tgtEl>
                                          <p:spTgt spid="1047"/>
                                        </p:tgtEl>
                                        <p:attrNameLst>
                                          <p:attrName>style.visibility</p:attrName>
                                        </p:attrNameLst>
                                      </p:cBhvr>
                                      <p:to>
                                        <p:strVal val="visible"/>
                                      </p:to>
                                    </p:set>
                                  </p:childTnLst>
                                </p:cTn>
                              </p:par>
                            </p:childTnLst>
                          </p:cTn>
                        </p:par>
                        <p:par>
                          <p:cTn id="282" fill="hold">
                            <p:stCondLst>
                              <p:cond delay="3000"/>
                            </p:stCondLst>
                            <p:childTnLst>
                              <p:par>
                                <p:cTn id="283" presetClass="exit" nodeType="afterEffect" presetID="9" grpId="69" fill="hold">
                                  <p:stCondLst>
                                    <p:cond delay="0"/>
                                  </p:stCondLst>
                                  <p:iterate type="el" backwards="0">
                                    <p:tmAbs val="0"/>
                                  </p:iterate>
                                  <p:childTnLst>
                                    <p:animEffect filter="dissolve" transition="out">
                                      <p:cBhvr>
                                        <p:cTn id="284" dur="1000" fill="hold"/>
                                        <p:tgtEl>
                                          <p:spTgt spid="1109"/>
                                        </p:tgtEl>
                                      </p:cBhvr>
                                    </p:animEffect>
                                    <p:set>
                                      <p:cBhvr>
                                        <p:cTn id="285" fill="hold">
                                          <p:stCondLst>
                                            <p:cond delay="999"/>
                                          </p:stCondLst>
                                        </p:cTn>
                                        <p:tgtEl>
                                          <p:spTgt spid="1109"/>
                                        </p:tgtEl>
                                        <p:attrNameLst>
                                          <p:attrName>style.visibility</p:attrName>
                                        </p:attrNameLst>
                                      </p:cBhvr>
                                      <p:to>
                                        <p:strVal val="hidden"/>
                                      </p:to>
                                    </p:set>
                                  </p:childTnLst>
                                </p:cTn>
                              </p:par>
                            </p:childTnLst>
                          </p:cTn>
                        </p:par>
                        <p:par>
                          <p:cTn id="286" fill="hold">
                            <p:stCondLst>
                              <p:cond delay="4000"/>
                            </p:stCondLst>
                            <p:childTnLst>
                              <p:par>
                                <p:cTn id="287" presetClass="entr" nodeType="afterEffect" presetSubtype="10" presetID="19" grpId="70" fill="hold">
                                  <p:stCondLst>
                                    <p:cond delay="0"/>
                                  </p:stCondLst>
                                  <p:iterate type="el" backwards="0">
                                    <p:tmAbs val="0"/>
                                  </p:iterate>
                                  <p:childTnLst>
                                    <p:set>
                                      <p:cBhvr>
                                        <p:cTn id="288" fill="hold"/>
                                        <p:tgtEl>
                                          <p:spTgt spid="1054"/>
                                        </p:tgtEl>
                                        <p:attrNameLst>
                                          <p:attrName>style.visibility</p:attrName>
                                        </p:attrNameLst>
                                      </p:cBhvr>
                                      <p:to>
                                        <p:strVal val="visible"/>
                                      </p:to>
                                    </p:set>
                                    <p:anim calcmode="lin" valueType="num">
                                      <p:cBhvr>
                                        <p:cTn id="289" dur="800" fill="hold"/>
                                        <p:tgtEl>
                                          <p:spTgt spid="1054"/>
                                        </p:tgtEl>
                                        <p:attrNameLst>
                                          <p:attrName>ppt_w</p:attrName>
                                        </p:attrNameLst>
                                      </p:cBhvr>
                                      <p:tavLst>
                                        <p:tav tm="0" fmla="#ppt_w*sin(2.5*pi*$)">
                                          <p:val>
                                            <p:fltVal val="0"/>
                                          </p:val>
                                        </p:tav>
                                        <p:tav tm="100000">
                                          <p:val>
                                            <p:fltVal val="1"/>
                                          </p:val>
                                        </p:tav>
                                      </p:tavLst>
                                    </p:anim>
                                    <p:anim calcmode="lin" valueType="num">
                                      <p:cBhvr>
                                        <p:cTn id="290" dur="800" fill="hold"/>
                                        <p:tgtEl>
                                          <p:spTgt spid="1054"/>
                                        </p:tgtEl>
                                        <p:attrNameLst>
                                          <p:attrName>ppt_h</p:attrName>
                                        </p:attrNameLst>
                                      </p:cBhvr>
                                      <p:tavLst>
                                        <p:tav tm="0">
                                          <p:val>
                                            <p:strVal val="#ppt_h"/>
                                          </p:val>
                                        </p:tav>
                                        <p:tav tm="100000">
                                          <p:val>
                                            <p:strVal val="#ppt_h"/>
                                          </p:val>
                                        </p:tav>
                                      </p:tavLst>
                                    </p:anim>
                                  </p:childTnLst>
                                </p:cTn>
                              </p:par>
                            </p:childTnLst>
                          </p:cTn>
                        </p:par>
                        <p:par>
                          <p:cTn id="291" fill="hold">
                            <p:stCondLst>
                              <p:cond delay="4800"/>
                            </p:stCondLst>
                            <p:childTnLst>
                              <p:par>
                                <p:cTn id="292" presetClass="entr" nodeType="afterEffect" presetID="10" grpId="71" fill="hold">
                                  <p:stCondLst>
                                    <p:cond delay="0"/>
                                  </p:stCondLst>
                                  <p:iterate type="el" backwards="0">
                                    <p:tmAbs val="0"/>
                                  </p:iterate>
                                  <p:childTnLst>
                                    <p:set>
                                      <p:cBhvr>
                                        <p:cTn id="293" fill="hold"/>
                                        <p:tgtEl>
                                          <p:spTgt spid="1052"/>
                                        </p:tgtEl>
                                        <p:attrNameLst>
                                          <p:attrName>style.visibility</p:attrName>
                                        </p:attrNameLst>
                                      </p:cBhvr>
                                      <p:to>
                                        <p:strVal val="visible"/>
                                      </p:to>
                                    </p:set>
                                    <p:animEffect filter="fade" transition="in">
                                      <p:cBhvr>
                                        <p:cTn id="294" dur="800"/>
                                        <p:tgtEl>
                                          <p:spTgt spid="1052"/>
                                        </p:tgtEl>
                                      </p:cBhvr>
                                    </p:animEffect>
                                  </p:childTnLst>
                                </p:cTn>
                              </p:par>
                            </p:childTnLst>
                          </p:cTn>
                        </p:par>
                      </p:childTnLst>
                    </p:cTn>
                  </p:par>
                  <p:par>
                    <p:cTn id="295" fill="hold">
                      <p:stCondLst>
                        <p:cond delay="indefinite"/>
                      </p:stCondLst>
                      <p:childTnLst>
                        <p:par>
                          <p:cTn id="296" fill="hold">
                            <p:stCondLst>
                              <p:cond delay="0"/>
                            </p:stCondLst>
                            <p:childTnLst>
                              <p:par>
                                <p:cTn id="297" presetClass="emph" nodeType="clickEffect" presetSubtype="0" presetID="35" grpId="72" fill="hold">
                                  <p:stCondLst>
                                    <p:cond delay="0"/>
                                  </p:stCondLst>
                                  <p:childTnLst>
                                    <p:anim calcmode="discrete" valueType="str">
                                      <p:cBhvr>
                                        <p:cTn id="298" dur="1000" fill="hold"/>
                                        <p:tgtEl>
                                          <p:spTgt spid="1074"/>
                                        </p:tgtEl>
                                        <p:attrNameLst>
                                          <p:attrName>style.visibility</p:attrName>
                                        </p:attrNameLst>
                                      </p:cBhvr>
                                      <p:tavLst>
                                        <p:tav tm="0">
                                          <p:val>
                                            <p:strVal val="hidden"/>
                                          </p:val>
                                        </p:tav>
                                        <p:tav tm="50000">
                                          <p:val>
                                            <p:strVal val="visible"/>
                                          </p:val>
                                        </p:tav>
                                      </p:tavLst>
                                    </p:anim>
                                  </p:childTnLst>
                                </p:cTn>
                              </p:par>
                            </p:childTnLst>
                          </p:cTn>
                        </p:par>
                        <p:par>
                          <p:cTn id="299" fill="hold">
                            <p:stCondLst>
                              <p:cond delay="1000"/>
                            </p:stCondLst>
                            <p:childTnLst>
                              <p:par>
                                <p:cTn id="300" presetClass="entr" nodeType="afterEffect" presetSubtype="16" presetID="23" grpId="73" fill="hold">
                                  <p:stCondLst>
                                    <p:cond delay="0"/>
                                  </p:stCondLst>
                                  <p:iterate type="el" backwards="0">
                                    <p:tmAbs val="0"/>
                                  </p:iterate>
                                  <p:childTnLst>
                                    <p:set>
                                      <p:cBhvr>
                                        <p:cTn id="301" fill="hold"/>
                                        <p:tgtEl>
                                          <p:spTgt spid="1082"/>
                                        </p:tgtEl>
                                        <p:attrNameLst>
                                          <p:attrName>style.visibility</p:attrName>
                                        </p:attrNameLst>
                                      </p:cBhvr>
                                      <p:to>
                                        <p:strVal val="visible"/>
                                      </p:to>
                                    </p:set>
                                    <p:anim calcmode="lin" valueType="num">
                                      <p:cBhvr>
                                        <p:cTn id="302" dur="800" fill="hold"/>
                                        <p:tgtEl>
                                          <p:spTgt spid="1082"/>
                                        </p:tgtEl>
                                        <p:attrNameLst>
                                          <p:attrName>ppt_w</p:attrName>
                                        </p:attrNameLst>
                                      </p:cBhvr>
                                      <p:tavLst>
                                        <p:tav tm="0">
                                          <p:val>
                                            <p:fltVal val="0"/>
                                          </p:val>
                                        </p:tav>
                                        <p:tav tm="100000">
                                          <p:val>
                                            <p:strVal val="#ppt_w"/>
                                          </p:val>
                                        </p:tav>
                                      </p:tavLst>
                                    </p:anim>
                                    <p:anim calcmode="lin" valueType="num">
                                      <p:cBhvr>
                                        <p:cTn id="303" dur="800" fill="hold"/>
                                        <p:tgtEl>
                                          <p:spTgt spid="1082"/>
                                        </p:tgtEl>
                                        <p:attrNameLst>
                                          <p:attrName>ppt_h</p:attrName>
                                        </p:attrNameLst>
                                      </p:cBhvr>
                                      <p:tavLst>
                                        <p:tav tm="0">
                                          <p:val>
                                            <p:fltVal val="0"/>
                                          </p:val>
                                        </p:tav>
                                        <p:tav tm="100000">
                                          <p:val>
                                            <p:strVal val="#ppt_h"/>
                                          </p:val>
                                        </p:tav>
                                      </p:tavLst>
                                    </p:anim>
                                  </p:childTnLst>
                                </p:cTn>
                              </p:par>
                            </p:childTnLst>
                          </p:cTn>
                        </p:par>
                        <p:par>
                          <p:cTn id="304" fill="hold">
                            <p:stCondLst>
                              <p:cond delay="1800"/>
                            </p:stCondLst>
                            <p:childTnLst>
                              <p:par>
                                <p:cTn id="305" presetClass="entr" nodeType="afterEffect" presetSubtype="32" presetID="23" grpId="74" fill="hold">
                                  <p:stCondLst>
                                    <p:cond delay="0"/>
                                  </p:stCondLst>
                                  <p:iterate type="el" backwards="0">
                                    <p:tmAbs val="0"/>
                                  </p:iterate>
                                  <p:childTnLst>
                                    <p:set>
                                      <p:cBhvr>
                                        <p:cTn id="306" fill="hold"/>
                                        <p:tgtEl>
                                          <p:spTgt spid="1083"/>
                                        </p:tgtEl>
                                        <p:attrNameLst>
                                          <p:attrName>style.visibility</p:attrName>
                                        </p:attrNameLst>
                                      </p:cBhvr>
                                      <p:to>
                                        <p:strVal val="visible"/>
                                      </p:to>
                                    </p:set>
                                    <p:anim calcmode="lin" valueType="num">
                                      <p:cBhvr>
                                        <p:cTn id="307" dur="800" fill="hold"/>
                                        <p:tgtEl>
                                          <p:spTgt spid="1083"/>
                                        </p:tgtEl>
                                        <p:attrNameLst>
                                          <p:attrName>ppt_w</p:attrName>
                                        </p:attrNameLst>
                                      </p:cBhvr>
                                      <p:tavLst>
                                        <p:tav tm="0">
                                          <p:val>
                                            <p:strVal val="4*#ppt_w"/>
                                          </p:val>
                                        </p:tav>
                                        <p:tav tm="100000">
                                          <p:val>
                                            <p:strVal val="#ppt_w"/>
                                          </p:val>
                                        </p:tav>
                                      </p:tavLst>
                                    </p:anim>
                                    <p:anim calcmode="lin" valueType="num">
                                      <p:cBhvr>
                                        <p:cTn id="308" dur="800" fill="hold"/>
                                        <p:tgtEl>
                                          <p:spTgt spid="1083"/>
                                        </p:tgtEl>
                                        <p:attrNameLst>
                                          <p:attrName>ppt_h</p:attrName>
                                        </p:attrNameLst>
                                      </p:cBhvr>
                                      <p:tavLst>
                                        <p:tav tm="0">
                                          <p:val>
                                            <p:strVal val="4*#ppt_h"/>
                                          </p:val>
                                        </p:tav>
                                        <p:tav tm="100000">
                                          <p:val>
                                            <p:strVal val="#ppt_h"/>
                                          </p:val>
                                        </p:tav>
                                      </p:tavLst>
                                    </p:anim>
                                  </p:childTnLst>
                                </p:cTn>
                              </p:par>
                            </p:childTnLst>
                          </p:cTn>
                        </p:par>
                        <p:par>
                          <p:cTn id="309" fill="hold">
                            <p:stCondLst>
                              <p:cond delay="2600"/>
                            </p:stCondLst>
                            <p:childTnLst>
                              <p:par>
                                <p:cTn id="310" presetClass="entr" nodeType="afterEffect" presetSubtype="0" presetID="1" grpId="75" fill="hold">
                                  <p:stCondLst>
                                    <p:cond delay="0"/>
                                  </p:stCondLst>
                                  <p:iterate type="el" backwards="0">
                                    <p:tmAbs val="0"/>
                                  </p:iterate>
                                  <p:childTnLst>
                                    <p:set>
                                      <p:cBhvr>
                                        <p:cTn id="311" fill="hold"/>
                                        <p:tgtEl>
                                          <p:spTgt spid="1073"/>
                                        </p:tgtEl>
                                        <p:attrNameLst>
                                          <p:attrName>style.visibility</p:attrName>
                                        </p:attrNameLst>
                                      </p:cBhvr>
                                      <p:to>
                                        <p:strVal val="visible"/>
                                      </p:to>
                                    </p:set>
                                  </p:childTnLst>
                                </p:cTn>
                              </p:par>
                            </p:childTnLst>
                          </p:cTn>
                        </p:par>
                        <p:par>
                          <p:cTn id="312" fill="hold">
                            <p:stCondLst>
                              <p:cond delay="2600"/>
                            </p:stCondLst>
                            <p:childTnLst>
                              <p:par>
                                <p:cTn id="313" presetClass="exit" nodeType="afterEffect" presetID="9" grpId="76" fill="hold">
                                  <p:stCondLst>
                                    <p:cond delay="0"/>
                                  </p:stCondLst>
                                  <p:iterate type="el" backwards="0">
                                    <p:tmAbs val="0"/>
                                  </p:iterate>
                                  <p:childTnLst>
                                    <p:animEffect filter="dissolve" transition="out">
                                      <p:cBhvr>
                                        <p:cTn id="314" dur="1000" fill="hold"/>
                                        <p:tgtEl>
                                          <p:spTgt spid="1110"/>
                                        </p:tgtEl>
                                      </p:cBhvr>
                                    </p:animEffect>
                                    <p:set>
                                      <p:cBhvr>
                                        <p:cTn id="315" fill="hold">
                                          <p:stCondLst>
                                            <p:cond delay="999"/>
                                          </p:stCondLst>
                                        </p:cTn>
                                        <p:tgtEl>
                                          <p:spTgt spid="1110"/>
                                        </p:tgtEl>
                                        <p:attrNameLst>
                                          <p:attrName>style.visibility</p:attrName>
                                        </p:attrNameLst>
                                      </p:cBhvr>
                                      <p:to>
                                        <p:strVal val="hidden"/>
                                      </p:to>
                                    </p:set>
                                  </p:childTnLst>
                                </p:cTn>
                              </p:par>
                            </p:childTnLst>
                          </p:cTn>
                        </p:par>
                        <p:par>
                          <p:cTn id="316" fill="hold">
                            <p:stCondLst>
                              <p:cond delay="3600"/>
                            </p:stCondLst>
                            <p:childTnLst>
                              <p:par>
                                <p:cTn id="317" presetClass="entr" nodeType="afterEffect" presetSubtype="10" presetID="19" grpId="77" fill="hold">
                                  <p:stCondLst>
                                    <p:cond delay="0"/>
                                  </p:stCondLst>
                                  <p:iterate type="el" backwards="0">
                                    <p:tmAbs val="0"/>
                                  </p:iterate>
                                  <p:childTnLst>
                                    <p:set>
                                      <p:cBhvr>
                                        <p:cTn id="318" fill="hold"/>
                                        <p:tgtEl>
                                          <p:spTgt spid="1080"/>
                                        </p:tgtEl>
                                        <p:attrNameLst>
                                          <p:attrName>style.visibility</p:attrName>
                                        </p:attrNameLst>
                                      </p:cBhvr>
                                      <p:to>
                                        <p:strVal val="visible"/>
                                      </p:to>
                                    </p:set>
                                    <p:anim calcmode="lin" valueType="num">
                                      <p:cBhvr>
                                        <p:cTn id="319" dur="800" fill="hold"/>
                                        <p:tgtEl>
                                          <p:spTgt spid="1080"/>
                                        </p:tgtEl>
                                        <p:attrNameLst>
                                          <p:attrName>ppt_w</p:attrName>
                                        </p:attrNameLst>
                                      </p:cBhvr>
                                      <p:tavLst>
                                        <p:tav tm="0" fmla="#ppt_w*sin(2.5*pi*$)">
                                          <p:val>
                                            <p:fltVal val="0"/>
                                          </p:val>
                                        </p:tav>
                                        <p:tav tm="100000">
                                          <p:val>
                                            <p:fltVal val="1"/>
                                          </p:val>
                                        </p:tav>
                                      </p:tavLst>
                                    </p:anim>
                                    <p:anim calcmode="lin" valueType="num">
                                      <p:cBhvr>
                                        <p:cTn id="320" dur="800" fill="hold"/>
                                        <p:tgtEl>
                                          <p:spTgt spid="1080"/>
                                        </p:tgtEl>
                                        <p:attrNameLst>
                                          <p:attrName>ppt_h</p:attrName>
                                        </p:attrNameLst>
                                      </p:cBhvr>
                                      <p:tavLst>
                                        <p:tav tm="0">
                                          <p:val>
                                            <p:strVal val="#ppt_h"/>
                                          </p:val>
                                        </p:tav>
                                        <p:tav tm="100000">
                                          <p:val>
                                            <p:strVal val="#ppt_h"/>
                                          </p:val>
                                        </p:tav>
                                      </p:tavLst>
                                    </p:anim>
                                  </p:childTnLst>
                                </p:cTn>
                              </p:par>
                            </p:childTnLst>
                          </p:cTn>
                        </p:par>
                        <p:par>
                          <p:cTn id="321" fill="hold">
                            <p:stCondLst>
                              <p:cond delay="4400"/>
                            </p:stCondLst>
                            <p:childTnLst>
                              <p:par>
                                <p:cTn id="322" presetClass="entr" nodeType="afterEffect" presetID="10" grpId="78" fill="hold">
                                  <p:stCondLst>
                                    <p:cond delay="0"/>
                                  </p:stCondLst>
                                  <p:iterate type="el" backwards="0">
                                    <p:tmAbs val="0"/>
                                  </p:iterate>
                                  <p:childTnLst>
                                    <p:set>
                                      <p:cBhvr>
                                        <p:cTn id="323" fill="hold"/>
                                        <p:tgtEl>
                                          <p:spTgt spid="1078"/>
                                        </p:tgtEl>
                                        <p:attrNameLst>
                                          <p:attrName>style.visibility</p:attrName>
                                        </p:attrNameLst>
                                      </p:cBhvr>
                                      <p:to>
                                        <p:strVal val="visible"/>
                                      </p:to>
                                    </p:set>
                                    <p:animEffect filter="fade" transition="in">
                                      <p:cBhvr>
                                        <p:cTn id="324" dur="800"/>
                                        <p:tgtEl>
                                          <p:spTgt spid="1078"/>
                                        </p:tgtEl>
                                      </p:cBhvr>
                                    </p:animEffect>
                                  </p:childTnLst>
                                </p:cTn>
                              </p:par>
                            </p:childTnLst>
                          </p:cTn>
                        </p:par>
                      </p:childTnLst>
                    </p:cTn>
                  </p:par>
                  <p:par>
                    <p:cTn id="325" fill="hold">
                      <p:stCondLst>
                        <p:cond delay="indefinite"/>
                      </p:stCondLst>
                      <p:childTnLst>
                        <p:par>
                          <p:cTn id="326" fill="hold">
                            <p:stCondLst>
                              <p:cond delay="0"/>
                            </p:stCondLst>
                            <p:childTnLst>
                              <p:par>
                                <p:cTn id="327" presetClass="emph" nodeType="clickEffect" presetSubtype="0" presetID="35" grpId="79" fill="hold">
                                  <p:stCondLst>
                                    <p:cond delay="0"/>
                                  </p:stCondLst>
                                  <p:childTnLst>
                                    <p:anim calcmode="discrete" valueType="str">
                                      <p:cBhvr>
                                        <p:cTn id="328" dur="1000" fill="hold"/>
                                        <p:tgtEl>
                                          <p:spTgt spid="1085"/>
                                        </p:tgtEl>
                                        <p:attrNameLst>
                                          <p:attrName>style.visibility</p:attrName>
                                        </p:attrNameLst>
                                      </p:cBhvr>
                                      <p:tavLst>
                                        <p:tav tm="0">
                                          <p:val>
                                            <p:strVal val="hidden"/>
                                          </p:val>
                                        </p:tav>
                                        <p:tav tm="50000">
                                          <p:val>
                                            <p:strVal val="visible"/>
                                          </p:val>
                                        </p:tav>
                                      </p:tavLst>
                                    </p:anim>
                                  </p:childTnLst>
                                </p:cTn>
                              </p:par>
                            </p:childTnLst>
                          </p:cTn>
                        </p:par>
                        <p:par>
                          <p:cTn id="329" fill="hold">
                            <p:stCondLst>
                              <p:cond delay="1000"/>
                            </p:stCondLst>
                            <p:childTnLst>
                              <p:par>
                                <p:cTn id="330" presetClass="entr" nodeType="afterEffect" presetSubtype="16" presetID="23" grpId="80" fill="hold">
                                  <p:stCondLst>
                                    <p:cond delay="0"/>
                                  </p:stCondLst>
                                  <p:iterate type="el" backwards="0">
                                    <p:tmAbs val="0"/>
                                  </p:iterate>
                                  <p:childTnLst>
                                    <p:set>
                                      <p:cBhvr>
                                        <p:cTn id="331" fill="hold"/>
                                        <p:tgtEl>
                                          <p:spTgt spid="1093"/>
                                        </p:tgtEl>
                                        <p:attrNameLst>
                                          <p:attrName>style.visibility</p:attrName>
                                        </p:attrNameLst>
                                      </p:cBhvr>
                                      <p:to>
                                        <p:strVal val="visible"/>
                                      </p:to>
                                    </p:set>
                                    <p:anim calcmode="lin" valueType="num">
                                      <p:cBhvr>
                                        <p:cTn id="332" dur="800" fill="hold"/>
                                        <p:tgtEl>
                                          <p:spTgt spid="1093"/>
                                        </p:tgtEl>
                                        <p:attrNameLst>
                                          <p:attrName>ppt_w</p:attrName>
                                        </p:attrNameLst>
                                      </p:cBhvr>
                                      <p:tavLst>
                                        <p:tav tm="0">
                                          <p:val>
                                            <p:fltVal val="0"/>
                                          </p:val>
                                        </p:tav>
                                        <p:tav tm="100000">
                                          <p:val>
                                            <p:strVal val="#ppt_w"/>
                                          </p:val>
                                        </p:tav>
                                      </p:tavLst>
                                    </p:anim>
                                    <p:anim calcmode="lin" valueType="num">
                                      <p:cBhvr>
                                        <p:cTn id="333" dur="800" fill="hold"/>
                                        <p:tgtEl>
                                          <p:spTgt spid="1093"/>
                                        </p:tgtEl>
                                        <p:attrNameLst>
                                          <p:attrName>ppt_h</p:attrName>
                                        </p:attrNameLst>
                                      </p:cBhvr>
                                      <p:tavLst>
                                        <p:tav tm="0">
                                          <p:val>
                                            <p:fltVal val="0"/>
                                          </p:val>
                                        </p:tav>
                                        <p:tav tm="100000">
                                          <p:val>
                                            <p:strVal val="#ppt_h"/>
                                          </p:val>
                                        </p:tav>
                                      </p:tavLst>
                                    </p:anim>
                                  </p:childTnLst>
                                </p:cTn>
                              </p:par>
                            </p:childTnLst>
                          </p:cTn>
                        </p:par>
                        <p:par>
                          <p:cTn id="334" fill="hold">
                            <p:stCondLst>
                              <p:cond delay="1800"/>
                            </p:stCondLst>
                            <p:childTnLst>
                              <p:par>
                                <p:cTn id="335" presetClass="entr" nodeType="afterEffect" presetSubtype="32" presetID="23" grpId="81" fill="hold">
                                  <p:stCondLst>
                                    <p:cond delay="0"/>
                                  </p:stCondLst>
                                  <p:iterate type="el" backwards="0">
                                    <p:tmAbs val="0"/>
                                  </p:iterate>
                                  <p:childTnLst>
                                    <p:set>
                                      <p:cBhvr>
                                        <p:cTn id="336" fill="hold"/>
                                        <p:tgtEl>
                                          <p:spTgt spid="1094"/>
                                        </p:tgtEl>
                                        <p:attrNameLst>
                                          <p:attrName>style.visibility</p:attrName>
                                        </p:attrNameLst>
                                      </p:cBhvr>
                                      <p:to>
                                        <p:strVal val="visible"/>
                                      </p:to>
                                    </p:set>
                                    <p:anim calcmode="lin" valueType="num">
                                      <p:cBhvr>
                                        <p:cTn id="337" dur="800" fill="hold"/>
                                        <p:tgtEl>
                                          <p:spTgt spid="1094"/>
                                        </p:tgtEl>
                                        <p:attrNameLst>
                                          <p:attrName>ppt_w</p:attrName>
                                        </p:attrNameLst>
                                      </p:cBhvr>
                                      <p:tavLst>
                                        <p:tav tm="0">
                                          <p:val>
                                            <p:strVal val="4*#ppt_w"/>
                                          </p:val>
                                        </p:tav>
                                        <p:tav tm="100000">
                                          <p:val>
                                            <p:strVal val="#ppt_w"/>
                                          </p:val>
                                        </p:tav>
                                      </p:tavLst>
                                    </p:anim>
                                    <p:anim calcmode="lin" valueType="num">
                                      <p:cBhvr>
                                        <p:cTn id="338" dur="800" fill="hold"/>
                                        <p:tgtEl>
                                          <p:spTgt spid="1094"/>
                                        </p:tgtEl>
                                        <p:attrNameLst>
                                          <p:attrName>ppt_h</p:attrName>
                                        </p:attrNameLst>
                                      </p:cBhvr>
                                      <p:tavLst>
                                        <p:tav tm="0">
                                          <p:val>
                                            <p:strVal val="4*#ppt_h"/>
                                          </p:val>
                                        </p:tav>
                                        <p:tav tm="100000">
                                          <p:val>
                                            <p:strVal val="#ppt_h"/>
                                          </p:val>
                                        </p:tav>
                                      </p:tavLst>
                                    </p:anim>
                                  </p:childTnLst>
                                </p:cTn>
                              </p:par>
                            </p:childTnLst>
                          </p:cTn>
                        </p:par>
                        <p:par>
                          <p:cTn id="339" fill="hold">
                            <p:stCondLst>
                              <p:cond delay="2600"/>
                            </p:stCondLst>
                            <p:childTnLst>
                              <p:par>
                                <p:cTn id="340" presetClass="entr" nodeType="afterEffect" presetSubtype="0" presetID="1" grpId="82" fill="hold">
                                  <p:stCondLst>
                                    <p:cond delay="0"/>
                                  </p:stCondLst>
                                  <p:iterate type="el" backwards="0">
                                    <p:tmAbs val="0"/>
                                  </p:iterate>
                                  <p:childTnLst>
                                    <p:set>
                                      <p:cBhvr>
                                        <p:cTn id="341" fill="hold"/>
                                        <p:tgtEl>
                                          <p:spTgt spid="1084"/>
                                        </p:tgtEl>
                                        <p:attrNameLst>
                                          <p:attrName>style.visibility</p:attrName>
                                        </p:attrNameLst>
                                      </p:cBhvr>
                                      <p:to>
                                        <p:strVal val="visible"/>
                                      </p:to>
                                    </p:set>
                                  </p:childTnLst>
                                </p:cTn>
                              </p:par>
                            </p:childTnLst>
                          </p:cTn>
                        </p:par>
                        <p:par>
                          <p:cTn id="342" fill="hold">
                            <p:stCondLst>
                              <p:cond delay="2600"/>
                            </p:stCondLst>
                            <p:childTnLst>
                              <p:par>
                                <p:cTn id="343" presetClass="exit" nodeType="afterEffect" presetID="9" grpId="83" fill="hold">
                                  <p:stCondLst>
                                    <p:cond delay="0"/>
                                  </p:stCondLst>
                                  <p:iterate type="el" backwards="0">
                                    <p:tmAbs val="0"/>
                                  </p:iterate>
                                  <p:childTnLst>
                                    <p:animEffect filter="dissolve" transition="out">
                                      <p:cBhvr>
                                        <p:cTn id="344" dur="1000" fill="hold"/>
                                        <p:tgtEl>
                                          <p:spTgt spid="1111"/>
                                        </p:tgtEl>
                                      </p:cBhvr>
                                    </p:animEffect>
                                    <p:set>
                                      <p:cBhvr>
                                        <p:cTn id="345" fill="hold">
                                          <p:stCondLst>
                                            <p:cond delay="999"/>
                                          </p:stCondLst>
                                        </p:cTn>
                                        <p:tgtEl>
                                          <p:spTgt spid="1111"/>
                                        </p:tgtEl>
                                        <p:attrNameLst>
                                          <p:attrName>style.visibility</p:attrName>
                                        </p:attrNameLst>
                                      </p:cBhvr>
                                      <p:to>
                                        <p:strVal val="hidden"/>
                                      </p:to>
                                    </p:set>
                                  </p:childTnLst>
                                </p:cTn>
                              </p:par>
                            </p:childTnLst>
                          </p:cTn>
                        </p:par>
                        <p:par>
                          <p:cTn id="346" fill="hold">
                            <p:stCondLst>
                              <p:cond delay="3600"/>
                            </p:stCondLst>
                            <p:childTnLst>
                              <p:par>
                                <p:cTn id="347" presetClass="entr" nodeType="afterEffect" presetSubtype="10" presetID="19" grpId="84" fill="hold">
                                  <p:stCondLst>
                                    <p:cond delay="0"/>
                                  </p:stCondLst>
                                  <p:iterate type="el" backwards="0">
                                    <p:tmAbs val="0"/>
                                  </p:iterate>
                                  <p:childTnLst>
                                    <p:set>
                                      <p:cBhvr>
                                        <p:cTn id="348" fill="hold"/>
                                        <p:tgtEl>
                                          <p:spTgt spid="1091"/>
                                        </p:tgtEl>
                                        <p:attrNameLst>
                                          <p:attrName>style.visibility</p:attrName>
                                        </p:attrNameLst>
                                      </p:cBhvr>
                                      <p:to>
                                        <p:strVal val="visible"/>
                                      </p:to>
                                    </p:set>
                                    <p:anim calcmode="lin" valueType="num">
                                      <p:cBhvr>
                                        <p:cTn id="349" dur="800" fill="hold"/>
                                        <p:tgtEl>
                                          <p:spTgt spid="1091"/>
                                        </p:tgtEl>
                                        <p:attrNameLst>
                                          <p:attrName>ppt_w</p:attrName>
                                        </p:attrNameLst>
                                      </p:cBhvr>
                                      <p:tavLst>
                                        <p:tav tm="0" fmla="#ppt_w*sin(2.5*pi*$)">
                                          <p:val>
                                            <p:fltVal val="0"/>
                                          </p:val>
                                        </p:tav>
                                        <p:tav tm="100000">
                                          <p:val>
                                            <p:fltVal val="1"/>
                                          </p:val>
                                        </p:tav>
                                      </p:tavLst>
                                    </p:anim>
                                    <p:anim calcmode="lin" valueType="num">
                                      <p:cBhvr>
                                        <p:cTn id="350" dur="800" fill="hold"/>
                                        <p:tgtEl>
                                          <p:spTgt spid="1091"/>
                                        </p:tgtEl>
                                        <p:attrNameLst>
                                          <p:attrName>ppt_h</p:attrName>
                                        </p:attrNameLst>
                                      </p:cBhvr>
                                      <p:tavLst>
                                        <p:tav tm="0">
                                          <p:val>
                                            <p:strVal val="#ppt_h"/>
                                          </p:val>
                                        </p:tav>
                                        <p:tav tm="100000">
                                          <p:val>
                                            <p:strVal val="#ppt_h"/>
                                          </p:val>
                                        </p:tav>
                                      </p:tavLst>
                                    </p:anim>
                                  </p:childTnLst>
                                </p:cTn>
                              </p:par>
                            </p:childTnLst>
                          </p:cTn>
                        </p:par>
                        <p:par>
                          <p:cTn id="351" fill="hold">
                            <p:stCondLst>
                              <p:cond delay="4400"/>
                            </p:stCondLst>
                            <p:childTnLst>
                              <p:par>
                                <p:cTn id="352" presetClass="entr" nodeType="afterEffect" presetID="10" grpId="85" fill="hold">
                                  <p:stCondLst>
                                    <p:cond delay="0"/>
                                  </p:stCondLst>
                                  <p:iterate type="el" backwards="0">
                                    <p:tmAbs val="0"/>
                                  </p:iterate>
                                  <p:childTnLst>
                                    <p:set>
                                      <p:cBhvr>
                                        <p:cTn id="353" fill="hold"/>
                                        <p:tgtEl>
                                          <p:spTgt spid="1089"/>
                                        </p:tgtEl>
                                        <p:attrNameLst>
                                          <p:attrName>style.visibility</p:attrName>
                                        </p:attrNameLst>
                                      </p:cBhvr>
                                      <p:to>
                                        <p:strVal val="visible"/>
                                      </p:to>
                                    </p:set>
                                    <p:animEffect filter="fade" transition="in">
                                      <p:cBhvr>
                                        <p:cTn id="354" dur="800"/>
                                        <p:tgtEl>
                                          <p:spTgt spid="1089"/>
                                        </p:tgtEl>
                                      </p:cBhvr>
                                    </p:animEffect>
                                  </p:childTnLst>
                                </p:cTn>
                              </p:par>
                            </p:childTnLst>
                          </p:cTn>
                        </p:par>
                      </p:childTnLst>
                    </p:cTn>
                  </p:par>
                  <p:par>
                    <p:cTn id="355" fill="hold">
                      <p:stCondLst>
                        <p:cond delay="indefinite"/>
                      </p:stCondLst>
                      <p:childTnLst>
                        <p:par>
                          <p:cTn id="356" fill="hold">
                            <p:stCondLst>
                              <p:cond delay="0"/>
                            </p:stCondLst>
                            <p:childTnLst>
                              <p:par>
                                <p:cTn id="357" presetClass="entr" nodeType="clickEffect" presetID="9" grpId="86" fill="hold">
                                  <p:stCondLst>
                                    <p:cond delay="0"/>
                                  </p:stCondLst>
                                  <p:iterate type="el" backwards="0">
                                    <p:tmAbs val="0"/>
                                  </p:iterate>
                                  <p:childTnLst>
                                    <p:set>
                                      <p:cBhvr>
                                        <p:cTn id="358" fill="hold"/>
                                        <p:tgtEl>
                                          <p:spTgt spid="1095"/>
                                        </p:tgtEl>
                                        <p:attrNameLst>
                                          <p:attrName>style.visibility</p:attrName>
                                        </p:attrNameLst>
                                      </p:cBhvr>
                                      <p:to>
                                        <p:strVal val="visible"/>
                                      </p:to>
                                    </p:set>
                                    <p:animEffect filter="dissolve" transition="in">
                                      <p:cBhvr>
                                        <p:cTn id="359" dur="1250"/>
                                        <p:tgtEl>
                                          <p:spTgt spid="1095"/>
                                        </p:tgtEl>
                                      </p:cBhvr>
                                    </p:animEffect>
                                  </p:childTnLst>
                                </p:cTn>
                              </p:par>
                            </p:childTnLst>
                          </p:cTn>
                        </p:par>
                        <p:par>
                          <p:cTn id="360" fill="hold">
                            <p:stCondLst>
                              <p:cond delay="1250"/>
                            </p:stCondLst>
                            <p:childTnLst>
                              <p:par>
                                <p:cTn id="361" presetClass="entr" nodeType="afterEffect" presetSubtype="32" presetID="4" grpId="87" fill="hold">
                                  <p:stCondLst>
                                    <p:cond delay="0"/>
                                  </p:stCondLst>
                                  <p:iterate type="el" backwards="0">
                                    <p:tmAbs val="0"/>
                                  </p:iterate>
                                  <p:childTnLst>
                                    <p:set>
                                      <p:cBhvr>
                                        <p:cTn id="362" fill="hold"/>
                                        <p:tgtEl>
                                          <p:spTgt spid="1065"/>
                                        </p:tgtEl>
                                        <p:attrNameLst>
                                          <p:attrName>style.visibility</p:attrName>
                                        </p:attrNameLst>
                                      </p:cBhvr>
                                      <p:to>
                                        <p:strVal val="visible"/>
                                      </p:to>
                                    </p:set>
                                    <p:animEffect filter="box(out)" transition="in">
                                      <p:cBhvr>
                                        <p:cTn id="363" dur="800"/>
                                        <p:tgtEl>
                                          <p:spTgt spid="1065"/>
                                        </p:tgtEl>
                                      </p:cBhvr>
                                    </p:animEffect>
                                  </p:childTnLst>
                                </p:cTn>
                              </p:par>
                            </p:childTnLst>
                          </p:cTn>
                        </p:par>
                        <p:par>
                          <p:cTn id="364" fill="hold">
                            <p:stCondLst>
                              <p:cond delay="2050"/>
                            </p:stCondLst>
                            <p:childTnLst>
                              <p:par>
                                <p:cTn id="365" presetClass="entr" nodeType="afterEffect" presetSubtype="32" presetID="23" grpId="88" fill="hold">
                                  <p:stCondLst>
                                    <p:cond delay="0"/>
                                  </p:stCondLst>
                                  <p:iterate type="el" backwards="0">
                                    <p:tmAbs val="0"/>
                                  </p:iterate>
                                  <p:childTnLst>
                                    <p:set>
                                      <p:cBhvr>
                                        <p:cTn id="366" fill="hold"/>
                                        <p:tgtEl>
                                          <p:spTgt spid="1060"/>
                                        </p:tgtEl>
                                        <p:attrNameLst>
                                          <p:attrName>style.visibility</p:attrName>
                                        </p:attrNameLst>
                                      </p:cBhvr>
                                      <p:to>
                                        <p:strVal val="visible"/>
                                      </p:to>
                                    </p:set>
                                    <p:anim calcmode="lin" valueType="num">
                                      <p:cBhvr>
                                        <p:cTn id="367" dur="800" fill="hold"/>
                                        <p:tgtEl>
                                          <p:spTgt spid="1060"/>
                                        </p:tgtEl>
                                        <p:attrNameLst>
                                          <p:attrName>ppt_w</p:attrName>
                                        </p:attrNameLst>
                                      </p:cBhvr>
                                      <p:tavLst>
                                        <p:tav tm="0">
                                          <p:val>
                                            <p:strVal val="4*#ppt_w"/>
                                          </p:val>
                                        </p:tav>
                                        <p:tav tm="100000">
                                          <p:val>
                                            <p:strVal val="#ppt_w"/>
                                          </p:val>
                                        </p:tav>
                                      </p:tavLst>
                                    </p:anim>
                                    <p:anim calcmode="lin" valueType="num">
                                      <p:cBhvr>
                                        <p:cTn id="368" dur="800" fill="hold"/>
                                        <p:tgtEl>
                                          <p:spTgt spid="1060"/>
                                        </p:tgtEl>
                                        <p:attrNameLst>
                                          <p:attrName>ppt_h</p:attrName>
                                        </p:attrNameLst>
                                      </p:cBhvr>
                                      <p:tavLst>
                                        <p:tav tm="0">
                                          <p:val>
                                            <p:strVal val="4*#ppt_h"/>
                                          </p:val>
                                        </p:tav>
                                        <p:tav tm="100000">
                                          <p:val>
                                            <p:strVal val="#ppt_h"/>
                                          </p:val>
                                        </p:tav>
                                      </p:tavLst>
                                    </p:anim>
                                  </p:childTnLst>
                                </p:cTn>
                              </p:par>
                            </p:childTnLst>
                          </p:cTn>
                        </p:par>
                        <p:par>
                          <p:cTn id="369" fill="hold">
                            <p:stCondLst>
                              <p:cond delay="2850"/>
                            </p:stCondLst>
                            <p:childTnLst>
                              <p:par>
                                <p:cTn id="370" presetClass="entr" nodeType="afterEffect" presetSubtype="0" presetID="15" grpId="89" fill="hold">
                                  <p:stCondLst>
                                    <p:cond delay="0"/>
                                  </p:stCondLst>
                                  <p:iterate type="el" backwards="0">
                                    <p:tmAbs val="0"/>
                                  </p:iterate>
                                  <p:childTnLst>
                                    <p:set>
                                      <p:cBhvr>
                                        <p:cTn id="371" fill="hold"/>
                                        <p:tgtEl>
                                          <p:spTgt spid="1064"/>
                                        </p:tgtEl>
                                        <p:attrNameLst>
                                          <p:attrName>style.visibility</p:attrName>
                                        </p:attrNameLst>
                                      </p:cBhvr>
                                      <p:to>
                                        <p:strVal val="visible"/>
                                      </p:to>
                                    </p:set>
                                    <p:anim calcmode="lin" valueType="num">
                                      <p:cBhvr>
                                        <p:cTn id="372" dur="800" fill="hold"/>
                                        <p:tgtEl>
                                          <p:spTgt spid="1064"/>
                                        </p:tgtEl>
                                        <p:attrNameLst>
                                          <p:attrName>ppt_w</p:attrName>
                                        </p:attrNameLst>
                                      </p:cBhvr>
                                      <p:tavLst>
                                        <p:tav tm="0">
                                          <p:val>
                                            <p:fltVal val="0"/>
                                          </p:val>
                                        </p:tav>
                                        <p:tav tm="100000">
                                          <p:val>
                                            <p:strVal val="#ppt_w"/>
                                          </p:val>
                                        </p:tav>
                                      </p:tavLst>
                                    </p:anim>
                                    <p:anim calcmode="lin" valueType="num">
                                      <p:cBhvr>
                                        <p:cTn id="373" dur="800" fill="hold"/>
                                        <p:tgtEl>
                                          <p:spTgt spid="1064"/>
                                        </p:tgtEl>
                                        <p:attrNameLst>
                                          <p:attrName>ppt_h</p:attrName>
                                        </p:attrNameLst>
                                      </p:cBhvr>
                                      <p:tavLst>
                                        <p:tav tm="0">
                                          <p:val>
                                            <p:fltVal val="0"/>
                                          </p:val>
                                        </p:tav>
                                        <p:tav tm="100000">
                                          <p:val>
                                            <p:strVal val="#ppt_h"/>
                                          </p:val>
                                        </p:tav>
                                      </p:tavLst>
                                    </p:anim>
                                    <p:anim calcmode="lin" valueType="num">
                                      <p:cBhvr>
                                        <p:cTn id="374" dur="800" fill="hold"/>
                                        <p:tgtEl>
                                          <p:spTgt spid="1064"/>
                                        </p:tgtEl>
                                        <p:attrNameLst>
                                          <p:attrName>ppt_x</p:attrName>
                                        </p:attrNameLst>
                                      </p:cBhvr>
                                      <p:tavLst>
                                        <p:tav tm="0" fmla="#ppt_x+(cos(-2*pi*(1-$))*-#ppt_x-sin(-2*pi*(1-$))*(1-#ppt_y))*(1-$)">
                                          <p:val>
                                            <p:fltVal val="0"/>
                                          </p:val>
                                        </p:tav>
                                        <p:tav tm="100000">
                                          <p:val>
                                            <p:fltVal val="1"/>
                                          </p:val>
                                        </p:tav>
                                      </p:tavLst>
                                    </p:anim>
                                    <p:anim calcmode="lin" valueType="num">
                                      <p:cBhvr>
                                        <p:cTn id="375" dur="800" fill="hold"/>
                                        <p:tgtEl>
                                          <p:spTgt spid="1064"/>
                                        </p:tgtEl>
                                        <p:attrNameLst>
                                          <p:attrName>ppt_y</p:attrName>
                                        </p:attrNameLst>
                                      </p:cBhvr>
                                      <p:tavLst>
                                        <p:tav tm="0" fmla="#ppt_y+(sin(-2*pi*(1-$))*-#ppt_x+cos(-2*pi*(1-$))*(1-#ppt_y))*(1-$)">
                                          <p:val>
                                            <p:fltVal val="0"/>
                                          </p:val>
                                        </p:tav>
                                        <p:tav tm="100000">
                                          <p:val>
                                            <p:fltVal val="1"/>
                                          </p:val>
                                        </p:tav>
                                      </p:tavLst>
                                    </p:anim>
                                  </p:childTnLst>
                                </p:cTn>
                              </p:par>
                            </p:childTnLst>
                          </p:cTn>
                        </p:par>
                        <p:par>
                          <p:cTn id="376" fill="hold">
                            <p:stCondLst>
                              <p:cond delay="3650"/>
                            </p:stCondLst>
                            <p:childTnLst>
                              <p:par>
                                <p:cTn id="377" presetClass="entr" nodeType="afterEffect" presetSubtype="10" presetID="19" grpId="90" fill="hold">
                                  <p:stCondLst>
                                    <p:cond delay="0"/>
                                  </p:stCondLst>
                                  <p:iterate type="el" backwards="0">
                                    <p:tmAbs val="0"/>
                                  </p:iterate>
                                  <p:childTnLst>
                                    <p:set>
                                      <p:cBhvr>
                                        <p:cTn id="378" fill="hold"/>
                                        <p:tgtEl>
                                          <p:spTgt spid="1058"/>
                                        </p:tgtEl>
                                        <p:attrNameLst>
                                          <p:attrName>style.visibility</p:attrName>
                                        </p:attrNameLst>
                                      </p:cBhvr>
                                      <p:to>
                                        <p:strVal val="visible"/>
                                      </p:to>
                                    </p:set>
                                    <p:anim calcmode="lin" valueType="num">
                                      <p:cBhvr>
                                        <p:cTn id="379" dur="800" fill="hold"/>
                                        <p:tgtEl>
                                          <p:spTgt spid="1058"/>
                                        </p:tgtEl>
                                        <p:attrNameLst>
                                          <p:attrName>ppt_w</p:attrName>
                                        </p:attrNameLst>
                                      </p:cBhvr>
                                      <p:tavLst>
                                        <p:tav tm="0" fmla="#ppt_w*sin(2.5*pi*$)">
                                          <p:val>
                                            <p:fltVal val="0"/>
                                          </p:val>
                                        </p:tav>
                                        <p:tav tm="100000">
                                          <p:val>
                                            <p:fltVal val="1"/>
                                          </p:val>
                                        </p:tav>
                                      </p:tavLst>
                                    </p:anim>
                                    <p:anim calcmode="lin" valueType="num">
                                      <p:cBhvr>
                                        <p:cTn id="380" dur="800" fill="hold"/>
                                        <p:tgtEl>
                                          <p:spTgt spid="1058"/>
                                        </p:tgtEl>
                                        <p:attrNameLst>
                                          <p:attrName>ppt_h</p:attrName>
                                        </p:attrNameLst>
                                      </p:cBhvr>
                                      <p:tavLst>
                                        <p:tav tm="0">
                                          <p:val>
                                            <p:strVal val="#ppt_h"/>
                                          </p:val>
                                        </p:tav>
                                        <p:tav tm="100000">
                                          <p:val>
                                            <p:strVal val="#ppt_h"/>
                                          </p:val>
                                        </p:tav>
                                      </p:tavLst>
                                    </p:anim>
                                  </p:childTnLst>
                                </p:cTn>
                              </p:par>
                            </p:childTnLst>
                          </p:cTn>
                        </p:par>
                        <p:par>
                          <p:cTn id="381" fill="hold">
                            <p:stCondLst>
                              <p:cond delay="4450"/>
                            </p:stCondLst>
                            <p:childTnLst>
                              <p:par>
                                <p:cTn id="382" presetClass="entr" nodeType="afterEffect" presetID="10" grpId="91" fill="hold">
                                  <p:stCondLst>
                                    <p:cond delay="0"/>
                                  </p:stCondLst>
                                  <p:iterate type="el" backwards="0">
                                    <p:tmAbs val="0"/>
                                  </p:iterate>
                                  <p:childTnLst>
                                    <p:set>
                                      <p:cBhvr>
                                        <p:cTn id="383" fill="hold"/>
                                        <p:tgtEl>
                                          <p:spTgt spid="1059"/>
                                        </p:tgtEl>
                                        <p:attrNameLst>
                                          <p:attrName>style.visibility</p:attrName>
                                        </p:attrNameLst>
                                      </p:cBhvr>
                                      <p:to>
                                        <p:strVal val="visible"/>
                                      </p:to>
                                    </p:set>
                                    <p:animEffect filter="fade" transition="in">
                                      <p:cBhvr>
                                        <p:cTn id="384" dur="800"/>
                                        <p:tgtEl>
                                          <p:spTgt spid="1059"/>
                                        </p:tgtEl>
                                      </p:cBhvr>
                                    </p:animEffect>
                                  </p:childTnLst>
                                </p:cTn>
                              </p:par>
                            </p:childTnLst>
                          </p:cTn>
                        </p:par>
                        <p:par>
                          <p:cTn id="385" fill="hold">
                            <p:stCondLst>
                              <p:cond delay="5250"/>
                            </p:stCondLst>
                            <p:childTnLst>
                              <p:par>
                                <p:cTn id="386" presetClass="entr" nodeType="afterEffect" presetSubtype="10" presetID="19" grpId="95" fill="hold">
                                  <p:stCondLst>
                                    <p:cond delay="0"/>
                                  </p:stCondLst>
                                  <p:iterate type="el" backwards="0">
                                    <p:tmAbs val="0"/>
                                  </p:iterate>
                                  <p:childTnLst>
                                    <p:set>
                                      <p:cBhvr>
                                        <p:cTn id="387" fill="hold"/>
                                        <p:tgtEl>
                                          <p:spTgt spid="1062"/>
                                        </p:tgtEl>
                                        <p:attrNameLst>
                                          <p:attrName>style.visibility</p:attrName>
                                        </p:attrNameLst>
                                      </p:cBhvr>
                                      <p:to>
                                        <p:strVal val="visible"/>
                                      </p:to>
                                    </p:set>
                                    <p:anim calcmode="lin" valueType="num">
                                      <p:cBhvr>
                                        <p:cTn id="388" dur="800" fill="hold"/>
                                        <p:tgtEl>
                                          <p:spTgt spid="1062"/>
                                        </p:tgtEl>
                                        <p:attrNameLst>
                                          <p:attrName>ppt_w</p:attrName>
                                        </p:attrNameLst>
                                      </p:cBhvr>
                                      <p:tavLst>
                                        <p:tav tm="0" fmla="#ppt_w*sin(2.5*pi*$)">
                                          <p:val>
                                            <p:fltVal val="0"/>
                                          </p:val>
                                        </p:tav>
                                        <p:tav tm="100000">
                                          <p:val>
                                            <p:fltVal val="1"/>
                                          </p:val>
                                        </p:tav>
                                      </p:tavLst>
                                    </p:anim>
                                    <p:anim calcmode="lin" valueType="num">
                                      <p:cBhvr>
                                        <p:cTn id="389" dur="800" fill="hold"/>
                                        <p:tgtEl>
                                          <p:spTgt spid="1062"/>
                                        </p:tgtEl>
                                        <p:attrNameLst>
                                          <p:attrName>ppt_h</p:attrName>
                                        </p:attrNameLst>
                                      </p:cBhvr>
                                      <p:tavLst>
                                        <p:tav tm="0">
                                          <p:val>
                                            <p:strVal val="#ppt_h"/>
                                          </p:val>
                                        </p:tav>
                                        <p:tav tm="100000">
                                          <p:val>
                                            <p:strVal val="#ppt_h"/>
                                          </p:val>
                                        </p:tav>
                                      </p:tavLst>
                                    </p:anim>
                                  </p:childTnLst>
                                </p:cTn>
                              </p:par>
                            </p:childTnLst>
                          </p:cTn>
                        </p:par>
                        <p:par>
                          <p:cTn id="390" fill="hold">
                            <p:stCondLst>
                              <p:cond delay="6050"/>
                            </p:stCondLst>
                            <p:childTnLst>
                              <p:par>
                                <p:cTn id="391" presetClass="entr" nodeType="afterEffect" presetID="10" grpId="96" fill="hold">
                                  <p:stCondLst>
                                    <p:cond delay="0"/>
                                  </p:stCondLst>
                                  <p:iterate type="el" backwards="0">
                                    <p:tmAbs val="0"/>
                                  </p:iterate>
                                  <p:childTnLst>
                                    <p:set>
                                      <p:cBhvr>
                                        <p:cTn id="392" fill="hold"/>
                                        <p:tgtEl>
                                          <p:spTgt spid="1063"/>
                                        </p:tgtEl>
                                        <p:attrNameLst>
                                          <p:attrName>style.visibility</p:attrName>
                                        </p:attrNameLst>
                                      </p:cBhvr>
                                      <p:to>
                                        <p:strVal val="visible"/>
                                      </p:to>
                                    </p:set>
                                    <p:animEffect filter="fade" transition="in">
                                      <p:cBhvr>
                                        <p:cTn id="393" dur="800"/>
                                        <p:tgtEl>
                                          <p:spTgt spid="1063"/>
                                        </p:tgtEl>
                                      </p:cBhvr>
                                    </p:animEffect>
                                  </p:childTnLst>
                                </p:cTn>
                              </p:par>
                            </p:childTnLst>
                          </p:cTn>
                        </p:par>
                        <p:par>
                          <p:cTn id="394" fill="hold">
                            <p:stCondLst>
                              <p:cond delay="6850"/>
                            </p:stCondLst>
                            <p:childTnLst>
                              <p:par>
                                <p:cTn id="395" presetClass="entr" nodeType="afterEffect" presetSubtype="16" presetID="23" grpId="97" fill="hold">
                                  <p:stCondLst>
                                    <p:cond delay="0"/>
                                  </p:stCondLst>
                                  <p:iterate type="el" backwards="0">
                                    <p:tmAbs val="0"/>
                                  </p:iterate>
                                  <p:childTnLst>
                                    <p:set>
                                      <p:cBhvr>
                                        <p:cTn id="396" fill="hold"/>
                                        <p:tgtEl>
                                          <p:spTgt spid="1097"/>
                                        </p:tgtEl>
                                        <p:attrNameLst>
                                          <p:attrName>style.visibility</p:attrName>
                                        </p:attrNameLst>
                                      </p:cBhvr>
                                      <p:to>
                                        <p:strVal val="visible"/>
                                      </p:to>
                                    </p:set>
                                    <p:anim calcmode="lin" valueType="num">
                                      <p:cBhvr>
                                        <p:cTn id="397" dur="800" fill="hold"/>
                                        <p:tgtEl>
                                          <p:spTgt spid="1097"/>
                                        </p:tgtEl>
                                        <p:attrNameLst>
                                          <p:attrName>ppt_w</p:attrName>
                                        </p:attrNameLst>
                                      </p:cBhvr>
                                      <p:tavLst>
                                        <p:tav tm="0">
                                          <p:val>
                                            <p:fltVal val="0"/>
                                          </p:val>
                                        </p:tav>
                                        <p:tav tm="100000">
                                          <p:val>
                                            <p:strVal val="#ppt_w"/>
                                          </p:val>
                                        </p:tav>
                                      </p:tavLst>
                                    </p:anim>
                                    <p:anim calcmode="lin" valueType="num">
                                      <p:cBhvr>
                                        <p:cTn id="398" dur="800" fill="hold"/>
                                        <p:tgtEl>
                                          <p:spTgt spid="1097"/>
                                        </p:tgtEl>
                                        <p:attrNameLst>
                                          <p:attrName>ppt_h</p:attrName>
                                        </p:attrNameLst>
                                      </p:cBhvr>
                                      <p:tavLst>
                                        <p:tav tm="0">
                                          <p:val>
                                            <p:fltVal val="0"/>
                                          </p:val>
                                        </p:tav>
                                        <p:tav tm="100000">
                                          <p:val>
                                            <p:strVal val="#ppt_h"/>
                                          </p:val>
                                        </p:tav>
                                      </p:tavLst>
                                    </p:anim>
                                  </p:childTnLst>
                                </p:cTn>
                              </p:par>
                            </p:childTnLst>
                          </p:cTn>
                        </p:par>
                        <p:par>
                          <p:cTn id="399" fill="hold">
                            <p:stCondLst>
                              <p:cond delay="7650"/>
                            </p:stCondLst>
                            <p:childTnLst>
                              <p:par>
                                <p:cTn id="400" presetClass="entr" nodeType="afterEffect" presetID="10" grpId="98" fill="hold">
                                  <p:stCondLst>
                                    <p:cond delay="200"/>
                                  </p:stCondLst>
                                  <p:iterate type="el" backwards="0">
                                    <p:tmAbs val="0"/>
                                  </p:iterate>
                                  <p:childTnLst>
                                    <p:set>
                                      <p:cBhvr>
                                        <p:cTn id="401" fill="hold"/>
                                        <p:tgtEl>
                                          <p:spTgt spid="1098"/>
                                        </p:tgtEl>
                                        <p:attrNameLst>
                                          <p:attrName>style.visibility</p:attrName>
                                        </p:attrNameLst>
                                      </p:cBhvr>
                                      <p:to>
                                        <p:strVal val="visible"/>
                                      </p:to>
                                    </p:set>
                                    <p:animEffect filter="fade" transition="in">
                                      <p:cBhvr>
                                        <p:cTn id="402" dur="1000"/>
                                        <p:tgtEl>
                                          <p:spTgt spid="10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76" grpId="48"/>
      <p:bldP build="whole" bldLvl="1" animBg="1" rev="0" advAuto="0" spid="1089" grpId="85"/>
      <p:bldP build="whole" bldLvl="1" animBg="1" rev="0" advAuto="0" spid="1073" grpId="75"/>
      <p:bldP build="whole" bldLvl="1" animBg="1" rev="0" advAuto="0" spid="1110" grpId="76"/>
      <p:bldP build="whole" bldLvl="1" animBg="1" rev="0" advAuto="0" spid="1111" grpId="83"/>
      <p:bldP build="whole" bldLvl="1" animBg="1" rev="0" advAuto="0" spid="1107" grpId="13"/>
      <p:bldP build="whole" bldLvl="1" animBg="1" rev="0" advAuto="0" spid="1083" grpId="74"/>
      <p:bldP build="whole" bldLvl="1" animBg="1" rev="0" advAuto="0" spid="1054" grpId="70"/>
      <p:bldP build="whole" bldLvl="1" animBg="1" rev="0" advAuto="0" spid="1069" grpId="63"/>
      <p:bldP build="whole" bldLvl="1" animBg="1" rev="0" advAuto="0" spid="1099" grpId="24"/>
      <p:bldP build="whole" bldLvl="1" animBg="1" rev="0" advAuto="0" spid="1102" grpId="39"/>
      <p:bldP build="whole" bldLvl="1" animBg="1" rev="0" advAuto="0" spid="1082" grpId="73"/>
      <p:bldP build="whole" bldLvl="1" animBg="1" rev="0" advAuto="0" spid="1104" grpId="10"/>
      <p:bldP build="whole" bldLvl="1" animBg="1" rev="0" advAuto="0" spid="1094" grpId="81"/>
      <p:bldP build="whole" bldLvl="1" animBg="1" rev="0" advAuto="0" spid="1067" grpId="2"/>
      <p:bldP build="whole" bldLvl="1" animBg="1" rev="0" advAuto="0" spid="1090" grpId="23"/>
      <p:bldP build="whole" bldLvl="1" animBg="1" rev="0" advAuto="0" spid="1097" grpId="97"/>
      <p:bldP build="whole" bldLvl="1" animBg="1" rev="0" advAuto="0" spid="1088" grpId="59"/>
      <p:bldP build="whole" bldLvl="1" animBg="1" rev="0" advAuto="0" spid="1052" grpId="71"/>
      <p:bldP build="whole" bldLvl="1" animBg="1" rev="0" advAuto="0" spid="1101" grpId="7"/>
      <p:bldP build="whole" bldLvl="1" animBg="1" rev="0" advAuto="0" spid="1080" grpId="77"/>
      <p:bldP build="whole" bldLvl="1" animBg="1" rev="0" advAuto="0" spid="1085" grpId="52"/>
      <p:bldP build="whole" bldLvl="1" animBg="1" rev="0" advAuto="0" spid="1056" grpId="61"/>
      <p:bldP build="whole" bldLvl="1" animBg="1" rev="0" advAuto="0" spid="1091" grpId="84"/>
      <p:bldP build="whole" bldLvl="1" animBg="1" rev="0" advAuto="0" spid="1051" grpId="37"/>
      <p:bldP build="whole" bldLvl="1" animBg="1" rev="0" advAuto="0" spid="1074" grpId="40"/>
      <p:bldP build="whole" bldLvl="1" animBg="1" rev="0" advAuto="0" spid="1078" grpId="78"/>
      <p:bldP build="whole" bldLvl="1" animBg="1" rev="0" advAuto="0" spid="1048" grpId="26"/>
      <p:bldP build="whole" bldLvl="1" animBg="1" rev="0" advAuto="0" spid="1063" grpId="96"/>
      <p:bldP build="whole" bldLvl="1" animBg="1" rev="0" advAuto="0" spid="1109" grpId="15"/>
      <p:bldP build="whole" bldLvl="1" animBg="1" rev="0" advAuto="0" spid="1055" grpId="27"/>
      <p:bldP build="whole" bldLvl="1" animBg="1" rev="0" advAuto="0" spid="1060" grpId="88"/>
      <p:bldP build="whole" bldLvl="1" animBg="1" rev="0" advAuto="0" spid="1081" grpId="41"/>
      <p:bldP build="whole" bldLvl="1" animBg="1" rev="0" advAuto="0" spid="1047" grpId="68"/>
      <p:bldP build="whole" bldLvl="1" animBg="1" rev="0" advAuto="0" spid="1053" grpId="17"/>
      <p:bldP build="whole" bldLvl="1" animBg="1" rev="0" advAuto="0" spid="1106" grpId="12"/>
      <p:bldP build="whole" bldLvl="1" animBg="1" rev="0" advAuto="0" spid="1085" grpId="79"/>
      <p:bldP build="whole" bldLvl="1" animBg="1" rev="0" advAuto="0" spid="1104" grpId="51"/>
      <p:bldP build="whole" bldLvl="1" animBg="1" rev="0" advAuto="0" spid="1101" grpId="38"/>
      <p:bldP build="whole" bldLvl="1" animBg="1" rev="0" advAuto="0" spid="1103" grpId="9"/>
      <p:bldP build="whole" bldLvl="1" animBg="1" rev="0" advAuto="0" spid="1093" grpId="80"/>
      <p:bldP build="whole" bldLvl="1" animBg="1" rev="0" advAuto="0" spid="1087" grpId="58"/>
      <p:bldP build="whole" bldLvl="1" animBg="1" rev="0" advAuto="0" spid="1111" grpId="21"/>
      <p:bldP build="whole" bldLvl="1" animBg="1" rev="0" advAuto="0" spid="1075" grpId="19"/>
      <p:bldP build="whole" bldLvl="1" animBg="1" rev="0" advAuto="0" spid="1110" grpId="18"/>
      <p:bldP build="whole" bldLvl="1" animBg="1" rev="0" advAuto="0" spid="1074" grpId="72"/>
      <p:bldP build="whole" bldLvl="1" animBg="1" rev="0" advAuto="0" spid="1100" grpId="6"/>
      <p:bldP build="whole" bldLvl="1" animBg="1" rev="0" advAuto="0" spid="1048" grpId="60"/>
      <p:bldP build="whole" bldLvl="1" animBg="1" rev="0" advAuto="0" spid="1068" grpId="4"/>
      <p:bldP build="whole" bldLvl="1" animBg="1" rev="0" advAuto="0" spid="1058" grpId="90"/>
      <p:bldP build="whole" bldLvl="1" animBg="1" rev="0" advAuto="0" spid="1086" grpId="22"/>
      <p:bldP build="whole" bldLvl="1" animBg="1" rev="0" advAuto="0" spid="1065" grpId="87"/>
      <p:bldP build="whole" bldLvl="1" animBg="1" rev="0" advAuto="0" spid="1066" grpId="3"/>
      <p:bldP build="whole" bldLvl="1" animBg="1" rev="0" advAuto="0" spid="1050" grpId="36"/>
      <p:bldP build="whole" bldLvl="1" animBg="1" rev="0" advAuto="0" spid="1092" grpId="53"/>
      <p:bldP build="whole" bldLvl="1" animBg="1" rev="0" advAuto="0" spid="1108" grpId="14"/>
      <p:bldP build="whole" bldLvl="1" animBg="1" rev="0" advAuto="0" spid="1062" grpId="95"/>
      <p:bldP build="whole" bldLvl="1" animBg="1" rev="0" advAuto="0" spid="1100" grpId="25"/>
      <p:bldP build="whole" bldLvl="1" animBg="1" rev="0" advAuto="0" spid="1096" grpId="1"/>
      <p:bldP build="whole" bldLvl="1" animBg="1" rev="0" advAuto="0" spid="1105" grpId="11"/>
      <p:bldP build="whole" bldLvl="1" animBg="1" rev="0" advAuto="0" spid="1071" grpId="67"/>
      <p:bldP build="whole" bldLvl="1" animBg="1" rev="0" advAuto="0" spid="1109" grpId="69"/>
      <p:bldP build="whole" bldLvl="1" animBg="1" rev="0" advAuto="0" spid="1070" grpId="64"/>
      <p:bldP build="whole" bldLvl="1" animBg="1" rev="0" advAuto="0" spid="1071" grpId="65"/>
      <p:bldP build="whole" bldLvl="1" animBg="1" rev="0" advAuto="0" spid="1072" grpId="66"/>
      <p:bldP build="whole" bldLvl="1" animBg="1" rev="0" advAuto="0" spid="1103" grpId="50"/>
      <p:bldP build="whole" bldLvl="1" animBg="1" rev="0" advAuto="0" spid="1079" grpId="20"/>
      <p:bldP build="whole" bldLvl="1" animBg="1" rev="0" advAuto="0" spid="1095" grpId="86"/>
      <p:bldP build="whole" bldLvl="1" animBg="1" rev="0" advAuto="0" spid="1084" grpId="82"/>
      <p:bldP build="whole" bldLvl="1" animBg="1" rev="0" advAuto="0" spid="1059" grpId="91"/>
      <p:bldP build="whole" bldLvl="1" animBg="1" rev="0" advAuto="0" spid="1102" grpId="8"/>
      <p:bldP build="whole" bldLvl="1" animBg="1" rev="0" advAuto="0" spid="1077" grpId="49"/>
      <p:bldP build="whole" bldLvl="1" animBg="1" rev="0" advAuto="0" spid="1049" grpId="16"/>
      <p:bldP build="whole" bldLvl="1" animBg="1" rev="0" advAuto="0" spid="1098" grpId="98"/>
      <p:bldP build="whole" bldLvl="1" animBg="1" rev="0" advAuto="0" spid="1057" grpId="62"/>
      <p:bldP build="whole" bldLvl="1" animBg="1" rev="0" advAuto="0" spid="1064" grpId="89"/>
      <p:bldP build="whole" bldLvl="1" animBg="1" rev="0" advAuto="0" spid="1099" grpId="5"/>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113" name="bathroom.png" descr="bathroom.png"/>
          <p:cNvPicPr>
            <a:picLocks noChangeAspect="1"/>
          </p:cNvPicPr>
          <p:nvPr/>
        </p:nvPicPr>
        <p:blipFill>
          <a:blip r:embed="rId3">
            <a:extLst/>
          </a:blip>
          <a:stretch>
            <a:fillRect/>
          </a:stretch>
        </p:blipFill>
        <p:spPr>
          <a:xfrm>
            <a:off x="16330276" y="2109394"/>
            <a:ext cx="4445001" cy="4445001"/>
          </a:xfrm>
          <a:prstGeom prst="rect">
            <a:avLst/>
          </a:prstGeom>
          <a:ln w="12700">
            <a:miter lim="400000"/>
          </a:ln>
        </p:spPr>
      </p:pic>
      <p:pic>
        <p:nvPicPr>
          <p:cNvPr id="1114" name="bathtub.png" descr="bathtub.png"/>
          <p:cNvPicPr>
            <a:picLocks noChangeAspect="1"/>
          </p:cNvPicPr>
          <p:nvPr/>
        </p:nvPicPr>
        <p:blipFill>
          <a:blip r:embed="rId4">
            <a:extLst/>
          </a:blip>
          <a:stretch>
            <a:fillRect/>
          </a:stretch>
        </p:blipFill>
        <p:spPr>
          <a:xfrm>
            <a:off x="16330276" y="7161605"/>
            <a:ext cx="4445001" cy="4445001"/>
          </a:xfrm>
          <a:prstGeom prst="rect">
            <a:avLst/>
          </a:prstGeom>
          <a:ln w="12700">
            <a:miter lim="400000"/>
          </a:ln>
        </p:spPr>
      </p:pic>
      <p:pic>
        <p:nvPicPr>
          <p:cNvPr id="1115" name="hipster.png" descr="hipster.png"/>
          <p:cNvPicPr>
            <a:picLocks noChangeAspect="1"/>
          </p:cNvPicPr>
          <p:nvPr/>
        </p:nvPicPr>
        <p:blipFill>
          <a:blip r:embed="rId5">
            <a:extLst/>
          </a:blip>
          <a:stretch>
            <a:fillRect/>
          </a:stretch>
        </p:blipFill>
        <p:spPr>
          <a:xfrm>
            <a:off x="9969500" y="5588000"/>
            <a:ext cx="2540000" cy="2540000"/>
          </a:xfrm>
          <a:prstGeom prst="rect">
            <a:avLst/>
          </a:prstGeom>
          <a:ln w="12700">
            <a:miter lim="400000"/>
          </a:ln>
        </p:spPr>
      </p:pic>
      <p:pic>
        <p:nvPicPr>
          <p:cNvPr id="1116" name="woman (5).png" descr="woman (5).png"/>
          <p:cNvPicPr>
            <a:picLocks noChangeAspect="1"/>
          </p:cNvPicPr>
          <p:nvPr/>
        </p:nvPicPr>
        <p:blipFill>
          <a:blip r:embed="rId6">
            <a:extLst/>
          </a:blip>
          <a:stretch>
            <a:fillRect/>
          </a:stretch>
        </p:blipFill>
        <p:spPr>
          <a:xfrm>
            <a:off x="6789111" y="5588000"/>
            <a:ext cx="2540001" cy="2540000"/>
          </a:xfrm>
          <a:prstGeom prst="rect">
            <a:avLst/>
          </a:prstGeom>
          <a:ln w="12700">
            <a:miter lim="400000"/>
          </a:ln>
        </p:spPr>
      </p:pic>
      <p:pic>
        <p:nvPicPr>
          <p:cNvPr id="1117" name="avatar.png" descr="avatar.png"/>
          <p:cNvPicPr>
            <a:picLocks noChangeAspect="1"/>
          </p:cNvPicPr>
          <p:nvPr/>
        </p:nvPicPr>
        <p:blipFill>
          <a:blip r:embed="rId7">
            <a:extLst/>
          </a:blip>
          <a:stretch>
            <a:fillRect/>
          </a:stretch>
        </p:blipFill>
        <p:spPr>
          <a:xfrm>
            <a:off x="3608724" y="5588000"/>
            <a:ext cx="2540001" cy="2540000"/>
          </a:xfrm>
          <a:prstGeom prst="rect">
            <a:avLst/>
          </a:prstGeom>
          <a:ln w="12700">
            <a:miter lim="400000"/>
          </a:ln>
        </p:spPr>
      </p:pic>
      <p:sp>
        <p:nvSpPr>
          <p:cNvPr id="1118" name="Mike"/>
          <p:cNvSpPr txBox="1"/>
          <p:nvPr/>
        </p:nvSpPr>
        <p:spPr>
          <a:xfrm>
            <a:off x="4362811" y="4802097"/>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Mike</a:t>
            </a:r>
          </a:p>
        </p:txBody>
      </p:sp>
      <p:sp>
        <p:nvSpPr>
          <p:cNvPr id="1119" name="Jane"/>
          <p:cNvSpPr txBox="1"/>
          <p:nvPr/>
        </p:nvSpPr>
        <p:spPr>
          <a:xfrm>
            <a:off x="7543199" y="4802097"/>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Jane</a:t>
            </a:r>
          </a:p>
        </p:txBody>
      </p:sp>
      <p:sp>
        <p:nvSpPr>
          <p:cNvPr id="1120" name="John"/>
          <p:cNvSpPr txBox="1"/>
          <p:nvPr/>
        </p:nvSpPr>
        <p:spPr>
          <a:xfrm>
            <a:off x="10723587" y="4802097"/>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sp>
        <p:nvSpPr>
          <p:cNvPr id="1121" name="Line"/>
          <p:cNvSpPr/>
          <p:nvPr/>
        </p:nvSpPr>
        <p:spPr>
          <a:xfrm flipV="1">
            <a:off x="14189725" y="2039002"/>
            <a:ext cx="1" cy="9637996"/>
          </a:xfrm>
          <a:prstGeom prst="line">
            <a:avLst/>
          </a:prstGeom>
          <a:ln w="571500">
            <a:solidFill>
              <a:srgbClr val="E1315A"/>
            </a:solidFill>
            <a:prstDash val="sysDot"/>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1122" name="time (1).png" descr="time (1).png"/>
          <p:cNvPicPr>
            <a:picLocks noChangeAspect="1"/>
          </p:cNvPicPr>
          <p:nvPr/>
        </p:nvPicPr>
        <p:blipFill>
          <a:blip r:embed="rId8">
            <a:extLst/>
          </a:blip>
          <a:stretch>
            <a:fillRect/>
          </a:stretch>
        </p:blipFill>
        <p:spPr>
          <a:xfrm>
            <a:off x="7734350" y="8291602"/>
            <a:ext cx="649524" cy="649524"/>
          </a:xfrm>
          <a:prstGeom prst="rect">
            <a:avLst/>
          </a:prstGeom>
          <a:ln w="12700">
            <a:miter lim="400000"/>
          </a:ln>
        </p:spPr>
      </p:pic>
      <p:pic>
        <p:nvPicPr>
          <p:cNvPr id="1123" name="time (2).png" descr="time (2).png"/>
          <p:cNvPicPr>
            <a:picLocks noChangeAspect="1"/>
          </p:cNvPicPr>
          <p:nvPr/>
        </p:nvPicPr>
        <p:blipFill>
          <a:blip r:embed="rId9">
            <a:extLst/>
          </a:blip>
          <a:stretch>
            <a:fillRect/>
          </a:stretch>
        </p:blipFill>
        <p:spPr>
          <a:xfrm>
            <a:off x="10914738" y="8291602"/>
            <a:ext cx="649524" cy="649524"/>
          </a:xfrm>
          <a:prstGeom prst="rect">
            <a:avLst/>
          </a:prstGeom>
          <a:ln w="12700">
            <a:miter lim="400000"/>
          </a:ln>
        </p:spPr>
      </p:pic>
      <p:pic>
        <p:nvPicPr>
          <p:cNvPr id="1124" name="time (2).png" descr="time (2).png"/>
          <p:cNvPicPr>
            <a:picLocks noChangeAspect="1"/>
          </p:cNvPicPr>
          <p:nvPr/>
        </p:nvPicPr>
        <p:blipFill>
          <a:blip r:embed="rId9">
            <a:extLst/>
          </a:blip>
          <a:stretch>
            <a:fillRect/>
          </a:stretch>
        </p:blipFill>
        <p:spPr>
          <a:xfrm>
            <a:off x="4553963" y="8291602"/>
            <a:ext cx="649524" cy="649524"/>
          </a:xfrm>
          <a:prstGeom prst="rect">
            <a:avLst/>
          </a:prstGeom>
          <a:ln w="12700">
            <a:miter lim="400000"/>
          </a:ln>
        </p:spPr>
      </p:pic>
      <p:sp>
        <p:nvSpPr>
          <p:cNvPr id="1125" name="15m"/>
          <p:cNvSpPr txBox="1"/>
          <p:nvPr/>
        </p:nvSpPr>
        <p:spPr>
          <a:xfrm>
            <a:off x="10895623" y="8985008"/>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15m</a:t>
            </a:r>
          </a:p>
        </p:txBody>
      </p:sp>
      <p:sp>
        <p:nvSpPr>
          <p:cNvPr id="1126" name="30m"/>
          <p:cNvSpPr txBox="1"/>
          <p:nvPr/>
        </p:nvSpPr>
        <p:spPr>
          <a:xfrm>
            <a:off x="7715235" y="8985008"/>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30m</a:t>
            </a:r>
          </a:p>
        </p:txBody>
      </p:sp>
      <p:sp>
        <p:nvSpPr>
          <p:cNvPr id="1127" name="17m"/>
          <p:cNvSpPr txBox="1"/>
          <p:nvPr/>
        </p:nvSpPr>
        <p:spPr>
          <a:xfrm>
            <a:off x="4534848" y="8985008"/>
            <a:ext cx="687754"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17m</a:t>
            </a:r>
          </a:p>
        </p:txBody>
      </p:sp>
      <p:sp>
        <p:nvSpPr>
          <p:cNvPr id="1128" name="Line"/>
          <p:cNvSpPr/>
          <p:nvPr/>
        </p:nvSpPr>
        <p:spPr>
          <a:xfrm flipV="1">
            <a:off x="14189725" y="2039002"/>
            <a:ext cx="1" cy="9637996"/>
          </a:xfrm>
          <a:prstGeom prst="line">
            <a:avLst/>
          </a:prstGeom>
          <a:ln w="571500">
            <a:solidFill>
              <a:srgbClr val="5AC561"/>
            </a:solidFill>
            <a:prstDash val="sysDot"/>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115"/>
                                        </p:tgtEl>
                                        <p:attrNameLst>
                                          <p:attrName>style.visibility</p:attrName>
                                        </p:attrNameLst>
                                      </p:cBhvr>
                                      <p:to>
                                        <p:strVal val="visible"/>
                                      </p:to>
                                    </p:set>
                                    <p:anim calcmode="lin" valueType="num">
                                      <p:cBhvr>
                                        <p:cTn id="7" dur="700" fill="hold"/>
                                        <p:tgtEl>
                                          <p:spTgt spid="1115"/>
                                        </p:tgtEl>
                                        <p:attrNameLst>
                                          <p:attrName>ppt_w</p:attrName>
                                        </p:attrNameLst>
                                      </p:cBhvr>
                                      <p:tavLst>
                                        <p:tav tm="0">
                                          <p:val>
                                            <p:fltVal val="0"/>
                                          </p:val>
                                        </p:tav>
                                        <p:tav tm="100000">
                                          <p:val>
                                            <p:strVal val="#ppt_w"/>
                                          </p:val>
                                        </p:tav>
                                      </p:tavLst>
                                    </p:anim>
                                    <p:anim calcmode="lin" valueType="num">
                                      <p:cBhvr>
                                        <p:cTn id="8" dur="700" fill="hold"/>
                                        <p:tgtEl>
                                          <p:spTgt spid="1115"/>
                                        </p:tgtEl>
                                        <p:attrNameLst>
                                          <p:attrName>ppt_h</p:attrName>
                                        </p:attrNameLst>
                                      </p:cBhvr>
                                      <p:tavLst>
                                        <p:tav tm="0">
                                          <p:val>
                                            <p:fltVal val="0"/>
                                          </p:val>
                                        </p:tav>
                                        <p:tav tm="100000">
                                          <p:val>
                                            <p:strVal val="#ppt_h"/>
                                          </p:val>
                                        </p:tav>
                                      </p:tavLst>
                                    </p:anim>
                                  </p:childTnLst>
                                </p:cTn>
                              </p:par>
                            </p:childTnLst>
                          </p:cTn>
                        </p:par>
                        <p:par>
                          <p:cTn id="9" fill="hold">
                            <p:stCondLst>
                              <p:cond delay="700"/>
                            </p:stCondLst>
                            <p:childTnLst>
                              <p:par>
                                <p:cTn id="10" presetClass="entr" nodeType="afterEffect" presetSubtype="32" presetID="23" grpId="2" fill="hold">
                                  <p:stCondLst>
                                    <p:cond delay="0"/>
                                  </p:stCondLst>
                                  <p:iterate type="el" backwards="0">
                                    <p:tmAbs val="0"/>
                                  </p:iterate>
                                  <p:childTnLst>
                                    <p:set>
                                      <p:cBhvr>
                                        <p:cTn id="11" fill="hold"/>
                                        <p:tgtEl>
                                          <p:spTgt spid="1120"/>
                                        </p:tgtEl>
                                        <p:attrNameLst>
                                          <p:attrName>style.visibility</p:attrName>
                                        </p:attrNameLst>
                                      </p:cBhvr>
                                      <p:to>
                                        <p:strVal val="visible"/>
                                      </p:to>
                                    </p:set>
                                    <p:anim calcmode="lin" valueType="num">
                                      <p:cBhvr>
                                        <p:cTn id="12" dur="800" fill="hold"/>
                                        <p:tgtEl>
                                          <p:spTgt spid="1120"/>
                                        </p:tgtEl>
                                        <p:attrNameLst>
                                          <p:attrName>ppt_w</p:attrName>
                                        </p:attrNameLst>
                                      </p:cBhvr>
                                      <p:tavLst>
                                        <p:tav tm="0">
                                          <p:val>
                                            <p:strVal val="4*#ppt_w"/>
                                          </p:val>
                                        </p:tav>
                                        <p:tav tm="100000">
                                          <p:val>
                                            <p:strVal val="#ppt_w"/>
                                          </p:val>
                                        </p:tav>
                                      </p:tavLst>
                                    </p:anim>
                                    <p:anim calcmode="lin" valueType="num">
                                      <p:cBhvr>
                                        <p:cTn id="13" dur="800" fill="hold"/>
                                        <p:tgtEl>
                                          <p:spTgt spid="1120"/>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16" presetID="23" grpId="3" fill="hold">
                                  <p:stCondLst>
                                    <p:cond delay="300"/>
                                  </p:stCondLst>
                                  <p:iterate type="el" backwards="0">
                                    <p:tmAbs val="0"/>
                                  </p:iterate>
                                  <p:childTnLst>
                                    <p:set>
                                      <p:cBhvr>
                                        <p:cTn id="16" fill="hold"/>
                                        <p:tgtEl>
                                          <p:spTgt spid="1116"/>
                                        </p:tgtEl>
                                        <p:attrNameLst>
                                          <p:attrName>style.visibility</p:attrName>
                                        </p:attrNameLst>
                                      </p:cBhvr>
                                      <p:to>
                                        <p:strVal val="visible"/>
                                      </p:to>
                                    </p:set>
                                    <p:anim calcmode="lin" valueType="num">
                                      <p:cBhvr>
                                        <p:cTn id="17" dur="700" fill="hold"/>
                                        <p:tgtEl>
                                          <p:spTgt spid="1116"/>
                                        </p:tgtEl>
                                        <p:attrNameLst>
                                          <p:attrName>ppt_w</p:attrName>
                                        </p:attrNameLst>
                                      </p:cBhvr>
                                      <p:tavLst>
                                        <p:tav tm="0">
                                          <p:val>
                                            <p:fltVal val="0"/>
                                          </p:val>
                                        </p:tav>
                                        <p:tav tm="100000">
                                          <p:val>
                                            <p:strVal val="#ppt_w"/>
                                          </p:val>
                                        </p:tav>
                                      </p:tavLst>
                                    </p:anim>
                                    <p:anim calcmode="lin" valueType="num">
                                      <p:cBhvr>
                                        <p:cTn id="18" dur="700" fill="hold"/>
                                        <p:tgtEl>
                                          <p:spTgt spid="1116"/>
                                        </p:tgtEl>
                                        <p:attrNameLst>
                                          <p:attrName>ppt_h</p:attrName>
                                        </p:attrNameLst>
                                      </p:cBhvr>
                                      <p:tavLst>
                                        <p:tav tm="0">
                                          <p:val>
                                            <p:fltVal val="0"/>
                                          </p:val>
                                        </p:tav>
                                        <p:tav tm="100000">
                                          <p:val>
                                            <p:strVal val="#ppt_h"/>
                                          </p:val>
                                        </p:tav>
                                      </p:tavLst>
                                    </p:anim>
                                  </p:childTnLst>
                                </p:cTn>
                              </p:par>
                            </p:childTnLst>
                          </p:cTn>
                        </p:par>
                        <p:par>
                          <p:cTn id="19" fill="hold">
                            <p:stCondLst>
                              <p:cond delay="2500"/>
                            </p:stCondLst>
                            <p:childTnLst>
                              <p:par>
                                <p:cTn id="20" presetClass="entr" nodeType="afterEffect" presetSubtype="32" presetID="23" grpId="4" fill="hold">
                                  <p:stCondLst>
                                    <p:cond delay="0"/>
                                  </p:stCondLst>
                                  <p:iterate type="el" backwards="0">
                                    <p:tmAbs val="0"/>
                                  </p:iterate>
                                  <p:childTnLst>
                                    <p:set>
                                      <p:cBhvr>
                                        <p:cTn id="21" fill="hold"/>
                                        <p:tgtEl>
                                          <p:spTgt spid="1119"/>
                                        </p:tgtEl>
                                        <p:attrNameLst>
                                          <p:attrName>style.visibility</p:attrName>
                                        </p:attrNameLst>
                                      </p:cBhvr>
                                      <p:to>
                                        <p:strVal val="visible"/>
                                      </p:to>
                                    </p:set>
                                    <p:anim calcmode="lin" valueType="num">
                                      <p:cBhvr>
                                        <p:cTn id="22" dur="800" fill="hold"/>
                                        <p:tgtEl>
                                          <p:spTgt spid="1119"/>
                                        </p:tgtEl>
                                        <p:attrNameLst>
                                          <p:attrName>ppt_w</p:attrName>
                                        </p:attrNameLst>
                                      </p:cBhvr>
                                      <p:tavLst>
                                        <p:tav tm="0">
                                          <p:val>
                                            <p:strVal val="4*#ppt_w"/>
                                          </p:val>
                                        </p:tav>
                                        <p:tav tm="100000">
                                          <p:val>
                                            <p:strVal val="#ppt_w"/>
                                          </p:val>
                                        </p:tav>
                                      </p:tavLst>
                                    </p:anim>
                                    <p:anim calcmode="lin" valueType="num">
                                      <p:cBhvr>
                                        <p:cTn id="23" dur="800" fill="hold"/>
                                        <p:tgtEl>
                                          <p:spTgt spid="1119"/>
                                        </p:tgtEl>
                                        <p:attrNameLst>
                                          <p:attrName>ppt_h</p:attrName>
                                        </p:attrNameLst>
                                      </p:cBhvr>
                                      <p:tavLst>
                                        <p:tav tm="0">
                                          <p:val>
                                            <p:strVal val="4*#ppt_h"/>
                                          </p:val>
                                        </p:tav>
                                        <p:tav tm="100000">
                                          <p:val>
                                            <p:strVal val="#ppt_h"/>
                                          </p:val>
                                        </p:tav>
                                      </p:tavLst>
                                    </p:anim>
                                  </p:childTnLst>
                                </p:cTn>
                              </p:par>
                            </p:childTnLst>
                          </p:cTn>
                        </p:par>
                        <p:par>
                          <p:cTn id="24" fill="hold">
                            <p:stCondLst>
                              <p:cond delay="3300"/>
                            </p:stCondLst>
                            <p:childTnLst>
                              <p:par>
                                <p:cTn id="25" presetClass="entr" nodeType="afterEffect" presetSubtype="16" presetID="23" grpId="5" fill="hold">
                                  <p:stCondLst>
                                    <p:cond delay="400"/>
                                  </p:stCondLst>
                                  <p:iterate type="el" backwards="0">
                                    <p:tmAbs val="0"/>
                                  </p:iterate>
                                  <p:childTnLst>
                                    <p:set>
                                      <p:cBhvr>
                                        <p:cTn id="26" fill="hold"/>
                                        <p:tgtEl>
                                          <p:spTgt spid="1117"/>
                                        </p:tgtEl>
                                        <p:attrNameLst>
                                          <p:attrName>style.visibility</p:attrName>
                                        </p:attrNameLst>
                                      </p:cBhvr>
                                      <p:to>
                                        <p:strVal val="visible"/>
                                      </p:to>
                                    </p:set>
                                    <p:anim calcmode="lin" valueType="num">
                                      <p:cBhvr>
                                        <p:cTn id="27" dur="700" fill="hold"/>
                                        <p:tgtEl>
                                          <p:spTgt spid="1117"/>
                                        </p:tgtEl>
                                        <p:attrNameLst>
                                          <p:attrName>ppt_w</p:attrName>
                                        </p:attrNameLst>
                                      </p:cBhvr>
                                      <p:tavLst>
                                        <p:tav tm="0">
                                          <p:val>
                                            <p:fltVal val="0"/>
                                          </p:val>
                                        </p:tav>
                                        <p:tav tm="100000">
                                          <p:val>
                                            <p:strVal val="#ppt_w"/>
                                          </p:val>
                                        </p:tav>
                                      </p:tavLst>
                                    </p:anim>
                                    <p:anim calcmode="lin" valueType="num">
                                      <p:cBhvr>
                                        <p:cTn id="28" dur="700" fill="hold"/>
                                        <p:tgtEl>
                                          <p:spTgt spid="1117"/>
                                        </p:tgtEl>
                                        <p:attrNameLst>
                                          <p:attrName>ppt_h</p:attrName>
                                        </p:attrNameLst>
                                      </p:cBhvr>
                                      <p:tavLst>
                                        <p:tav tm="0">
                                          <p:val>
                                            <p:fltVal val="0"/>
                                          </p:val>
                                        </p:tav>
                                        <p:tav tm="100000">
                                          <p:val>
                                            <p:strVal val="#ppt_h"/>
                                          </p:val>
                                        </p:tav>
                                      </p:tavLst>
                                    </p:anim>
                                  </p:childTnLst>
                                </p:cTn>
                              </p:par>
                            </p:childTnLst>
                          </p:cTn>
                        </p:par>
                        <p:par>
                          <p:cTn id="29" fill="hold">
                            <p:stCondLst>
                              <p:cond delay="4400"/>
                            </p:stCondLst>
                            <p:childTnLst>
                              <p:par>
                                <p:cTn id="30" presetClass="entr" nodeType="afterEffect" presetSubtype="32" presetID="23" grpId="6" fill="hold">
                                  <p:stCondLst>
                                    <p:cond delay="0"/>
                                  </p:stCondLst>
                                  <p:iterate type="el" backwards="0">
                                    <p:tmAbs val="0"/>
                                  </p:iterate>
                                  <p:childTnLst>
                                    <p:set>
                                      <p:cBhvr>
                                        <p:cTn id="31" fill="hold"/>
                                        <p:tgtEl>
                                          <p:spTgt spid="1118"/>
                                        </p:tgtEl>
                                        <p:attrNameLst>
                                          <p:attrName>style.visibility</p:attrName>
                                        </p:attrNameLst>
                                      </p:cBhvr>
                                      <p:to>
                                        <p:strVal val="visible"/>
                                      </p:to>
                                    </p:set>
                                    <p:anim calcmode="lin" valueType="num">
                                      <p:cBhvr>
                                        <p:cTn id="32" dur="800" fill="hold"/>
                                        <p:tgtEl>
                                          <p:spTgt spid="1118"/>
                                        </p:tgtEl>
                                        <p:attrNameLst>
                                          <p:attrName>ppt_w</p:attrName>
                                        </p:attrNameLst>
                                      </p:cBhvr>
                                      <p:tavLst>
                                        <p:tav tm="0">
                                          <p:val>
                                            <p:strVal val="4*#ppt_w"/>
                                          </p:val>
                                        </p:tav>
                                        <p:tav tm="100000">
                                          <p:val>
                                            <p:strVal val="#ppt_w"/>
                                          </p:val>
                                        </p:tav>
                                      </p:tavLst>
                                    </p:anim>
                                    <p:anim calcmode="lin" valueType="num">
                                      <p:cBhvr>
                                        <p:cTn id="33" dur="800" fill="hold"/>
                                        <p:tgtEl>
                                          <p:spTgt spid="1118"/>
                                        </p:tgtEl>
                                        <p:attrNameLst>
                                          <p:attrName>ppt_h</p:attrName>
                                        </p:attrNameLst>
                                      </p:cBhvr>
                                      <p:tavLst>
                                        <p:tav tm="0">
                                          <p:val>
                                            <p:strVal val="4*#ppt_h"/>
                                          </p:val>
                                        </p:tav>
                                        <p:tav tm="100000">
                                          <p:val>
                                            <p:strVal val="#ppt_h"/>
                                          </p:val>
                                        </p:tav>
                                      </p:tavLst>
                                    </p:anim>
                                  </p:childTnLst>
                                </p:cTn>
                              </p:par>
                            </p:childTnLst>
                          </p:cTn>
                        </p:par>
                        <p:par>
                          <p:cTn id="34" fill="hold">
                            <p:stCondLst>
                              <p:cond delay="5200"/>
                            </p:stCondLst>
                            <p:childTnLst>
                              <p:par>
                                <p:cTn id="35" presetClass="entr" nodeType="afterEffect" presetID="9" grpId="7" fill="hold">
                                  <p:stCondLst>
                                    <p:cond delay="0"/>
                                  </p:stCondLst>
                                  <p:iterate type="el" backwards="0">
                                    <p:tmAbs val="0"/>
                                  </p:iterate>
                                  <p:childTnLst>
                                    <p:set>
                                      <p:cBhvr>
                                        <p:cTn id="36" fill="hold"/>
                                        <p:tgtEl>
                                          <p:spTgt spid="1113"/>
                                        </p:tgtEl>
                                        <p:attrNameLst>
                                          <p:attrName>style.visibility</p:attrName>
                                        </p:attrNameLst>
                                      </p:cBhvr>
                                      <p:to>
                                        <p:strVal val="visible"/>
                                      </p:to>
                                    </p:set>
                                    <p:animEffect filter="dissolve" transition="in">
                                      <p:cBhvr>
                                        <p:cTn id="37" dur="900"/>
                                        <p:tgtEl>
                                          <p:spTgt spid="1113"/>
                                        </p:tgtEl>
                                      </p:cBhvr>
                                    </p:animEffect>
                                  </p:childTnLst>
                                </p:cTn>
                              </p:par>
                            </p:childTnLst>
                          </p:cTn>
                        </p:par>
                        <p:par>
                          <p:cTn id="38" fill="hold">
                            <p:stCondLst>
                              <p:cond delay="6100"/>
                            </p:stCondLst>
                            <p:childTnLst>
                              <p:par>
                                <p:cTn id="39" presetClass="entr" nodeType="afterEffect" presetID="9" grpId="8" fill="hold">
                                  <p:stCondLst>
                                    <p:cond delay="800"/>
                                  </p:stCondLst>
                                  <p:iterate type="el" backwards="0">
                                    <p:tmAbs val="0"/>
                                  </p:iterate>
                                  <p:childTnLst>
                                    <p:set>
                                      <p:cBhvr>
                                        <p:cTn id="40" fill="hold"/>
                                        <p:tgtEl>
                                          <p:spTgt spid="1114"/>
                                        </p:tgtEl>
                                        <p:attrNameLst>
                                          <p:attrName>style.visibility</p:attrName>
                                        </p:attrNameLst>
                                      </p:cBhvr>
                                      <p:to>
                                        <p:strVal val="visible"/>
                                      </p:to>
                                    </p:set>
                                    <p:animEffect filter="dissolve" transition="in">
                                      <p:cBhvr>
                                        <p:cTn id="41" dur="900"/>
                                        <p:tgtEl>
                                          <p:spTgt spid="1114"/>
                                        </p:tgtEl>
                                      </p:cBhvr>
                                    </p:animEffect>
                                  </p:childTnLst>
                                </p:cTn>
                              </p:par>
                            </p:childTnLst>
                          </p:cTn>
                        </p:par>
                        <p:par>
                          <p:cTn id="42" fill="hold">
                            <p:stCondLst>
                              <p:cond delay="7800"/>
                            </p:stCondLst>
                            <p:childTnLst>
                              <p:par>
                                <p:cTn id="43" presetClass="entr" nodeType="afterEffect" presetID="9" grpId="9" fill="hold">
                                  <p:stCondLst>
                                    <p:cond delay="0"/>
                                  </p:stCondLst>
                                  <p:iterate type="el" backwards="0">
                                    <p:tmAbs val="0"/>
                                  </p:iterate>
                                  <p:childTnLst>
                                    <p:set>
                                      <p:cBhvr>
                                        <p:cTn id="44" fill="hold"/>
                                        <p:tgtEl>
                                          <p:spTgt spid="1121"/>
                                        </p:tgtEl>
                                        <p:attrNameLst>
                                          <p:attrName>style.visibility</p:attrName>
                                        </p:attrNameLst>
                                      </p:cBhvr>
                                      <p:to>
                                        <p:strVal val="visible"/>
                                      </p:to>
                                    </p:set>
                                    <p:animEffect filter="dissolve" transition="in">
                                      <p:cBhvr>
                                        <p:cTn id="45" dur="900"/>
                                        <p:tgtEl>
                                          <p:spTgt spid="1121"/>
                                        </p:tgtEl>
                                      </p:cBhvr>
                                    </p:animEffect>
                                  </p:childTnLst>
                                </p:cTn>
                              </p:par>
                            </p:childTnLst>
                          </p:cTn>
                        </p:par>
                        <p:par>
                          <p:cTn id="46" fill="hold">
                            <p:stCondLst>
                              <p:cond delay="8700"/>
                            </p:stCondLst>
                            <p:childTnLst>
                              <p:par>
                                <p:cTn id="47" presetClass="entr" nodeType="afterEffect" presetID="9" grpId="10" fill="hold">
                                  <p:stCondLst>
                                    <p:cond delay="0"/>
                                  </p:stCondLst>
                                  <p:iterate type="el" backwards="0">
                                    <p:tmAbs val="0"/>
                                  </p:iterate>
                                  <p:childTnLst>
                                    <p:set>
                                      <p:cBhvr>
                                        <p:cTn id="48" fill="hold"/>
                                        <p:tgtEl>
                                          <p:spTgt spid="1128"/>
                                        </p:tgtEl>
                                        <p:attrNameLst>
                                          <p:attrName>style.visibility</p:attrName>
                                        </p:attrNameLst>
                                      </p:cBhvr>
                                      <p:to>
                                        <p:strVal val="visible"/>
                                      </p:to>
                                    </p:set>
                                    <p:animEffect filter="dissolve" transition="in">
                                      <p:cBhvr>
                                        <p:cTn id="49" dur="900"/>
                                        <p:tgtEl>
                                          <p:spTgt spid="1128"/>
                                        </p:tgtEl>
                                      </p:cBhvr>
                                    </p:animEffect>
                                  </p:childTnLst>
                                </p:cTn>
                              </p:par>
                            </p:childTnLst>
                          </p:cTn>
                        </p:par>
                        <p:par>
                          <p:cTn id="50" fill="hold">
                            <p:stCondLst>
                              <p:cond delay="0"/>
                            </p:stCondLst>
                            <p:childTnLst>
                              <p:par>
                                <p:cTn id="51" presetClass="emph" nodeType="withEffect" presetID="9" grpId="13" fill="hold">
                                  <p:stCondLst>
                                    <p:cond delay="0"/>
                                  </p:stCondLst>
                                  <p:childTnLst>
                                    <p:set>
                                      <p:cBhvr>
                                        <p:cTn id="52" dur="indefinite" fill="hold"/>
                                        <p:tgtEl>
                                          <p:spTgt spid="1128"/>
                                        </p:tgtEl>
                                        <p:attrNameLst>
                                          <p:attrName>style.opacity</p:attrName>
                                        </p:attrNameLst>
                                      </p:cBhvr>
                                      <p:to>
                                        <p:strVal val="0.00"/>
                                      </p:to>
                                    </p:set>
                                    <p:animEffect filter="image" prLst="opacity: 0.00; ">
                                      <p:cBhvr>
                                        <p:cTn id="53" dur="indefinite" fill="hold"/>
                                        <p:tgtEl>
                                          <p:spTgt spid="1128"/>
                                        </p:tgtEl>
                                      </p:cBhvr>
                                    </p:animEffect>
                                  </p:childTnLst>
                                </p:cTn>
                              </p:par>
                            </p:childTnLst>
                          </p:cTn>
                        </p:par>
                        <p:par>
                          <p:cTn id="54" fill="hold">
                            <p:stCondLst>
                              <p:cond delay="0"/>
                            </p:stCondLst>
                            <p:childTnLst>
                              <p:par>
                                <p:cTn id="55" presetClass="emph" nodeType="afterEffect" presetID="9" grpId="14" fill="hold">
                                  <p:stCondLst>
                                    <p:cond delay="0"/>
                                  </p:stCondLst>
                                  <p:childTnLst>
                                    <p:set>
                                      <p:cBhvr>
                                        <p:cTn id="56" dur="indefinite" fill="hold"/>
                                        <p:tgtEl>
                                          <p:spTgt spid="1115"/>
                                        </p:tgtEl>
                                        <p:attrNameLst>
                                          <p:attrName>style.opacity</p:attrName>
                                        </p:attrNameLst>
                                      </p:cBhvr>
                                      <p:to>
                                        <p:strVal val="0.10"/>
                                      </p:to>
                                    </p:set>
                                    <p:animEffect filter="image" prLst="opacity: 0.10; ">
                                      <p:cBhvr>
                                        <p:cTn id="57" dur="indefinite" fill="hold"/>
                                        <p:tgtEl>
                                          <p:spTgt spid="1115"/>
                                        </p:tgtEl>
                                      </p:cBhvr>
                                    </p:animEffect>
                                  </p:childTnLst>
                                </p:cTn>
                              </p:par>
                            </p:childTnLst>
                          </p:cTn>
                        </p:par>
                        <p:par>
                          <p:cTn id="58" fill="hold">
                            <p:stCondLst>
                              <p:cond delay="500"/>
                            </p:stCondLst>
                            <p:childTnLst>
                              <p:par>
                                <p:cTn id="59" presetClass="entr" nodeType="afterEffect" presetSubtype="0" presetID="15" grpId="15" fill="hold">
                                  <p:stCondLst>
                                    <p:cond delay="0"/>
                                  </p:stCondLst>
                                  <p:iterate type="el" backwards="0">
                                    <p:tmAbs val="0"/>
                                  </p:iterate>
                                  <p:childTnLst>
                                    <p:set>
                                      <p:cBhvr>
                                        <p:cTn id="60" fill="hold"/>
                                        <p:tgtEl>
                                          <p:spTgt spid="1123"/>
                                        </p:tgtEl>
                                        <p:attrNameLst>
                                          <p:attrName>style.visibility</p:attrName>
                                        </p:attrNameLst>
                                      </p:cBhvr>
                                      <p:to>
                                        <p:strVal val="visible"/>
                                      </p:to>
                                    </p:set>
                                    <p:anim calcmode="lin" valueType="num">
                                      <p:cBhvr>
                                        <p:cTn id="61" dur="1000" fill="hold"/>
                                        <p:tgtEl>
                                          <p:spTgt spid="1123"/>
                                        </p:tgtEl>
                                        <p:attrNameLst>
                                          <p:attrName>ppt_w</p:attrName>
                                        </p:attrNameLst>
                                      </p:cBhvr>
                                      <p:tavLst>
                                        <p:tav tm="0">
                                          <p:val>
                                            <p:fltVal val="0"/>
                                          </p:val>
                                        </p:tav>
                                        <p:tav tm="100000">
                                          <p:val>
                                            <p:strVal val="#ppt_w"/>
                                          </p:val>
                                        </p:tav>
                                      </p:tavLst>
                                    </p:anim>
                                    <p:anim calcmode="lin" valueType="num">
                                      <p:cBhvr>
                                        <p:cTn id="62" dur="1000" fill="hold"/>
                                        <p:tgtEl>
                                          <p:spTgt spid="1123"/>
                                        </p:tgtEl>
                                        <p:attrNameLst>
                                          <p:attrName>ppt_h</p:attrName>
                                        </p:attrNameLst>
                                      </p:cBhvr>
                                      <p:tavLst>
                                        <p:tav tm="0">
                                          <p:val>
                                            <p:fltVal val="0"/>
                                          </p:val>
                                        </p:tav>
                                        <p:tav tm="100000">
                                          <p:val>
                                            <p:strVal val="#ppt_h"/>
                                          </p:val>
                                        </p:tav>
                                      </p:tavLst>
                                    </p:anim>
                                    <p:anim calcmode="lin" valueType="num">
                                      <p:cBhvr>
                                        <p:cTn id="63" dur="1000" fill="hold"/>
                                        <p:tgtEl>
                                          <p:spTgt spid="1123"/>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1123"/>
                                        </p:tgtEl>
                                        <p:attrNameLst>
                                          <p:attrName>ppt_y</p:attrName>
                                        </p:attrNameLst>
                                      </p:cBhvr>
                                      <p:tavLst>
                                        <p:tav tm="0" fmla="#ppt_y+(sin(-2*pi*(1-$))*-#ppt_x+cos(-2*pi*(1-$))*(1-#ppt_y))*(1-$)">
                                          <p:val>
                                            <p:fltVal val="0"/>
                                          </p:val>
                                        </p:tav>
                                        <p:tav tm="100000">
                                          <p:val>
                                            <p:fltVal val="1"/>
                                          </p:val>
                                        </p:tav>
                                      </p:tavLst>
                                    </p:anim>
                                  </p:childTnLst>
                                </p:cTn>
                              </p:par>
                            </p:childTnLst>
                          </p:cTn>
                        </p:par>
                        <p:par>
                          <p:cTn id="65" fill="hold">
                            <p:stCondLst>
                              <p:cond delay="1500"/>
                            </p:stCondLst>
                            <p:childTnLst>
                              <p:par>
                                <p:cTn id="66" presetClass="entr" nodeType="afterEffect" presetSubtype="32" presetID="23" grpId="16" fill="hold">
                                  <p:stCondLst>
                                    <p:cond delay="0"/>
                                  </p:stCondLst>
                                  <p:iterate type="el" backwards="0">
                                    <p:tmAbs val="0"/>
                                  </p:iterate>
                                  <p:childTnLst>
                                    <p:set>
                                      <p:cBhvr>
                                        <p:cTn id="67" fill="hold"/>
                                        <p:tgtEl>
                                          <p:spTgt spid="1125"/>
                                        </p:tgtEl>
                                        <p:attrNameLst>
                                          <p:attrName>style.visibility</p:attrName>
                                        </p:attrNameLst>
                                      </p:cBhvr>
                                      <p:to>
                                        <p:strVal val="visible"/>
                                      </p:to>
                                    </p:set>
                                    <p:anim calcmode="lin" valueType="num">
                                      <p:cBhvr>
                                        <p:cTn id="68" dur="800" fill="hold"/>
                                        <p:tgtEl>
                                          <p:spTgt spid="1125"/>
                                        </p:tgtEl>
                                        <p:attrNameLst>
                                          <p:attrName>ppt_w</p:attrName>
                                        </p:attrNameLst>
                                      </p:cBhvr>
                                      <p:tavLst>
                                        <p:tav tm="0">
                                          <p:val>
                                            <p:strVal val="4*#ppt_w"/>
                                          </p:val>
                                        </p:tav>
                                        <p:tav tm="100000">
                                          <p:val>
                                            <p:strVal val="#ppt_w"/>
                                          </p:val>
                                        </p:tav>
                                      </p:tavLst>
                                    </p:anim>
                                    <p:anim calcmode="lin" valueType="num">
                                      <p:cBhvr>
                                        <p:cTn id="69" dur="800" fill="hold"/>
                                        <p:tgtEl>
                                          <p:spTgt spid="1125"/>
                                        </p:tgtEl>
                                        <p:attrNameLst>
                                          <p:attrName>ppt_h</p:attrName>
                                        </p:attrNameLst>
                                      </p:cBhvr>
                                      <p:tavLst>
                                        <p:tav tm="0">
                                          <p:val>
                                            <p:strVal val="4*#ppt_h"/>
                                          </p:val>
                                        </p:tav>
                                        <p:tav tm="100000">
                                          <p:val>
                                            <p:strVal val="#ppt_h"/>
                                          </p:val>
                                        </p:tav>
                                      </p:tavLst>
                                    </p:anim>
                                  </p:childTnLst>
                                </p:cTn>
                              </p:par>
                            </p:childTnLst>
                          </p:cTn>
                        </p:par>
                        <p:par>
                          <p:cTn id="70" fill="hold">
                            <p:stCondLst>
                              <p:cond delay="0"/>
                            </p:stCondLst>
                            <p:childTnLst>
                              <p:par>
                                <p:cTn id="71" presetClass="emph" nodeType="withEffect" presetID="9" grpId="17" fill="hold">
                                  <p:stCondLst>
                                    <p:cond delay="0"/>
                                  </p:stCondLst>
                                  <p:childTnLst>
                                    <p:set>
                                      <p:cBhvr>
                                        <p:cTn id="72" dur="indefinite" fill="hold"/>
                                        <p:tgtEl>
                                          <p:spTgt spid="1128"/>
                                        </p:tgtEl>
                                        <p:attrNameLst>
                                          <p:attrName>style.opacity</p:attrName>
                                        </p:attrNameLst>
                                      </p:cBhvr>
                                      <p:to>
                                        <p:strVal val="1.00"/>
                                      </p:to>
                                    </p:set>
                                    <p:animEffect filter="image" prLst="opacity: 1.00; ">
                                      <p:cBhvr>
                                        <p:cTn id="73" dur="indefinite" fill="hold"/>
                                        <p:tgtEl>
                                          <p:spTgt spid="1128"/>
                                        </p:tgtEl>
                                      </p:cBhvr>
                                    </p:animEffect>
                                  </p:childTnLst>
                                </p:cTn>
                              </p:par>
                            </p:childTnLst>
                          </p:cTn>
                        </p:par>
                        <p:par>
                          <p:cTn id="74" fill="hold">
                            <p:stCondLst>
                              <p:cond delay="0"/>
                            </p:stCondLst>
                            <p:childTnLst>
                              <p:par>
                                <p:cTn id="75" presetClass="emph" nodeType="withEffect" presetID="9" grpId="20" fill="hold">
                                  <p:stCondLst>
                                    <p:cond delay="0"/>
                                  </p:stCondLst>
                                  <p:childTnLst>
                                    <p:set>
                                      <p:cBhvr>
                                        <p:cTn id="76" dur="indefinite" fill="hold"/>
                                        <p:tgtEl>
                                          <p:spTgt spid="1128"/>
                                        </p:tgtEl>
                                        <p:attrNameLst>
                                          <p:attrName>style.opacity</p:attrName>
                                        </p:attrNameLst>
                                      </p:cBhvr>
                                      <p:to>
                                        <p:strVal val="0.00"/>
                                      </p:to>
                                    </p:set>
                                    <p:animEffect filter="image" prLst="opacity: 0.00; ">
                                      <p:cBhvr>
                                        <p:cTn id="77" dur="indefinite" fill="hold"/>
                                        <p:tgtEl>
                                          <p:spTgt spid="1128"/>
                                        </p:tgtEl>
                                      </p:cBhvr>
                                    </p:animEffect>
                                  </p:childTnLst>
                                </p:cTn>
                              </p:par>
                            </p:childTnLst>
                          </p:cTn>
                        </p:par>
                        <p:par>
                          <p:cTn id="78" fill="hold">
                            <p:stCondLst>
                              <p:cond delay="0"/>
                            </p:stCondLst>
                            <p:childTnLst>
                              <p:par>
                                <p:cTn id="79" presetClass="emph" nodeType="afterEffect" presetID="9" grpId="21" fill="hold">
                                  <p:stCondLst>
                                    <p:cond delay="0"/>
                                  </p:stCondLst>
                                  <p:childTnLst>
                                    <p:set>
                                      <p:cBhvr>
                                        <p:cTn id="80" dur="indefinite" fill="hold"/>
                                        <p:tgtEl>
                                          <p:spTgt spid="1116"/>
                                        </p:tgtEl>
                                        <p:attrNameLst>
                                          <p:attrName>style.opacity</p:attrName>
                                        </p:attrNameLst>
                                      </p:cBhvr>
                                      <p:to>
                                        <p:strVal val="0.10"/>
                                      </p:to>
                                    </p:set>
                                    <p:animEffect filter="image" prLst="opacity: 0.10; ">
                                      <p:cBhvr>
                                        <p:cTn id="81" dur="indefinite" fill="hold"/>
                                        <p:tgtEl>
                                          <p:spTgt spid="1116"/>
                                        </p:tgtEl>
                                      </p:cBhvr>
                                    </p:animEffect>
                                  </p:childTnLst>
                                </p:cTn>
                              </p:par>
                            </p:childTnLst>
                          </p:cTn>
                        </p:par>
                        <p:par>
                          <p:cTn id="82" fill="hold">
                            <p:stCondLst>
                              <p:cond delay="500"/>
                            </p:stCondLst>
                            <p:childTnLst>
                              <p:par>
                                <p:cTn id="83" presetClass="entr" nodeType="afterEffect" presetSubtype="0" presetID="15" grpId="22" fill="hold">
                                  <p:stCondLst>
                                    <p:cond delay="0"/>
                                  </p:stCondLst>
                                  <p:iterate type="el" backwards="0">
                                    <p:tmAbs val="0"/>
                                  </p:iterate>
                                  <p:childTnLst>
                                    <p:set>
                                      <p:cBhvr>
                                        <p:cTn id="84" fill="hold"/>
                                        <p:tgtEl>
                                          <p:spTgt spid="1122"/>
                                        </p:tgtEl>
                                        <p:attrNameLst>
                                          <p:attrName>style.visibility</p:attrName>
                                        </p:attrNameLst>
                                      </p:cBhvr>
                                      <p:to>
                                        <p:strVal val="visible"/>
                                      </p:to>
                                    </p:set>
                                    <p:anim calcmode="lin" valueType="num">
                                      <p:cBhvr>
                                        <p:cTn id="85" dur="1000" fill="hold"/>
                                        <p:tgtEl>
                                          <p:spTgt spid="1122"/>
                                        </p:tgtEl>
                                        <p:attrNameLst>
                                          <p:attrName>ppt_w</p:attrName>
                                        </p:attrNameLst>
                                      </p:cBhvr>
                                      <p:tavLst>
                                        <p:tav tm="0">
                                          <p:val>
                                            <p:fltVal val="0"/>
                                          </p:val>
                                        </p:tav>
                                        <p:tav tm="100000">
                                          <p:val>
                                            <p:strVal val="#ppt_w"/>
                                          </p:val>
                                        </p:tav>
                                      </p:tavLst>
                                    </p:anim>
                                    <p:anim calcmode="lin" valueType="num">
                                      <p:cBhvr>
                                        <p:cTn id="86" dur="1000" fill="hold"/>
                                        <p:tgtEl>
                                          <p:spTgt spid="1122"/>
                                        </p:tgtEl>
                                        <p:attrNameLst>
                                          <p:attrName>ppt_h</p:attrName>
                                        </p:attrNameLst>
                                      </p:cBhvr>
                                      <p:tavLst>
                                        <p:tav tm="0">
                                          <p:val>
                                            <p:fltVal val="0"/>
                                          </p:val>
                                        </p:tav>
                                        <p:tav tm="100000">
                                          <p:val>
                                            <p:strVal val="#ppt_h"/>
                                          </p:val>
                                        </p:tav>
                                      </p:tavLst>
                                    </p:anim>
                                    <p:anim calcmode="lin" valueType="num">
                                      <p:cBhvr>
                                        <p:cTn id="87" dur="1000" fill="hold"/>
                                        <p:tgtEl>
                                          <p:spTgt spid="1122"/>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1122"/>
                                        </p:tgtEl>
                                        <p:attrNameLst>
                                          <p:attrName>ppt_y</p:attrName>
                                        </p:attrNameLst>
                                      </p:cBhvr>
                                      <p:tavLst>
                                        <p:tav tm="0" fmla="#ppt_y+(sin(-2*pi*(1-$))*-#ppt_x+cos(-2*pi*(1-$))*(1-#ppt_y))*(1-$)">
                                          <p:val>
                                            <p:fltVal val="0"/>
                                          </p:val>
                                        </p:tav>
                                        <p:tav tm="100000">
                                          <p:val>
                                            <p:fltVal val="1"/>
                                          </p:val>
                                        </p:tav>
                                      </p:tavLst>
                                    </p:anim>
                                  </p:childTnLst>
                                </p:cTn>
                              </p:par>
                            </p:childTnLst>
                          </p:cTn>
                        </p:par>
                        <p:par>
                          <p:cTn id="89" fill="hold">
                            <p:stCondLst>
                              <p:cond delay="1500"/>
                            </p:stCondLst>
                            <p:childTnLst>
                              <p:par>
                                <p:cTn id="90" presetClass="entr" nodeType="afterEffect" presetSubtype="32" presetID="23" grpId="23" fill="hold">
                                  <p:stCondLst>
                                    <p:cond delay="0"/>
                                  </p:stCondLst>
                                  <p:iterate type="el" backwards="0">
                                    <p:tmAbs val="0"/>
                                  </p:iterate>
                                  <p:childTnLst>
                                    <p:set>
                                      <p:cBhvr>
                                        <p:cTn id="91" fill="hold"/>
                                        <p:tgtEl>
                                          <p:spTgt spid="1126"/>
                                        </p:tgtEl>
                                        <p:attrNameLst>
                                          <p:attrName>style.visibility</p:attrName>
                                        </p:attrNameLst>
                                      </p:cBhvr>
                                      <p:to>
                                        <p:strVal val="visible"/>
                                      </p:to>
                                    </p:set>
                                    <p:anim calcmode="lin" valueType="num">
                                      <p:cBhvr>
                                        <p:cTn id="92" dur="800" fill="hold"/>
                                        <p:tgtEl>
                                          <p:spTgt spid="1126"/>
                                        </p:tgtEl>
                                        <p:attrNameLst>
                                          <p:attrName>ppt_w</p:attrName>
                                        </p:attrNameLst>
                                      </p:cBhvr>
                                      <p:tavLst>
                                        <p:tav tm="0">
                                          <p:val>
                                            <p:strVal val="4*#ppt_w"/>
                                          </p:val>
                                        </p:tav>
                                        <p:tav tm="100000">
                                          <p:val>
                                            <p:strVal val="#ppt_w"/>
                                          </p:val>
                                        </p:tav>
                                      </p:tavLst>
                                    </p:anim>
                                    <p:anim calcmode="lin" valueType="num">
                                      <p:cBhvr>
                                        <p:cTn id="93" dur="800" fill="hold"/>
                                        <p:tgtEl>
                                          <p:spTgt spid="1126"/>
                                        </p:tgtEl>
                                        <p:attrNameLst>
                                          <p:attrName>ppt_h</p:attrName>
                                        </p:attrNameLst>
                                      </p:cBhvr>
                                      <p:tavLst>
                                        <p:tav tm="0">
                                          <p:val>
                                            <p:strVal val="4*#ppt_h"/>
                                          </p:val>
                                        </p:tav>
                                        <p:tav tm="100000">
                                          <p:val>
                                            <p:strVal val="#ppt_h"/>
                                          </p:val>
                                        </p:tav>
                                      </p:tavLst>
                                    </p:anim>
                                  </p:childTnLst>
                                </p:cTn>
                              </p:par>
                            </p:childTnLst>
                          </p:cTn>
                        </p:par>
                        <p:par>
                          <p:cTn id="94" fill="hold">
                            <p:stCondLst>
                              <p:cond delay="0"/>
                            </p:stCondLst>
                            <p:childTnLst>
                              <p:par>
                                <p:cTn id="95" presetClass="emph" nodeType="withEffect" presetID="9" grpId="24" fill="hold">
                                  <p:stCondLst>
                                    <p:cond delay="0"/>
                                  </p:stCondLst>
                                  <p:childTnLst>
                                    <p:set>
                                      <p:cBhvr>
                                        <p:cTn id="96" dur="indefinite" fill="hold"/>
                                        <p:tgtEl>
                                          <p:spTgt spid="1128"/>
                                        </p:tgtEl>
                                        <p:attrNameLst>
                                          <p:attrName>style.opacity</p:attrName>
                                        </p:attrNameLst>
                                      </p:cBhvr>
                                      <p:to>
                                        <p:strVal val="1.00"/>
                                      </p:to>
                                    </p:set>
                                    <p:animEffect filter="image" prLst="opacity: 1.00; ">
                                      <p:cBhvr>
                                        <p:cTn id="97" dur="indefinite" fill="hold"/>
                                        <p:tgtEl>
                                          <p:spTgt spid="1128"/>
                                        </p:tgtEl>
                                      </p:cBhvr>
                                    </p:animEffect>
                                  </p:childTnLst>
                                </p:cTn>
                              </p:par>
                            </p:childTnLst>
                          </p:cTn>
                        </p:par>
                        <p:par>
                          <p:cTn id="98" fill="hold">
                            <p:stCondLst>
                              <p:cond delay="0"/>
                            </p:stCondLst>
                            <p:childTnLst>
                              <p:par>
                                <p:cTn id="99" presetClass="emph" nodeType="withEffect" presetID="9" grpId="27" fill="hold">
                                  <p:stCondLst>
                                    <p:cond delay="0"/>
                                  </p:stCondLst>
                                  <p:childTnLst>
                                    <p:set>
                                      <p:cBhvr>
                                        <p:cTn id="100" dur="indefinite" fill="hold"/>
                                        <p:tgtEl>
                                          <p:spTgt spid="1128"/>
                                        </p:tgtEl>
                                        <p:attrNameLst>
                                          <p:attrName>style.opacity</p:attrName>
                                        </p:attrNameLst>
                                      </p:cBhvr>
                                      <p:to>
                                        <p:strVal val="0.00"/>
                                      </p:to>
                                    </p:set>
                                    <p:animEffect filter="image" prLst="opacity: 0.00; ">
                                      <p:cBhvr>
                                        <p:cTn id="101" dur="indefinite" fill="hold"/>
                                        <p:tgtEl>
                                          <p:spTgt spid="1128"/>
                                        </p:tgtEl>
                                      </p:cBhvr>
                                    </p:animEffect>
                                  </p:childTnLst>
                                </p:cTn>
                              </p:par>
                            </p:childTnLst>
                          </p:cTn>
                        </p:par>
                        <p:par>
                          <p:cTn id="102" fill="hold">
                            <p:stCondLst>
                              <p:cond delay="0"/>
                            </p:stCondLst>
                            <p:childTnLst>
                              <p:par>
                                <p:cTn id="103" presetClass="emph" nodeType="afterEffect" presetID="9" grpId="28" fill="hold">
                                  <p:stCondLst>
                                    <p:cond delay="0"/>
                                  </p:stCondLst>
                                  <p:childTnLst>
                                    <p:set>
                                      <p:cBhvr>
                                        <p:cTn id="104" dur="indefinite" fill="hold"/>
                                        <p:tgtEl>
                                          <p:spTgt spid="1117"/>
                                        </p:tgtEl>
                                        <p:attrNameLst>
                                          <p:attrName>style.opacity</p:attrName>
                                        </p:attrNameLst>
                                      </p:cBhvr>
                                      <p:to>
                                        <p:strVal val="0.10"/>
                                      </p:to>
                                    </p:set>
                                    <p:animEffect filter="image" prLst="opacity: 0.10; ">
                                      <p:cBhvr>
                                        <p:cTn id="105" dur="indefinite" fill="hold"/>
                                        <p:tgtEl>
                                          <p:spTgt spid="1117"/>
                                        </p:tgtEl>
                                      </p:cBhvr>
                                    </p:animEffect>
                                  </p:childTnLst>
                                </p:cTn>
                              </p:par>
                            </p:childTnLst>
                          </p:cTn>
                        </p:par>
                        <p:par>
                          <p:cTn id="106" fill="hold">
                            <p:stCondLst>
                              <p:cond delay="500"/>
                            </p:stCondLst>
                            <p:childTnLst>
                              <p:par>
                                <p:cTn id="107" presetClass="entr" nodeType="afterEffect" presetSubtype="0" presetID="15" grpId="29" fill="hold">
                                  <p:stCondLst>
                                    <p:cond delay="0"/>
                                  </p:stCondLst>
                                  <p:iterate type="el" backwards="0">
                                    <p:tmAbs val="0"/>
                                  </p:iterate>
                                  <p:childTnLst>
                                    <p:set>
                                      <p:cBhvr>
                                        <p:cTn id="108" fill="hold"/>
                                        <p:tgtEl>
                                          <p:spTgt spid="1124"/>
                                        </p:tgtEl>
                                        <p:attrNameLst>
                                          <p:attrName>style.visibility</p:attrName>
                                        </p:attrNameLst>
                                      </p:cBhvr>
                                      <p:to>
                                        <p:strVal val="visible"/>
                                      </p:to>
                                    </p:set>
                                    <p:anim calcmode="lin" valueType="num">
                                      <p:cBhvr>
                                        <p:cTn id="109" dur="1000" fill="hold"/>
                                        <p:tgtEl>
                                          <p:spTgt spid="1124"/>
                                        </p:tgtEl>
                                        <p:attrNameLst>
                                          <p:attrName>ppt_w</p:attrName>
                                        </p:attrNameLst>
                                      </p:cBhvr>
                                      <p:tavLst>
                                        <p:tav tm="0">
                                          <p:val>
                                            <p:fltVal val="0"/>
                                          </p:val>
                                        </p:tav>
                                        <p:tav tm="100000">
                                          <p:val>
                                            <p:strVal val="#ppt_w"/>
                                          </p:val>
                                        </p:tav>
                                      </p:tavLst>
                                    </p:anim>
                                    <p:anim calcmode="lin" valueType="num">
                                      <p:cBhvr>
                                        <p:cTn id="110" dur="1000" fill="hold"/>
                                        <p:tgtEl>
                                          <p:spTgt spid="1124"/>
                                        </p:tgtEl>
                                        <p:attrNameLst>
                                          <p:attrName>ppt_h</p:attrName>
                                        </p:attrNameLst>
                                      </p:cBhvr>
                                      <p:tavLst>
                                        <p:tav tm="0">
                                          <p:val>
                                            <p:fltVal val="0"/>
                                          </p:val>
                                        </p:tav>
                                        <p:tav tm="100000">
                                          <p:val>
                                            <p:strVal val="#ppt_h"/>
                                          </p:val>
                                        </p:tav>
                                      </p:tavLst>
                                    </p:anim>
                                    <p:anim calcmode="lin" valueType="num">
                                      <p:cBhvr>
                                        <p:cTn id="111" dur="1000" fill="hold"/>
                                        <p:tgtEl>
                                          <p:spTgt spid="1124"/>
                                        </p:tgtEl>
                                        <p:attrNameLst>
                                          <p:attrName>ppt_x</p:attrName>
                                        </p:attrNameLst>
                                      </p:cBhvr>
                                      <p:tavLst>
                                        <p:tav tm="0" fmla="#ppt_x+(cos(-2*pi*(1-$))*-#ppt_x-sin(-2*pi*(1-$))*(1-#ppt_y))*(1-$)">
                                          <p:val>
                                            <p:fltVal val="0"/>
                                          </p:val>
                                        </p:tav>
                                        <p:tav tm="100000">
                                          <p:val>
                                            <p:fltVal val="1"/>
                                          </p:val>
                                        </p:tav>
                                      </p:tavLst>
                                    </p:anim>
                                    <p:anim calcmode="lin" valueType="num">
                                      <p:cBhvr>
                                        <p:cTn id="112" dur="1000" fill="hold"/>
                                        <p:tgtEl>
                                          <p:spTgt spid="1124"/>
                                        </p:tgtEl>
                                        <p:attrNameLst>
                                          <p:attrName>ppt_y</p:attrName>
                                        </p:attrNameLst>
                                      </p:cBhvr>
                                      <p:tavLst>
                                        <p:tav tm="0" fmla="#ppt_y+(sin(-2*pi*(1-$))*-#ppt_x+cos(-2*pi*(1-$))*(1-#ppt_y))*(1-$)">
                                          <p:val>
                                            <p:fltVal val="0"/>
                                          </p:val>
                                        </p:tav>
                                        <p:tav tm="100000">
                                          <p:val>
                                            <p:fltVal val="1"/>
                                          </p:val>
                                        </p:tav>
                                      </p:tavLst>
                                    </p:anim>
                                  </p:childTnLst>
                                </p:cTn>
                              </p:par>
                            </p:childTnLst>
                          </p:cTn>
                        </p:par>
                        <p:par>
                          <p:cTn id="113" fill="hold">
                            <p:stCondLst>
                              <p:cond delay="1500"/>
                            </p:stCondLst>
                            <p:childTnLst>
                              <p:par>
                                <p:cTn id="114" presetClass="entr" nodeType="afterEffect" presetSubtype="32" presetID="23" grpId="30" fill="hold">
                                  <p:stCondLst>
                                    <p:cond delay="0"/>
                                  </p:stCondLst>
                                  <p:iterate type="el" backwards="0">
                                    <p:tmAbs val="0"/>
                                  </p:iterate>
                                  <p:childTnLst>
                                    <p:set>
                                      <p:cBhvr>
                                        <p:cTn id="115" fill="hold"/>
                                        <p:tgtEl>
                                          <p:spTgt spid="1127"/>
                                        </p:tgtEl>
                                        <p:attrNameLst>
                                          <p:attrName>style.visibility</p:attrName>
                                        </p:attrNameLst>
                                      </p:cBhvr>
                                      <p:to>
                                        <p:strVal val="visible"/>
                                      </p:to>
                                    </p:set>
                                    <p:anim calcmode="lin" valueType="num">
                                      <p:cBhvr>
                                        <p:cTn id="116" dur="800" fill="hold"/>
                                        <p:tgtEl>
                                          <p:spTgt spid="1127"/>
                                        </p:tgtEl>
                                        <p:attrNameLst>
                                          <p:attrName>ppt_w</p:attrName>
                                        </p:attrNameLst>
                                      </p:cBhvr>
                                      <p:tavLst>
                                        <p:tav tm="0">
                                          <p:val>
                                            <p:strVal val="4*#ppt_w"/>
                                          </p:val>
                                        </p:tav>
                                        <p:tav tm="100000">
                                          <p:val>
                                            <p:strVal val="#ppt_w"/>
                                          </p:val>
                                        </p:tav>
                                      </p:tavLst>
                                    </p:anim>
                                    <p:anim calcmode="lin" valueType="num">
                                      <p:cBhvr>
                                        <p:cTn id="117" dur="800" fill="hold"/>
                                        <p:tgtEl>
                                          <p:spTgt spid="1127"/>
                                        </p:tgtEl>
                                        <p:attrNameLst>
                                          <p:attrName>ppt_h</p:attrName>
                                        </p:attrNameLst>
                                      </p:cBhvr>
                                      <p:tavLst>
                                        <p:tav tm="0">
                                          <p:val>
                                            <p:strVal val="4*#ppt_h"/>
                                          </p:val>
                                        </p:tav>
                                        <p:tav tm="100000">
                                          <p:val>
                                            <p:strVal val="#ppt_h"/>
                                          </p:val>
                                        </p:tav>
                                      </p:tavLst>
                                    </p:anim>
                                  </p:childTnLst>
                                </p:cTn>
                              </p:par>
                            </p:childTnLst>
                          </p:cTn>
                        </p:par>
                        <p:par>
                          <p:cTn id="118" fill="hold">
                            <p:stCondLst>
                              <p:cond delay="0"/>
                            </p:stCondLst>
                            <p:childTnLst>
                              <p:par>
                                <p:cTn id="119" presetClass="emph" nodeType="withEffect" presetID="9" grpId="31" fill="hold">
                                  <p:stCondLst>
                                    <p:cond delay="0"/>
                                  </p:stCondLst>
                                  <p:childTnLst>
                                    <p:set>
                                      <p:cBhvr>
                                        <p:cTn id="120" dur="indefinite" fill="hold"/>
                                        <p:tgtEl>
                                          <p:spTgt spid="1128"/>
                                        </p:tgtEl>
                                        <p:attrNameLst>
                                          <p:attrName>style.opacity</p:attrName>
                                        </p:attrNameLst>
                                      </p:cBhvr>
                                      <p:to>
                                        <p:strVal val="1.00"/>
                                      </p:to>
                                    </p:set>
                                    <p:animEffect filter="image" prLst="opacity: 1.00; ">
                                      <p:cBhvr>
                                        <p:cTn id="121" dur="indefinite" fill="hold"/>
                                        <p:tgtEl>
                                          <p:spTgt spid="1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16" grpId="21"/>
      <p:bldP build="whole" bldLvl="1" animBg="1" rev="0" advAuto="0" spid="1128" grpId="10"/>
      <p:bldP build="whole" bldLvl="1" animBg="1" rev="0" advAuto="0" spid="1128" grpId="13"/>
      <p:bldP build="whole" bldLvl="1" animBg="1" rev="0" advAuto="0" spid="1122" grpId="22"/>
      <p:bldP build="whole" bldLvl="1" animBg="1" rev="0" advAuto="0" spid="1128" grpId="17"/>
      <p:bldP build="whole" bldLvl="1" animBg="1" rev="0" advAuto="0" spid="1117" grpId="5"/>
      <p:bldP build="whole" bldLvl="1" animBg="1" rev="0" advAuto="0" spid="1128" grpId="20"/>
      <p:bldP build="whole" bldLvl="1" animBg="1" rev="0" advAuto="0" spid="1128" grpId="24"/>
      <p:bldP build="whole" bldLvl="1" animBg="1" rev="0" advAuto="0" spid="1115" grpId="1"/>
      <p:bldP build="whole" bldLvl="1" animBg="1" rev="0" advAuto="0" spid="1120" grpId="2"/>
      <p:bldP build="whole" bldLvl="1" animBg="1" rev="0" advAuto="0" spid="1114" grpId="8"/>
      <p:bldP build="whole" bldLvl="1" animBg="1" rev="0" advAuto="0" spid="1113" grpId="7"/>
      <p:bldP build="whole" bldLvl="1" animBg="1" rev="0" advAuto="0" spid="1126" grpId="23"/>
      <p:bldP build="whole" bldLvl="1" animBg="1" rev="0" advAuto="0" spid="1128" grpId="27"/>
      <p:bldP build="whole" bldLvl="1" animBg="1" rev="0" advAuto="0" spid="1121" grpId="9"/>
      <p:bldP build="whole" bldLvl="1" animBg="1" rev="0" advAuto="0" spid="1116" grpId="3"/>
      <p:bldP build="whole" bldLvl="1" animBg="1" rev="0" advAuto="0" spid="1127" grpId="30"/>
      <p:bldP build="whole" bldLvl="1" animBg="1" rev="0" advAuto="0" spid="1119" grpId="4"/>
      <p:bldP build="whole" bldLvl="1" animBg="1" rev="0" advAuto="0" spid="1123" grpId="15"/>
      <p:bldP build="whole" bldLvl="1" animBg="1" rev="0" advAuto="0" spid="1118" grpId="6"/>
      <p:bldP build="whole" bldLvl="1" animBg="1" rev="0" advAuto="0" spid="1128" grpId="31"/>
      <p:bldP build="whole" bldLvl="1" animBg="1" rev="0" advAuto="0" spid="1115" grpId="14"/>
      <p:bldP build="whole" bldLvl="1" animBg="1" rev="0" advAuto="0" spid="1117" grpId="28"/>
      <p:bldP build="whole" bldLvl="1" animBg="1" rev="0" advAuto="0" spid="1124" grpId="29"/>
      <p:bldP build="whole" bldLvl="1" animBg="1" rev="0" advAuto="0" spid="1125" grpId="16"/>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130" name="Rounded Rectangle"/>
          <p:cNvSpPr/>
          <p:nvPr/>
        </p:nvSpPr>
        <p:spPr>
          <a:xfrm>
            <a:off x="8207711" y="6736624"/>
            <a:ext cx="3495605" cy="1031534"/>
          </a:xfrm>
          <a:prstGeom prst="roundRect">
            <a:avLst>
              <a:gd name="adj" fmla="val 12600"/>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31" name="Rounded Rectangle"/>
          <p:cNvSpPr/>
          <p:nvPr/>
        </p:nvSpPr>
        <p:spPr>
          <a:xfrm>
            <a:off x="12506859" y="6736624"/>
            <a:ext cx="3495605" cy="1031534"/>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32" name="Rounded Rectangle"/>
          <p:cNvSpPr/>
          <p:nvPr/>
        </p:nvSpPr>
        <p:spPr>
          <a:xfrm rot="16200000">
            <a:off x="11028157" y="2921786"/>
            <a:ext cx="2219304" cy="3817177"/>
          </a:xfrm>
          <a:prstGeom prst="roundRect">
            <a:avLst>
              <a:gd name="adj" fmla="val 8584"/>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33" name="Circle"/>
          <p:cNvSpPr/>
          <p:nvPr/>
        </p:nvSpPr>
        <p:spPr>
          <a:xfrm>
            <a:off x="12276740" y="4195374"/>
            <a:ext cx="1270001" cy="1270001"/>
          </a:xfrm>
          <a:prstGeom prst="ellipse">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34" name="Circle"/>
          <p:cNvSpPr/>
          <p:nvPr/>
        </p:nvSpPr>
        <p:spPr>
          <a:xfrm>
            <a:off x="10728876" y="4195374"/>
            <a:ext cx="1270001" cy="1270001"/>
          </a:xfrm>
          <a:prstGeom prst="ellipse">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35" name="Rounded Rectangle"/>
          <p:cNvSpPr/>
          <p:nvPr/>
        </p:nvSpPr>
        <p:spPr>
          <a:xfrm>
            <a:off x="8144211" y="6736624"/>
            <a:ext cx="3495605" cy="1031534"/>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36" name="acquired"/>
          <p:cNvSpPr txBox="1"/>
          <p:nvPr/>
        </p:nvSpPr>
        <p:spPr>
          <a:xfrm>
            <a:off x="8448252" y="6941240"/>
            <a:ext cx="194935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acquired</a:t>
            </a:r>
          </a:p>
        </p:txBody>
      </p:sp>
      <p:sp>
        <p:nvSpPr>
          <p:cNvPr id="1137" name="Rounded Rectangle"/>
          <p:cNvSpPr/>
          <p:nvPr/>
        </p:nvSpPr>
        <p:spPr>
          <a:xfrm>
            <a:off x="12506859" y="6736624"/>
            <a:ext cx="3495605" cy="1031534"/>
          </a:xfrm>
          <a:prstGeom prst="roundRect">
            <a:avLst>
              <a:gd name="adj" fmla="val 12600"/>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38" name="waiting"/>
          <p:cNvSpPr txBox="1"/>
          <p:nvPr/>
        </p:nvSpPr>
        <p:spPr>
          <a:xfrm>
            <a:off x="12868923" y="6941240"/>
            <a:ext cx="171997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waiting</a:t>
            </a:r>
          </a:p>
        </p:txBody>
      </p:sp>
      <p:sp>
        <p:nvSpPr>
          <p:cNvPr id="1139" name="Rounded Rectangle"/>
          <p:cNvSpPr/>
          <p:nvPr/>
        </p:nvSpPr>
        <p:spPr>
          <a:xfrm>
            <a:off x="8144211" y="8073249"/>
            <a:ext cx="3495605" cy="2381495"/>
          </a:xfrm>
          <a:prstGeom prst="roundRect">
            <a:avLst>
              <a:gd name="adj" fmla="val 10791"/>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40" name="G1 work"/>
          <p:cNvSpPr txBox="1"/>
          <p:nvPr/>
        </p:nvSpPr>
        <p:spPr>
          <a:xfrm>
            <a:off x="9058789" y="8959196"/>
            <a:ext cx="1666448"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900"/>
            </a:lvl1pPr>
          </a:lstStyle>
          <a:p>
            <a:pPr/>
            <a:r>
              <a:t>G1 work</a:t>
            </a:r>
          </a:p>
        </p:txBody>
      </p:sp>
      <p:sp>
        <p:nvSpPr>
          <p:cNvPr id="1141" name="Rounded Rectangle"/>
          <p:cNvSpPr/>
          <p:nvPr/>
        </p:nvSpPr>
        <p:spPr>
          <a:xfrm>
            <a:off x="12633859" y="8022728"/>
            <a:ext cx="3495605" cy="869560"/>
          </a:xfrm>
          <a:prstGeom prst="roundRect">
            <a:avLst>
              <a:gd name="adj" fmla="val 29552"/>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42" name="G2 work"/>
          <p:cNvSpPr txBox="1"/>
          <p:nvPr/>
        </p:nvSpPr>
        <p:spPr>
          <a:xfrm>
            <a:off x="13548436" y="8152708"/>
            <a:ext cx="1666448"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900"/>
            </a:lvl1pPr>
          </a:lstStyle>
          <a:p>
            <a:pPr/>
            <a:r>
              <a:t>G2 work</a:t>
            </a:r>
          </a:p>
        </p:txBody>
      </p:sp>
      <p:sp>
        <p:nvSpPr>
          <p:cNvPr id="1143" name="Mutex"/>
          <p:cNvSpPr txBox="1"/>
          <p:nvPr/>
        </p:nvSpPr>
        <p:spPr>
          <a:xfrm>
            <a:off x="11316054" y="2818304"/>
            <a:ext cx="164351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Mutex</a:t>
            </a:r>
          </a:p>
        </p:txBody>
      </p:sp>
      <p:sp>
        <p:nvSpPr>
          <p:cNvPr id="1144" name="acquired"/>
          <p:cNvSpPr txBox="1"/>
          <p:nvPr/>
        </p:nvSpPr>
        <p:spPr>
          <a:xfrm>
            <a:off x="12810900" y="6941240"/>
            <a:ext cx="19493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acquired</a:t>
            </a:r>
          </a:p>
        </p:txBody>
      </p:sp>
      <p:sp>
        <p:nvSpPr>
          <p:cNvPr id="1145" name="waiting"/>
          <p:cNvSpPr txBox="1"/>
          <p:nvPr/>
        </p:nvSpPr>
        <p:spPr>
          <a:xfrm>
            <a:off x="8511752" y="6941240"/>
            <a:ext cx="171997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waiting</a:t>
            </a:r>
          </a:p>
        </p:txBody>
      </p:sp>
      <p:sp>
        <p:nvSpPr>
          <p:cNvPr id="1146" name="Rounded Rectangle"/>
          <p:cNvSpPr/>
          <p:nvPr/>
        </p:nvSpPr>
        <p:spPr>
          <a:xfrm>
            <a:off x="8144211" y="6736624"/>
            <a:ext cx="3495605" cy="1031534"/>
          </a:xfrm>
          <a:prstGeom prst="roundRect">
            <a:avLst>
              <a:gd name="adj" fmla="val 12600"/>
            </a:avLst>
          </a:prstGeom>
          <a:solidFill>
            <a:srgbClr val="B388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47" name="released"/>
          <p:cNvSpPr txBox="1"/>
          <p:nvPr/>
        </p:nvSpPr>
        <p:spPr>
          <a:xfrm>
            <a:off x="8318712" y="6941240"/>
            <a:ext cx="194935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released</a:t>
            </a:r>
          </a:p>
        </p:txBody>
      </p:sp>
      <p:sp>
        <p:nvSpPr>
          <p:cNvPr id="1148" name="Rounded Rectangle"/>
          <p:cNvSpPr/>
          <p:nvPr/>
        </p:nvSpPr>
        <p:spPr>
          <a:xfrm>
            <a:off x="10498758" y="6736623"/>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49" name="G1"/>
          <p:cNvSpPr txBox="1"/>
          <p:nvPr/>
        </p:nvSpPr>
        <p:spPr>
          <a:xfrm>
            <a:off x="10808996" y="689679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G1</a:t>
            </a:r>
          </a:p>
        </p:txBody>
      </p:sp>
      <p:sp>
        <p:nvSpPr>
          <p:cNvPr id="1150" name="Rounded Rectangle"/>
          <p:cNvSpPr/>
          <p:nvPr/>
        </p:nvSpPr>
        <p:spPr>
          <a:xfrm>
            <a:off x="12506859" y="6736624"/>
            <a:ext cx="3495605" cy="1031534"/>
          </a:xfrm>
          <a:prstGeom prst="roundRect">
            <a:avLst>
              <a:gd name="adj" fmla="val 12600"/>
            </a:avLst>
          </a:prstGeom>
          <a:solidFill>
            <a:srgbClr val="B388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51" name="released"/>
          <p:cNvSpPr txBox="1"/>
          <p:nvPr/>
        </p:nvSpPr>
        <p:spPr>
          <a:xfrm>
            <a:off x="12770260" y="6941240"/>
            <a:ext cx="19493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released</a:t>
            </a:r>
          </a:p>
        </p:txBody>
      </p:sp>
      <p:sp>
        <p:nvSpPr>
          <p:cNvPr id="1152" name="Rounded Rectangle"/>
          <p:cNvSpPr/>
          <p:nvPr/>
        </p:nvSpPr>
        <p:spPr>
          <a:xfrm>
            <a:off x="14969788" y="6736624"/>
            <a:ext cx="1270001" cy="1031534"/>
          </a:xfrm>
          <a:prstGeom prst="roundRect">
            <a:avLst>
              <a:gd name="adj" fmla="val 1260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53" name="G2"/>
          <p:cNvSpPr txBox="1"/>
          <p:nvPr/>
        </p:nvSpPr>
        <p:spPr>
          <a:xfrm>
            <a:off x="15280027" y="6896790"/>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solidFill>
                  <a:srgbClr val="0D0D0D"/>
                </a:solidFill>
              </a:defRPr>
            </a:lvl1pPr>
          </a:lstStyle>
          <a:p>
            <a:pPr/>
            <a:r>
              <a:t>G2</a:t>
            </a:r>
          </a:p>
        </p:txBody>
      </p:sp>
      <p:pic>
        <p:nvPicPr>
          <p:cNvPr id="1154" name="time (1).png" descr="time (1).png"/>
          <p:cNvPicPr>
            <a:picLocks noChangeAspect="1"/>
          </p:cNvPicPr>
          <p:nvPr/>
        </p:nvPicPr>
        <p:blipFill>
          <a:blip r:embed="rId3">
            <a:extLst/>
          </a:blip>
          <a:stretch>
            <a:fillRect/>
          </a:stretch>
        </p:blipFill>
        <p:spPr>
          <a:xfrm>
            <a:off x="9630751" y="10759834"/>
            <a:ext cx="649524" cy="649524"/>
          </a:xfrm>
          <a:prstGeom prst="rect">
            <a:avLst/>
          </a:prstGeom>
          <a:ln w="12700">
            <a:miter lim="400000"/>
          </a:ln>
        </p:spPr>
      </p:pic>
      <p:pic>
        <p:nvPicPr>
          <p:cNvPr id="1155" name="time (2).png" descr="time (2).png"/>
          <p:cNvPicPr>
            <a:picLocks noChangeAspect="1"/>
          </p:cNvPicPr>
          <p:nvPr/>
        </p:nvPicPr>
        <p:blipFill>
          <a:blip r:embed="rId4">
            <a:extLst/>
          </a:blip>
          <a:stretch>
            <a:fillRect/>
          </a:stretch>
        </p:blipFill>
        <p:spPr>
          <a:xfrm>
            <a:off x="14056900" y="9146859"/>
            <a:ext cx="649524" cy="64952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0" presetID="19" grpId="1" fill="hold">
                                  <p:stCondLst>
                                    <p:cond delay="0"/>
                                  </p:stCondLst>
                                  <p:iterate type="el" backwards="0">
                                    <p:tmAbs val="0"/>
                                  </p:iterate>
                                  <p:childTnLst>
                                    <p:set>
                                      <p:cBhvr>
                                        <p:cTn id="6" fill="hold"/>
                                        <p:tgtEl>
                                          <p:spTgt spid="1132"/>
                                        </p:tgtEl>
                                        <p:attrNameLst>
                                          <p:attrName>style.visibility</p:attrName>
                                        </p:attrNameLst>
                                      </p:cBhvr>
                                      <p:to>
                                        <p:strVal val="visible"/>
                                      </p:to>
                                    </p:set>
                                    <p:anim calcmode="lin" valueType="num">
                                      <p:cBhvr>
                                        <p:cTn id="7" dur="1000" fill="hold"/>
                                        <p:tgtEl>
                                          <p:spTgt spid="1132"/>
                                        </p:tgtEl>
                                        <p:attrNameLst>
                                          <p:attrName>ppt_w</p:attrName>
                                        </p:attrNameLst>
                                      </p:cBhvr>
                                      <p:tavLst>
                                        <p:tav tm="0" fmla="#ppt_w*sin(2.5*pi*$)">
                                          <p:val>
                                            <p:fltVal val="0"/>
                                          </p:val>
                                        </p:tav>
                                        <p:tav tm="100000">
                                          <p:val>
                                            <p:fltVal val="1"/>
                                          </p:val>
                                        </p:tav>
                                      </p:tavLst>
                                    </p:anim>
                                    <p:anim calcmode="lin" valueType="num">
                                      <p:cBhvr>
                                        <p:cTn id="8" dur="1000" fill="hold"/>
                                        <p:tgtEl>
                                          <p:spTgt spid="1132"/>
                                        </p:tgtEl>
                                        <p:attrNameLst>
                                          <p:attrName>ppt_h</p:attrName>
                                        </p:attrNameLst>
                                      </p:cBhvr>
                                      <p:tavLst>
                                        <p:tav tm="0">
                                          <p:val>
                                            <p:strVal val="#ppt_h"/>
                                          </p:val>
                                        </p:tav>
                                        <p:tav tm="100000">
                                          <p:val>
                                            <p:strVal val="#ppt_h"/>
                                          </p:val>
                                        </p:tav>
                                      </p:tavLst>
                                    </p:anim>
                                  </p:childTnLst>
                                </p:cTn>
                              </p:par>
                            </p:childTnLst>
                          </p:cTn>
                        </p:par>
                        <p:par>
                          <p:cTn id="9" fill="hold">
                            <p:stCondLst>
                              <p:cond delay="1000"/>
                            </p:stCondLst>
                            <p:childTnLst>
                              <p:par>
                                <p:cTn id="10" presetClass="entr" nodeType="afterEffect" presetSubtype="32" presetID="23" grpId="2" fill="hold">
                                  <p:stCondLst>
                                    <p:cond delay="200"/>
                                  </p:stCondLst>
                                  <p:iterate type="el" backwards="0">
                                    <p:tmAbs val="0"/>
                                  </p:iterate>
                                  <p:childTnLst>
                                    <p:set>
                                      <p:cBhvr>
                                        <p:cTn id="11" fill="hold"/>
                                        <p:tgtEl>
                                          <p:spTgt spid="1143"/>
                                        </p:tgtEl>
                                        <p:attrNameLst>
                                          <p:attrName>style.visibility</p:attrName>
                                        </p:attrNameLst>
                                      </p:cBhvr>
                                      <p:to>
                                        <p:strVal val="visible"/>
                                      </p:to>
                                    </p:set>
                                    <p:anim calcmode="lin" valueType="num">
                                      <p:cBhvr>
                                        <p:cTn id="12" dur="1000" fill="hold"/>
                                        <p:tgtEl>
                                          <p:spTgt spid="1143"/>
                                        </p:tgtEl>
                                        <p:attrNameLst>
                                          <p:attrName>ppt_w</p:attrName>
                                        </p:attrNameLst>
                                      </p:cBhvr>
                                      <p:tavLst>
                                        <p:tav tm="0">
                                          <p:val>
                                            <p:strVal val="4*#ppt_w"/>
                                          </p:val>
                                        </p:tav>
                                        <p:tav tm="100000">
                                          <p:val>
                                            <p:strVal val="#ppt_w"/>
                                          </p:val>
                                        </p:tav>
                                      </p:tavLst>
                                    </p:anim>
                                    <p:anim calcmode="lin" valueType="num">
                                      <p:cBhvr>
                                        <p:cTn id="13" dur="1000" fill="hold"/>
                                        <p:tgtEl>
                                          <p:spTgt spid="1143"/>
                                        </p:tgtEl>
                                        <p:attrNameLst>
                                          <p:attrName>ppt_h</p:attrName>
                                        </p:attrNameLst>
                                      </p:cBhvr>
                                      <p:tavLst>
                                        <p:tav tm="0">
                                          <p:val>
                                            <p:strVal val="4*#ppt_h"/>
                                          </p:val>
                                        </p:tav>
                                        <p:tav tm="100000">
                                          <p:val>
                                            <p:strVal val="#ppt_h"/>
                                          </p:val>
                                        </p:tav>
                                      </p:tavLst>
                                    </p:anim>
                                  </p:childTnLst>
                                </p:cTn>
                              </p:par>
                            </p:childTnLst>
                          </p:cTn>
                        </p:par>
                        <p:par>
                          <p:cTn id="14" fill="hold">
                            <p:stCondLst>
                              <p:cond delay="2200"/>
                            </p:stCondLst>
                            <p:childTnLst>
                              <p:par>
                                <p:cTn id="15" presetClass="entr" nodeType="afterEffect" presetSubtype="32" presetID="4" grpId="3" fill="hold">
                                  <p:stCondLst>
                                    <p:cond delay="600"/>
                                  </p:stCondLst>
                                  <p:iterate type="el" backwards="0">
                                    <p:tmAbs val="0"/>
                                  </p:iterate>
                                  <p:childTnLst>
                                    <p:set>
                                      <p:cBhvr>
                                        <p:cTn id="16" fill="hold"/>
                                        <p:tgtEl>
                                          <p:spTgt spid="1134"/>
                                        </p:tgtEl>
                                        <p:attrNameLst>
                                          <p:attrName>style.visibility</p:attrName>
                                        </p:attrNameLst>
                                      </p:cBhvr>
                                      <p:to>
                                        <p:strVal val="visible"/>
                                      </p:to>
                                    </p:set>
                                    <p:animEffect filter="box(out)" transition="in">
                                      <p:cBhvr>
                                        <p:cTn id="17" dur="600"/>
                                        <p:tgtEl>
                                          <p:spTgt spid="1134"/>
                                        </p:tgtEl>
                                      </p:cBhvr>
                                    </p:animEffect>
                                  </p:childTnLst>
                                </p:cTn>
                              </p:par>
                            </p:childTnLst>
                          </p:cTn>
                        </p:par>
                        <p:par>
                          <p:cTn id="18" fill="hold">
                            <p:stCondLst>
                              <p:cond delay="3400"/>
                            </p:stCondLst>
                            <p:childTnLst>
                              <p:par>
                                <p:cTn id="19" presetClass="entr" nodeType="afterEffect" presetSubtype="32" presetID="4" grpId="4" fill="hold">
                                  <p:stCondLst>
                                    <p:cond delay="100"/>
                                  </p:stCondLst>
                                  <p:iterate type="el" backwards="0">
                                    <p:tmAbs val="0"/>
                                  </p:iterate>
                                  <p:childTnLst>
                                    <p:set>
                                      <p:cBhvr>
                                        <p:cTn id="20" fill="hold"/>
                                        <p:tgtEl>
                                          <p:spTgt spid="1133"/>
                                        </p:tgtEl>
                                        <p:attrNameLst>
                                          <p:attrName>style.visibility</p:attrName>
                                        </p:attrNameLst>
                                      </p:cBhvr>
                                      <p:to>
                                        <p:strVal val="visible"/>
                                      </p:to>
                                    </p:set>
                                    <p:animEffect filter="box(out)" transition="in">
                                      <p:cBhvr>
                                        <p:cTn id="21" dur="600"/>
                                        <p:tgtEl>
                                          <p:spTgt spid="1133"/>
                                        </p:tgtEl>
                                      </p:cBhvr>
                                    </p:animEffect>
                                  </p:childTnLst>
                                </p:cTn>
                              </p:par>
                            </p:childTnLst>
                          </p:cTn>
                        </p:par>
                        <p:par>
                          <p:cTn id="22" fill="hold">
                            <p:stCondLst>
                              <p:cond delay="4100"/>
                            </p:stCondLst>
                            <p:childTnLst>
                              <p:par>
                                <p:cTn id="23" presetClass="entr" nodeType="afterEffect" presetSubtype="32" presetID="4" grpId="5" fill="hold">
                                  <p:stCondLst>
                                    <p:cond delay="0"/>
                                  </p:stCondLst>
                                  <p:iterate type="el" backwards="0">
                                    <p:tmAbs val="0"/>
                                  </p:iterate>
                                  <p:childTnLst>
                                    <p:set>
                                      <p:cBhvr>
                                        <p:cTn id="24" fill="hold"/>
                                        <p:tgtEl>
                                          <p:spTgt spid="1148"/>
                                        </p:tgtEl>
                                        <p:attrNameLst>
                                          <p:attrName>style.visibility</p:attrName>
                                        </p:attrNameLst>
                                      </p:cBhvr>
                                      <p:to>
                                        <p:strVal val="visible"/>
                                      </p:to>
                                    </p:set>
                                    <p:animEffect filter="box(out)" transition="in">
                                      <p:cBhvr>
                                        <p:cTn id="25" dur="700"/>
                                        <p:tgtEl>
                                          <p:spTgt spid="1148"/>
                                        </p:tgtEl>
                                      </p:cBhvr>
                                    </p:animEffect>
                                  </p:childTnLst>
                                </p:cTn>
                              </p:par>
                            </p:childTnLst>
                          </p:cTn>
                        </p:par>
                        <p:par>
                          <p:cTn id="26" fill="hold">
                            <p:stCondLst>
                              <p:cond delay="4800"/>
                            </p:stCondLst>
                            <p:childTnLst>
                              <p:par>
                                <p:cTn id="27" presetClass="entr" nodeType="afterEffect" presetSubtype="32" presetID="23" grpId="6" fill="hold">
                                  <p:stCondLst>
                                    <p:cond delay="0"/>
                                  </p:stCondLst>
                                  <p:iterate type="el" backwards="0">
                                    <p:tmAbs val="0"/>
                                  </p:iterate>
                                  <p:childTnLst>
                                    <p:set>
                                      <p:cBhvr>
                                        <p:cTn id="28" fill="hold"/>
                                        <p:tgtEl>
                                          <p:spTgt spid="1149"/>
                                        </p:tgtEl>
                                        <p:attrNameLst>
                                          <p:attrName>style.visibility</p:attrName>
                                        </p:attrNameLst>
                                      </p:cBhvr>
                                      <p:to>
                                        <p:strVal val="visible"/>
                                      </p:to>
                                    </p:set>
                                    <p:anim calcmode="lin" valueType="num">
                                      <p:cBhvr>
                                        <p:cTn id="29" dur="900" fill="hold"/>
                                        <p:tgtEl>
                                          <p:spTgt spid="1149"/>
                                        </p:tgtEl>
                                        <p:attrNameLst>
                                          <p:attrName>ppt_w</p:attrName>
                                        </p:attrNameLst>
                                      </p:cBhvr>
                                      <p:tavLst>
                                        <p:tav tm="0">
                                          <p:val>
                                            <p:strVal val="4*#ppt_w"/>
                                          </p:val>
                                        </p:tav>
                                        <p:tav tm="100000">
                                          <p:val>
                                            <p:strVal val="#ppt_w"/>
                                          </p:val>
                                        </p:tav>
                                      </p:tavLst>
                                    </p:anim>
                                    <p:anim calcmode="lin" valueType="num">
                                      <p:cBhvr>
                                        <p:cTn id="30" dur="900" fill="hold"/>
                                        <p:tgtEl>
                                          <p:spTgt spid="1149"/>
                                        </p:tgtEl>
                                        <p:attrNameLst>
                                          <p:attrName>ppt_h</p:attrName>
                                        </p:attrNameLst>
                                      </p:cBhvr>
                                      <p:tavLst>
                                        <p:tav tm="0">
                                          <p:val>
                                            <p:strVal val="4*#ppt_h"/>
                                          </p:val>
                                        </p:tav>
                                        <p:tav tm="100000">
                                          <p:val>
                                            <p:strVal val="#ppt_h"/>
                                          </p:val>
                                        </p:tav>
                                      </p:tavLst>
                                    </p:anim>
                                  </p:childTnLst>
                                </p:cTn>
                              </p:par>
                            </p:childTnLst>
                          </p:cTn>
                        </p:par>
                        <p:par>
                          <p:cTn id="31" fill="hold">
                            <p:stCondLst>
                              <p:cond delay="5700"/>
                            </p:stCondLst>
                            <p:childTnLst>
                              <p:par>
                                <p:cTn id="32" presetClass="entr" nodeType="afterEffect" presetSubtype="32" presetID="4" grpId="7" fill="hold">
                                  <p:stCondLst>
                                    <p:cond delay="0"/>
                                  </p:stCondLst>
                                  <p:iterate type="el" backwards="0">
                                    <p:tmAbs val="0"/>
                                  </p:iterate>
                                  <p:childTnLst>
                                    <p:set>
                                      <p:cBhvr>
                                        <p:cTn id="33" fill="hold"/>
                                        <p:tgtEl>
                                          <p:spTgt spid="1130"/>
                                        </p:tgtEl>
                                        <p:attrNameLst>
                                          <p:attrName>style.visibility</p:attrName>
                                        </p:attrNameLst>
                                      </p:cBhvr>
                                      <p:to>
                                        <p:strVal val="visible"/>
                                      </p:to>
                                    </p:set>
                                    <p:animEffect filter="box(out)" transition="in">
                                      <p:cBhvr>
                                        <p:cTn id="34" dur="700"/>
                                        <p:tgtEl>
                                          <p:spTgt spid="1130"/>
                                        </p:tgtEl>
                                      </p:cBhvr>
                                    </p:animEffect>
                                  </p:childTnLst>
                                </p:cTn>
                              </p:par>
                            </p:childTnLst>
                          </p:cTn>
                        </p:par>
                        <p:par>
                          <p:cTn id="35" fill="hold">
                            <p:stCondLst>
                              <p:cond delay="6400"/>
                            </p:stCondLst>
                            <p:childTnLst>
                              <p:par>
                                <p:cTn id="36" presetClass="entr" nodeType="afterEffect" presetSubtype="32" presetID="23" grpId="8" fill="hold">
                                  <p:stCondLst>
                                    <p:cond delay="200"/>
                                  </p:stCondLst>
                                  <p:iterate type="el" backwards="0">
                                    <p:tmAbs val="0"/>
                                  </p:iterate>
                                  <p:childTnLst>
                                    <p:set>
                                      <p:cBhvr>
                                        <p:cTn id="37" fill="hold"/>
                                        <p:tgtEl>
                                          <p:spTgt spid="1145"/>
                                        </p:tgtEl>
                                        <p:attrNameLst>
                                          <p:attrName>style.visibility</p:attrName>
                                        </p:attrNameLst>
                                      </p:cBhvr>
                                      <p:to>
                                        <p:strVal val="visible"/>
                                      </p:to>
                                    </p:set>
                                    <p:anim calcmode="lin" valueType="num">
                                      <p:cBhvr>
                                        <p:cTn id="38" dur="800" fill="hold"/>
                                        <p:tgtEl>
                                          <p:spTgt spid="1145"/>
                                        </p:tgtEl>
                                        <p:attrNameLst>
                                          <p:attrName>ppt_w</p:attrName>
                                        </p:attrNameLst>
                                      </p:cBhvr>
                                      <p:tavLst>
                                        <p:tav tm="0">
                                          <p:val>
                                            <p:strVal val="4*#ppt_w"/>
                                          </p:val>
                                        </p:tav>
                                        <p:tav tm="100000">
                                          <p:val>
                                            <p:strVal val="#ppt_w"/>
                                          </p:val>
                                        </p:tav>
                                      </p:tavLst>
                                    </p:anim>
                                    <p:anim calcmode="lin" valueType="num">
                                      <p:cBhvr>
                                        <p:cTn id="39" dur="800" fill="hold"/>
                                        <p:tgtEl>
                                          <p:spTgt spid="1145"/>
                                        </p:tgtEl>
                                        <p:attrNameLst>
                                          <p:attrName>ppt_h</p:attrName>
                                        </p:attrNameLst>
                                      </p:cBhvr>
                                      <p:tavLst>
                                        <p:tav tm="0">
                                          <p:val>
                                            <p:strVal val="4*#ppt_h"/>
                                          </p:val>
                                        </p:tav>
                                        <p:tav tm="100000">
                                          <p:val>
                                            <p:strVal val="#ppt_h"/>
                                          </p:val>
                                        </p:tav>
                                      </p:tavLst>
                                    </p:anim>
                                  </p:childTnLst>
                                </p:cTn>
                              </p:par>
                            </p:childTnLst>
                          </p:cTn>
                        </p:par>
                        <p:par>
                          <p:cTn id="40" fill="hold">
                            <p:stCondLst>
                              <p:cond delay="7400"/>
                            </p:stCondLst>
                            <p:childTnLst>
                              <p:par>
                                <p:cTn id="41" presetClass="entr" nodeType="afterEffect" presetSubtype="32" presetID="4" grpId="9" fill="hold">
                                  <p:stCondLst>
                                    <p:cond delay="0"/>
                                  </p:stCondLst>
                                  <p:iterate type="el" backwards="0">
                                    <p:tmAbs val="0"/>
                                  </p:iterate>
                                  <p:childTnLst>
                                    <p:set>
                                      <p:cBhvr>
                                        <p:cTn id="42" fill="hold"/>
                                        <p:tgtEl>
                                          <p:spTgt spid="1152"/>
                                        </p:tgtEl>
                                        <p:attrNameLst>
                                          <p:attrName>style.visibility</p:attrName>
                                        </p:attrNameLst>
                                      </p:cBhvr>
                                      <p:to>
                                        <p:strVal val="visible"/>
                                      </p:to>
                                    </p:set>
                                    <p:animEffect filter="box(out)" transition="in">
                                      <p:cBhvr>
                                        <p:cTn id="43" dur="700"/>
                                        <p:tgtEl>
                                          <p:spTgt spid="1152"/>
                                        </p:tgtEl>
                                      </p:cBhvr>
                                    </p:animEffect>
                                  </p:childTnLst>
                                </p:cTn>
                              </p:par>
                            </p:childTnLst>
                          </p:cTn>
                        </p:par>
                        <p:par>
                          <p:cTn id="44" fill="hold">
                            <p:stCondLst>
                              <p:cond delay="8100"/>
                            </p:stCondLst>
                            <p:childTnLst>
                              <p:par>
                                <p:cTn id="45" presetClass="entr" nodeType="afterEffect" presetSubtype="32" presetID="23" grpId="10" fill="hold">
                                  <p:stCondLst>
                                    <p:cond delay="0"/>
                                  </p:stCondLst>
                                  <p:iterate type="el" backwards="0">
                                    <p:tmAbs val="0"/>
                                  </p:iterate>
                                  <p:childTnLst>
                                    <p:set>
                                      <p:cBhvr>
                                        <p:cTn id="46" fill="hold"/>
                                        <p:tgtEl>
                                          <p:spTgt spid="1153"/>
                                        </p:tgtEl>
                                        <p:attrNameLst>
                                          <p:attrName>style.visibility</p:attrName>
                                        </p:attrNameLst>
                                      </p:cBhvr>
                                      <p:to>
                                        <p:strVal val="visible"/>
                                      </p:to>
                                    </p:set>
                                    <p:anim calcmode="lin" valueType="num">
                                      <p:cBhvr>
                                        <p:cTn id="47" dur="900" fill="hold"/>
                                        <p:tgtEl>
                                          <p:spTgt spid="1153"/>
                                        </p:tgtEl>
                                        <p:attrNameLst>
                                          <p:attrName>ppt_w</p:attrName>
                                        </p:attrNameLst>
                                      </p:cBhvr>
                                      <p:tavLst>
                                        <p:tav tm="0">
                                          <p:val>
                                            <p:strVal val="4*#ppt_w"/>
                                          </p:val>
                                        </p:tav>
                                        <p:tav tm="100000">
                                          <p:val>
                                            <p:strVal val="#ppt_w"/>
                                          </p:val>
                                        </p:tav>
                                      </p:tavLst>
                                    </p:anim>
                                    <p:anim calcmode="lin" valueType="num">
                                      <p:cBhvr>
                                        <p:cTn id="48" dur="900" fill="hold"/>
                                        <p:tgtEl>
                                          <p:spTgt spid="1153"/>
                                        </p:tgtEl>
                                        <p:attrNameLst>
                                          <p:attrName>ppt_h</p:attrName>
                                        </p:attrNameLst>
                                      </p:cBhvr>
                                      <p:tavLst>
                                        <p:tav tm="0">
                                          <p:val>
                                            <p:strVal val="4*#ppt_h"/>
                                          </p:val>
                                        </p:tav>
                                        <p:tav tm="100000">
                                          <p:val>
                                            <p:strVal val="#ppt_h"/>
                                          </p:val>
                                        </p:tav>
                                      </p:tavLst>
                                    </p:anim>
                                  </p:childTnLst>
                                </p:cTn>
                              </p:par>
                            </p:childTnLst>
                          </p:cTn>
                        </p:par>
                        <p:par>
                          <p:cTn id="49" fill="hold">
                            <p:stCondLst>
                              <p:cond delay="9000"/>
                            </p:stCondLst>
                            <p:childTnLst>
                              <p:par>
                                <p:cTn id="50" presetClass="entr" nodeType="afterEffect" presetSubtype="32" presetID="4" grpId="11" fill="hold">
                                  <p:stCondLst>
                                    <p:cond delay="0"/>
                                  </p:stCondLst>
                                  <p:iterate type="el" backwards="0">
                                    <p:tmAbs val="0"/>
                                  </p:iterate>
                                  <p:childTnLst>
                                    <p:set>
                                      <p:cBhvr>
                                        <p:cTn id="51" fill="hold"/>
                                        <p:tgtEl>
                                          <p:spTgt spid="1137"/>
                                        </p:tgtEl>
                                        <p:attrNameLst>
                                          <p:attrName>style.visibility</p:attrName>
                                        </p:attrNameLst>
                                      </p:cBhvr>
                                      <p:to>
                                        <p:strVal val="visible"/>
                                      </p:to>
                                    </p:set>
                                    <p:animEffect filter="box(out)" transition="in">
                                      <p:cBhvr>
                                        <p:cTn id="52" dur="700"/>
                                        <p:tgtEl>
                                          <p:spTgt spid="1137"/>
                                        </p:tgtEl>
                                      </p:cBhvr>
                                    </p:animEffect>
                                  </p:childTnLst>
                                </p:cTn>
                              </p:par>
                            </p:childTnLst>
                          </p:cTn>
                        </p:par>
                        <p:par>
                          <p:cTn id="53" fill="hold">
                            <p:stCondLst>
                              <p:cond delay="9700"/>
                            </p:stCondLst>
                            <p:childTnLst>
                              <p:par>
                                <p:cTn id="54" presetClass="entr" nodeType="afterEffect" presetSubtype="32" presetID="23" grpId="12" fill="hold">
                                  <p:stCondLst>
                                    <p:cond delay="200"/>
                                  </p:stCondLst>
                                  <p:iterate type="el" backwards="0">
                                    <p:tmAbs val="0"/>
                                  </p:iterate>
                                  <p:childTnLst>
                                    <p:set>
                                      <p:cBhvr>
                                        <p:cTn id="55" fill="hold"/>
                                        <p:tgtEl>
                                          <p:spTgt spid="1138"/>
                                        </p:tgtEl>
                                        <p:attrNameLst>
                                          <p:attrName>style.visibility</p:attrName>
                                        </p:attrNameLst>
                                      </p:cBhvr>
                                      <p:to>
                                        <p:strVal val="visible"/>
                                      </p:to>
                                    </p:set>
                                    <p:anim calcmode="lin" valueType="num">
                                      <p:cBhvr>
                                        <p:cTn id="56" dur="800" fill="hold"/>
                                        <p:tgtEl>
                                          <p:spTgt spid="1138"/>
                                        </p:tgtEl>
                                        <p:attrNameLst>
                                          <p:attrName>ppt_w</p:attrName>
                                        </p:attrNameLst>
                                      </p:cBhvr>
                                      <p:tavLst>
                                        <p:tav tm="0">
                                          <p:val>
                                            <p:strVal val="4*#ppt_w"/>
                                          </p:val>
                                        </p:tav>
                                        <p:tav tm="100000">
                                          <p:val>
                                            <p:strVal val="#ppt_w"/>
                                          </p:val>
                                        </p:tav>
                                      </p:tavLst>
                                    </p:anim>
                                    <p:anim calcmode="lin" valueType="num">
                                      <p:cBhvr>
                                        <p:cTn id="57" dur="800" fill="hold"/>
                                        <p:tgtEl>
                                          <p:spTgt spid="1138"/>
                                        </p:tgtEl>
                                        <p:attrNameLst>
                                          <p:attrName>ppt_h</p:attrName>
                                        </p:attrNameLst>
                                      </p:cBhvr>
                                      <p:tavLst>
                                        <p:tav tm="0">
                                          <p:val>
                                            <p:strVal val="4*#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Class="exit" nodeType="clickEffect" presetID="10" grpId="13" fill="hold">
                                  <p:stCondLst>
                                    <p:cond delay="0"/>
                                  </p:stCondLst>
                                  <p:iterate type="el" backwards="0">
                                    <p:tmAbs val="0"/>
                                  </p:iterate>
                                  <p:childTnLst>
                                    <p:animEffect filter="fade" transition="out">
                                      <p:cBhvr>
                                        <p:cTn id="61" dur="800" fill="hold"/>
                                        <p:tgtEl>
                                          <p:spTgt spid="1130"/>
                                        </p:tgtEl>
                                      </p:cBhvr>
                                    </p:animEffect>
                                    <p:set>
                                      <p:cBhvr>
                                        <p:cTn id="62" fill="hold">
                                          <p:stCondLst>
                                            <p:cond delay="799"/>
                                          </p:stCondLst>
                                        </p:cTn>
                                        <p:tgtEl>
                                          <p:spTgt spid="1130"/>
                                        </p:tgtEl>
                                        <p:attrNameLst>
                                          <p:attrName>style.visibility</p:attrName>
                                        </p:attrNameLst>
                                      </p:cBhvr>
                                      <p:to>
                                        <p:strVal val="hidden"/>
                                      </p:to>
                                    </p:set>
                                  </p:childTnLst>
                                </p:cTn>
                              </p:par>
                            </p:childTnLst>
                          </p:cTn>
                        </p:par>
                        <p:par>
                          <p:cTn id="63" fill="hold">
                            <p:stCondLst>
                              <p:cond delay="800"/>
                            </p:stCondLst>
                            <p:childTnLst>
                              <p:par>
                                <p:cTn id="64" presetClass="exit" nodeType="afterEffect" presetID="10" grpId="14" fill="hold">
                                  <p:stCondLst>
                                    <p:cond delay="0"/>
                                  </p:stCondLst>
                                  <p:iterate type="el" backwards="0">
                                    <p:tmAbs val="0"/>
                                  </p:iterate>
                                  <p:childTnLst>
                                    <p:animEffect filter="fade" transition="out">
                                      <p:cBhvr>
                                        <p:cTn id="65" dur="800" fill="hold"/>
                                        <p:tgtEl>
                                          <p:spTgt spid="1145"/>
                                        </p:tgtEl>
                                      </p:cBhvr>
                                    </p:animEffect>
                                    <p:set>
                                      <p:cBhvr>
                                        <p:cTn id="66" fill="hold">
                                          <p:stCondLst>
                                            <p:cond delay="799"/>
                                          </p:stCondLst>
                                        </p:cTn>
                                        <p:tgtEl>
                                          <p:spTgt spid="1145"/>
                                        </p:tgtEl>
                                        <p:attrNameLst>
                                          <p:attrName>style.visibility</p:attrName>
                                        </p:attrNameLst>
                                      </p:cBhvr>
                                      <p:to>
                                        <p:strVal val="hidden"/>
                                      </p:to>
                                    </p:set>
                                  </p:childTnLst>
                                </p:cTn>
                              </p:par>
                            </p:childTnLst>
                          </p:cTn>
                        </p:par>
                        <p:par>
                          <p:cTn id="67" fill="hold">
                            <p:stCondLst>
                              <p:cond delay="1600"/>
                            </p:stCondLst>
                            <p:childTnLst>
                              <p:par>
                                <p:cTn id="68" presetClass="entr" nodeType="afterEffect" presetSubtype="32" presetID="4" grpId="15" fill="hold">
                                  <p:stCondLst>
                                    <p:cond delay="200"/>
                                  </p:stCondLst>
                                  <p:iterate type="el" backwards="0">
                                    <p:tmAbs val="0"/>
                                  </p:iterate>
                                  <p:childTnLst>
                                    <p:set>
                                      <p:cBhvr>
                                        <p:cTn id="69" fill="hold"/>
                                        <p:tgtEl>
                                          <p:spTgt spid="1135"/>
                                        </p:tgtEl>
                                        <p:attrNameLst>
                                          <p:attrName>style.visibility</p:attrName>
                                        </p:attrNameLst>
                                      </p:cBhvr>
                                      <p:to>
                                        <p:strVal val="visible"/>
                                      </p:to>
                                    </p:set>
                                    <p:animEffect filter="box(out)" transition="in">
                                      <p:cBhvr>
                                        <p:cTn id="70" dur="700"/>
                                        <p:tgtEl>
                                          <p:spTgt spid="1135"/>
                                        </p:tgtEl>
                                      </p:cBhvr>
                                    </p:animEffect>
                                  </p:childTnLst>
                                </p:cTn>
                              </p:par>
                            </p:childTnLst>
                          </p:cTn>
                        </p:par>
                        <p:par>
                          <p:cTn id="71" fill="hold">
                            <p:stCondLst>
                              <p:cond delay="2500"/>
                            </p:stCondLst>
                            <p:childTnLst>
                              <p:par>
                                <p:cTn id="72" presetClass="entr" nodeType="afterEffect" presetSubtype="32" presetID="23" grpId="16" fill="hold">
                                  <p:stCondLst>
                                    <p:cond delay="0"/>
                                  </p:stCondLst>
                                  <p:iterate type="el" backwards="0">
                                    <p:tmAbs val="0"/>
                                  </p:iterate>
                                  <p:childTnLst>
                                    <p:set>
                                      <p:cBhvr>
                                        <p:cTn id="73" fill="hold"/>
                                        <p:tgtEl>
                                          <p:spTgt spid="1136"/>
                                        </p:tgtEl>
                                        <p:attrNameLst>
                                          <p:attrName>style.visibility</p:attrName>
                                        </p:attrNameLst>
                                      </p:cBhvr>
                                      <p:to>
                                        <p:strVal val="visible"/>
                                      </p:to>
                                    </p:set>
                                    <p:anim calcmode="lin" valueType="num">
                                      <p:cBhvr>
                                        <p:cTn id="74" dur="800" fill="hold"/>
                                        <p:tgtEl>
                                          <p:spTgt spid="1136"/>
                                        </p:tgtEl>
                                        <p:attrNameLst>
                                          <p:attrName>ppt_w</p:attrName>
                                        </p:attrNameLst>
                                      </p:cBhvr>
                                      <p:tavLst>
                                        <p:tav tm="0">
                                          <p:val>
                                            <p:strVal val="4*#ppt_w"/>
                                          </p:val>
                                        </p:tav>
                                        <p:tav tm="100000">
                                          <p:val>
                                            <p:strVal val="#ppt_w"/>
                                          </p:val>
                                        </p:tav>
                                      </p:tavLst>
                                    </p:anim>
                                    <p:anim calcmode="lin" valueType="num">
                                      <p:cBhvr>
                                        <p:cTn id="75" dur="800" fill="hold"/>
                                        <p:tgtEl>
                                          <p:spTgt spid="1136"/>
                                        </p:tgtEl>
                                        <p:attrNameLst>
                                          <p:attrName>ppt_h</p:attrName>
                                        </p:attrNameLst>
                                      </p:cBhvr>
                                      <p:tavLst>
                                        <p:tav tm="0">
                                          <p:val>
                                            <p:strVal val="4*#ppt_h"/>
                                          </p:val>
                                        </p:tav>
                                        <p:tav tm="100000">
                                          <p:val>
                                            <p:strVal val="#ppt_h"/>
                                          </p:val>
                                        </p:tav>
                                      </p:tavLst>
                                    </p:anim>
                                  </p:childTnLst>
                                </p:cTn>
                              </p:par>
                            </p:childTnLst>
                          </p:cTn>
                        </p:par>
                        <p:par>
                          <p:cTn id="76" fill="hold">
                            <p:stCondLst>
                              <p:cond delay="3300"/>
                            </p:stCondLst>
                            <p:childTnLst>
                              <p:par>
                                <p:cTn id="77" presetClass="entr" nodeType="afterEffect" presetSubtype="32" presetID="4" grpId="17" fill="hold">
                                  <p:stCondLst>
                                    <p:cond delay="200"/>
                                  </p:stCondLst>
                                  <p:iterate type="el" backwards="0">
                                    <p:tmAbs val="0"/>
                                  </p:iterate>
                                  <p:childTnLst>
                                    <p:set>
                                      <p:cBhvr>
                                        <p:cTn id="78" fill="hold"/>
                                        <p:tgtEl>
                                          <p:spTgt spid="1139"/>
                                        </p:tgtEl>
                                        <p:attrNameLst>
                                          <p:attrName>style.visibility</p:attrName>
                                        </p:attrNameLst>
                                      </p:cBhvr>
                                      <p:to>
                                        <p:strVal val="visible"/>
                                      </p:to>
                                    </p:set>
                                    <p:animEffect filter="box(out)" transition="in">
                                      <p:cBhvr>
                                        <p:cTn id="79" dur="700"/>
                                        <p:tgtEl>
                                          <p:spTgt spid="1139"/>
                                        </p:tgtEl>
                                      </p:cBhvr>
                                    </p:animEffect>
                                  </p:childTnLst>
                                </p:cTn>
                              </p:par>
                            </p:childTnLst>
                          </p:cTn>
                        </p:par>
                        <p:par>
                          <p:cTn id="80" fill="hold">
                            <p:stCondLst>
                              <p:cond delay="4200"/>
                            </p:stCondLst>
                            <p:childTnLst>
                              <p:par>
                                <p:cTn id="81" presetClass="entr" nodeType="afterEffect" presetSubtype="32" presetID="23" grpId="18" fill="hold">
                                  <p:stCondLst>
                                    <p:cond delay="0"/>
                                  </p:stCondLst>
                                  <p:iterate type="el" backwards="0">
                                    <p:tmAbs val="0"/>
                                  </p:iterate>
                                  <p:childTnLst>
                                    <p:set>
                                      <p:cBhvr>
                                        <p:cTn id="82" fill="hold"/>
                                        <p:tgtEl>
                                          <p:spTgt spid="1140"/>
                                        </p:tgtEl>
                                        <p:attrNameLst>
                                          <p:attrName>style.visibility</p:attrName>
                                        </p:attrNameLst>
                                      </p:cBhvr>
                                      <p:to>
                                        <p:strVal val="visible"/>
                                      </p:to>
                                    </p:set>
                                    <p:anim calcmode="lin" valueType="num">
                                      <p:cBhvr>
                                        <p:cTn id="83" dur="900" fill="hold"/>
                                        <p:tgtEl>
                                          <p:spTgt spid="1140"/>
                                        </p:tgtEl>
                                        <p:attrNameLst>
                                          <p:attrName>ppt_w</p:attrName>
                                        </p:attrNameLst>
                                      </p:cBhvr>
                                      <p:tavLst>
                                        <p:tav tm="0">
                                          <p:val>
                                            <p:strVal val="4*#ppt_w"/>
                                          </p:val>
                                        </p:tav>
                                        <p:tav tm="100000">
                                          <p:val>
                                            <p:strVal val="#ppt_w"/>
                                          </p:val>
                                        </p:tav>
                                      </p:tavLst>
                                    </p:anim>
                                    <p:anim calcmode="lin" valueType="num">
                                      <p:cBhvr>
                                        <p:cTn id="84" dur="900" fill="hold"/>
                                        <p:tgtEl>
                                          <p:spTgt spid="1140"/>
                                        </p:tgtEl>
                                        <p:attrNameLst>
                                          <p:attrName>ppt_h</p:attrName>
                                        </p:attrNameLst>
                                      </p:cBhvr>
                                      <p:tavLst>
                                        <p:tav tm="0">
                                          <p:val>
                                            <p:strVal val="4*#ppt_h"/>
                                          </p:val>
                                        </p:tav>
                                        <p:tav tm="100000">
                                          <p:val>
                                            <p:strVal val="#ppt_h"/>
                                          </p:val>
                                        </p:tav>
                                      </p:tavLst>
                                    </p:anim>
                                  </p:childTnLst>
                                </p:cTn>
                              </p:par>
                            </p:childTnLst>
                          </p:cTn>
                        </p:par>
                        <p:par>
                          <p:cTn id="85" fill="hold">
                            <p:stCondLst>
                              <p:cond delay="0"/>
                            </p:stCondLst>
                            <p:childTnLst>
                              <p:par>
                                <p:cTn id="86" presetClass="emph" nodeType="withEffect" presetSubtype="0" presetID="26" grpId="19" fill="hold">
                                  <p:stCondLst>
                                    <p:cond delay="400"/>
                                  </p:stCondLst>
                                  <p:childTnLst>
                                    <p:animEffect filter="fade" transition="out">
                                      <p:cBhvr>
                                        <p:cTn id="87" dur="2500" fill="hold" tmFilter="0, 0; .2, .5; .8, .5; 1, 0"/>
                                        <p:tgtEl>
                                          <p:spTgt spid="1134"/>
                                        </p:tgtEl>
                                      </p:cBhvr>
                                    </p:animEffect>
                                    <p:animScale>
                                      <p:cBhvr>
                                        <p:cTn id="88" dur="1250" fill="hold" autoRev="1"/>
                                        <p:tgtEl>
                                          <p:spTgt spid="1134"/>
                                        </p:tgtEl>
                                      </p:cBhvr>
                                      <p:by x="105000" y="105000"/>
                                    </p:animScale>
                                  </p:childTnLst>
                                </p:cTn>
                              </p:par>
                            </p:childTnLst>
                          </p:cTn>
                        </p:par>
                        <p:par>
                          <p:cTn id="89" fill="hold">
                            <p:stCondLst>
                              <p:cond delay="2900"/>
                            </p:stCondLst>
                            <p:childTnLst>
                              <p:par>
                                <p:cTn id="90" presetClass="exit" nodeType="afterEffect" presetID="10" grpId="21" fill="hold">
                                  <p:stCondLst>
                                    <p:cond delay="200"/>
                                  </p:stCondLst>
                                  <p:iterate type="el" backwards="0">
                                    <p:tmAbs val="0"/>
                                  </p:iterate>
                                  <p:childTnLst>
                                    <p:animEffect filter="fade" transition="out">
                                      <p:cBhvr>
                                        <p:cTn id="91" dur="700" fill="hold"/>
                                        <p:tgtEl>
                                          <p:spTgt spid="1135"/>
                                        </p:tgtEl>
                                      </p:cBhvr>
                                    </p:animEffect>
                                    <p:set>
                                      <p:cBhvr>
                                        <p:cTn id="92" fill="hold">
                                          <p:stCondLst>
                                            <p:cond delay="699"/>
                                          </p:stCondLst>
                                        </p:cTn>
                                        <p:tgtEl>
                                          <p:spTgt spid="1135"/>
                                        </p:tgtEl>
                                        <p:attrNameLst>
                                          <p:attrName>style.visibility</p:attrName>
                                        </p:attrNameLst>
                                      </p:cBhvr>
                                      <p:to>
                                        <p:strVal val="hidden"/>
                                      </p:to>
                                    </p:set>
                                  </p:childTnLst>
                                </p:cTn>
                              </p:par>
                            </p:childTnLst>
                          </p:cTn>
                        </p:par>
                        <p:par>
                          <p:cTn id="93" fill="hold">
                            <p:stCondLst>
                              <p:cond delay="3800"/>
                            </p:stCondLst>
                            <p:childTnLst>
                              <p:par>
                                <p:cTn id="94" presetClass="exit" nodeType="afterEffect" presetID="10" grpId="22" fill="hold">
                                  <p:stCondLst>
                                    <p:cond delay="0"/>
                                  </p:stCondLst>
                                  <p:iterate type="el" backwards="0">
                                    <p:tmAbs val="0"/>
                                  </p:iterate>
                                  <p:childTnLst>
                                    <p:animEffect filter="fade" transition="out">
                                      <p:cBhvr>
                                        <p:cTn id="95" dur="700" fill="hold"/>
                                        <p:tgtEl>
                                          <p:spTgt spid="1136"/>
                                        </p:tgtEl>
                                      </p:cBhvr>
                                    </p:animEffect>
                                    <p:set>
                                      <p:cBhvr>
                                        <p:cTn id="96" fill="hold">
                                          <p:stCondLst>
                                            <p:cond delay="699"/>
                                          </p:stCondLst>
                                        </p:cTn>
                                        <p:tgtEl>
                                          <p:spTgt spid="1136"/>
                                        </p:tgtEl>
                                        <p:attrNameLst>
                                          <p:attrName>style.visibility</p:attrName>
                                        </p:attrNameLst>
                                      </p:cBhvr>
                                      <p:to>
                                        <p:strVal val="hidden"/>
                                      </p:to>
                                    </p:set>
                                  </p:childTnLst>
                                </p:cTn>
                              </p:par>
                            </p:childTnLst>
                          </p:cTn>
                        </p:par>
                        <p:par>
                          <p:cTn id="97" fill="hold">
                            <p:stCondLst>
                              <p:cond delay="4500"/>
                            </p:stCondLst>
                            <p:childTnLst>
                              <p:par>
                                <p:cTn id="98" presetClass="entr" nodeType="afterEffect" presetSubtype="16" presetID="23" grpId="23" fill="hold">
                                  <p:stCondLst>
                                    <p:cond delay="300"/>
                                  </p:stCondLst>
                                  <p:iterate type="el" backwards="0">
                                    <p:tmAbs val="0"/>
                                  </p:iterate>
                                  <p:childTnLst>
                                    <p:set>
                                      <p:cBhvr>
                                        <p:cTn id="99" fill="hold"/>
                                        <p:tgtEl>
                                          <p:spTgt spid="1146"/>
                                        </p:tgtEl>
                                        <p:attrNameLst>
                                          <p:attrName>style.visibility</p:attrName>
                                        </p:attrNameLst>
                                      </p:cBhvr>
                                      <p:to>
                                        <p:strVal val="visible"/>
                                      </p:to>
                                    </p:set>
                                    <p:anim calcmode="lin" valueType="num">
                                      <p:cBhvr>
                                        <p:cTn id="100" dur="600" fill="hold"/>
                                        <p:tgtEl>
                                          <p:spTgt spid="1146"/>
                                        </p:tgtEl>
                                        <p:attrNameLst>
                                          <p:attrName>ppt_w</p:attrName>
                                        </p:attrNameLst>
                                      </p:cBhvr>
                                      <p:tavLst>
                                        <p:tav tm="0">
                                          <p:val>
                                            <p:fltVal val="0"/>
                                          </p:val>
                                        </p:tav>
                                        <p:tav tm="100000">
                                          <p:val>
                                            <p:strVal val="#ppt_w"/>
                                          </p:val>
                                        </p:tav>
                                      </p:tavLst>
                                    </p:anim>
                                    <p:anim calcmode="lin" valueType="num">
                                      <p:cBhvr>
                                        <p:cTn id="101" dur="600" fill="hold"/>
                                        <p:tgtEl>
                                          <p:spTgt spid="1146"/>
                                        </p:tgtEl>
                                        <p:attrNameLst>
                                          <p:attrName>ppt_h</p:attrName>
                                        </p:attrNameLst>
                                      </p:cBhvr>
                                      <p:tavLst>
                                        <p:tav tm="0">
                                          <p:val>
                                            <p:fltVal val="0"/>
                                          </p:val>
                                        </p:tav>
                                        <p:tav tm="100000">
                                          <p:val>
                                            <p:strVal val="#ppt_h"/>
                                          </p:val>
                                        </p:tav>
                                      </p:tavLst>
                                    </p:anim>
                                  </p:childTnLst>
                                </p:cTn>
                              </p:par>
                            </p:childTnLst>
                          </p:cTn>
                        </p:par>
                        <p:par>
                          <p:cTn id="102" fill="hold">
                            <p:stCondLst>
                              <p:cond delay="5400"/>
                            </p:stCondLst>
                            <p:childTnLst>
                              <p:par>
                                <p:cTn id="103" presetClass="entr" nodeType="afterEffect" presetID="10" grpId="24" fill="hold">
                                  <p:stCondLst>
                                    <p:cond delay="200"/>
                                  </p:stCondLst>
                                  <p:iterate type="el" backwards="0">
                                    <p:tmAbs val="0"/>
                                  </p:iterate>
                                  <p:childTnLst>
                                    <p:set>
                                      <p:cBhvr>
                                        <p:cTn id="104" fill="hold"/>
                                        <p:tgtEl>
                                          <p:spTgt spid="1147"/>
                                        </p:tgtEl>
                                        <p:attrNameLst>
                                          <p:attrName>style.visibility</p:attrName>
                                        </p:attrNameLst>
                                      </p:cBhvr>
                                      <p:to>
                                        <p:strVal val="visible"/>
                                      </p:to>
                                    </p:set>
                                    <p:animEffect filter="fade" transition="in">
                                      <p:cBhvr>
                                        <p:cTn id="105" dur="600"/>
                                        <p:tgtEl>
                                          <p:spTgt spid="1147"/>
                                        </p:tgtEl>
                                      </p:cBhvr>
                                    </p:animEffect>
                                  </p:childTnLst>
                                </p:cTn>
                              </p:par>
                            </p:childTnLst>
                          </p:cTn>
                        </p:par>
                        <p:par>
                          <p:cTn id="106" fill="hold">
                            <p:stCondLst>
                              <p:cond delay="6200"/>
                            </p:stCondLst>
                            <p:childTnLst>
                              <p:par>
                                <p:cTn id="107" presetClass="exit" nodeType="afterEffect" presetID="10" grpId="25" fill="hold">
                                  <p:stCondLst>
                                    <p:cond delay="300"/>
                                  </p:stCondLst>
                                  <p:iterate type="el" backwards="0">
                                    <p:tmAbs val="0"/>
                                  </p:iterate>
                                  <p:childTnLst>
                                    <p:animEffect filter="fade" transition="out">
                                      <p:cBhvr>
                                        <p:cTn id="108" dur="1000" fill="hold"/>
                                        <p:tgtEl>
                                          <p:spTgt spid="1137"/>
                                        </p:tgtEl>
                                      </p:cBhvr>
                                    </p:animEffect>
                                    <p:set>
                                      <p:cBhvr>
                                        <p:cTn id="109" fill="hold">
                                          <p:stCondLst>
                                            <p:cond delay="999"/>
                                          </p:stCondLst>
                                        </p:cTn>
                                        <p:tgtEl>
                                          <p:spTgt spid="1137"/>
                                        </p:tgtEl>
                                        <p:attrNameLst>
                                          <p:attrName>style.visibility</p:attrName>
                                        </p:attrNameLst>
                                      </p:cBhvr>
                                      <p:to>
                                        <p:strVal val="hidden"/>
                                      </p:to>
                                    </p:set>
                                  </p:childTnLst>
                                </p:cTn>
                              </p:par>
                            </p:childTnLst>
                          </p:cTn>
                        </p:par>
                        <p:par>
                          <p:cTn id="110" fill="hold">
                            <p:stCondLst>
                              <p:cond delay="7500"/>
                            </p:stCondLst>
                            <p:childTnLst>
                              <p:par>
                                <p:cTn id="111" presetClass="exit" nodeType="afterEffect" presetID="10" grpId="26" fill="hold">
                                  <p:stCondLst>
                                    <p:cond delay="300"/>
                                  </p:stCondLst>
                                  <p:iterate type="el" backwards="0">
                                    <p:tmAbs val="0"/>
                                  </p:iterate>
                                  <p:childTnLst>
                                    <p:animEffect filter="fade" transition="out">
                                      <p:cBhvr>
                                        <p:cTn id="112" dur="1000" fill="hold"/>
                                        <p:tgtEl>
                                          <p:spTgt spid="1138"/>
                                        </p:tgtEl>
                                      </p:cBhvr>
                                    </p:animEffect>
                                    <p:set>
                                      <p:cBhvr>
                                        <p:cTn id="113" fill="hold">
                                          <p:stCondLst>
                                            <p:cond delay="999"/>
                                          </p:stCondLst>
                                        </p:cTn>
                                        <p:tgtEl>
                                          <p:spTgt spid="1138"/>
                                        </p:tgtEl>
                                        <p:attrNameLst>
                                          <p:attrName>style.visibility</p:attrName>
                                        </p:attrNameLst>
                                      </p:cBhvr>
                                      <p:to>
                                        <p:strVal val="hidden"/>
                                      </p:to>
                                    </p:set>
                                  </p:childTnLst>
                                </p:cTn>
                              </p:par>
                            </p:childTnLst>
                          </p:cTn>
                        </p:par>
                        <p:par>
                          <p:cTn id="114" fill="hold">
                            <p:stCondLst>
                              <p:cond delay="8800"/>
                            </p:stCondLst>
                            <p:childTnLst>
                              <p:par>
                                <p:cTn id="115" presetClass="entr" nodeType="afterEffect" presetSubtype="16" presetID="23" grpId="27" fill="hold">
                                  <p:stCondLst>
                                    <p:cond delay="300"/>
                                  </p:stCondLst>
                                  <p:iterate type="el" backwards="0">
                                    <p:tmAbs val="0"/>
                                  </p:iterate>
                                  <p:childTnLst>
                                    <p:set>
                                      <p:cBhvr>
                                        <p:cTn id="116" fill="hold"/>
                                        <p:tgtEl>
                                          <p:spTgt spid="1131"/>
                                        </p:tgtEl>
                                        <p:attrNameLst>
                                          <p:attrName>style.visibility</p:attrName>
                                        </p:attrNameLst>
                                      </p:cBhvr>
                                      <p:to>
                                        <p:strVal val="visible"/>
                                      </p:to>
                                    </p:set>
                                    <p:anim calcmode="lin" valueType="num">
                                      <p:cBhvr>
                                        <p:cTn id="117" dur="600" fill="hold"/>
                                        <p:tgtEl>
                                          <p:spTgt spid="1131"/>
                                        </p:tgtEl>
                                        <p:attrNameLst>
                                          <p:attrName>ppt_w</p:attrName>
                                        </p:attrNameLst>
                                      </p:cBhvr>
                                      <p:tavLst>
                                        <p:tav tm="0">
                                          <p:val>
                                            <p:fltVal val="0"/>
                                          </p:val>
                                        </p:tav>
                                        <p:tav tm="100000">
                                          <p:val>
                                            <p:strVal val="#ppt_w"/>
                                          </p:val>
                                        </p:tav>
                                      </p:tavLst>
                                    </p:anim>
                                    <p:anim calcmode="lin" valueType="num">
                                      <p:cBhvr>
                                        <p:cTn id="118" dur="600" fill="hold"/>
                                        <p:tgtEl>
                                          <p:spTgt spid="1131"/>
                                        </p:tgtEl>
                                        <p:attrNameLst>
                                          <p:attrName>ppt_h</p:attrName>
                                        </p:attrNameLst>
                                      </p:cBhvr>
                                      <p:tavLst>
                                        <p:tav tm="0">
                                          <p:val>
                                            <p:fltVal val="0"/>
                                          </p:val>
                                        </p:tav>
                                        <p:tav tm="100000">
                                          <p:val>
                                            <p:strVal val="#ppt_h"/>
                                          </p:val>
                                        </p:tav>
                                      </p:tavLst>
                                    </p:anim>
                                  </p:childTnLst>
                                </p:cTn>
                              </p:par>
                            </p:childTnLst>
                          </p:cTn>
                        </p:par>
                        <p:par>
                          <p:cTn id="119" fill="hold">
                            <p:stCondLst>
                              <p:cond delay="9700"/>
                            </p:stCondLst>
                            <p:childTnLst>
                              <p:par>
                                <p:cTn id="120" presetClass="entr" nodeType="afterEffect" presetID="10" grpId="28" fill="hold">
                                  <p:stCondLst>
                                    <p:cond delay="200"/>
                                  </p:stCondLst>
                                  <p:iterate type="el" backwards="0">
                                    <p:tmAbs val="0"/>
                                  </p:iterate>
                                  <p:childTnLst>
                                    <p:set>
                                      <p:cBhvr>
                                        <p:cTn id="121" fill="hold"/>
                                        <p:tgtEl>
                                          <p:spTgt spid="1144"/>
                                        </p:tgtEl>
                                        <p:attrNameLst>
                                          <p:attrName>style.visibility</p:attrName>
                                        </p:attrNameLst>
                                      </p:cBhvr>
                                      <p:to>
                                        <p:strVal val="visible"/>
                                      </p:to>
                                    </p:set>
                                    <p:animEffect filter="fade" transition="in">
                                      <p:cBhvr>
                                        <p:cTn id="122" dur="600"/>
                                        <p:tgtEl>
                                          <p:spTgt spid="1144"/>
                                        </p:tgtEl>
                                      </p:cBhvr>
                                    </p:animEffect>
                                  </p:childTnLst>
                                </p:cTn>
                              </p:par>
                            </p:childTnLst>
                          </p:cTn>
                        </p:par>
                        <p:par>
                          <p:cTn id="123" fill="hold">
                            <p:stCondLst>
                              <p:cond delay="10500"/>
                            </p:stCondLst>
                            <p:childTnLst>
                              <p:par>
                                <p:cTn id="124" presetClass="entr" nodeType="afterEffect" presetSubtype="32" presetID="4" grpId="30" fill="hold">
                                  <p:stCondLst>
                                    <p:cond delay="0"/>
                                  </p:stCondLst>
                                  <p:iterate type="el" backwards="0">
                                    <p:tmAbs val="0"/>
                                  </p:iterate>
                                  <p:childTnLst>
                                    <p:set>
                                      <p:cBhvr>
                                        <p:cTn id="125" fill="hold"/>
                                        <p:tgtEl>
                                          <p:spTgt spid="1141"/>
                                        </p:tgtEl>
                                        <p:attrNameLst>
                                          <p:attrName>style.visibility</p:attrName>
                                        </p:attrNameLst>
                                      </p:cBhvr>
                                      <p:to>
                                        <p:strVal val="visible"/>
                                      </p:to>
                                    </p:set>
                                    <p:animEffect filter="box(out)" transition="in">
                                      <p:cBhvr>
                                        <p:cTn id="126" dur="700"/>
                                        <p:tgtEl>
                                          <p:spTgt spid="1141"/>
                                        </p:tgtEl>
                                      </p:cBhvr>
                                    </p:animEffect>
                                  </p:childTnLst>
                                </p:cTn>
                              </p:par>
                            </p:childTnLst>
                          </p:cTn>
                        </p:par>
                        <p:par>
                          <p:cTn id="127" fill="hold">
                            <p:stCondLst>
                              <p:cond delay="11200"/>
                            </p:stCondLst>
                            <p:childTnLst>
                              <p:par>
                                <p:cTn id="128" presetClass="entr" nodeType="afterEffect" presetSubtype="32" presetID="23" grpId="31" fill="hold">
                                  <p:stCondLst>
                                    <p:cond delay="0"/>
                                  </p:stCondLst>
                                  <p:iterate type="el" backwards="0">
                                    <p:tmAbs val="0"/>
                                  </p:iterate>
                                  <p:childTnLst>
                                    <p:set>
                                      <p:cBhvr>
                                        <p:cTn id="129" fill="hold"/>
                                        <p:tgtEl>
                                          <p:spTgt spid="1142"/>
                                        </p:tgtEl>
                                        <p:attrNameLst>
                                          <p:attrName>style.visibility</p:attrName>
                                        </p:attrNameLst>
                                      </p:cBhvr>
                                      <p:to>
                                        <p:strVal val="visible"/>
                                      </p:to>
                                    </p:set>
                                    <p:anim calcmode="lin" valueType="num">
                                      <p:cBhvr>
                                        <p:cTn id="130" dur="900" fill="hold"/>
                                        <p:tgtEl>
                                          <p:spTgt spid="1142"/>
                                        </p:tgtEl>
                                        <p:attrNameLst>
                                          <p:attrName>ppt_w</p:attrName>
                                        </p:attrNameLst>
                                      </p:cBhvr>
                                      <p:tavLst>
                                        <p:tav tm="0">
                                          <p:val>
                                            <p:strVal val="4*#ppt_w"/>
                                          </p:val>
                                        </p:tav>
                                        <p:tav tm="100000">
                                          <p:val>
                                            <p:strVal val="#ppt_w"/>
                                          </p:val>
                                        </p:tav>
                                      </p:tavLst>
                                    </p:anim>
                                    <p:anim calcmode="lin" valueType="num">
                                      <p:cBhvr>
                                        <p:cTn id="131" dur="900" fill="hold"/>
                                        <p:tgtEl>
                                          <p:spTgt spid="1142"/>
                                        </p:tgtEl>
                                        <p:attrNameLst>
                                          <p:attrName>ppt_h</p:attrName>
                                        </p:attrNameLst>
                                      </p:cBhvr>
                                      <p:tavLst>
                                        <p:tav tm="0">
                                          <p:val>
                                            <p:strVal val="4*#ppt_h"/>
                                          </p:val>
                                        </p:tav>
                                        <p:tav tm="100000">
                                          <p:val>
                                            <p:strVal val="#ppt_h"/>
                                          </p:val>
                                        </p:tav>
                                      </p:tavLst>
                                    </p:anim>
                                  </p:childTnLst>
                                </p:cTn>
                              </p:par>
                            </p:childTnLst>
                          </p:cTn>
                        </p:par>
                        <p:par>
                          <p:cTn id="132" fill="hold">
                            <p:stCondLst>
                              <p:cond delay="12100"/>
                            </p:stCondLst>
                            <p:childTnLst>
                              <p:par>
                                <p:cTn id="133" presetClass="exit" nodeType="afterEffect" presetID="10" grpId="33" fill="hold">
                                  <p:stCondLst>
                                    <p:cond delay="0"/>
                                  </p:stCondLst>
                                  <p:iterate type="el" backwards="0">
                                    <p:tmAbs val="0"/>
                                  </p:iterate>
                                  <p:childTnLst>
                                    <p:animEffect filter="fade" transition="out">
                                      <p:cBhvr>
                                        <p:cTn id="134" dur="700" fill="hold"/>
                                        <p:tgtEl>
                                          <p:spTgt spid="1131"/>
                                        </p:tgtEl>
                                      </p:cBhvr>
                                    </p:animEffect>
                                    <p:set>
                                      <p:cBhvr>
                                        <p:cTn id="135" fill="hold">
                                          <p:stCondLst>
                                            <p:cond delay="699"/>
                                          </p:stCondLst>
                                        </p:cTn>
                                        <p:tgtEl>
                                          <p:spTgt spid="1131"/>
                                        </p:tgtEl>
                                        <p:attrNameLst>
                                          <p:attrName>style.visibility</p:attrName>
                                        </p:attrNameLst>
                                      </p:cBhvr>
                                      <p:to>
                                        <p:strVal val="hidden"/>
                                      </p:to>
                                    </p:set>
                                  </p:childTnLst>
                                </p:cTn>
                              </p:par>
                            </p:childTnLst>
                          </p:cTn>
                        </p:par>
                        <p:par>
                          <p:cTn id="136" fill="hold">
                            <p:stCondLst>
                              <p:cond delay="12800"/>
                            </p:stCondLst>
                            <p:childTnLst>
                              <p:par>
                                <p:cTn id="137" presetClass="exit" nodeType="afterEffect" presetID="10" grpId="34" fill="hold">
                                  <p:stCondLst>
                                    <p:cond delay="100"/>
                                  </p:stCondLst>
                                  <p:iterate type="el" backwards="0">
                                    <p:tmAbs val="0"/>
                                  </p:iterate>
                                  <p:childTnLst>
                                    <p:animEffect filter="fade" transition="out">
                                      <p:cBhvr>
                                        <p:cTn id="138" dur="700" fill="hold"/>
                                        <p:tgtEl>
                                          <p:spTgt spid="1144"/>
                                        </p:tgtEl>
                                      </p:cBhvr>
                                    </p:animEffect>
                                    <p:set>
                                      <p:cBhvr>
                                        <p:cTn id="139" fill="hold">
                                          <p:stCondLst>
                                            <p:cond delay="699"/>
                                          </p:stCondLst>
                                        </p:cTn>
                                        <p:tgtEl>
                                          <p:spTgt spid="1144"/>
                                        </p:tgtEl>
                                        <p:attrNameLst>
                                          <p:attrName>style.visibility</p:attrName>
                                        </p:attrNameLst>
                                      </p:cBhvr>
                                      <p:to>
                                        <p:strVal val="hidden"/>
                                      </p:to>
                                    </p:set>
                                  </p:childTnLst>
                                </p:cTn>
                              </p:par>
                            </p:childTnLst>
                          </p:cTn>
                        </p:par>
                        <p:par>
                          <p:cTn id="140" fill="hold">
                            <p:stCondLst>
                              <p:cond delay="13600"/>
                            </p:stCondLst>
                            <p:childTnLst>
                              <p:par>
                                <p:cTn id="141" presetClass="entr" nodeType="afterEffect" presetSubtype="16" presetID="23" grpId="35" fill="hold">
                                  <p:stCondLst>
                                    <p:cond delay="300"/>
                                  </p:stCondLst>
                                  <p:iterate type="el" backwards="0">
                                    <p:tmAbs val="0"/>
                                  </p:iterate>
                                  <p:childTnLst>
                                    <p:set>
                                      <p:cBhvr>
                                        <p:cTn id="142" fill="hold"/>
                                        <p:tgtEl>
                                          <p:spTgt spid="1150"/>
                                        </p:tgtEl>
                                        <p:attrNameLst>
                                          <p:attrName>style.visibility</p:attrName>
                                        </p:attrNameLst>
                                      </p:cBhvr>
                                      <p:to>
                                        <p:strVal val="visible"/>
                                      </p:to>
                                    </p:set>
                                    <p:anim calcmode="lin" valueType="num">
                                      <p:cBhvr>
                                        <p:cTn id="143" dur="600" fill="hold"/>
                                        <p:tgtEl>
                                          <p:spTgt spid="1150"/>
                                        </p:tgtEl>
                                        <p:attrNameLst>
                                          <p:attrName>ppt_w</p:attrName>
                                        </p:attrNameLst>
                                      </p:cBhvr>
                                      <p:tavLst>
                                        <p:tav tm="0">
                                          <p:val>
                                            <p:fltVal val="0"/>
                                          </p:val>
                                        </p:tav>
                                        <p:tav tm="100000">
                                          <p:val>
                                            <p:strVal val="#ppt_w"/>
                                          </p:val>
                                        </p:tav>
                                      </p:tavLst>
                                    </p:anim>
                                    <p:anim calcmode="lin" valueType="num">
                                      <p:cBhvr>
                                        <p:cTn id="144" dur="600" fill="hold"/>
                                        <p:tgtEl>
                                          <p:spTgt spid="1150"/>
                                        </p:tgtEl>
                                        <p:attrNameLst>
                                          <p:attrName>ppt_h</p:attrName>
                                        </p:attrNameLst>
                                      </p:cBhvr>
                                      <p:tavLst>
                                        <p:tav tm="0">
                                          <p:val>
                                            <p:fltVal val="0"/>
                                          </p:val>
                                        </p:tav>
                                        <p:tav tm="100000">
                                          <p:val>
                                            <p:strVal val="#ppt_h"/>
                                          </p:val>
                                        </p:tav>
                                      </p:tavLst>
                                    </p:anim>
                                  </p:childTnLst>
                                </p:cTn>
                              </p:par>
                            </p:childTnLst>
                          </p:cTn>
                        </p:par>
                        <p:par>
                          <p:cTn id="145" fill="hold">
                            <p:stCondLst>
                              <p:cond delay="14500"/>
                            </p:stCondLst>
                            <p:childTnLst>
                              <p:par>
                                <p:cTn id="146" presetClass="entr" nodeType="afterEffect" presetID="10" grpId="36" fill="hold">
                                  <p:stCondLst>
                                    <p:cond delay="200"/>
                                  </p:stCondLst>
                                  <p:iterate type="el" backwards="0">
                                    <p:tmAbs val="0"/>
                                  </p:iterate>
                                  <p:childTnLst>
                                    <p:set>
                                      <p:cBhvr>
                                        <p:cTn id="147" fill="hold"/>
                                        <p:tgtEl>
                                          <p:spTgt spid="1151"/>
                                        </p:tgtEl>
                                        <p:attrNameLst>
                                          <p:attrName>style.visibility</p:attrName>
                                        </p:attrNameLst>
                                      </p:cBhvr>
                                      <p:to>
                                        <p:strVal val="visible"/>
                                      </p:to>
                                    </p:set>
                                    <p:animEffect filter="fade" transition="in">
                                      <p:cBhvr>
                                        <p:cTn id="148" dur="600"/>
                                        <p:tgtEl>
                                          <p:spTgt spid="1151"/>
                                        </p:tgtEl>
                                      </p:cBhvr>
                                    </p:animEffect>
                                  </p:childTnLst>
                                </p:cTn>
                              </p:par>
                            </p:childTnLst>
                          </p:cTn>
                        </p:par>
                        <p:par>
                          <p:cTn id="149" fill="hold">
                            <p:stCondLst>
                              <p:cond delay="15300"/>
                            </p:stCondLst>
                            <p:childTnLst>
                              <p:par>
                                <p:cTn id="150" presetClass="entr" nodeType="afterEffect" presetSubtype="0" presetID="15" grpId="37" fill="hold">
                                  <p:stCondLst>
                                    <p:cond delay="300"/>
                                  </p:stCondLst>
                                  <p:iterate type="el" backwards="0">
                                    <p:tmAbs val="0"/>
                                  </p:iterate>
                                  <p:childTnLst>
                                    <p:set>
                                      <p:cBhvr>
                                        <p:cTn id="151" fill="hold"/>
                                        <p:tgtEl>
                                          <p:spTgt spid="1154"/>
                                        </p:tgtEl>
                                        <p:attrNameLst>
                                          <p:attrName>style.visibility</p:attrName>
                                        </p:attrNameLst>
                                      </p:cBhvr>
                                      <p:to>
                                        <p:strVal val="visible"/>
                                      </p:to>
                                    </p:set>
                                    <p:anim calcmode="lin" valueType="num">
                                      <p:cBhvr>
                                        <p:cTn id="152" dur="1000" fill="hold"/>
                                        <p:tgtEl>
                                          <p:spTgt spid="1154"/>
                                        </p:tgtEl>
                                        <p:attrNameLst>
                                          <p:attrName>ppt_w</p:attrName>
                                        </p:attrNameLst>
                                      </p:cBhvr>
                                      <p:tavLst>
                                        <p:tav tm="0">
                                          <p:val>
                                            <p:fltVal val="0"/>
                                          </p:val>
                                        </p:tav>
                                        <p:tav tm="100000">
                                          <p:val>
                                            <p:strVal val="#ppt_w"/>
                                          </p:val>
                                        </p:tav>
                                      </p:tavLst>
                                    </p:anim>
                                    <p:anim calcmode="lin" valueType="num">
                                      <p:cBhvr>
                                        <p:cTn id="153" dur="1000" fill="hold"/>
                                        <p:tgtEl>
                                          <p:spTgt spid="1154"/>
                                        </p:tgtEl>
                                        <p:attrNameLst>
                                          <p:attrName>ppt_h</p:attrName>
                                        </p:attrNameLst>
                                      </p:cBhvr>
                                      <p:tavLst>
                                        <p:tav tm="0">
                                          <p:val>
                                            <p:fltVal val="0"/>
                                          </p:val>
                                        </p:tav>
                                        <p:tav tm="100000">
                                          <p:val>
                                            <p:strVal val="#ppt_h"/>
                                          </p:val>
                                        </p:tav>
                                      </p:tavLst>
                                    </p:anim>
                                    <p:anim calcmode="lin" valueType="num">
                                      <p:cBhvr>
                                        <p:cTn id="154" dur="1000" fill="hold"/>
                                        <p:tgtEl>
                                          <p:spTgt spid="1154"/>
                                        </p:tgtEl>
                                        <p:attrNameLst>
                                          <p:attrName>ppt_x</p:attrName>
                                        </p:attrNameLst>
                                      </p:cBhvr>
                                      <p:tavLst>
                                        <p:tav tm="0" fmla="#ppt_x+(cos(-2*pi*(1-$))*-#ppt_x-sin(-2*pi*(1-$))*(1-#ppt_y))*(1-$)">
                                          <p:val>
                                            <p:fltVal val="0"/>
                                          </p:val>
                                        </p:tav>
                                        <p:tav tm="100000">
                                          <p:val>
                                            <p:fltVal val="1"/>
                                          </p:val>
                                        </p:tav>
                                      </p:tavLst>
                                    </p:anim>
                                    <p:anim calcmode="lin" valueType="num">
                                      <p:cBhvr>
                                        <p:cTn id="155" dur="1000" fill="hold"/>
                                        <p:tgtEl>
                                          <p:spTgt spid="1154"/>
                                        </p:tgtEl>
                                        <p:attrNameLst>
                                          <p:attrName>ppt_y</p:attrName>
                                        </p:attrNameLst>
                                      </p:cBhvr>
                                      <p:tavLst>
                                        <p:tav tm="0" fmla="#ppt_y+(sin(-2*pi*(1-$))*-#ppt_x+cos(-2*pi*(1-$))*(1-#ppt_y))*(1-$)">
                                          <p:val>
                                            <p:fltVal val="0"/>
                                          </p:val>
                                        </p:tav>
                                        <p:tav tm="100000">
                                          <p:val>
                                            <p:fltVal val="1"/>
                                          </p:val>
                                        </p:tav>
                                      </p:tavLst>
                                    </p:anim>
                                  </p:childTnLst>
                                </p:cTn>
                              </p:par>
                            </p:childTnLst>
                          </p:cTn>
                        </p:par>
                        <p:par>
                          <p:cTn id="156" fill="hold">
                            <p:stCondLst>
                              <p:cond delay="16600"/>
                            </p:stCondLst>
                            <p:childTnLst>
                              <p:par>
                                <p:cTn id="157" presetClass="entr" nodeType="afterEffect" presetSubtype="0" presetID="15" grpId="38" fill="hold">
                                  <p:stCondLst>
                                    <p:cond delay="0"/>
                                  </p:stCondLst>
                                  <p:iterate type="el" backwards="0">
                                    <p:tmAbs val="0"/>
                                  </p:iterate>
                                  <p:childTnLst>
                                    <p:set>
                                      <p:cBhvr>
                                        <p:cTn id="158" fill="hold"/>
                                        <p:tgtEl>
                                          <p:spTgt spid="1155"/>
                                        </p:tgtEl>
                                        <p:attrNameLst>
                                          <p:attrName>style.visibility</p:attrName>
                                        </p:attrNameLst>
                                      </p:cBhvr>
                                      <p:to>
                                        <p:strVal val="visible"/>
                                      </p:to>
                                    </p:set>
                                    <p:anim calcmode="lin" valueType="num">
                                      <p:cBhvr>
                                        <p:cTn id="159" dur="1000" fill="hold"/>
                                        <p:tgtEl>
                                          <p:spTgt spid="1155"/>
                                        </p:tgtEl>
                                        <p:attrNameLst>
                                          <p:attrName>ppt_w</p:attrName>
                                        </p:attrNameLst>
                                      </p:cBhvr>
                                      <p:tavLst>
                                        <p:tav tm="0">
                                          <p:val>
                                            <p:fltVal val="0"/>
                                          </p:val>
                                        </p:tav>
                                        <p:tav tm="100000">
                                          <p:val>
                                            <p:strVal val="#ppt_w"/>
                                          </p:val>
                                        </p:tav>
                                      </p:tavLst>
                                    </p:anim>
                                    <p:anim calcmode="lin" valueType="num">
                                      <p:cBhvr>
                                        <p:cTn id="160" dur="1000" fill="hold"/>
                                        <p:tgtEl>
                                          <p:spTgt spid="1155"/>
                                        </p:tgtEl>
                                        <p:attrNameLst>
                                          <p:attrName>ppt_h</p:attrName>
                                        </p:attrNameLst>
                                      </p:cBhvr>
                                      <p:tavLst>
                                        <p:tav tm="0">
                                          <p:val>
                                            <p:fltVal val="0"/>
                                          </p:val>
                                        </p:tav>
                                        <p:tav tm="100000">
                                          <p:val>
                                            <p:strVal val="#ppt_h"/>
                                          </p:val>
                                        </p:tav>
                                      </p:tavLst>
                                    </p:anim>
                                    <p:anim calcmode="lin" valueType="num">
                                      <p:cBhvr>
                                        <p:cTn id="161" dur="1000" fill="hold"/>
                                        <p:tgtEl>
                                          <p:spTgt spid="1155"/>
                                        </p:tgtEl>
                                        <p:attrNameLst>
                                          <p:attrName>ppt_x</p:attrName>
                                        </p:attrNameLst>
                                      </p:cBhvr>
                                      <p:tavLst>
                                        <p:tav tm="0" fmla="#ppt_x+(cos(-2*pi*(1-$))*-#ppt_x-sin(-2*pi*(1-$))*(1-#ppt_y))*(1-$)">
                                          <p:val>
                                            <p:fltVal val="0"/>
                                          </p:val>
                                        </p:tav>
                                        <p:tav tm="100000">
                                          <p:val>
                                            <p:fltVal val="1"/>
                                          </p:val>
                                        </p:tav>
                                      </p:tavLst>
                                    </p:anim>
                                    <p:anim calcmode="lin" valueType="num">
                                      <p:cBhvr>
                                        <p:cTn id="162" dur="1000" fill="hold"/>
                                        <p:tgtEl>
                                          <p:spTgt spid="115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51" grpId="36"/>
      <p:bldP build="whole" bldLvl="1" animBg="1" rev="0" advAuto="0" spid="1144" grpId="34"/>
      <p:bldP build="whole" bldLvl="1" animBg="1" rev="0" advAuto="0" spid="1132" grpId="1"/>
      <p:bldP build="whole" bldLvl="1" animBg="1" rev="0" advAuto="0" spid="1138" grpId="12"/>
      <p:bldP build="whole" bldLvl="1" animBg="1" rev="0" advAuto="0" spid="1141" grpId="30"/>
      <p:bldP build="whole" bldLvl="1" animBg="1" rev="0" advAuto="0" spid="1146" grpId="23"/>
      <p:bldP build="whole" bldLvl="1" animBg="1" rev="0" advAuto="0" spid="1148" grpId="5"/>
      <p:bldP build="whole" bldLvl="1" animBg="1" rev="0" advAuto="0" spid="1137" grpId="25"/>
      <p:bldP build="whole" bldLvl="1" animBg="1" rev="0" advAuto="0" spid="1133" grpId="4"/>
      <p:bldP build="whole" bldLvl="1" animBg="1" rev="0" advAuto="0" spid="1147" grpId="24"/>
      <p:bldP build="whole" bldLvl="1" animBg="1" rev="0" advAuto="0" spid="1139" grpId="17"/>
      <p:bldP build="whole" bldLvl="1" animBg="1" rev="0" advAuto="0" spid="1138" grpId="26"/>
      <p:bldP build="whole" bldLvl="1" animBg="1" rev="0" advAuto="0" spid="1149" grpId="6"/>
      <p:bldP build="whole" bldLvl="1" animBg="1" rev="0" advAuto="0" spid="1134" grpId="3"/>
      <p:bldP build="whole" bldLvl="1" animBg="1" rev="0" advAuto="0" spid="1131" grpId="27"/>
      <p:bldP build="whole" bldLvl="1" animBg="1" rev="0" advAuto="0" spid="1154" grpId="37"/>
      <p:bldP build="whole" bldLvl="1" animBg="1" rev="0" advAuto="0" spid="1131" grpId="33"/>
      <p:bldP build="whole" bldLvl="1" animBg="1" rev="0" advAuto="0" spid="1140" grpId="18"/>
      <p:bldP build="whole" bldLvl="1" animBg="1" rev="0" advAuto="0" spid="1143" grpId="2"/>
      <p:bldP build="whole" bldLvl="1" animBg="1" rev="0" advAuto="0" spid="1155" grpId="38"/>
      <p:bldP build="whole" bldLvl="1" animBg="1" rev="0" advAuto="0" spid="1134" grpId="19"/>
      <p:bldP build="whole" bldLvl="1" animBg="1" rev="0" advAuto="0" spid="1135" grpId="15"/>
      <p:bldP build="whole" bldLvl="1" animBg="1" rev="0" advAuto="0" spid="1152" grpId="9"/>
      <p:bldP build="whole" bldLvl="1" animBg="1" rev="0" advAuto="0" spid="1135" grpId="21"/>
      <p:bldP build="whole" bldLvl="1" animBg="1" rev="0" advAuto="0" spid="1142" grpId="31"/>
      <p:bldP build="whole" bldLvl="1" animBg="1" rev="0" advAuto="0" spid="1130" grpId="7"/>
      <p:bldP build="whole" bldLvl="1" animBg="1" rev="0" advAuto="0" spid="1136" grpId="16"/>
      <p:bldP build="whole" bldLvl="1" animBg="1" rev="0" advAuto="0" spid="1145" grpId="8"/>
      <p:bldP build="whole" bldLvl="1" animBg="1" rev="0" advAuto="0" spid="1150" grpId="35"/>
      <p:bldP build="whole" bldLvl="1" animBg="1" rev="0" advAuto="0" spid="1153" grpId="10"/>
      <p:bldP build="whole" bldLvl="1" animBg="1" rev="0" advAuto="0" spid="1136" grpId="22"/>
      <p:bldP build="whole" bldLvl="1" animBg="1" rev="0" advAuto="0" spid="1130" grpId="13"/>
      <p:bldP build="whole" bldLvl="1" animBg="1" rev="0" advAuto="0" spid="1145" grpId="14"/>
      <p:bldP build="whole" bldLvl="1" animBg="1" rev="0" advAuto="0" spid="1137" grpId="11"/>
      <p:bldP build="whole" bldLvl="1" animBg="1" rev="0" advAuto="0" spid="1144" grpId="28"/>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157" name="fish.png" descr="fish.png"/>
          <p:cNvPicPr>
            <a:picLocks noChangeAspect="1"/>
          </p:cNvPicPr>
          <p:nvPr/>
        </p:nvPicPr>
        <p:blipFill>
          <a:blip r:embed="rId3">
            <a:extLst/>
          </a:blip>
          <a:stretch>
            <a:fillRect/>
          </a:stretch>
        </p:blipFill>
        <p:spPr>
          <a:xfrm>
            <a:off x="10324294" y="5105063"/>
            <a:ext cx="3505874" cy="3505874"/>
          </a:xfrm>
          <a:prstGeom prst="rect">
            <a:avLst/>
          </a:prstGeom>
          <a:ln w="12700">
            <a:miter lim="400000"/>
          </a:ln>
        </p:spPr>
      </p:pic>
      <p:pic>
        <p:nvPicPr>
          <p:cNvPr id="1158" name="cat (1).png" descr="cat (1).png"/>
          <p:cNvPicPr>
            <a:picLocks noChangeAspect="1"/>
          </p:cNvPicPr>
          <p:nvPr/>
        </p:nvPicPr>
        <p:blipFill>
          <a:blip r:embed="rId4">
            <a:extLst/>
          </a:blip>
          <a:stretch>
            <a:fillRect/>
          </a:stretch>
        </p:blipFill>
        <p:spPr>
          <a:xfrm>
            <a:off x="15168511" y="4953000"/>
            <a:ext cx="3810001" cy="3810000"/>
          </a:xfrm>
          <a:prstGeom prst="rect">
            <a:avLst/>
          </a:prstGeom>
          <a:ln w="12700">
            <a:miter lim="400000"/>
          </a:ln>
        </p:spPr>
      </p:pic>
      <p:pic>
        <p:nvPicPr>
          <p:cNvPr id="1159" name="cat.png" descr="cat.png"/>
          <p:cNvPicPr>
            <a:picLocks noChangeAspect="1"/>
          </p:cNvPicPr>
          <p:nvPr/>
        </p:nvPicPr>
        <p:blipFill>
          <a:blip r:embed="rId5">
            <a:extLst/>
          </a:blip>
          <a:stretch>
            <a:fillRect/>
          </a:stretch>
        </p:blipFill>
        <p:spPr>
          <a:xfrm>
            <a:off x="5405489" y="4953000"/>
            <a:ext cx="3810001" cy="3810000"/>
          </a:xfrm>
          <a:prstGeom prst="rect">
            <a:avLst/>
          </a:prstGeom>
          <a:ln w="12700">
            <a:miter lim="400000"/>
          </a:ln>
        </p:spPr>
      </p:pic>
      <p:sp>
        <p:nvSpPr>
          <p:cNvPr id="1160" name="1"/>
          <p:cNvSpPr txBox="1"/>
          <p:nvPr/>
        </p:nvSpPr>
        <p:spPr>
          <a:xfrm>
            <a:off x="16740771" y="8879734"/>
            <a:ext cx="665481" cy="118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6200">
                <a:latin typeface="Avenir Next Heavy"/>
                <a:ea typeface="Avenir Next Heavy"/>
                <a:cs typeface="Avenir Next Heavy"/>
                <a:sym typeface="Avenir Next Heavy"/>
              </a:defRPr>
            </a:lvl1pPr>
          </a:lstStyle>
          <a:p>
            <a:pPr/>
            <a:r>
              <a:t>1</a:t>
            </a:r>
          </a:p>
        </p:txBody>
      </p:sp>
      <p:sp>
        <p:nvSpPr>
          <p:cNvPr id="1161" name="1"/>
          <p:cNvSpPr txBox="1"/>
          <p:nvPr/>
        </p:nvSpPr>
        <p:spPr>
          <a:xfrm>
            <a:off x="6977749" y="8879734"/>
            <a:ext cx="665481" cy="118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6200">
                <a:latin typeface="Avenir Next Heavy"/>
                <a:ea typeface="Avenir Next Heavy"/>
                <a:cs typeface="Avenir Next Heavy"/>
                <a:sym typeface="Avenir Next Heavy"/>
              </a:defRPr>
            </a:lvl1pPr>
          </a:lstStyle>
          <a:p>
            <a:pPr/>
            <a:r>
              <a:t>1</a:t>
            </a:r>
          </a:p>
        </p:txBody>
      </p:sp>
      <p:sp>
        <p:nvSpPr>
          <p:cNvPr id="1162" name="2"/>
          <p:cNvSpPr txBox="1"/>
          <p:nvPr/>
        </p:nvSpPr>
        <p:spPr>
          <a:xfrm>
            <a:off x="6977749" y="8879734"/>
            <a:ext cx="665481" cy="118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6200">
                <a:latin typeface="Avenir Next Heavy"/>
                <a:ea typeface="Avenir Next Heavy"/>
                <a:cs typeface="Avenir Next Heavy"/>
                <a:sym typeface="Avenir Next Heavy"/>
              </a:defRPr>
            </a:lvl1pPr>
          </a:lstStyle>
          <a:p>
            <a:pPr/>
            <a:r>
              <a:t>2</a:t>
            </a:r>
          </a:p>
        </p:txBody>
      </p:sp>
      <p:sp>
        <p:nvSpPr>
          <p:cNvPr id="1163" name="3"/>
          <p:cNvSpPr txBox="1"/>
          <p:nvPr/>
        </p:nvSpPr>
        <p:spPr>
          <a:xfrm>
            <a:off x="6977749" y="8879734"/>
            <a:ext cx="665481" cy="118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6200">
                <a:latin typeface="Avenir Next Heavy"/>
                <a:ea typeface="Avenir Next Heavy"/>
                <a:cs typeface="Avenir Next Heavy"/>
                <a:sym typeface="Avenir Next Heavy"/>
              </a:defRPr>
            </a:lvl1pPr>
          </a:lstStyle>
          <a:p>
            <a:pPr/>
            <a:r>
              <a:t>3</a:t>
            </a:r>
          </a:p>
        </p:txBody>
      </p:sp>
      <p:sp>
        <p:nvSpPr>
          <p:cNvPr id="1164" name="REFILL"/>
          <p:cNvSpPr txBox="1"/>
          <p:nvPr/>
        </p:nvSpPr>
        <p:spPr>
          <a:xfrm>
            <a:off x="10808868" y="8879734"/>
            <a:ext cx="2766264" cy="118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6200">
                <a:latin typeface="Avenir Next Heavy"/>
                <a:ea typeface="Avenir Next Heavy"/>
                <a:cs typeface="Avenir Next Heavy"/>
                <a:sym typeface="Avenir Next Heavy"/>
              </a:defRPr>
            </a:lvl1pPr>
          </a:lstStyle>
          <a:p>
            <a:pPr/>
            <a:r>
              <a:t>REFILL</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5" grpId="1" fill="hold">
                                  <p:stCondLst>
                                    <p:cond delay="0"/>
                                  </p:stCondLst>
                                  <p:iterate type="el" backwards="0">
                                    <p:tmAbs val="0"/>
                                  </p:iterate>
                                  <p:childTnLst>
                                    <p:set>
                                      <p:cBhvr>
                                        <p:cTn id="6" fill="hold"/>
                                        <p:tgtEl>
                                          <p:spTgt spid="1157"/>
                                        </p:tgtEl>
                                        <p:attrNameLst>
                                          <p:attrName>style.visibility</p:attrName>
                                        </p:attrNameLst>
                                      </p:cBhvr>
                                      <p:to>
                                        <p:strVal val="visible"/>
                                      </p:to>
                                    </p:set>
                                    <p:anim calcmode="lin" valueType="num">
                                      <p:cBhvr>
                                        <p:cTn id="7" dur="800" fill="hold"/>
                                        <p:tgtEl>
                                          <p:spTgt spid="1157"/>
                                        </p:tgtEl>
                                        <p:attrNameLst>
                                          <p:attrName>ppt_w</p:attrName>
                                        </p:attrNameLst>
                                      </p:cBhvr>
                                      <p:tavLst>
                                        <p:tav tm="0">
                                          <p:val>
                                            <p:fltVal val="0"/>
                                          </p:val>
                                        </p:tav>
                                        <p:tav tm="100000">
                                          <p:val>
                                            <p:strVal val="#ppt_w"/>
                                          </p:val>
                                        </p:tav>
                                      </p:tavLst>
                                    </p:anim>
                                    <p:anim calcmode="lin" valueType="num">
                                      <p:cBhvr>
                                        <p:cTn id="8" dur="800" fill="hold"/>
                                        <p:tgtEl>
                                          <p:spTgt spid="1157"/>
                                        </p:tgtEl>
                                        <p:attrNameLst>
                                          <p:attrName>ppt_h</p:attrName>
                                        </p:attrNameLst>
                                      </p:cBhvr>
                                      <p:tavLst>
                                        <p:tav tm="0">
                                          <p:val>
                                            <p:fltVal val="0"/>
                                          </p:val>
                                        </p:tav>
                                        <p:tav tm="100000">
                                          <p:val>
                                            <p:strVal val="#ppt_h"/>
                                          </p:val>
                                        </p:tav>
                                      </p:tavLst>
                                    </p:anim>
                                    <p:anim calcmode="lin" valueType="num">
                                      <p:cBhvr>
                                        <p:cTn id="9" dur="800" fill="hold"/>
                                        <p:tgtEl>
                                          <p:spTgt spid="1157"/>
                                        </p:tgtEl>
                                        <p:attrNameLst>
                                          <p:attrName>ppt_x</p:attrName>
                                        </p:attrNameLst>
                                      </p:cBhvr>
                                      <p:tavLst>
                                        <p:tav tm="0" fmla="#ppt_x+(cos(-2*pi*(1-$))*-#ppt_x-sin(-2*pi*(1-$))*(1-#ppt_y))*(1-$)">
                                          <p:val>
                                            <p:fltVal val="0"/>
                                          </p:val>
                                        </p:tav>
                                        <p:tav tm="100000">
                                          <p:val>
                                            <p:fltVal val="1"/>
                                          </p:val>
                                        </p:tav>
                                      </p:tavLst>
                                    </p:anim>
                                    <p:anim calcmode="lin" valueType="num">
                                      <p:cBhvr>
                                        <p:cTn id="10" dur="800" fill="hold"/>
                                        <p:tgtEl>
                                          <p:spTgt spid="1157"/>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800"/>
                            </p:stCondLst>
                            <p:childTnLst>
                              <p:par>
                                <p:cTn id="12" presetClass="entr" nodeType="afterEffect" presetSubtype="32" presetID="4" grpId="2" fill="hold">
                                  <p:stCondLst>
                                    <p:cond delay="0"/>
                                  </p:stCondLst>
                                  <p:iterate type="el" backwards="0">
                                    <p:tmAbs val="0"/>
                                  </p:iterate>
                                  <p:childTnLst>
                                    <p:set>
                                      <p:cBhvr>
                                        <p:cTn id="13" fill="hold"/>
                                        <p:tgtEl>
                                          <p:spTgt spid="1159"/>
                                        </p:tgtEl>
                                        <p:attrNameLst>
                                          <p:attrName>style.visibility</p:attrName>
                                        </p:attrNameLst>
                                      </p:cBhvr>
                                      <p:to>
                                        <p:strVal val="visible"/>
                                      </p:to>
                                    </p:set>
                                    <p:animEffect filter="box(out)" transition="in">
                                      <p:cBhvr>
                                        <p:cTn id="14" dur="900"/>
                                        <p:tgtEl>
                                          <p:spTgt spid="1159"/>
                                        </p:tgtEl>
                                      </p:cBhvr>
                                    </p:animEffect>
                                  </p:childTnLst>
                                </p:cTn>
                              </p:par>
                            </p:childTnLst>
                          </p:cTn>
                        </p:par>
                        <p:par>
                          <p:cTn id="15" fill="hold">
                            <p:stCondLst>
                              <p:cond delay="1700"/>
                            </p:stCondLst>
                            <p:childTnLst>
                              <p:par>
                                <p:cTn id="16" presetClass="entr" nodeType="afterEffect" presetSubtype="32" presetID="4" grpId="3" fill="hold">
                                  <p:stCondLst>
                                    <p:cond delay="200"/>
                                  </p:stCondLst>
                                  <p:iterate type="el" backwards="0">
                                    <p:tmAbs val="0"/>
                                  </p:iterate>
                                  <p:childTnLst>
                                    <p:set>
                                      <p:cBhvr>
                                        <p:cTn id="17" fill="hold"/>
                                        <p:tgtEl>
                                          <p:spTgt spid="1158"/>
                                        </p:tgtEl>
                                        <p:attrNameLst>
                                          <p:attrName>style.visibility</p:attrName>
                                        </p:attrNameLst>
                                      </p:cBhvr>
                                      <p:to>
                                        <p:strVal val="visible"/>
                                      </p:to>
                                    </p:set>
                                    <p:animEffect filter="box(out)" transition="in">
                                      <p:cBhvr>
                                        <p:cTn id="18" dur="900"/>
                                        <p:tgtEl>
                                          <p:spTgt spid="1158"/>
                                        </p:tgtEl>
                                      </p:cBhvr>
                                    </p:animEffect>
                                  </p:childTnLst>
                                </p:cTn>
                              </p:par>
                            </p:childTnLst>
                          </p:cTn>
                        </p:par>
                        <p:par>
                          <p:cTn id="19" fill="hold">
                            <p:stCondLst>
                              <p:cond delay="2800"/>
                            </p:stCondLst>
                            <p:childTnLst>
                              <p:par>
                                <p:cTn id="20" presetClass="entr" nodeType="afterEffect" presetSubtype="32" presetID="23" grpId="5" fill="hold">
                                  <p:stCondLst>
                                    <p:cond delay="0"/>
                                  </p:stCondLst>
                                  <p:iterate type="el" backwards="0">
                                    <p:tmAbs val="0"/>
                                  </p:iterate>
                                  <p:childTnLst>
                                    <p:set>
                                      <p:cBhvr>
                                        <p:cTn id="21" fill="hold"/>
                                        <p:tgtEl>
                                          <p:spTgt spid="1161"/>
                                        </p:tgtEl>
                                        <p:attrNameLst>
                                          <p:attrName>style.visibility</p:attrName>
                                        </p:attrNameLst>
                                      </p:cBhvr>
                                      <p:to>
                                        <p:strVal val="visible"/>
                                      </p:to>
                                    </p:set>
                                    <p:anim calcmode="lin" valueType="num">
                                      <p:cBhvr>
                                        <p:cTn id="22" dur="900" fill="hold"/>
                                        <p:tgtEl>
                                          <p:spTgt spid="1161"/>
                                        </p:tgtEl>
                                        <p:attrNameLst>
                                          <p:attrName>ppt_w</p:attrName>
                                        </p:attrNameLst>
                                      </p:cBhvr>
                                      <p:tavLst>
                                        <p:tav tm="0">
                                          <p:val>
                                            <p:strVal val="4*#ppt_w"/>
                                          </p:val>
                                        </p:tav>
                                        <p:tav tm="100000">
                                          <p:val>
                                            <p:strVal val="#ppt_w"/>
                                          </p:val>
                                        </p:tav>
                                      </p:tavLst>
                                    </p:anim>
                                    <p:anim calcmode="lin" valueType="num">
                                      <p:cBhvr>
                                        <p:cTn id="23" dur="900" fill="hold"/>
                                        <p:tgtEl>
                                          <p:spTgt spid="1161"/>
                                        </p:tgtEl>
                                        <p:attrNameLst>
                                          <p:attrName>ppt_h</p:attrName>
                                        </p:attrNameLst>
                                      </p:cBhvr>
                                      <p:tavLst>
                                        <p:tav tm="0">
                                          <p:val>
                                            <p:strVal val="4*#ppt_h"/>
                                          </p:val>
                                        </p:tav>
                                        <p:tav tm="100000">
                                          <p:val>
                                            <p:strVal val="#ppt_h"/>
                                          </p:val>
                                        </p:tav>
                                      </p:tavLst>
                                    </p:anim>
                                  </p:childTnLst>
                                </p:cTn>
                              </p:par>
                            </p:childTnLst>
                          </p:cTn>
                        </p:par>
                        <p:par>
                          <p:cTn id="24" fill="hold">
                            <p:stCondLst>
                              <p:cond delay="3700"/>
                            </p:stCondLst>
                            <p:childTnLst>
                              <p:par>
                                <p:cTn id="25" presetClass="entr" nodeType="afterEffect" presetSubtype="32" presetID="23" grpId="7" fill="hold">
                                  <p:stCondLst>
                                    <p:cond delay="0"/>
                                  </p:stCondLst>
                                  <p:iterate type="el" backwards="0">
                                    <p:tmAbs val="0"/>
                                  </p:iterate>
                                  <p:childTnLst>
                                    <p:set>
                                      <p:cBhvr>
                                        <p:cTn id="26" fill="hold"/>
                                        <p:tgtEl>
                                          <p:spTgt spid="1164"/>
                                        </p:tgtEl>
                                        <p:attrNameLst>
                                          <p:attrName>style.visibility</p:attrName>
                                        </p:attrNameLst>
                                      </p:cBhvr>
                                      <p:to>
                                        <p:strVal val="visible"/>
                                      </p:to>
                                    </p:set>
                                    <p:anim calcmode="lin" valueType="num">
                                      <p:cBhvr>
                                        <p:cTn id="27" dur="900" fill="hold"/>
                                        <p:tgtEl>
                                          <p:spTgt spid="1164"/>
                                        </p:tgtEl>
                                        <p:attrNameLst>
                                          <p:attrName>ppt_w</p:attrName>
                                        </p:attrNameLst>
                                      </p:cBhvr>
                                      <p:tavLst>
                                        <p:tav tm="0">
                                          <p:val>
                                            <p:strVal val="4*#ppt_w"/>
                                          </p:val>
                                        </p:tav>
                                        <p:tav tm="100000">
                                          <p:val>
                                            <p:strVal val="#ppt_w"/>
                                          </p:val>
                                        </p:tav>
                                      </p:tavLst>
                                    </p:anim>
                                    <p:anim calcmode="lin" valueType="num">
                                      <p:cBhvr>
                                        <p:cTn id="28" dur="900" fill="hold"/>
                                        <p:tgtEl>
                                          <p:spTgt spid="1164"/>
                                        </p:tgtEl>
                                        <p:attrNameLst>
                                          <p:attrName>ppt_h</p:attrName>
                                        </p:attrNameLst>
                                      </p:cBhvr>
                                      <p:tavLst>
                                        <p:tav tm="0">
                                          <p:val>
                                            <p:strVal val="4*#ppt_h"/>
                                          </p:val>
                                        </p:tav>
                                        <p:tav tm="100000">
                                          <p:val>
                                            <p:strVal val="#ppt_h"/>
                                          </p:val>
                                        </p:tav>
                                      </p:tavLst>
                                    </p:anim>
                                  </p:childTnLst>
                                </p:cTn>
                              </p:par>
                            </p:childTnLst>
                          </p:cTn>
                        </p:par>
                        <p:par>
                          <p:cTn id="29" fill="hold">
                            <p:stCondLst>
                              <p:cond delay="4600"/>
                            </p:stCondLst>
                            <p:childTnLst>
                              <p:par>
                                <p:cTn id="30" presetClass="exit" nodeType="afterEffect" presetID="10" grpId="9" fill="hold">
                                  <p:stCondLst>
                                    <p:cond delay="0"/>
                                  </p:stCondLst>
                                  <p:iterate type="el" backwards="0">
                                    <p:tmAbs val="0"/>
                                  </p:iterate>
                                  <p:childTnLst>
                                    <p:animEffect filter="fade" transition="out">
                                      <p:cBhvr>
                                        <p:cTn id="31" dur="500" fill="hold"/>
                                        <p:tgtEl>
                                          <p:spTgt spid="1161"/>
                                        </p:tgtEl>
                                      </p:cBhvr>
                                    </p:animEffect>
                                    <p:set>
                                      <p:cBhvr>
                                        <p:cTn id="32" fill="hold">
                                          <p:stCondLst>
                                            <p:cond delay="499"/>
                                          </p:stCondLst>
                                        </p:cTn>
                                        <p:tgtEl>
                                          <p:spTgt spid="1161"/>
                                        </p:tgtEl>
                                        <p:attrNameLst>
                                          <p:attrName>style.visibility</p:attrName>
                                        </p:attrNameLst>
                                      </p:cBhvr>
                                      <p:to>
                                        <p:strVal val="hidden"/>
                                      </p:to>
                                    </p:set>
                                  </p:childTnLst>
                                </p:cTn>
                              </p:par>
                            </p:childTnLst>
                          </p:cTn>
                        </p:par>
                        <p:par>
                          <p:cTn id="33" fill="hold">
                            <p:stCondLst>
                              <p:cond delay="5100"/>
                            </p:stCondLst>
                            <p:childTnLst>
                              <p:par>
                                <p:cTn id="34" presetClass="entr" nodeType="afterEffect" presetSubtype="32" presetID="23" grpId="10" fill="hold">
                                  <p:stCondLst>
                                    <p:cond delay="200"/>
                                  </p:stCondLst>
                                  <p:iterate type="el" backwards="0">
                                    <p:tmAbs val="0"/>
                                  </p:iterate>
                                  <p:childTnLst>
                                    <p:set>
                                      <p:cBhvr>
                                        <p:cTn id="35" fill="hold"/>
                                        <p:tgtEl>
                                          <p:spTgt spid="1162"/>
                                        </p:tgtEl>
                                        <p:attrNameLst>
                                          <p:attrName>style.visibility</p:attrName>
                                        </p:attrNameLst>
                                      </p:cBhvr>
                                      <p:to>
                                        <p:strVal val="visible"/>
                                      </p:to>
                                    </p:set>
                                    <p:anim calcmode="lin" valueType="num">
                                      <p:cBhvr>
                                        <p:cTn id="36" dur="900" fill="hold"/>
                                        <p:tgtEl>
                                          <p:spTgt spid="1162"/>
                                        </p:tgtEl>
                                        <p:attrNameLst>
                                          <p:attrName>ppt_w</p:attrName>
                                        </p:attrNameLst>
                                      </p:cBhvr>
                                      <p:tavLst>
                                        <p:tav tm="0">
                                          <p:val>
                                            <p:strVal val="4*#ppt_w"/>
                                          </p:val>
                                        </p:tav>
                                        <p:tav tm="100000">
                                          <p:val>
                                            <p:strVal val="#ppt_w"/>
                                          </p:val>
                                        </p:tav>
                                      </p:tavLst>
                                    </p:anim>
                                    <p:anim calcmode="lin" valueType="num">
                                      <p:cBhvr>
                                        <p:cTn id="37" dur="900" fill="hold"/>
                                        <p:tgtEl>
                                          <p:spTgt spid="1162"/>
                                        </p:tgtEl>
                                        <p:attrNameLst>
                                          <p:attrName>ppt_h</p:attrName>
                                        </p:attrNameLst>
                                      </p:cBhvr>
                                      <p:tavLst>
                                        <p:tav tm="0">
                                          <p:val>
                                            <p:strVal val="4*#ppt_h"/>
                                          </p:val>
                                        </p:tav>
                                        <p:tav tm="100000">
                                          <p:val>
                                            <p:strVal val="#ppt_h"/>
                                          </p:val>
                                        </p:tav>
                                      </p:tavLst>
                                    </p:anim>
                                  </p:childTnLst>
                                </p:cTn>
                              </p:par>
                            </p:childTnLst>
                          </p:cTn>
                        </p:par>
                        <p:par>
                          <p:cTn id="38" fill="hold">
                            <p:stCondLst>
                              <p:cond delay="6200"/>
                            </p:stCondLst>
                            <p:childTnLst>
                              <p:par>
                                <p:cTn id="39" presetClass="exit" nodeType="afterEffect" presetID="10" grpId="14" fill="hold">
                                  <p:stCondLst>
                                    <p:cond delay="0"/>
                                  </p:stCondLst>
                                  <p:iterate type="el" backwards="0">
                                    <p:tmAbs val="0"/>
                                  </p:iterate>
                                  <p:childTnLst>
                                    <p:animEffect filter="fade" transition="out">
                                      <p:cBhvr>
                                        <p:cTn id="40" dur="500" fill="hold"/>
                                        <p:tgtEl>
                                          <p:spTgt spid="1162"/>
                                        </p:tgtEl>
                                      </p:cBhvr>
                                    </p:animEffect>
                                    <p:set>
                                      <p:cBhvr>
                                        <p:cTn id="41" fill="hold">
                                          <p:stCondLst>
                                            <p:cond delay="499"/>
                                          </p:stCondLst>
                                        </p:cTn>
                                        <p:tgtEl>
                                          <p:spTgt spid="1162"/>
                                        </p:tgtEl>
                                        <p:attrNameLst>
                                          <p:attrName>style.visibility</p:attrName>
                                        </p:attrNameLst>
                                      </p:cBhvr>
                                      <p:to>
                                        <p:strVal val="hidden"/>
                                      </p:to>
                                    </p:set>
                                  </p:childTnLst>
                                </p:cTn>
                              </p:par>
                            </p:childTnLst>
                          </p:cTn>
                        </p:par>
                        <p:par>
                          <p:cTn id="42" fill="hold">
                            <p:stCondLst>
                              <p:cond delay="6700"/>
                            </p:stCondLst>
                            <p:childTnLst>
                              <p:par>
                                <p:cTn id="43" presetClass="entr" nodeType="afterEffect" presetSubtype="32" presetID="23" grpId="15" fill="hold">
                                  <p:stCondLst>
                                    <p:cond delay="200"/>
                                  </p:stCondLst>
                                  <p:iterate type="el" backwards="0">
                                    <p:tmAbs val="0"/>
                                  </p:iterate>
                                  <p:childTnLst>
                                    <p:set>
                                      <p:cBhvr>
                                        <p:cTn id="44" fill="hold"/>
                                        <p:tgtEl>
                                          <p:spTgt spid="1163"/>
                                        </p:tgtEl>
                                        <p:attrNameLst>
                                          <p:attrName>style.visibility</p:attrName>
                                        </p:attrNameLst>
                                      </p:cBhvr>
                                      <p:to>
                                        <p:strVal val="visible"/>
                                      </p:to>
                                    </p:set>
                                    <p:anim calcmode="lin" valueType="num">
                                      <p:cBhvr>
                                        <p:cTn id="45" dur="900" fill="hold"/>
                                        <p:tgtEl>
                                          <p:spTgt spid="1163"/>
                                        </p:tgtEl>
                                        <p:attrNameLst>
                                          <p:attrName>ppt_w</p:attrName>
                                        </p:attrNameLst>
                                      </p:cBhvr>
                                      <p:tavLst>
                                        <p:tav tm="0">
                                          <p:val>
                                            <p:strVal val="4*#ppt_w"/>
                                          </p:val>
                                        </p:tav>
                                        <p:tav tm="100000">
                                          <p:val>
                                            <p:strVal val="#ppt_w"/>
                                          </p:val>
                                        </p:tav>
                                      </p:tavLst>
                                    </p:anim>
                                    <p:anim calcmode="lin" valueType="num">
                                      <p:cBhvr>
                                        <p:cTn id="46" dur="900" fill="hold"/>
                                        <p:tgtEl>
                                          <p:spTgt spid="1163"/>
                                        </p:tgtEl>
                                        <p:attrNameLst>
                                          <p:attrName>ppt_h</p:attrName>
                                        </p:attrNameLst>
                                      </p:cBhvr>
                                      <p:tavLst>
                                        <p:tav tm="0">
                                          <p:val>
                                            <p:strVal val="4*#ppt_h"/>
                                          </p:val>
                                        </p:tav>
                                        <p:tav tm="100000">
                                          <p:val>
                                            <p:strVal val="#ppt_h"/>
                                          </p:val>
                                        </p:tav>
                                      </p:tavLst>
                                    </p:anim>
                                  </p:childTnLst>
                                </p:cTn>
                              </p:par>
                            </p:childTnLst>
                          </p:cTn>
                        </p:par>
                        <p:par>
                          <p:cTn id="47" fill="hold">
                            <p:stCondLst>
                              <p:cond delay="7800"/>
                            </p:stCondLst>
                            <p:childTnLst>
                              <p:par>
                                <p:cTn id="48" presetClass="entr" nodeType="afterEffect" presetSubtype="32" presetID="23" grpId="19" fill="hold">
                                  <p:stCondLst>
                                    <p:cond delay="0"/>
                                  </p:stCondLst>
                                  <p:iterate type="el" backwards="0">
                                    <p:tmAbs val="0"/>
                                  </p:iterate>
                                  <p:childTnLst>
                                    <p:set>
                                      <p:cBhvr>
                                        <p:cTn id="49" fill="hold"/>
                                        <p:tgtEl>
                                          <p:spTgt spid="1160"/>
                                        </p:tgtEl>
                                        <p:attrNameLst>
                                          <p:attrName>style.visibility</p:attrName>
                                        </p:attrNameLst>
                                      </p:cBhvr>
                                      <p:to>
                                        <p:strVal val="visible"/>
                                      </p:to>
                                    </p:set>
                                    <p:anim calcmode="lin" valueType="num">
                                      <p:cBhvr>
                                        <p:cTn id="50" dur="900" fill="hold"/>
                                        <p:tgtEl>
                                          <p:spTgt spid="1160"/>
                                        </p:tgtEl>
                                        <p:attrNameLst>
                                          <p:attrName>ppt_w</p:attrName>
                                        </p:attrNameLst>
                                      </p:cBhvr>
                                      <p:tavLst>
                                        <p:tav tm="0">
                                          <p:val>
                                            <p:strVal val="4*#ppt_w"/>
                                          </p:val>
                                        </p:tav>
                                        <p:tav tm="100000">
                                          <p:val>
                                            <p:strVal val="#ppt_w"/>
                                          </p:val>
                                        </p:tav>
                                      </p:tavLst>
                                    </p:anim>
                                    <p:anim calcmode="lin" valueType="num">
                                      <p:cBhvr>
                                        <p:cTn id="51" dur="900" fill="hold"/>
                                        <p:tgtEl>
                                          <p:spTgt spid="116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57" grpId="1"/>
      <p:bldP build="whole" bldLvl="1" animBg="1" rev="0" advAuto="0" spid="1162" grpId="14"/>
      <p:bldP build="whole" bldLvl="1" animBg="1" rev="0" advAuto="0" spid="1163" grpId="15"/>
      <p:bldP build="whole" bldLvl="1" animBg="1" rev="0" advAuto="0" spid="1161" grpId="9"/>
      <p:bldP build="whole" bldLvl="1" animBg="1" rev="0" advAuto="0" spid="1160" grpId="19"/>
      <p:bldP build="whole" bldLvl="1" animBg="1" rev="0" advAuto="0" spid="1164" grpId="7"/>
      <p:bldP build="whole" bldLvl="1" animBg="1" rev="0" advAuto="0" spid="1158" grpId="3"/>
      <p:bldP build="whole" bldLvl="1" animBg="1" rev="0" advAuto="0" spid="1162" grpId="10"/>
      <p:bldP build="whole" bldLvl="1" animBg="1" rev="0" advAuto="0" spid="1159" grpId="2"/>
      <p:bldP build="whole" bldLvl="1" animBg="1" rev="0" advAuto="0" spid="1161" grpId="5"/>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166" name="Scheduler…"/>
          <p:cNvSpPr txBox="1"/>
          <p:nvPr/>
        </p:nvSpPr>
        <p:spPr>
          <a:xfrm>
            <a:off x="13691069" y="3694167"/>
            <a:ext cx="2522805"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0"/>
              </a:spcBef>
              <a:defRPr sz="3500"/>
            </a:pPr>
            <a:r>
              <a:t>Scheduler</a:t>
            </a:r>
          </a:p>
          <a:p>
            <a:pPr algn="ctr">
              <a:spcBef>
                <a:spcPts val="0"/>
              </a:spcBef>
              <a:defRPr sz="3500"/>
            </a:pPr>
            <a:r>
              <a:t>Queue</a:t>
            </a:r>
          </a:p>
        </p:txBody>
      </p:sp>
      <p:sp>
        <p:nvSpPr>
          <p:cNvPr id="1167" name="Rounded Rectangle"/>
          <p:cNvSpPr/>
          <p:nvPr/>
        </p:nvSpPr>
        <p:spPr>
          <a:xfrm>
            <a:off x="13311713" y="5212813"/>
            <a:ext cx="3281516" cy="6727870"/>
          </a:xfrm>
          <a:prstGeom prst="roundRect">
            <a:avLst>
              <a:gd name="adj" fmla="val 580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68" name="Rounded Rectangle"/>
          <p:cNvSpPr/>
          <p:nvPr/>
        </p:nvSpPr>
        <p:spPr>
          <a:xfrm>
            <a:off x="2481076" y="5212408"/>
            <a:ext cx="3281517" cy="1031534"/>
          </a:xfrm>
          <a:prstGeom prst="roundRect">
            <a:avLst>
              <a:gd name="adj" fmla="val 126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69" name="Rounded Rectangle"/>
          <p:cNvSpPr/>
          <p:nvPr/>
        </p:nvSpPr>
        <p:spPr>
          <a:xfrm>
            <a:off x="6943861" y="5212408"/>
            <a:ext cx="3281517" cy="1031534"/>
          </a:xfrm>
          <a:prstGeom prst="roundRect">
            <a:avLst>
              <a:gd name="adj" fmla="val 126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70" name="Rounded Rectangle"/>
          <p:cNvSpPr/>
          <p:nvPr/>
        </p:nvSpPr>
        <p:spPr>
          <a:xfrm>
            <a:off x="2501571" y="1743280"/>
            <a:ext cx="7703312" cy="1860579"/>
          </a:xfrm>
          <a:prstGeom prst="roundRect">
            <a:avLst>
              <a:gd name="adj" fmla="val 20339"/>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71" name="Rounded Rectangle"/>
          <p:cNvSpPr/>
          <p:nvPr/>
        </p:nvSpPr>
        <p:spPr>
          <a:xfrm>
            <a:off x="2481076" y="6450572"/>
            <a:ext cx="3281517" cy="5487488"/>
          </a:xfrm>
          <a:prstGeom prst="roundRect">
            <a:avLst>
              <a:gd name="adj" fmla="val 396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72" name="Rounded Rectangle"/>
          <p:cNvSpPr/>
          <p:nvPr/>
        </p:nvSpPr>
        <p:spPr>
          <a:xfrm>
            <a:off x="2803611" y="6764732"/>
            <a:ext cx="2636448" cy="1031533"/>
          </a:xfrm>
          <a:prstGeom prst="roundRect">
            <a:avLst>
              <a:gd name="adj" fmla="val 12600"/>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73" name="acquire"/>
          <p:cNvSpPr txBox="1"/>
          <p:nvPr/>
        </p:nvSpPr>
        <p:spPr>
          <a:xfrm>
            <a:off x="3261850" y="6969348"/>
            <a:ext cx="171997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acquire</a:t>
            </a:r>
          </a:p>
        </p:txBody>
      </p:sp>
      <p:sp>
        <p:nvSpPr>
          <p:cNvPr id="1174" name="Rounded Rectangle"/>
          <p:cNvSpPr/>
          <p:nvPr/>
        </p:nvSpPr>
        <p:spPr>
          <a:xfrm>
            <a:off x="2803611" y="9287182"/>
            <a:ext cx="2636448" cy="1031534"/>
          </a:xfrm>
          <a:prstGeom prst="roundRect">
            <a:avLst>
              <a:gd name="adj" fmla="val 12600"/>
            </a:avLst>
          </a:prstGeom>
          <a:solidFill>
            <a:srgbClr val="8C9E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75" name="sleep"/>
          <p:cNvSpPr txBox="1"/>
          <p:nvPr/>
        </p:nvSpPr>
        <p:spPr>
          <a:xfrm>
            <a:off x="3491231" y="9491799"/>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sleep</a:t>
            </a:r>
          </a:p>
        </p:txBody>
      </p:sp>
      <p:sp>
        <p:nvSpPr>
          <p:cNvPr id="1176" name="Rounded Rectangle"/>
          <p:cNvSpPr/>
          <p:nvPr/>
        </p:nvSpPr>
        <p:spPr>
          <a:xfrm>
            <a:off x="2803611" y="8025957"/>
            <a:ext cx="2636448" cy="1031534"/>
          </a:xfrm>
          <a:prstGeom prst="roundRect">
            <a:avLst>
              <a:gd name="adj" fmla="val 126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77" name="work"/>
          <p:cNvSpPr txBox="1"/>
          <p:nvPr/>
        </p:nvSpPr>
        <p:spPr>
          <a:xfrm>
            <a:off x="3605922" y="8230573"/>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work</a:t>
            </a:r>
          </a:p>
        </p:txBody>
      </p:sp>
      <p:sp>
        <p:nvSpPr>
          <p:cNvPr id="1178" name="Rectangle"/>
          <p:cNvSpPr/>
          <p:nvPr/>
        </p:nvSpPr>
        <p:spPr>
          <a:xfrm>
            <a:off x="1696403" y="6810692"/>
            <a:ext cx="390805" cy="4767247"/>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79" name="Rounded Rectangle"/>
          <p:cNvSpPr/>
          <p:nvPr/>
        </p:nvSpPr>
        <p:spPr>
          <a:xfrm>
            <a:off x="2803610" y="10548408"/>
            <a:ext cx="2636449" cy="1031534"/>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80" name="release"/>
          <p:cNvSpPr txBox="1"/>
          <p:nvPr/>
        </p:nvSpPr>
        <p:spPr>
          <a:xfrm>
            <a:off x="3261850" y="10753025"/>
            <a:ext cx="171997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release</a:t>
            </a:r>
          </a:p>
        </p:txBody>
      </p:sp>
      <p:sp>
        <p:nvSpPr>
          <p:cNvPr id="1181" name="Rounded Rectangle"/>
          <p:cNvSpPr/>
          <p:nvPr/>
        </p:nvSpPr>
        <p:spPr>
          <a:xfrm>
            <a:off x="6943861" y="6450572"/>
            <a:ext cx="3281517" cy="5487488"/>
          </a:xfrm>
          <a:prstGeom prst="roundRect">
            <a:avLst>
              <a:gd name="adj" fmla="val 396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82" name="Rounded Rectangle"/>
          <p:cNvSpPr/>
          <p:nvPr/>
        </p:nvSpPr>
        <p:spPr>
          <a:xfrm>
            <a:off x="7266395" y="9287182"/>
            <a:ext cx="2636448" cy="1031534"/>
          </a:xfrm>
          <a:prstGeom prst="roundRect">
            <a:avLst>
              <a:gd name="adj" fmla="val 126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83" name="work"/>
          <p:cNvSpPr txBox="1"/>
          <p:nvPr/>
        </p:nvSpPr>
        <p:spPr>
          <a:xfrm>
            <a:off x="8068706" y="9491799"/>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work</a:t>
            </a:r>
          </a:p>
        </p:txBody>
      </p:sp>
      <p:sp>
        <p:nvSpPr>
          <p:cNvPr id="1184" name="Rounded Rectangle"/>
          <p:cNvSpPr/>
          <p:nvPr/>
        </p:nvSpPr>
        <p:spPr>
          <a:xfrm>
            <a:off x="7266395" y="6802252"/>
            <a:ext cx="2636448" cy="1031534"/>
          </a:xfrm>
          <a:prstGeom prst="roundRect">
            <a:avLst>
              <a:gd name="adj" fmla="val 12600"/>
            </a:avLst>
          </a:prstGeom>
          <a:solidFill>
            <a:srgbClr val="8C9E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85" name="sleep"/>
          <p:cNvSpPr txBox="1"/>
          <p:nvPr/>
        </p:nvSpPr>
        <p:spPr>
          <a:xfrm>
            <a:off x="7954016" y="7006868"/>
            <a:ext cx="12612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sleep</a:t>
            </a:r>
          </a:p>
        </p:txBody>
      </p:sp>
      <p:sp>
        <p:nvSpPr>
          <p:cNvPr id="1186" name="Rounded Rectangle"/>
          <p:cNvSpPr/>
          <p:nvPr/>
        </p:nvSpPr>
        <p:spPr>
          <a:xfrm>
            <a:off x="7266395" y="8025957"/>
            <a:ext cx="2636448" cy="1031534"/>
          </a:xfrm>
          <a:prstGeom prst="roundRect">
            <a:avLst>
              <a:gd name="adj" fmla="val 12600"/>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87" name="acquire"/>
          <p:cNvSpPr txBox="1"/>
          <p:nvPr/>
        </p:nvSpPr>
        <p:spPr>
          <a:xfrm>
            <a:off x="7724634" y="8230573"/>
            <a:ext cx="171997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acquire</a:t>
            </a:r>
          </a:p>
        </p:txBody>
      </p:sp>
      <p:sp>
        <p:nvSpPr>
          <p:cNvPr id="1188" name="Rounded Rectangle"/>
          <p:cNvSpPr/>
          <p:nvPr/>
        </p:nvSpPr>
        <p:spPr>
          <a:xfrm>
            <a:off x="7266395" y="10548408"/>
            <a:ext cx="2636448" cy="1031534"/>
          </a:xfrm>
          <a:prstGeom prst="roundRect">
            <a:avLst>
              <a:gd name="adj" fmla="val 126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89" name="release"/>
          <p:cNvSpPr txBox="1"/>
          <p:nvPr/>
        </p:nvSpPr>
        <p:spPr>
          <a:xfrm>
            <a:off x="7724634" y="10753025"/>
            <a:ext cx="171997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release</a:t>
            </a:r>
          </a:p>
        </p:txBody>
      </p:sp>
      <p:sp>
        <p:nvSpPr>
          <p:cNvPr id="1190" name="Rectangle"/>
          <p:cNvSpPr/>
          <p:nvPr/>
        </p:nvSpPr>
        <p:spPr>
          <a:xfrm>
            <a:off x="10631945" y="9306653"/>
            <a:ext cx="390806" cy="2271286"/>
          </a:xfrm>
          <a:prstGeom prst="rect">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91" name="Rounded Rectangle"/>
          <p:cNvSpPr/>
          <p:nvPr/>
        </p:nvSpPr>
        <p:spPr>
          <a:xfrm>
            <a:off x="13780411" y="5663319"/>
            <a:ext cx="2344120" cy="846478"/>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92" name="G1"/>
          <p:cNvSpPr txBox="1"/>
          <p:nvPr/>
        </p:nvSpPr>
        <p:spPr>
          <a:xfrm>
            <a:off x="14665940" y="5775408"/>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G1</a:t>
            </a:r>
          </a:p>
        </p:txBody>
      </p:sp>
      <p:sp>
        <p:nvSpPr>
          <p:cNvPr id="1193" name="Line"/>
          <p:cNvSpPr/>
          <p:nvPr/>
        </p:nvSpPr>
        <p:spPr>
          <a:xfrm flipV="1">
            <a:off x="8584619" y="3736197"/>
            <a:ext cx="1" cy="1224639"/>
          </a:xfrm>
          <a:prstGeom prst="line">
            <a:avLst/>
          </a:prstGeom>
          <a:ln w="889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194" name="Line"/>
          <p:cNvSpPr/>
          <p:nvPr/>
        </p:nvSpPr>
        <p:spPr>
          <a:xfrm flipV="1">
            <a:off x="4121834" y="3736197"/>
            <a:ext cx="1" cy="1224639"/>
          </a:xfrm>
          <a:prstGeom prst="line">
            <a:avLst/>
          </a:prstGeom>
          <a:ln w="889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195" name="Rounded Rectangle"/>
          <p:cNvSpPr/>
          <p:nvPr/>
        </p:nvSpPr>
        <p:spPr>
          <a:xfrm>
            <a:off x="2501571" y="1738265"/>
            <a:ext cx="7703312" cy="1860579"/>
          </a:xfrm>
          <a:prstGeom prst="roundRect">
            <a:avLst>
              <a:gd name="adj" fmla="val 20339"/>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96" name="Rounded Rectangle"/>
          <p:cNvSpPr/>
          <p:nvPr/>
        </p:nvSpPr>
        <p:spPr>
          <a:xfrm>
            <a:off x="6943861" y="5212408"/>
            <a:ext cx="3281517" cy="1031534"/>
          </a:xfrm>
          <a:prstGeom prst="roundRect">
            <a:avLst>
              <a:gd name="adj" fmla="val 12600"/>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97" name="Rounded Rectangle"/>
          <p:cNvSpPr/>
          <p:nvPr/>
        </p:nvSpPr>
        <p:spPr>
          <a:xfrm>
            <a:off x="2481076" y="5212408"/>
            <a:ext cx="3281517" cy="1031534"/>
          </a:xfrm>
          <a:prstGeom prst="roundRect">
            <a:avLst>
              <a:gd name="adj" fmla="val 12600"/>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98" name="Rounded Rectangle"/>
          <p:cNvSpPr/>
          <p:nvPr/>
        </p:nvSpPr>
        <p:spPr>
          <a:xfrm>
            <a:off x="6943861" y="5212408"/>
            <a:ext cx="3281517" cy="1031534"/>
          </a:xfrm>
          <a:prstGeom prst="roundRect">
            <a:avLst>
              <a:gd name="adj" fmla="val 12600"/>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199" name="Rounded Rectangle"/>
          <p:cNvSpPr/>
          <p:nvPr/>
        </p:nvSpPr>
        <p:spPr>
          <a:xfrm>
            <a:off x="2481076" y="5212408"/>
            <a:ext cx="3281517" cy="1031534"/>
          </a:xfrm>
          <a:prstGeom prst="roundRect">
            <a:avLst>
              <a:gd name="adj" fmla="val 12600"/>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00" name="G1"/>
          <p:cNvSpPr txBox="1"/>
          <p:nvPr/>
        </p:nvSpPr>
        <p:spPr>
          <a:xfrm>
            <a:off x="3797073" y="5372574"/>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G1</a:t>
            </a:r>
          </a:p>
        </p:txBody>
      </p:sp>
      <p:sp>
        <p:nvSpPr>
          <p:cNvPr id="1201" name="G2"/>
          <p:cNvSpPr txBox="1"/>
          <p:nvPr/>
        </p:nvSpPr>
        <p:spPr>
          <a:xfrm>
            <a:off x="8259857" y="5372574"/>
            <a:ext cx="64952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G2</a:t>
            </a:r>
          </a:p>
        </p:txBody>
      </p:sp>
      <p:sp>
        <p:nvSpPr>
          <p:cNvPr id="1202" name="Rounded Rectangle"/>
          <p:cNvSpPr/>
          <p:nvPr/>
        </p:nvSpPr>
        <p:spPr>
          <a:xfrm>
            <a:off x="2501571" y="1729980"/>
            <a:ext cx="7703312" cy="1860579"/>
          </a:xfrm>
          <a:prstGeom prst="roundRect">
            <a:avLst>
              <a:gd name="adj" fmla="val 20339"/>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03" name="MUTEX LOCK"/>
          <p:cNvSpPr txBox="1"/>
          <p:nvPr/>
        </p:nvSpPr>
        <p:spPr>
          <a:xfrm>
            <a:off x="4958019" y="2317969"/>
            <a:ext cx="279041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500"/>
            </a:lvl1pPr>
          </a:lstStyle>
          <a:p>
            <a:pPr/>
            <a:r>
              <a:t>MUTEX LOCK</a:t>
            </a:r>
          </a:p>
        </p:txBody>
      </p:sp>
      <p:pic>
        <p:nvPicPr>
          <p:cNvPr id="1204" name="waiting-room.png" descr="waiting-room.png"/>
          <p:cNvPicPr>
            <a:picLocks noChangeAspect="1"/>
          </p:cNvPicPr>
          <p:nvPr/>
        </p:nvPicPr>
        <p:blipFill>
          <a:blip r:embed="rId3">
            <a:extLst/>
          </a:blip>
          <a:stretch>
            <a:fillRect/>
          </a:stretch>
        </p:blipFill>
        <p:spPr>
          <a:xfrm>
            <a:off x="14596871" y="2840230"/>
            <a:ext cx="711201" cy="711201"/>
          </a:xfrm>
          <a:prstGeom prst="rect">
            <a:avLst/>
          </a:prstGeom>
          <a:ln w="12700">
            <a:miter lim="400000"/>
          </a:ln>
        </p:spPr>
      </p:pic>
      <p:pic>
        <p:nvPicPr>
          <p:cNvPr id="1205" name="padlock.png" descr="padlock.png"/>
          <p:cNvPicPr>
            <a:picLocks noChangeAspect="1"/>
          </p:cNvPicPr>
          <p:nvPr/>
        </p:nvPicPr>
        <p:blipFill>
          <a:blip r:embed="rId4">
            <a:extLst/>
          </a:blip>
          <a:stretch>
            <a:fillRect/>
          </a:stretch>
        </p:blipFill>
        <p:spPr>
          <a:xfrm>
            <a:off x="5997626" y="685748"/>
            <a:ext cx="711201" cy="711201"/>
          </a:xfrm>
          <a:prstGeom prst="rect">
            <a:avLst/>
          </a:prstGeom>
          <a:ln w="12700">
            <a:miter lim="400000"/>
          </a:ln>
        </p:spPr>
      </p:pic>
      <p:sp>
        <p:nvSpPr>
          <p:cNvPr id="1206" name="100µs"/>
          <p:cNvSpPr txBox="1"/>
          <p:nvPr/>
        </p:nvSpPr>
        <p:spPr>
          <a:xfrm>
            <a:off x="3395655" y="12319051"/>
            <a:ext cx="14523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500"/>
            </a:lvl1pPr>
          </a:lstStyle>
          <a:p>
            <a:pPr/>
            <a:r>
              <a:t>100µs</a:t>
            </a:r>
          </a:p>
        </p:txBody>
      </p:sp>
      <p:sp>
        <p:nvSpPr>
          <p:cNvPr id="1207" name="100µs"/>
          <p:cNvSpPr txBox="1"/>
          <p:nvPr/>
        </p:nvSpPr>
        <p:spPr>
          <a:xfrm>
            <a:off x="7858440" y="12319050"/>
            <a:ext cx="14523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500"/>
            </a:lvl1pPr>
          </a:lstStyle>
          <a:p>
            <a:pPr/>
            <a:r>
              <a:t>100µs</a:t>
            </a:r>
          </a:p>
        </p:txBody>
      </p:sp>
      <p:sp>
        <p:nvSpPr>
          <p:cNvPr id="1208" name="Rounded Rectangle"/>
          <p:cNvSpPr/>
          <p:nvPr/>
        </p:nvSpPr>
        <p:spPr>
          <a:xfrm>
            <a:off x="13780411" y="5663319"/>
            <a:ext cx="2344120" cy="846478"/>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09" name="G2"/>
          <p:cNvSpPr txBox="1"/>
          <p:nvPr/>
        </p:nvSpPr>
        <p:spPr>
          <a:xfrm>
            <a:off x="14665940" y="5775408"/>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G2</a:t>
            </a:r>
          </a:p>
        </p:txBody>
      </p:sp>
      <p:pic>
        <p:nvPicPr>
          <p:cNvPr id="1210" name="alarm-clock.png" descr="alarm-clock.png"/>
          <p:cNvPicPr>
            <a:picLocks noChangeAspect="1"/>
          </p:cNvPicPr>
          <p:nvPr/>
        </p:nvPicPr>
        <p:blipFill>
          <a:blip r:embed="rId5">
            <a:extLst/>
          </a:blip>
          <a:stretch>
            <a:fillRect/>
          </a:stretch>
        </p:blipFill>
        <p:spPr>
          <a:xfrm>
            <a:off x="16881642" y="5775408"/>
            <a:ext cx="622301" cy="622301"/>
          </a:xfrm>
          <a:prstGeom prst="rect">
            <a:avLst/>
          </a:prstGeom>
          <a:ln w="12700">
            <a:miter lim="400000"/>
          </a:ln>
        </p:spPr>
      </p:pic>
      <p:sp>
        <p:nvSpPr>
          <p:cNvPr id="1211" name="Rounded Rectangle"/>
          <p:cNvSpPr/>
          <p:nvPr/>
        </p:nvSpPr>
        <p:spPr>
          <a:xfrm>
            <a:off x="6732440" y="5018039"/>
            <a:ext cx="3704358" cy="7117418"/>
          </a:xfrm>
          <a:prstGeom prst="roundRect">
            <a:avLst>
              <a:gd name="adj" fmla="val 6200"/>
            </a:avLst>
          </a:prstGeom>
          <a:ln w="508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12" name="Rounded Rectangle"/>
          <p:cNvSpPr/>
          <p:nvPr/>
        </p:nvSpPr>
        <p:spPr>
          <a:xfrm>
            <a:off x="2269656" y="5018039"/>
            <a:ext cx="3704357" cy="7117418"/>
          </a:xfrm>
          <a:prstGeom prst="roundRect">
            <a:avLst>
              <a:gd name="adj" fmla="val 6200"/>
            </a:avLst>
          </a:prstGeom>
          <a:ln w="508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13" name="10ms"/>
          <p:cNvSpPr txBox="1"/>
          <p:nvPr/>
        </p:nvSpPr>
        <p:spPr>
          <a:xfrm>
            <a:off x="17603734" y="5775407"/>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10ms</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1168"/>
                                        </p:tgtEl>
                                        <p:attrNameLst>
                                          <p:attrName>style.visibility</p:attrName>
                                        </p:attrNameLst>
                                      </p:cBhvr>
                                      <p:to>
                                        <p:strVal val="visible"/>
                                      </p:to>
                                    </p:set>
                                    <p:animEffect filter="box(out)" transition="in">
                                      <p:cBhvr>
                                        <p:cTn id="7" dur="600"/>
                                        <p:tgtEl>
                                          <p:spTgt spid="1168"/>
                                        </p:tgtEl>
                                      </p:cBhvr>
                                    </p:animEffect>
                                  </p:childTnLst>
                                </p:cTn>
                              </p:par>
                            </p:childTnLst>
                          </p:cTn>
                        </p:par>
                        <p:par>
                          <p:cTn id="8" fill="hold">
                            <p:stCondLst>
                              <p:cond delay="600"/>
                            </p:stCondLst>
                            <p:childTnLst>
                              <p:par>
                                <p:cTn id="9" presetClass="entr" nodeType="afterEffect" presetSubtype="32" presetID="23" grpId="2" fill="hold">
                                  <p:stCondLst>
                                    <p:cond delay="0"/>
                                  </p:stCondLst>
                                  <p:iterate type="el" backwards="0">
                                    <p:tmAbs val="0"/>
                                  </p:iterate>
                                  <p:childTnLst>
                                    <p:set>
                                      <p:cBhvr>
                                        <p:cTn id="10" fill="hold"/>
                                        <p:tgtEl>
                                          <p:spTgt spid="1200"/>
                                        </p:tgtEl>
                                        <p:attrNameLst>
                                          <p:attrName>style.visibility</p:attrName>
                                        </p:attrNameLst>
                                      </p:cBhvr>
                                      <p:to>
                                        <p:strVal val="visible"/>
                                      </p:to>
                                    </p:set>
                                    <p:anim calcmode="lin" valueType="num">
                                      <p:cBhvr>
                                        <p:cTn id="11" dur="800" fill="hold"/>
                                        <p:tgtEl>
                                          <p:spTgt spid="1200"/>
                                        </p:tgtEl>
                                        <p:attrNameLst>
                                          <p:attrName>ppt_w</p:attrName>
                                        </p:attrNameLst>
                                      </p:cBhvr>
                                      <p:tavLst>
                                        <p:tav tm="0">
                                          <p:val>
                                            <p:strVal val="4*#ppt_w"/>
                                          </p:val>
                                        </p:tav>
                                        <p:tav tm="100000">
                                          <p:val>
                                            <p:strVal val="#ppt_w"/>
                                          </p:val>
                                        </p:tav>
                                      </p:tavLst>
                                    </p:anim>
                                    <p:anim calcmode="lin" valueType="num">
                                      <p:cBhvr>
                                        <p:cTn id="12" dur="800" fill="hold"/>
                                        <p:tgtEl>
                                          <p:spTgt spid="1200"/>
                                        </p:tgtEl>
                                        <p:attrNameLst>
                                          <p:attrName>ppt_h</p:attrName>
                                        </p:attrNameLst>
                                      </p:cBhvr>
                                      <p:tavLst>
                                        <p:tav tm="0">
                                          <p:val>
                                            <p:strVal val="4*#ppt_h"/>
                                          </p:val>
                                        </p:tav>
                                        <p:tav tm="100000">
                                          <p:val>
                                            <p:strVal val="#ppt_h"/>
                                          </p:val>
                                        </p:tav>
                                      </p:tavLst>
                                    </p:anim>
                                  </p:childTnLst>
                                </p:cTn>
                              </p:par>
                            </p:childTnLst>
                          </p:cTn>
                        </p:par>
                        <p:par>
                          <p:cTn id="13" fill="hold">
                            <p:stCondLst>
                              <p:cond delay="1400"/>
                            </p:stCondLst>
                            <p:childTnLst>
                              <p:par>
                                <p:cTn id="14" presetClass="entr" nodeType="afterEffect" presetSubtype="32" presetID="4" grpId="3" fill="hold">
                                  <p:stCondLst>
                                    <p:cond delay="200"/>
                                  </p:stCondLst>
                                  <p:iterate type="el" backwards="0">
                                    <p:tmAbs val="0"/>
                                  </p:iterate>
                                  <p:childTnLst>
                                    <p:set>
                                      <p:cBhvr>
                                        <p:cTn id="15" fill="hold"/>
                                        <p:tgtEl>
                                          <p:spTgt spid="1169"/>
                                        </p:tgtEl>
                                        <p:attrNameLst>
                                          <p:attrName>style.visibility</p:attrName>
                                        </p:attrNameLst>
                                      </p:cBhvr>
                                      <p:to>
                                        <p:strVal val="visible"/>
                                      </p:to>
                                    </p:set>
                                    <p:animEffect filter="box(out)" transition="in">
                                      <p:cBhvr>
                                        <p:cTn id="16" dur="600"/>
                                        <p:tgtEl>
                                          <p:spTgt spid="1169"/>
                                        </p:tgtEl>
                                      </p:cBhvr>
                                    </p:animEffect>
                                  </p:childTnLst>
                                </p:cTn>
                              </p:par>
                            </p:childTnLst>
                          </p:cTn>
                        </p:par>
                        <p:par>
                          <p:cTn id="17" fill="hold">
                            <p:stCondLst>
                              <p:cond delay="2200"/>
                            </p:stCondLst>
                            <p:childTnLst>
                              <p:par>
                                <p:cTn id="18" presetClass="entr" nodeType="afterEffect" presetSubtype="32" presetID="23" grpId="4" fill="hold">
                                  <p:stCondLst>
                                    <p:cond delay="0"/>
                                  </p:stCondLst>
                                  <p:iterate type="el" backwards="0">
                                    <p:tmAbs val="0"/>
                                  </p:iterate>
                                  <p:childTnLst>
                                    <p:set>
                                      <p:cBhvr>
                                        <p:cTn id="19" fill="hold"/>
                                        <p:tgtEl>
                                          <p:spTgt spid="1201"/>
                                        </p:tgtEl>
                                        <p:attrNameLst>
                                          <p:attrName>style.visibility</p:attrName>
                                        </p:attrNameLst>
                                      </p:cBhvr>
                                      <p:to>
                                        <p:strVal val="visible"/>
                                      </p:to>
                                    </p:set>
                                    <p:anim calcmode="lin" valueType="num">
                                      <p:cBhvr>
                                        <p:cTn id="20" dur="800" fill="hold"/>
                                        <p:tgtEl>
                                          <p:spTgt spid="1201"/>
                                        </p:tgtEl>
                                        <p:attrNameLst>
                                          <p:attrName>ppt_w</p:attrName>
                                        </p:attrNameLst>
                                      </p:cBhvr>
                                      <p:tavLst>
                                        <p:tav tm="0">
                                          <p:val>
                                            <p:strVal val="4*#ppt_w"/>
                                          </p:val>
                                        </p:tav>
                                        <p:tav tm="100000">
                                          <p:val>
                                            <p:strVal val="#ppt_w"/>
                                          </p:val>
                                        </p:tav>
                                      </p:tavLst>
                                    </p:anim>
                                    <p:anim calcmode="lin" valueType="num">
                                      <p:cBhvr>
                                        <p:cTn id="21" dur="800" fill="hold"/>
                                        <p:tgtEl>
                                          <p:spTgt spid="1201"/>
                                        </p:tgtEl>
                                        <p:attrNameLst>
                                          <p:attrName>ppt_h</p:attrName>
                                        </p:attrNameLst>
                                      </p:cBhvr>
                                      <p:tavLst>
                                        <p:tav tm="0">
                                          <p:val>
                                            <p:strVal val="4*#ppt_h"/>
                                          </p:val>
                                        </p:tav>
                                        <p:tav tm="100000">
                                          <p:val>
                                            <p:strVal val="#ppt_h"/>
                                          </p:val>
                                        </p:tav>
                                      </p:tavLst>
                                    </p:anim>
                                  </p:childTnLst>
                                </p:cTn>
                              </p:par>
                            </p:childTnLst>
                          </p:cTn>
                        </p:par>
                        <p:par>
                          <p:cTn id="22" fill="hold">
                            <p:stCondLst>
                              <p:cond delay="3000"/>
                            </p:stCondLst>
                            <p:childTnLst>
                              <p:par>
                                <p:cTn id="23" presetClass="entr" nodeType="afterEffect" presetID="9" grpId="5" fill="hold">
                                  <p:stCondLst>
                                    <p:cond delay="0"/>
                                  </p:stCondLst>
                                  <p:iterate type="el" backwards="0">
                                    <p:tmAbs val="0"/>
                                  </p:iterate>
                                  <p:childTnLst>
                                    <p:set>
                                      <p:cBhvr>
                                        <p:cTn id="24" fill="hold"/>
                                        <p:tgtEl>
                                          <p:spTgt spid="1212"/>
                                        </p:tgtEl>
                                        <p:attrNameLst>
                                          <p:attrName>style.visibility</p:attrName>
                                        </p:attrNameLst>
                                      </p:cBhvr>
                                      <p:to>
                                        <p:strVal val="visible"/>
                                      </p:to>
                                    </p:set>
                                    <p:animEffect filter="dissolve" transition="in">
                                      <p:cBhvr>
                                        <p:cTn id="25" dur="1500"/>
                                        <p:tgtEl>
                                          <p:spTgt spid="1212"/>
                                        </p:tgtEl>
                                      </p:cBhvr>
                                    </p:animEffect>
                                  </p:childTnLst>
                                </p:cTn>
                              </p:par>
                            </p:childTnLst>
                          </p:cTn>
                        </p:par>
                        <p:par>
                          <p:cTn id="26" fill="hold">
                            <p:stCondLst>
                              <p:cond delay="4500"/>
                            </p:stCondLst>
                            <p:childTnLst>
                              <p:par>
                                <p:cTn id="27" presetClass="entr" nodeType="afterEffect" presetID="9" grpId="6" fill="hold">
                                  <p:stCondLst>
                                    <p:cond delay="100"/>
                                  </p:stCondLst>
                                  <p:iterate type="el" backwards="0">
                                    <p:tmAbs val="0"/>
                                  </p:iterate>
                                  <p:childTnLst>
                                    <p:set>
                                      <p:cBhvr>
                                        <p:cTn id="28" fill="hold"/>
                                        <p:tgtEl>
                                          <p:spTgt spid="1211"/>
                                        </p:tgtEl>
                                        <p:attrNameLst>
                                          <p:attrName>style.visibility</p:attrName>
                                        </p:attrNameLst>
                                      </p:cBhvr>
                                      <p:to>
                                        <p:strVal val="visible"/>
                                      </p:to>
                                    </p:set>
                                    <p:animEffect filter="dissolve" transition="in">
                                      <p:cBhvr>
                                        <p:cTn id="29" dur="1500"/>
                                        <p:tgtEl>
                                          <p:spTgt spid="1211"/>
                                        </p:tgtEl>
                                      </p:cBhvr>
                                    </p:animEffect>
                                  </p:childTnLst>
                                </p:cTn>
                              </p:par>
                            </p:childTnLst>
                          </p:cTn>
                        </p:par>
                        <p:par>
                          <p:cTn id="30" fill="hold">
                            <p:stCondLst>
                              <p:cond delay="6100"/>
                            </p:stCondLst>
                            <p:childTnLst>
                              <p:par>
                                <p:cTn id="31" presetClass="entr" nodeType="afterEffect" presetSubtype="16" presetID="23" grpId="7" fill="hold">
                                  <p:stCondLst>
                                    <p:cond delay="0"/>
                                  </p:stCondLst>
                                  <p:iterate type="el" backwards="0">
                                    <p:tmAbs val="0"/>
                                  </p:iterate>
                                  <p:childTnLst>
                                    <p:set>
                                      <p:cBhvr>
                                        <p:cTn id="32" fill="hold"/>
                                        <p:tgtEl>
                                          <p:spTgt spid="1170"/>
                                        </p:tgtEl>
                                        <p:attrNameLst>
                                          <p:attrName>style.visibility</p:attrName>
                                        </p:attrNameLst>
                                      </p:cBhvr>
                                      <p:to>
                                        <p:strVal val="visible"/>
                                      </p:to>
                                    </p:set>
                                    <p:anim calcmode="lin" valueType="num">
                                      <p:cBhvr>
                                        <p:cTn id="33" dur="800" fill="hold"/>
                                        <p:tgtEl>
                                          <p:spTgt spid="1170"/>
                                        </p:tgtEl>
                                        <p:attrNameLst>
                                          <p:attrName>ppt_w</p:attrName>
                                        </p:attrNameLst>
                                      </p:cBhvr>
                                      <p:tavLst>
                                        <p:tav tm="0">
                                          <p:val>
                                            <p:fltVal val="0"/>
                                          </p:val>
                                        </p:tav>
                                        <p:tav tm="100000">
                                          <p:val>
                                            <p:strVal val="#ppt_w"/>
                                          </p:val>
                                        </p:tav>
                                      </p:tavLst>
                                    </p:anim>
                                    <p:anim calcmode="lin" valueType="num">
                                      <p:cBhvr>
                                        <p:cTn id="34" dur="800" fill="hold"/>
                                        <p:tgtEl>
                                          <p:spTgt spid="1170"/>
                                        </p:tgtEl>
                                        <p:attrNameLst>
                                          <p:attrName>ppt_h</p:attrName>
                                        </p:attrNameLst>
                                      </p:cBhvr>
                                      <p:tavLst>
                                        <p:tav tm="0">
                                          <p:val>
                                            <p:fltVal val="0"/>
                                          </p:val>
                                        </p:tav>
                                        <p:tav tm="100000">
                                          <p:val>
                                            <p:strVal val="#ppt_h"/>
                                          </p:val>
                                        </p:tav>
                                      </p:tavLst>
                                    </p:anim>
                                  </p:childTnLst>
                                </p:cTn>
                              </p:par>
                            </p:childTnLst>
                          </p:cTn>
                        </p:par>
                        <p:par>
                          <p:cTn id="35" fill="hold">
                            <p:stCondLst>
                              <p:cond delay="6900"/>
                            </p:stCondLst>
                            <p:childTnLst>
                              <p:par>
                                <p:cTn id="36" presetClass="entr" nodeType="afterEffect" presetSubtype="32" presetID="23" grpId="8" fill="hold">
                                  <p:stCondLst>
                                    <p:cond delay="0"/>
                                  </p:stCondLst>
                                  <p:iterate type="el" backwards="0">
                                    <p:tmAbs val="0"/>
                                  </p:iterate>
                                  <p:childTnLst>
                                    <p:set>
                                      <p:cBhvr>
                                        <p:cTn id="37" fill="hold"/>
                                        <p:tgtEl>
                                          <p:spTgt spid="1203"/>
                                        </p:tgtEl>
                                        <p:attrNameLst>
                                          <p:attrName>style.visibility</p:attrName>
                                        </p:attrNameLst>
                                      </p:cBhvr>
                                      <p:to>
                                        <p:strVal val="visible"/>
                                      </p:to>
                                    </p:set>
                                    <p:anim calcmode="lin" valueType="num">
                                      <p:cBhvr>
                                        <p:cTn id="38" dur="800" fill="hold"/>
                                        <p:tgtEl>
                                          <p:spTgt spid="1203"/>
                                        </p:tgtEl>
                                        <p:attrNameLst>
                                          <p:attrName>ppt_w</p:attrName>
                                        </p:attrNameLst>
                                      </p:cBhvr>
                                      <p:tavLst>
                                        <p:tav tm="0">
                                          <p:val>
                                            <p:strVal val="4*#ppt_w"/>
                                          </p:val>
                                        </p:tav>
                                        <p:tav tm="100000">
                                          <p:val>
                                            <p:strVal val="#ppt_w"/>
                                          </p:val>
                                        </p:tav>
                                      </p:tavLst>
                                    </p:anim>
                                    <p:anim calcmode="lin" valueType="num">
                                      <p:cBhvr>
                                        <p:cTn id="39" dur="800" fill="hold"/>
                                        <p:tgtEl>
                                          <p:spTgt spid="1203"/>
                                        </p:tgtEl>
                                        <p:attrNameLst>
                                          <p:attrName>ppt_h</p:attrName>
                                        </p:attrNameLst>
                                      </p:cBhvr>
                                      <p:tavLst>
                                        <p:tav tm="0">
                                          <p:val>
                                            <p:strVal val="4*#ppt_h"/>
                                          </p:val>
                                        </p:tav>
                                        <p:tav tm="100000">
                                          <p:val>
                                            <p:strVal val="#ppt_h"/>
                                          </p:val>
                                        </p:tav>
                                      </p:tavLst>
                                    </p:anim>
                                  </p:childTnLst>
                                </p:cTn>
                              </p:par>
                            </p:childTnLst>
                          </p:cTn>
                        </p:par>
                        <p:par>
                          <p:cTn id="40" fill="hold">
                            <p:stCondLst>
                              <p:cond delay="7700"/>
                            </p:stCondLst>
                            <p:childTnLst>
                              <p:par>
                                <p:cTn id="41" presetClass="entr" nodeType="afterEffect" presetSubtype="32" presetID="4" grpId="9" fill="hold">
                                  <p:stCondLst>
                                    <p:cond delay="0"/>
                                  </p:stCondLst>
                                  <p:iterate type="el" backwards="0">
                                    <p:tmAbs val="0"/>
                                  </p:iterate>
                                  <p:childTnLst>
                                    <p:set>
                                      <p:cBhvr>
                                        <p:cTn id="42" fill="hold"/>
                                        <p:tgtEl>
                                          <p:spTgt spid="1205"/>
                                        </p:tgtEl>
                                        <p:attrNameLst>
                                          <p:attrName>style.visibility</p:attrName>
                                        </p:attrNameLst>
                                      </p:cBhvr>
                                      <p:to>
                                        <p:strVal val="visible"/>
                                      </p:to>
                                    </p:set>
                                    <p:animEffect filter="box(out)" transition="in">
                                      <p:cBhvr>
                                        <p:cTn id="43" dur="600"/>
                                        <p:tgtEl>
                                          <p:spTgt spid="1205"/>
                                        </p:tgtEl>
                                      </p:cBhvr>
                                    </p:animEffect>
                                  </p:childTnLst>
                                </p:cTn>
                              </p:par>
                            </p:childTnLst>
                          </p:cTn>
                        </p:par>
                        <p:par>
                          <p:cTn id="44" fill="hold">
                            <p:stCondLst>
                              <p:cond delay="8300"/>
                            </p:stCondLst>
                            <p:childTnLst>
                              <p:par>
                                <p:cTn id="45" presetClass="entr" nodeType="afterEffect" presetSubtype="16" presetID="23" grpId="10" fill="hold">
                                  <p:stCondLst>
                                    <p:cond delay="0"/>
                                  </p:stCondLst>
                                  <p:iterate type="el" backwards="0">
                                    <p:tmAbs val="0"/>
                                  </p:iterate>
                                  <p:childTnLst>
                                    <p:set>
                                      <p:cBhvr>
                                        <p:cTn id="46" fill="hold"/>
                                        <p:tgtEl>
                                          <p:spTgt spid="1167"/>
                                        </p:tgtEl>
                                        <p:attrNameLst>
                                          <p:attrName>style.visibility</p:attrName>
                                        </p:attrNameLst>
                                      </p:cBhvr>
                                      <p:to>
                                        <p:strVal val="visible"/>
                                      </p:to>
                                    </p:set>
                                    <p:anim calcmode="lin" valueType="num">
                                      <p:cBhvr>
                                        <p:cTn id="47" dur="900" fill="hold"/>
                                        <p:tgtEl>
                                          <p:spTgt spid="1167"/>
                                        </p:tgtEl>
                                        <p:attrNameLst>
                                          <p:attrName>ppt_w</p:attrName>
                                        </p:attrNameLst>
                                      </p:cBhvr>
                                      <p:tavLst>
                                        <p:tav tm="0">
                                          <p:val>
                                            <p:fltVal val="0"/>
                                          </p:val>
                                        </p:tav>
                                        <p:tav tm="100000">
                                          <p:val>
                                            <p:strVal val="#ppt_w"/>
                                          </p:val>
                                        </p:tav>
                                      </p:tavLst>
                                    </p:anim>
                                    <p:anim calcmode="lin" valueType="num">
                                      <p:cBhvr>
                                        <p:cTn id="48" dur="900" fill="hold"/>
                                        <p:tgtEl>
                                          <p:spTgt spid="1167"/>
                                        </p:tgtEl>
                                        <p:attrNameLst>
                                          <p:attrName>ppt_h</p:attrName>
                                        </p:attrNameLst>
                                      </p:cBhvr>
                                      <p:tavLst>
                                        <p:tav tm="0">
                                          <p:val>
                                            <p:fltVal val="0"/>
                                          </p:val>
                                        </p:tav>
                                        <p:tav tm="100000">
                                          <p:val>
                                            <p:strVal val="#ppt_h"/>
                                          </p:val>
                                        </p:tav>
                                      </p:tavLst>
                                    </p:anim>
                                  </p:childTnLst>
                                </p:cTn>
                              </p:par>
                            </p:childTnLst>
                          </p:cTn>
                        </p:par>
                        <p:par>
                          <p:cTn id="49" fill="hold">
                            <p:stCondLst>
                              <p:cond delay="9200"/>
                            </p:stCondLst>
                            <p:childTnLst>
                              <p:par>
                                <p:cTn id="50" presetClass="entr" nodeType="afterEffect" presetSubtype="32" presetID="23" grpId="11" fill="hold">
                                  <p:stCondLst>
                                    <p:cond delay="300"/>
                                  </p:stCondLst>
                                  <p:iterate type="el" backwards="0">
                                    <p:tmAbs val="0"/>
                                  </p:iterate>
                                  <p:childTnLst>
                                    <p:set>
                                      <p:cBhvr>
                                        <p:cTn id="51" fill="hold"/>
                                        <p:tgtEl>
                                          <p:spTgt spid="1166"/>
                                        </p:tgtEl>
                                        <p:attrNameLst>
                                          <p:attrName>style.visibility</p:attrName>
                                        </p:attrNameLst>
                                      </p:cBhvr>
                                      <p:to>
                                        <p:strVal val="visible"/>
                                      </p:to>
                                    </p:set>
                                    <p:anim calcmode="lin" valueType="num">
                                      <p:cBhvr>
                                        <p:cTn id="52" dur="800" fill="hold"/>
                                        <p:tgtEl>
                                          <p:spTgt spid="1166"/>
                                        </p:tgtEl>
                                        <p:attrNameLst>
                                          <p:attrName>ppt_w</p:attrName>
                                        </p:attrNameLst>
                                      </p:cBhvr>
                                      <p:tavLst>
                                        <p:tav tm="0">
                                          <p:val>
                                            <p:strVal val="4*#ppt_w"/>
                                          </p:val>
                                        </p:tav>
                                        <p:tav tm="100000">
                                          <p:val>
                                            <p:strVal val="#ppt_w"/>
                                          </p:val>
                                        </p:tav>
                                      </p:tavLst>
                                    </p:anim>
                                    <p:anim calcmode="lin" valueType="num">
                                      <p:cBhvr>
                                        <p:cTn id="53" dur="800" fill="hold"/>
                                        <p:tgtEl>
                                          <p:spTgt spid="1166"/>
                                        </p:tgtEl>
                                        <p:attrNameLst>
                                          <p:attrName>ppt_h</p:attrName>
                                        </p:attrNameLst>
                                      </p:cBhvr>
                                      <p:tavLst>
                                        <p:tav tm="0">
                                          <p:val>
                                            <p:strVal val="4*#ppt_h"/>
                                          </p:val>
                                        </p:tav>
                                        <p:tav tm="100000">
                                          <p:val>
                                            <p:strVal val="#ppt_h"/>
                                          </p:val>
                                        </p:tav>
                                      </p:tavLst>
                                    </p:anim>
                                  </p:childTnLst>
                                </p:cTn>
                              </p:par>
                            </p:childTnLst>
                          </p:cTn>
                        </p:par>
                        <p:par>
                          <p:cTn id="54" fill="hold">
                            <p:stCondLst>
                              <p:cond delay="10300"/>
                            </p:stCondLst>
                            <p:childTnLst>
                              <p:par>
                                <p:cTn id="55" presetClass="entr" nodeType="afterEffect" presetSubtype="32" presetID="4" grpId="12" fill="hold">
                                  <p:stCondLst>
                                    <p:cond delay="0"/>
                                  </p:stCondLst>
                                  <p:iterate type="el" backwards="0">
                                    <p:tmAbs val="0"/>
                                  </p:iterate>
                                  <p:childTnLst>
                                    <p:set>
                                      <p:cBhvr>
                                        <p:cTn id="56" fill="hold"/>
                                        <p:tgtEl>
                                          <p:spTgt spid="1204"/>
                                        </p:tgtEl>
                                        <p:attrNameLst>
                                          <p:attrName>style.visibility</p:attrName>
                                        </p:attrNameLst>
                                      </p:cBhvr>
                                      <p:to>
                                        <p:strVal val="visible"/>
                                      </p:to>
                                    </p:set>
                                    <p:animEffect filter="box(out)" transition="in">
                                      <p:cBhvr>
                                        <p:cTn id="57" dur="600"/>
                                        <p:tgtEl>
                                          <p:spTgt spid="1204"/>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32" presetID="4" grpId="13" fill="hold">
                                  <p:stCondLst>
                                    <p:cond delay="0"/>
                                  </p:stCondLst>
                                  <p:iterate type="el" backwards="0">
                                    <p:tmAbs val="0"/>
                                  </p:iterate>
                                  <p:childTnLst>
                                    <p:set>
                                      <p:cBhvr>
                                        <p:cTn id="61" fill="hold"/>
                                        <p:tgtEl>
                                          <p:spTgt spid="1171"/>
                                        </p:tgtEl>
                                        <p:attrNameLst>
                                          <p:attrName>style.visibility</p:attrName>
                                        </p:attrNameLst>
                                      </p:cBhvr>
                                      <p:to>
                                        <p:strVal val="visible"/>
                                      </p:to>
                                    </p:set>
                                    <p:animEffect filter="box(out)" transition="in">
                                      <p:cBhvr>
                                        <p:cTn id="62" dur="600"/>
                                        <p:tgtEl>
                                          <p:spTgt spid="1171"/>
                                        </p:tgtEl>
                                      </p:cBhvr>
                                    </p:animEffect>
                                  </p:childTnLst>
                                </p:cTn>
                              </p:par>
                            </p:childTnLst>
                          </p:cTn>
                        </p:par>
                        <p:par>
                          <p:cTn id="63" fill="hold">
                            <p:stCondLst>
                              <p:cond delay="600"/>
                            </p:stCondLst>
                            <p:childTnLst>
                              <p:par>
                                <p:cTn id="64" presetClass="entr" nodeType="afterEffect" presetSubtype="32" presetID="4" grpId="14" fill="hold">
                                  <p:stCondLst>
                                    <p:cond delay="0"/>
                                  </p:stCondLst>
                                  <p:iterate type="el" backwards="0">
                                    <p:tmAbs val="0"/>
                                  </p:iterate>
                                  <p:childTnLst>
                                    <p:set>
                                      <p:cBhvr>
                                        <p:cTn id="65" fill="hold"/>
                                        <p:tgtEl>
                                          <p:spTgt spid="1172"/>
                                        </p:tgtEl>
                                        <p:attrNameLst>
                                          <p:attrName>style.visibility</p:attrName>
                                        </p:attrNameLst>
                                      </p:cBhvr>
                                      <p:to>
                                        <p:strVal val="visible"/>
                                      </p:to>
                                    </p:set>
                                    <p:animEffect filter="box(out)" transition="in">
                                      <p:cBhvr>
                                        <p:cTn id="66" dur="600"/>
                                        <p:tgtEl>
                                          <p:spTgt spid="1172"/>
                                        </p:tgtEl>
                                      </p:cBhvr>
                                    </p:animEffect>
                                  </p:childTnLst>
                                </p:cTn>
                              </p:par>
                            </p:childTnLst>
                          </p:cTn>
                        </p:par>
                        <p:par>
                          <p:cTn id="67" fill="hold">
                            <p:stCondLst>
                              <p:cond delay="1200"/>
                            </p:stCondLst>
                            <p:childTnLst>
                              <p:par>
                                <p:cTn id="68" presetClass="entr" nodeType="afterEffect" presetSubtype="32" presetID="23" grpId="15" fill="hold">
                                  <p:stCondLst>
                                    <p:cond delay="0"/>
                                  </p:stCondLst>
                                  <p:iterate type="el" backwards="0">
                                    <p:tmAbs val="0"/>
                                  </p:iterate>
                                  <p:childTnLst>
                                    <p:set>
                                      <p:cBhvr>
                                        <p:cTn id="69" fill="hold"/>
                                        <p:tgtEl>
                                          <p:spTgt spid="1173"/>
                                        </p:tgtEl>
                                        <p:attrNameLst>
                                          <p:attrName>style.visibility</p:attrName>
                                        </p:attrNameLst>
                                      </p:cBhvr>
                                      <p:to>
                                        <p:strVal val="visible"/>
                                      </p:to>
                                    </p:set>
                                    <p:anim calcmode="lin" valueType="num">
                                      <p:cBhvr>
                                        <p:cTn id="70" dur="800" fill="hold"/>
                                        <p:tgtEl>
                                          <p:spTgt spid="1173"/>
                                        </p:tgtEl>
                                        <p:attrNameLst>
                                          <p:attrName>ppt_w</p:attrName>
                                        </p:attrNameLst>
                                      </p:cBhvr>
                                      <p:tavLst>
                                        <p:tav tm="0">
                                          <p:val>
                                            <p:strVal val="4*#ppt_w"/>
                                          </p:val>
                                        </p:tav>
                                        <p:tav tm="100000">
                                          <p:val>
                                            <p:strVal val="#ppt_w"/>
                                          </p:val>
                                        </p:tav>
                                      </p:tavLst>
                                    </p:anim>
                                    <p:anim calcmode="lin" valueType="num">
                                      <p:cBhvr>
                                        <p:cTn id="71" dur="800" fill="hold"/>
                                        <p:tgtEl>
                                          <p:spTgt spid="1173"/>
                                        </p:tgtEl>
                                        <p:attrNameLst>
                                          <p:attrName>ppt_h</p:attrName>
                                        </p:attrNameLst>
                                      </p:cBhvr>
                                      <p:tavLst>
                                        <p:tav tm="0">
                                          <p:val>
                                            <p:strVal val="4*#ppt_h"/>
                                          </p:val>
                                        </p:tav>
                                        <p:tav tm="100000">
                                          <p:val>
                                            <p:strVal val="#ppt_h"/>
                                          </p:val>
                                        </p:tav>
                                      </p:tavLst>
                                    </p:anim>
                                  </p:childTnLst>
                                </p:cTn>
                              </p:par>
                            </p:childTnLst>
                          </p:cTn>
                        </p:par>
                        <p:par>
                          <p:cTn id="72" fill="hold">
                            <p:stCondLst>
                              <p:cond delay="2000"/>
                            </p:stCondLst>
                            <p:childTnLst>
                              <p:par>
                                <p:cTn id="73" presetClass="entr" nodeType="afterEffect" presetSubtype="32" presetID="4" grpId="16" fill="hold">
                                  <p:stCondLst>
                                    <p:cond delay="500"/>
                                  </p:stCondLst>
                                  <p:iterate type="el" backwards="0">
                                    <p:tmAbs val="0"/>
                                  </p:iterate>
                                  <p:childTnLst>
                                    <p:set>
                                      <p:cBhvr>
                                        <p:cTn id="74" fill="hold"/>
                                        <p:tgtEl>
                                          <p:spTgt spid="1176"/>
                                        </p:tgtEl>
                                        <p:attrNameLst>
                                          <p:attrName>style.visibility</p:attrName>
                                        </p:attrNameLst>
                                      </p:cBhvr>
                                      <p:to>
                                        <p:strVal val="visible"/>
                                      </p:to>
                                    </p:set>
                                    <p:animEffect filter="box(out)" transition="in">
                                      <p:cBhvr>
                                        <p:cTn id="75" dur="600"/>
                                        <p:tgtEl>
                                          <p:spTgt spid="1176"/>
                                        </p:tgtEl>
                                      </p:cBhvr>
                                    </p:animEffect>
                                  </p:childTnLst>
                                </p:cTn>
                              </p:par>
                            </p:childTnLst>
                          </p:cTn>
                        </p:par>
                        <p:par>
                          <p:cTn id="76" fill="hold">
                            <p:stCondLst>
                              <p:cond delay="3100"/>
                            </p:stCondLst>
                            <p:childTnLst>
                              <p:par>
                                <p:cTn id="77" presetClass="entr" nodeType="afterEffect" presetSubtype="32" presetID="23" grpId="17" fill="hold">
                                  <p:stCondLst>
                                    <p:cond delay="0"/>
                                  </p:stCondLst>
                                  <p:iterate type="el" backwards="0">
                                    <p:tmAbs val="0"/>
                                  </p:iterate>
                                  <p:childTnLst>
                                    <p:set>
                                      <p:cBhvr>
                                        <p:cTn id="78" fill="hold"/>
                                        <p:tgtEl>
                                          <p:spTgt spid="1177"/>
                                        </p:tgtEl>
                                        <p:attrNameLst>
                                          <p:attrName>style.visibility</p:attrName>
                                        </p:attrNameLst>
                                      </p:cBhvr>
                                      <p:to>
                                        <p:strVal val="visible"/>
                                      </p:to>
                                    </p:set>
                                    <p:anim calcmode="lin" valueType="num">
                                      <p:cBhvr>
                                        <p:cTn id="79" dur="800" fill="hold"/>
                                        <p:tgtEl>
                                          <p:spTgt spid="1177"/>
                                        </p:tgtEl>
                                        <p:attrNameLst>
                                          <p:attrName>ppt_w</p:attrName>
                                        </p:attrNameLst>
                                      </p:cBhvr>
                                      <p:tavLst>
                                        <p:tav tm="0">
                                          <p:val>
                                            <p:strVal val="4*#ppt_w"/>
                                          </p:val>
                                        </p:tav>
                                        <p:tav tm="100000">
                                          <p:val>
                                            <p:strVal val="#ppt_w"/>
                                          </p:val>
                                        </p:tav>
                                      </p:tavLst>
                                    </p:anim>
                                    <p:anim calcmode="lin" valueType="num">
                                      <p:cBhvr>
                                        <p:cTn id="80" dur="800" fill="hold"/>
                                        <p:tgtEl>
                                          <p:spTgt spid="1177"/>
                                        </p:tgtEl>
                                        <p:attrNameLst>
                                          <p:attrName>ppt_h</p:attrName>
                                        </p:attrNameLst>
                                      </p:cBhvr>
                                      <p:tavLst>
                                        <p:tav tm="0">
                                          <p:val>
                                            <p:strVal val="4*#ppt_h"/>
                                          </p:val>
                                        </p:tav>
                                        <p:tav tm="100000">
                                          <p:val>
                                            <p:strVal val="#ppt_h"/>
                                          </p:val>
                                        </p:tav>
                                      </p:tavLst>
                                    </p:anim>
                                  </p:childTnLst>
                                </p:cTn>
                              </p:par>
                            </p:childTnLst>
                          </p:cTn>
                        </p:par>
                        <p:par>
                          <p:cTn id="81" fill="hold">
                            <p:stCondLst>
                              <p:cond delay="3900"/>
                            </p:stCondLst>
                            <p:childTnLst>
                              <p:par>
                                <p:cTn id="82" presetClass="entr" nodeType="afterEffect" presetSubtype="32" presetID="4" grpId="18" fill="hold">
                                  <p:stCondLst>
                                    <p:cond delay="500"/>
                                  </p:stCondLst>
                                  <p:iterate type="el" backwards="0">
                                    <p:tmAbs val="0"/>
                                  </p:iterate>
                                  <p:childTnLst>
                                    <p:set>
                                      <p:cBhvr>
                                        <p:cTn id="83" fill="hold"/>
                                        <p:tgtEl>
                                          <p:spTgt spid="1174"/>
                                        </p:tgtEl>
                                        <p:attrNameLst>
                                          <p:attrName>style.visibility</p:attrName>
                                        </p:attrNameLst>
                                      </p:cBhvr>
                                      <p:to>
                                        <p:strVal val="visible"/>
                                      </p:to>
                                    </p:set>
                                    <p:animEffect filter="box(out)" transition="in">
                                      <p:cBhvr>
                                        <p:cTn id="84" dur="600"/>
                                        <p:tgtEl>
                                          <p:spTgt spid="1174"/>
                                        </p:tgtEl>
                                      </p:cBhvr>
                                    </p:animEffect>
                                  </p:childTnLst>
                                </p:cTn>
                              </p:par>
                            </p:childTnLst>
                          </p:cTn>
                        </p:par>
                        <p:par>
                          <p:cTn id="85" fill="hold">
                            <p:stCondLst>
                              <p:cond delay="5000"/>
                            </p:stCondLst>
                            <p:childTnLst>
                              <p:par>
                                <p:cTn id="86" presetClass="entr" nodeType="afterEffect" presetSubtype="32" presetID="23" grpId="19" fill="hold">
                                  <p:stCondLst>
                                    <p:cond delay="0"/>
                                  </p:stCondLst>
                                  <p:iterate type="el" backwards="0">
                                    <p:tmAbs val="0"/>
                                  </p:iterate>
                                  <p:childTnLst>
                                    <p:set>
                                      <p:cBhvr>
                                        <p:cTn id="87" fill="hold"/>
                                        <p:tgtEl>
                                          <p:spTgt spid="1175"/>
                                        </p:tgtEl>
                                        <p:attrNameLst>
                                          <p:attrName>style.visibility</p:attrName>
                                        </p:attrNameLst>
                                      </p:cBhvr>
                                      <p:to>
                                        <p:strVal val="visible"/>
                                      </p:to>
                                    </p:set>
                                    <p:anim calcmode="lin" valueType="num">
                                      <p:cBhvr>
                                        <p:cTn id="88" dur="800" fill="hold"/>
                                        <p:tgtEl>
                                          <p:spTgt spid="1175"/>
                                        </p:tgtEl>
                                        <p:attrNameLst>
                                          <p:attrName>ppt_w</p:attrName>
                                        </p:attrNameLst>
                                      </p:cBhvr>
                                      <p:tavLst>
                                        <p:tav tm="0">
                                          <p:val>
                                            <p:strVal val="4*#ppt_w"/>
                                          </p:val>
                                        </p:tav>
                                        <p:tav tm="100000">
                                          <p:val>
                                            <p:strVal val="#ppt_w"/>
                                          </p:val>
                                        </p:tav>
                                      </p:tavLst>
                                    </p:anim>
                                    <p:anim calcmode="lin" valueType="num">
                                      <p:cBhvr>
                                        <p:cTn id="89" dur="800" fill="hold"/>
                                        <p:tgtEl>
                                          <p:spTgt spid="1175"/>
                                        </p:tgtEl>
                                        <p:attrNameLst>
                                          <p:attrName>ppt_h</p:attrName>
                                        </p:attrNameLst>
                                      </p:cBhvr>
                                      <p:tavLst>
                                        <p:tav tm="0">
                                          <p:val>
                                            <p:strVal val="4*#ppt_h"/>
                                          </p:val>
                                        </p:tav>
                                        <p:tav tm="100000">
                                          <p:val>
                                            <p:strVal val="#ppt_h"/>
                                          </p:val>
                                        </p:tav>
                                      </p:tavLst>
                                    </p:anim>
                                  </p:childTnLst>
                                </p:cTn>
                              </p:par>
                            </p:childTnLst>
                          </p:cTn>
                        </p:par>
                        <p:par>
                          <p:cTn id="90" fill="hold">
                            <p:stCondLst>
                              <p:cond delay="5800"/>
                            </p:stCondLst>
                            <p:childTnLst>
                              <p:par>
                                <p:cTn id="91" presetClass="entr" nodeType="afterEffect" presetSubtype="32" presetID="4" grpId="20" fill="hold">
                                  <p:stCondLst>
                                    <p:cond delay="500"/>
                                  </p:stCondLst>
                                  <p:iterate type="el" backwards="0">
                                    <p:tmAbs val="0"/>
                                  </p:iterate>
                                  <p:childTnLst>
                                    <p:set>
                                      <p:cBhvr>
                                        <p:cTn id="92" fill="hold"/>
                                        <p:tgtEl>
                                          <p:spTgt spid="1179"/>
                                        </p:tgtEl>
                                        <p:attrNameLst>
                                          <p:attrName>style.visibility</p:attrName>
                                        </p:attrNameLst>
                                      </p:cBhvr>
                                      <p:to>
                                        <p:strVal val="visible"/>
                                      </p:to>
                                    </p:set>
                                    <p:animEffect filter="box(out)" transition="in">
                                      <p:cBhvr>
                                        <p:cTn id="93" dur="600"/>
                                        <p:tgtEl>
                                          <p:spTgt spid="1179"/>
                                        </p:tgtEl>
                                      </p:cBhvr>
                                    </p:animEffect>
                                  </p:childTnLst>
                                </p:cTn>
                              </p:par>
                            </p:childTnLst>
                          </p:cTn>
                        </p:par>
                        <p:par>
                          <p:cTn id="94" fill="hold">
                            <p:stCondLst>
                              <p:cond delay="6900"/>
                            </p:stCondLst>
                            <p:childTnLst>
                              <p:par>
                                <p:cTn id="95" presetClass="entr" nodeType="afterEffect" presetSubtype="32" presetID="23" grpId="21" fill="hold">
                                  <p:stCondLst>
                                    <p:cond delay="0"/>
                                  </p:stCondLst>
                                  <p:iterate type="el" backwards="0">
                                    <p:tmAbs val="0"/>
                                  </p:iterate>
                                  <p:childTnLst>
                                    <p:set>
                                      <p:cBhvr>
                                        <p:cTn id="96" fill="hold"/>
                                        <p:tgtEl>
                                          <p:spTgt spid="1180"/>
                                        </p:tgtEl>
                                        <p:attrNameLst>
                                          <p:attrName>style.visibility</p:attrName>
                                        </p:attrNameLst>
                                      </p:cBhvr>
                                      <p:to>
                                        <p:strVal val="visible"/>
                                      </p:to>
                                    </p:set>
                                    <p:anim calcmode="lin" valueType="num">
                                      <p:cBhvr>
                                        <p:cTn id="97" dur="800" fill="hold"/>
                                        <p:tgtEl>
                                          <p:spTgt spid="1180"/>
                                        </p:tgtEl>
                                        <p:attrNameLst>
                                          <p:attrName>ppt_w</p:attrName>
                                        </p:attrNameLst>
                                      </p:cBhvr>
                                      <p:tavLst>
                                        <p:tav tm="0">
                                          <p:val>
                                            <p:strVal val="4*#ppt_w"/>
                                          </p:val>
                                        </p:tav>
                                        <p:tav tm="100000">
                                          <p:val>
                                            <p:strVal val="#ppt_w"/>
                                          </p:val>
                                        </p:tav>
                                      </p:tavLst>
                                    </p:anim>
                                    <p:anim calcmode="lin" valueType="num">
                                      <p:cBhvr>
                                        <p:cTn id="98" dur="800" fill="hold"/>
                                        <p:tgtEl>
                                          <p:spTgt spid="1180"/>
                                        </p:tgtEl>
                                        <p:attrNameLst>
                                          <p:attrName>ppt_h</p:attrName>
                                        </p:attrNameLst>
                                      </p:cBhvr>
                                      <p:tavLst>
                                        <p:tav tm="0">
                                          <p:val>
                                            <p:strVal val="4*#ppt_h"/>
                                          </p:val>
                                        </p:tav>
                                        <p:tav tm="100000">
                                          <p:val>
                                            <p:strVal val="#ppt_h"/>
                                          </p:val>
                                        </p:tav>
                                      </p:tavLst>
                                    </p:anim>
                                  </p:childTnLst>
                                </p:cTn>
                              </p:par>
                            </p:childTnLst>
                          </p:cTn>
                        </p:par>
                        <p:par>
                          <p:cTn id="99" fill="hold">
                            <p:stCondLst>
                              <p:cond delay="7700"/>
                            </p:stCondLst>
                            <p:childTnLst>
                              <p:par>
                                <p:cTn id="100" presetClass="entr" nodeType="afterEffect" presetSubtype="32" presetID="4" grpId="22" fill="hold">
                                  <p:stCondLst>
                                    <p:cond delay="0"/>
                                  </p:stCondLst>
                                  <p:iterate type="el" backwards="0">
                                    <p:tmAbs val="0"/>
                                  </p:iterate>
                                  <p:childTnLst>
                                    <p:set>
                                      <p:cBhvr>
                                        <p:cTn id="101" fill="hold"/>
                                        <p:tgtEl>
                                          <p:spTgt spid="1181"/>
                                        </p:tgtEl>
                                        <p:attrNameLst>
                                          <p:attrName>style.visibility</p:attrName>
                                        </p:attrNameLst>
                                      </p:cBhvr>
                                      <p:to>
                                        <p:strVal val="visible"/>
                                      </p:to>
                                    </p:set>
                                    <p:animEffect filter="box(out)" transition="in">
                                      <p:cBhvr>
                                        <p:cTn id="102" dur="600"/>
                                        <p:tgtEl>
                                          <p:spTgt spid="1181"/>
                                        </p:tgtEl>
                                      </p:cBhvr>
                                    </p:animEffect>
                                  </p:childTnLst>
                                </p:cTn>
                              </p:par>
                            </p:childTnLst>
                          </p:cTn>
                        </p:par>
                        <p:par>
                          <p:cTn id="103" fill="hold">
                            <p:stCondLst>
                              <p:cond delay="8300"/>
                            </p:stCondLst>
                            <p:childTnLst>
                              <p:par>
                                <p:cTn id="104" presetClass="entr" nodeType="afterEffect" presetSubtype="32" presetID="4" grpId="23" fill="hold">
                                  <p:stCondLst>
                                    <p:cond delay="0"/>
                                  </p:stCondLst>
                                  <p:iterate type="el" backwards="0">
                                    <p:tmAbs val="0"/>
                                  </p:iterate>
                                  <p:childTnLst>
                                    <p:set>
                                      <p:cBhvr>
                                        <p:cTn id="105" fill="hold"/>
                                        <p:tgtEl>
                                          <p:spTgt spid="1184"/>
                                        </p:tgtEl>
                                        <p:attrNameLst>
                                          <p:attrName>style.visibility</p:attrName>
                                        </p:attrNameLst>
                                      </p:cBhvr>
                                      <p:to>
                                        <p:strVal val="visible"/>
                                      </p:to>
                                    </p:set>
                                    <p:animEffect filter="box(out)" transition="in">
                                      <p:cBhvr>
                                        <p:cTn id="106" dur="600"/>
                                        <p:tgtEl>
                                          <p:spTgt spid="1184"/>
                                        </p:tgtEl>
                                      </p:cBhvr>
                                    </p:animEffect>
                                  </p:childTnLst>
                                </p:cTn>
                              </p:par>
                            </p:childTnLst>
                          </p:cTn>
                        </p:par>
                        <p:par>
                          <p:cTn id="107" fill="hold">
                            <p:stCondLst>
                              <p:cond delay="8900"/>
                            </p:stCondLst>
                            <p:childTnLst>
                              <p:par>
                                <p:cTn id="108" presetClass="entr" nodeType="afterEffect" presetSubtype="32" presetID="23" grpId="24" fill="hold">
                                  <p:stCondLst>
                                    <p:cond delay="0"/>
                                  </p:stCondLst>
                                  <p:iterate type="el" backwards="0">
                                    <p:tmAbs val="0"/>
                                  </p:iterate>
                                  <p:childTnLst>
                                    <p:set>
                                      <p:cBhvr>
                                        <p:cTn id="109" fill="hold"/>
                                        <p:tgtEl>
                                          <p:spTgt spid="1185"/>
                                        </p:tgtEl>
                                        <p:attrNameLst>
                                          <p:attrName>style.visibility</p:attrName>
                                        </p:attrNameLst>
                                      </p:cBhvr>
                                      <p:to>
                                        <p:strVal val="visible"/>
                                      </p:to>
                                    </p:set>
                                    <p:anim calcmode="lin" valueType="num">
                                      <p:cBhvr>
                                        <p:cTn id="110" dur="800" fill="hold"/>
                                        <p:tgtEl>
                                          <p:spTgt spid="1185"/>
                                        </p:tgtEl>
                                        <p:attrNameLst>
                                          <p:attrName>ppt_w</p:attrName>
                                        </p:attrNameLst>
                                      </p:cBhvr>
                                      <p:tavLst>
                                        <p:tav tm="0">
                                          <p:val>
                                            <p:strVal val="4*#ppt_w"/>
                                          </p:val>
                                        </p:tav>
                                        <p:tav tm="100000">
                                          <p:val>
                                            <p:strVal val="#ppt_w"/>
                                          </p:val>
                                        </p:tav>
                                      </p:tavLst>
                                    </p:anim>
                                    <p:anim calcmode="lin" valueType="num">
                                      <p:cBhvr>
                                        <p:cTn id="111" dur="800" fill="hold"/>
                                        <p:tgtEl>
                                          <p:spTgt spid="1185"/>
                                        </p:tgtEl>
                                        <p:attrNameLst>
                                          <p:attrName>ppt_h</p:attrName>
                                        </p:attrNameLst>
                                      </p:cBhvr>
                                      <p:tavLst>
                                        <p:tav tm="0">
                                          <p:val>
                                            <p:strVal val="4*#ppt_h"/>
                                          </p:val>
                                        </p:tav>
                                        <p:tav tm="100000">
                                          <p:val>
                                            <p:strVal val="#ppt_h"/>
                                          </p:val>
                                        </p:tav>
                                      </p:tavLst>
                                    </p:anim>
                                  </p:childTnLst>
                                </p:cTn>
                              </p:par>
                            </p:childTnLst>
                          </p:cTn>
                        </p:par>
                        <p:par>
                          <p:cTn id="112" fill="hold">
                            <p:stCondLst>
                              <p:cond delay="9700"/>
                            </p:stCondLst>
                            <p:childTnLst>
                              <p:par>
                                <p:cTn id="113" presetClass="entr" nodeType="afterEffect" presetSubtype="32" presetID="4" grpId="25" fill="hold">
                                  <p:stCondLst>
                                    <p:cond delay="500"/>
                                  </p:stCondLst>
                                  <p:iterate type="el" backwards="0">
                                    <p:tmAbs val="0"/>
                                  </p:iterate>
                                  <p:childTnLst>
                                    <p:set>
                                      <p:cBhvr>
                                        <p:cTn id="114" fill="hold"/>
                                        <p:tgtEl>
                                          <p:spTgt spid="1186"/>
                                        </p:tgtEl>
                                        <p:attrNameLst>
                                          <p:attrName>style.visibility</p:attrName>
                                        </p:attrNameLst>
                                      </p:cBhvr>
                                      <p:to>
                                        <p:strVal val="visible"/>
                                      </p:to>
                                    </p:set>
                                    <p:animEffect filter="box(out)" transition="in">
                                      <p:cBhvr>
                                        <p:cTn id="115" dur="600"/>
                                        <p:tgtEl>
                                          <p:spTgt spid="1186"/>
                                        </p:tgtEl>
                                      </p:cBhvr>
                                    </p:animEffect>
                                  </p:childTnLst>
                                </p:cTn>
                              </p:par>
                            </p:childTnLst>
                          </p:cTn>
                        </p:par>
                        <p:par>
                          <p:cTn id="116" fill="hold">
                            <p:stCondLst>
                              <p:cond delay="10800"/>
                            </p:stCondLst>
                            <p:childTnLst>
                              <p:par>
                                <p:cTn id="117" presetClass="entr" nodeType="afterEffect" presetSubtype="32" presetID="23" grpId="26" fill="hold">
                                  <p:stCondLst>
                                    <p:cond delay="0"/>
                                  </p:stCondLst>
                                  <p:iterate type="el" backwards="0">
                                    <p:tmAbs val="0"/>
                                  </p:iterate>
                                  <p:childTnLst>
                                    <p:set>
                                      <p:cBhvr>
                                        <p:cTn id="118" fill="hold"/>
                                        <p:tgtEl>
                                          <p:spTgt spid="1187"/>
                                        </p:tgtEl>
                                        <p:attrNameLst>
                                          <p:attrName>style.visibility</p:attrName>
                                        </p:attrNameLst>
                                      </p:cBhvr>
                                      <p:to>
                                        <p:strVal val="visible"/>
                                      </p:to>
                                    </p:set>
                                    <p:anim calcmode="lin" valueType="num">
                                      <p:cBhvr>
                                        <p:cTn id="119" dur="800" fill="hold"/>
                                        <p:tgtEl>
                                          <p:spTgt spid="1187"/>
                                        </p:tgtEl>
                                        <p:attrNameLst>
                                          <p:attrName>ppt_w</p:attrName>
                                        </p:attrNameLst>
                                      </p:cBhvr>
                                      <p:tavLst>
                                        <p:tav tm="0">
                                          <p:val>
                                            <p:strVal val="4*#ppt_w"/>
                                          </p:val>
                                        </p:tav>
                                        <p:tav tm="100000">
                                          <p:val>
                                            <p:strVal val="#ppt_w"/>
                                          </p:val>
                                        </p:tav>
                                      </p:tavLst>
                                    </p:anim>
                                    <p:anim calcmode="lin" valueType="num">
                                      <p:cBhvr>
                                        <p:cTn id="120" dur="800" fill="hold"/>
                                        <p:tgtEl>
                                          <p:spTgt spid="1187"/>
                                        </p:tgtEl>
                                        <p:attrNameLst>
                                          <p:attrName>ppt_h</p:attrName>
                                        </p:attrNameLst>
                                      </p:cBhvr>
                                      <p:tavLst>
                                        <p:tav tm="0">
                                          <p:val>
                                            <p:strVal val="4*#ppt_h"/>
                                          </p:val>
                                        </p:tav>
                                        <p:tav tm="100000">
                                          <p:val>
                                            <p:strVal val="#ppt_h"/>
                                          </p:val>
                                        </p:tav>
                                      </p:tavLst>
                                    </p:anim>
                                  </p:childTnLst>
                                </p:cTn>
                              </p:par>
                            </p:childTnLst>
                          </p:cTn>
                        </p:par>
                        <p:par>
                          <p:cTn id="121" fill="hold">
                            <p:stCondLst>
                              <p:cond delay="11600"/>
                            </p:stCondLst>
                            <p:childTnLst>
                              <p:par>
                                <p:cTn id="122" presetClass="entr" nodeType="afterEffect" presetSubtype="32" presetID="4" grpId="27" fill="hold">
                                  <p:stCondLst>
                                    <p:cond delay="500"/>
                                  </p:stCondLst>
                                  <p:iterate type="el" backwards="0">
                                    <p:tmAbs val="0"/>
                                  </p:iterate>
                                  <p:childTnLst>
                                    <p:set>
                                      <p:cBhvr>
                                        <p:cTn id="123" fill="hold"/>
                                        <p:tgtEl>
                                          <p:spTgt spid="1182"/>
                                        </p:tgtEl>
                                        <p:attrNameLst>
                                          <p:attrName>style.visibility</p:attrName>
                                        </p:attrNameLst>
                                      </p:cBhvr>
                                      <p:to>
                                        <p:strVal val="visible"/>
                                      </p:to>
                                    </p:set>
                                    <p:animEffect filter="box(out)" transition="in">
                                      <p:cBhvr>
                                        <p:cTn id="124" dur="600"/>
                                        <p:tgtEl>
                                          <p:spTgt spid="1182"/>
                                        </p:tgtEl>
                                      </p:cBhvr>
                                    </p:animEffect>
                                  </p:childTnLst>
                                </p:cTn>
                              </p:par>
                            </p:childTnLst>
                          </p:cTn>
                        </p:par>
                        <p:par>
                          <p:cTn id="125" fill="hold">
                            <p:stCondLst>
                              <p:cond delay="12700"/>
                            </p:stCondLst>
                            <p:childTnLst>
                              <p:par>
                                <p:cTn id="126" presetClass="entr" nodeType="afterEffect" presetSubtype="32" presetID="23" grpId="28" fill="hold">
                                  <p:stCondLst>
                                    <p:cond delay="0"/>
                                  </p:stCondLst>
                                  <p:iterate type="el" backwards="0">
                                    <p:tmAbs val="0"/>
                                  </p:iterate>
                                  <p:childTnLst>
                                    <p:set>
                                      <p:cBhvr>
                                        <p:cTn id="127" fill="hold"/>
                                        <p:tgtEl>
                                          <p:spTgt spid="1183"/>
                                        </p:tgtEl>
                                        <p:attrNameLst>
                                          <p:attrName>style.visibility</p:attrName>
                                        </p:attrNameLst>
                                      </p:cBhvr>
                                      <p:to>
                                        <p:strVal val="visible"/>
                                      </p:to>
                                    </p:set>
                                    <p:anim calcmode="lin" valueType="num">
                                      <p:cBhvr>
                                        <p:cTn id="128" dur="800" fill="hold"/>
                                        <p:tgtEl>
                                          <p:spTgt spid="1183"/>
                                        </p:tgtEl>
                                        <p:attrNameLst>
                                          <p:attrName>ppt_w</p:attrName>
                                        </p:attrNameLst>
                                      </p:cBhvr>
                                      <p:tavLst>
                                        <p:tav tm="0">
                                          <p:val>
                                            <p:strVal val="4*#ppt_w"/>
                                          </p:val>
                                        </p:tav>
                                        <p:tav tm="100000">
                                          <p:val>
                                            <p:strVal val="#ppt_w"/>
                                          </p:val>
                                        </p:tav>
                                      </p:tavLst>
                                    </p:anim>
                                    <p:anim calcmode="lin" valueType="num">
                                      <p:cBhvr>
                                        <p:cTn id="129" dur="800" fill="hold"/>
                                        <p:tgtEl>
                                          <p:spTgt spid="1183"/>
                                        </p:tgtEl>
                                        <p:attrNameLst>
                                          <p:attrName>ppt_h</p:attrName>
                                        </p:attrNameLst>
                                      </p:cBhvr>
                                      <p:tavLst>
                                        <p:tav tm="0">
                                          <p:val>
                                            <p:strVal val="4*#ppt_h"/>
                                          </p:val>
                                        </p:tav>
                                        <p:tav tm="100000">
                                          <p:val>
                                            <p:strVal val="#ppt_h"/>
                                          </p:val>
                                        </p:tav>
                                      </p:tavLst>
                                    </p:anim>
                                  </p:childTnLst>
                                </p:cTn>
                              </p:par>
                            </p:childTnLst>
                          </p:cTn>
                        </p:par>
                        <p:par>
                          <p:cTn id="130" fill="hold">
                            <p:stCondLst>
                              <p:cond delay="13500"/>
                            </p:stCondLst>
                            <p:childTnLst>
                              <p:par>
                                <p:cTn id="131" presetClass="entr" nodeType="afterEffect" presetSubtype="32" presetID="4" grpId="29" fill="hold">
                                  <p:stCondLst>
                                    <p:cond delay="500"/>
                                  </p:stCondLst>
                                  <p:iterate type="el" backwards="0">
                                    <p:tmAbs val="0"/>
                                  </p:iterate>
                                  <p:childTnLst>
                                    <p:set>
                                      <p:cBhvr>
                                        <p:cTn id="132" fill="hold"/>
                                        <p:tgtEl>
                                          <p:spTgt spid="1188"/>
                                        </p:tgtEl>
                                        <p:attrNameLst>
                                          <p:attrName>style.visibility</p:attrName>
                                        </p:attrNameLst>
                                      </p:cBhvr>
                                      <p:to>
                                        <p:strVal val="visible"/>
                                      </p:to>
                                    </p:set>
                                    <p:animEffect filter="box(out)" transition="in">
                                      <p:cBhvr>
                                        <p:cTn id="133" dur="600"/>
                                        <p:tgtEl>
                                          <p:spTgt spid="1188"/>
                                        </p:tgtEl>
                                      </p:cBhvr>
                                    </p:animEffect>
                                  </p:childTnLst>
                                </p:cTn>
                              </p:par>
                            </p:childTnLst>
                          </p:cTn>
                        </p:par>
                        <p:par>
                          <p:cTn id="134" fill="hold">
                            <p:stCondLst>
                              <p:cond delay="14600"/>
                            </p:stCondLst>
                            <p:childTnLst>
                              <p:par>
                                <p:cTn id="135" presetClass="entr" nodeType="afterEffect" presetSubtype="32" presetID="23" grpId="30" fill="hold">
                                  <p:stCondLst>
                                    <p:cond delay="0"/>
                                  </p:stCondLst>
                                  <p:iterate type="el" backwards="0">
                                    <p:tmAbs val="0"/>
                                  </p:iterate>
                                  <p:childTnLst>
                                    <p:set>
                                      <p:cBhvr>
                                        <p:cTn id="136" fill="hold"/>
                                        <p:tgtEl>
                                          <p:spTgt spid="1189"/>
                                        </p:tgtEl>
                                        <p:attrNameLst>
                                          <p:attrName>style.visibility</p:attrName>
                                        </p:attrNameLst>
                                      </p:cBhvr>
                                      <p:to>
                                        <p:strVal val="visible"/>
                                      </p:to>
                                    </p:set>
                                    <p:anim calcmode="lin" valueType="num">
                                      <p:cBhvr>
                                        <p:cTn id="137" dur="800" fill="hold"/>
                                        <p:tgtEl>
                                          <p:spTgt spid="1189"/>
                                        </p:tgtEl>
                                        <p:attrNameLst>
                                          <p:attrName>ppt_w</p:attrName>
                                        </p:attrNameLst>
                                      </p:cBhvr>
                                      <p:tavLst>
                                        <p:tav tm="0">
                                          <p:val>
                                            <p:strVal val="4*#ppt_w"/>
                                          </p:val>
                                        </p:tav>
                                        <p:tav tm="100000">
                                          <p:val>
                                            <p:strVal val="#ppt_w"/>
                                          </p:val>
                                        </p:tav>
                                      </p:tavLst>
                                    </p:anim>
                                    <p:anim calcmode="lin" valueType="num">
                                      <p:cBhvr>
                                        <p:cTn id="138" dur="800" fill="hold"/>
                                        <p:tgtEl>
                                          <p:spTgt spid="1189"/>
                                        </p:tgtEl>
                                        <p:attrNameLst>
                                          <p:attrName>ppt_h</p:attrName>
                                        </p:attrNameLst>
                                      </p:cBhvr>
                                      <p:tavLst>
                                        <p:tav tm="0">
                                          <p:val>
                                            <p:strVal val="4*#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Class="entr" nodeType="clickEffect" presetSubtype="32" presetID="23" grpId="31" fill="hold">
                                  <p:stCondLst>
                                    <p:cond delay="0"/>
                                  </p:stCondLst>
                                  <p:iterate type="el" backwards="0">
                                    <p:tmAbs val="0"/>
                                  </p:iterate>
                                  <p:childTnLst>
                                    <p:set>
                                      <p:cBhvr>
                                        <p:cTn id="142" fill="hold"/>
                                        <p:tgtEl>
                                          <p:spTgt spid="1206"/>
                                        </p:tgtEl>
                                        <p:attrNameLst>
                                          <p:attrName>style.visibility</p:attrName>
                                        </p:attrNameLst>
                                      </p:cBhvr>
                                      <p:to>
                                        <p:strVal val="visible"/>
                                      </p:to>
                                    </p:set>
                                    <p:anim calcmode="lin" valueType="num">
                                      <p:cBhvr>
                                        <p:cTn id="143" dur="800" fill="hold"/>
                                        <p:tgtEl>
                                          <p:spTgt spid="1206"/>
                                        </p:tgtEl>
                                        <p:attrNameLst>
                                          <p:attrName>ppt_w</p:attrName>
                                        </p:attrNameLst>
                                      </p:cBhvr>
                                      <p:tavLst>
                                        <p:tav tm="0">
                                          <p:val>
                                            <p:strVal val="4*#ppt_w"/>
                                          </p:val>
                                        </p:tav>
                                        <p:tav tm="100000">
                                          <p:val>
                                            <p:strVal val="#ppt_w"/>
                                          </p:val>
                                        </p:tav>
                                      </p:tavLst>
                                    </p:anim>
                                    <p:anim calcmode="lin" valueType="num">
                                      <p:cBhvr>
                                        <p:cTn id="144" dur="800" fill="hold"/>
                                        <p:tgtEl>
                                          <p:spTgt spid="1206"/>
                                        </p:tgtEl>
                                        <p:attrNameLst>
                                          <p:attrName>ppt_h</p:attrName>
                                        </p:attrNameLst>
                                      </p:cBhvr>
                                      <p:tavLst>
                                        <p:tav tm="0">
                                          <p:val>
                                            <p:strVal val="4*#ppt_h"/>
                                          </p:val>
                                        </p:tav>
                                        <p:tav tm="100000">
                                          <p:val>
                                            <p:strVal val="#ppt_h"/>
                                          </p:val>
                                        </p:tav>
                                      </p:tavLst>
                                    </p:anim>
                                  </p:childTnLst>
                                </p:cTn>
                              </p:par>
                            </p:childTnLst>
                          </p:cTn>
                        </p:par>
                        <p:par>
                          <p:cTn id="145" fill="hold">
                            <p:stCondLst>
                              <p:cond delay="800"/>
                            </p:stCondLst>
                            <p:childTnLst>
                              <p:par>
                                <p:cTn id="146" presetClass="entr" nodeType="afterEffect" presetSubtype="32" presetID="23" grpId="32" fill="hold">
                                  <p:stCondLst>
                                    <p:cond delay="400"/>
                                  </p:stCondLst>
                                  <p:iterate type="el" backwards="0">
                                    <p:tmAbs val="0"/>
                                  </p:iterate>
                                  <p:childTnLst>
                                    <p:set>
                                      <p:cBhvr>
                                        <p:cTn id="147" fill="hold"/>
                                        <p:tgtEl>
                                          <p:spTgt spid="1207"/>
                                        </p:tgtEl>
                                        <p:attrNameLst>
                                          <p:attrName>style.visibility</p:attrName>
                                        </p:attrNameLst>
                                      </p:cBhvr>
                                      <p:to>
                                        <p:strVal val="visible"/>
                                      </p:to>
                                    </p:set>
                                    <p:anim calcmode="lin" valueType="num">
                                      <p:cBhvr>
                                        <p:cTn id="148" dur="800" fill="hold"/>
                                        <p:tgtEl>
                                          <p:spTgt spid="1207"/>
                                        </p:tgtEl>
                                        <p:attrNameLst>
                                          <p:attrName>ppt_w</p:attrName>
                                        </p:attrNameLst>
                                      </p:cBhvr>
                                      <p:tavLst>
                                        <p:tav tm="0">
                                          <p:val>
                                            <p:strVal val="4*#ppt_w"/>
                                          </p:val>
                                        </p:tav>
                                        <p:tav tm="100000">
                                          <p:val>
                                            <p:strVal val="#ppt_w"/>
                                          </p:val>
                                        </p:tav>
                                      </p:tavLst>
                                    </p:anim>
                                    <p:anim calcmode="lin" valueType="num">
                                      <p:cBhvr>
                                        <p:cTn id="149" dur="800" fill="hold"/>
                                        <p:tgtEl>
                                          <p:spTgt spid="1207"/>
                                        </p:tgtEl>
                                        <p:attrNameLst>
                                          <p:attrName>ppt_h</p:attrName>
                                        </p:attrNameLst>
                                      </p:cBhvr>
                                      <p:tavLst>
                                        <p:tav tm="0">
                                          <p:val>
                                            <p:strVal val="4*#ppt_h"/>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Class="entr" nodeType="clickEffect" presetID="9" grpId="33" fill="hold">
                                  <p:stCondLst>
                                    <p:cond delay="0"/>
                                  </p:stCondLst>
                                  <p:iterate type="el" backwards="0">
                                    <p:tmAbs val="0"/>
                                  </p:iterate>
                                  <p:childTnLst>
                                    <p:set>
                                      <p:cBhvr>
                                        <p:cTn id="153" fill="hold"/>
                                        <p:tgtEl>
                                          <p:spTgt spid="1194"/>
                                        </p:tgtEl>
                                        <p:attrNameLst>
                                          <p:attrName>style.visibility</p:attrName>
                                        </p:attrNameLst>
                                      </p:cBhvr>
                                      <p:to>
                                        <p:strVal val="visible"/>
                                      </p:to>
                                    </p:set>
                                    <p:animEffect filter="dissolve" transition="in">
                                      <p:cBhvr>
                                        <p:cTn id="154" dur="600"/>
                                        <p:tgtEl>
                                          <p:spTgt spid="1194"/>
                                        </p:tgtEl>
                                      </p:cBhvr>
                                    </p:animEffect>
                                  </p:childTnLst>
                                </p:cTn>
                              </p:par>
                            </p:childTnLst>
                          </p:cTn>
                        </p:par>
                        <p:par>
                          <p:cTn id="155" fill="hold">
                            <p:stCondLst>
                              <p:cond delay="600"/>
                            </p:stCondLst>
                            <p:childTnLst>
                              <p:par>
                                <p:cTn id="156" presetClass="entr" nodeType="afterEffect" presetID="9" grpId="34" fill="hold">
                                  <p:stCondLst>
                                    <p:cond delay="200"/>
                                  </p:stCondLst>
                                  <p:iterate type="el" backwards="0">
                                    <p:tmAbs val="0"/>
                                  </p:iterate>
                                  <p:childTnLst>
                                    <p:set>
                                      <p:cBhvr>
                                        <p:cTn id="157" fill="hold"/>
                                        <p:tgtEl>
                                          <p:spTgt spid="1193"/>
                                        </p:tgtEl>
                                        <p:attrNameLst>
                                          <p:attrName>style.visibility</p:attrName>
                                        </p:attrNameLst>
                                      </p:cBhvr>
                                      <p:to>
                                        <p:strVal val="visible"/>
                                      </p:to>
                                    </p:set>
                                    <p:animEffect filter="dissolve" transition="in">
                                      <p:cBhvr>
                                        <p:cTn id="158" dur="600"/>
                                        <p:tgtEl>
                                          <p:spTgt spid="1193"/>
                                        </p:tgtEl>
                                      </p:cBhvr>
                                    </p:animEffect>
                                  </p:childTnLst>
                                </p:cTn>
                              </p:par>
                            </p:childTnLst>
                          </p:cTn>
                        </p:par>
                        <p:par>
                          <p:cTn id="159" fill="hold">
                            <p:stCondLst>
                              <p:cond delay="0"/>
                            </p:stCondLst>
                            <p:childTnLst>
                              <p:par>
                                <p:cTn id="160" presetClass="emph" nodeType="withEffect" presetID="9" grpId="35" fill="hold">
                                  <p:stCondLst>
                                    <p:cond delay="0"/>
                                  </p:stCondLst>
                                  <p:childTnLst>
                                    <p:set>
                                      <p:cBhvr>
                                        <p:cTn id="161" dur="indefinite" fill="hold"/>
                                        <p:tgtEl>
                                          <p:spTgt spid="1170"/>
                                        </p:tgtEl>
                                        <p:attrNameLst>
                                          <p:attrName>style.opacity</p:attrName>
                                        </p:attrNameLst>
                                      </p:cBhvr>
                                      <p:to>
                                        <p:strVal val="0.00"/>
                                      </p:to>
                                    </p:set>
                                    <p:animEffect filter="image" prLst="opacity: 0.00; ">
                                      <p:cBhvr>
                                        <p:cTn id="162" dur="indefinite" fill="hold"/>
                                        <p:tgtEl>
                                          <p:spTgt spid="1170"/>
                                        </p:tgtEl>
                                      </p:cBhvr>
                                    </p:animEffect>
                                  </p:childTnLst>
                                </p:cTn>
                              </p:par>
                            </p:childTnLst>
                          </p:cTn>
                        </p:par>
                        <p:par>
                          <p:cTn id="163" fill="hold">
                            <p:stCondLst>
                              <p:cond delay="700"/>
                            </p:stCondLst>
                            <p:childTnLst>
                              <p:par>
                                <p:cTn id="164" presetClass="entr" nodeType="afterEffect" presetID="10" grpId="36" fill="hold">
                                  <p:stCondLst>
                                    <p:cond delay="0"/>
                                  </p:stCondLst>
                                  <p:iterate type="el" backwards="0">
                                    <p:tmAbs val="0"/>
                                  </p:iterate>
                                  <p:childTnLst>
                                    <p:set>
                                      <p:cBhvr>
                                        <p:cTn id="165" fill="hold"/>
                                        <p:tgtEl>
                                          <p:spTgt spid="1195"/>
                                        </p:tgtEl>
                                        <p:attrNameLst>
                                          <p:attrName>style.visibility</p:attrName>
                                        </p:attrNameLst>
                                      </p:cBhvr>
                                      <p:to>
                                        <p:strVal val="visible"/>
                                      </p:to>
                                    </p:set>
                                    <p:animEffect filter="fade" transition="in">
                                      <p:cBhvr>
                                        <p:cTn id="166" dur="700"/>
                                        <p:tgtEl>
                                          <p:spTgt spid="1195"/>
                                        </p:tgtEl>
                                      </p:cBhvr>
                                    </p:animEffect>
                                  </p:childTnLst>
                                </p:cTn>
                              </p:par>
                            </p:childTnLst>
                          </p:cTn>
                        </p:par>
                        <p:par>
                          <p:cTn id="167" fill="hold">
                            <p:stCondLst>
                              <p:cond delay="1400"/>
                            </p:stCondLst>
                            <p:childTnLst>
                              <p:par>
                                <p:cTn id="168" presetClass="entr" nodeType="afterEffect" presetID="10" grpId="38" fill="hold">
                                  <p:stCondLst>
                                    <p:cond delay="0"/>
                                  </p:stCondLst>
                                  <p:iterate type="el" backwards="0">
                                    <p:tmAbs val="0"/>
                                  </p:iterate>
                                  <p:childTnLst>
                                    <p:set>
                                      <p:cBhvr>
                                        <p:cTn id="169" fill="hold"/>
                                        <p:tgtEl>
                                          <p:spTgt spid="1199"/>
                                        </p:tgtEl>
                                        <p:attrNameLst>
                                          <p:attrName>style.visibility</p:attrName>
                                        </p:attrNameLst>
                                      </p:cBhvr>
                                      <p:to>
                                        <p:strVal val="visible"/>
                                      </p:to>
                                    </p:set>
                                    <p:animEffect filter="fade" transition="in">
                                      <p:cBhvr>
                                        <p:cTn id="170" dur="800"/>
                                        <p:tgtEl>
                                          <p:spTgt spid="1199"/>
                                        </p:tgtEl>
                                      </p:cBhvr>
                                    </p:animEffect>
                                  </p:childTnLst>
                                </p:cTn>
                              </p:par>
                            </p:childTnLst>
                          </p:cTn>
                        </p:par>
                        <p:par>
                          <p:cTn id="171" fill="hold">
                            <p:stCondLst>
                              <p:cond delay="2200"/>
                            </p:stCondLst>
                            <p:childTnLst>
                              <p:par>
                                <p:cTn id="172" presetClass="entr" nodeType="afterEffect" presetSubtype="32" presetID="4" grpId="39" fill="hold">
                                  <p:stCondLst>
                                    <p:cond delay="300"/>
                                  </p:stCondLst>
                                  <p:iterate type="el" backwards="0">
                                    <p:tmAbs val="0"/>
                                  </p:iterate>
                                  <p:childTnLst>
                                    <p:set>
                                      <p:cBhvr>
                                        <p:cTn id="173" fill="hold"/>
                                        <p:tgtEl>
                                          <p:spTgt spid="1191"/>
                                        </p:tgtEl>
                                        <p:attrNameLst>
                                          <p:attrName>style.visibility</p:attrName>
                                        </p:attrNameLst>
                                      </p:cBhvr>
                                      <p:to>
                                        <p:strVal val="visible"/>
                                      </p:to>
                                    </p:set>
                                    <p:animEffect filter="box(out)" transition="in">
                                      <p:cBhvr>
                                        <p:cTn id="174" dur="600"/>
                                        <p:tgtEl>
                                          <p:spTgt spid="1191"/>
                                        </p:tgtEl>
                                      </p:cBhvr>
                                    </p:animEffect>
                                  </p:childTnLst>
                                </p:cTn>
                              </p:par>
                            </p:childTnLst>
                          </p:cTn>
                        </p:par>
                        <p:par>
                          <p:cTn id="175" fill="hold">
                            <p:stCondLst>
                              <p:cond delay="3100"/>
                            </p:stCondLst>
                            <p:childTnLst>
                              <p:par>
                                <p:cTn id="176" presetClass="entr" nodeType="afterEffect" presetSubtype="32" presetID="23" grpId="40" fill="hold">
                                  <p:stCondLst>
                                    <p:cond delay="0"/>
                                  </p:stCondLst>
                                  <p:iterate type="el" backwards="0">
                                    <p:tmAbs val="0"/>
                                  </p:iterate>
                                  <p:childTnLst>
                                    <p:set>
                                      <p:cBhvr>
                                        <p:cTn id="177" fill="hold"/>
                                        <p:tgtEl>
                                          <p:spTgt spid="1192"/>
                                        </p:tgtEl>
                                        <p:attrNameLst>
                                          <p:attrName>style.visibility</p:attrName>
                                        </p:attrNameLst>
                                      </p:cBhvr>
                                      <p:to>
                                        <p:strVal val="visible"/>
                                      </p:to>
                                    </p:set>
                                    <p:anim calcmode="lin" valueType="num">
                                      <p:cBhvr>
                                        <p:cTn id="178" dur="800" fill="hold"/>
                                        <p:tgtEl>
                                          <p:spTgt spid="1192"/>
                                        </p:tgtEl>
                                        <p:attrNameLst>
                                          <p:attrName>ppt_w</p:attrName>
                                        </p:attrNameLst>
                                      </p:cBhvr>
                                      <p:tavLst>
                                        <p:tav tm="0">
                                          <p:val>
                                            <p:strVal val="4*#ppt_w"/>
                                          </p:val>
                                        </p:tav>
                                        <p:tav tm="100000">
                                          <p:val>
                                            <p:strVal val="#ppt_w"/>
                                          </p:val>
                                        </p:tav>
                                      </p:tavLst>
                                    </p:anim>
                                    <p:anim calcmode="lin" valueType="num">
                                      <p:cBhvr>
                                        <p:cTn id="179" dur="800" fill="hold"/>
                                        <p:tgtEl>
                                          <p:spTgt spid="1192"/>
                                        </p:tgtEl>
                                        <p:attrNameLst>
                                          <p:attrName>ppt_h</p:attrName>
                                        </p:attrNameLst>
                                      </p:cBhvr>
                                      <p:tavLst>
                                        <p:tav tm="0">
                                          <p:val>
                                            <p:strVal val="4*#ppt_h"/>
                                          </p:val>
                                        </p:tav>
                                        <p:tav tm="100000">
                                          <p:val>
                                            <p:strVal val="#ppt_h"/>
                                          </p:val>
                                        </p:tav>
                                      </p:tavLst>
                                    </p:anim>
                                  </p:childTnLst>
                                </p:cTn>
                              </p:par>
                            </p:childTnLst>
                          </p:cTn>
                        </p:par>
                        <p:par>
                          <p:cTn id="180" fill="hold">
                            <p:stCondLst>
                              <p:cond delay="3900"/>
                            </p:stCondLst>
                            <p:childTnLst>
                              <p:par>
                                <p:cTn id="181" presetClass="entr" nodeType="afterEffect" presetID="10" grpId="42" fill="hold">
                                  <p:stCondLst>
                                    <p:cond delay="0"/>
                                  </p:stCondLst>
                                  <p:iterate type="el" backwards="0">
                                    <p:tmAbs val="0"/>
                                  </p:iterate>
                                  <p:childTnLst>
                                    <p:set>
                                      <p:cBhvr>
                                        <p:cTn id="182" fill="hold"/>
                                        <p:tgtEl>
                                          <p:spTgt spid="1196"/>
                                        </p:tgtEl>
                                        <p:attrNameLst>
                                          <p:attrName>style.visibility</p:attrName>
                                        </p:attrNameLst>
                                      </p:cBhvr>
                                      <p:to>
                                        <p:strVal val="visible"/>
                                      </p:to>
                                    </p:set>
                                    <p:animEffect filter="fade" transition="in">
                                      <p:cBhvr>
                                        <p:cTn id="183" dur="800"/>
                                        <p:tgtEl>
                                          <p:spTgt spid="1196"/>
                                        </p:tgtEl>
                                      </p:cBhvr>
                                    </p:animEffect>
                                  </p:childTnLst>
                                </p:cTn>
                              </p:par>
                            </p:childTnLst>
                          </p:cTn>
                        </p:par>
                        <p:par>
                          <p:cTn id="184" fill="hold">
                            <p:stCondLst>
                              <p:cond delay="0"/>
                            </p:stCondLst>
                            <p:childTnLst>
                              <p:par>
                                <p:cTn id="185" presetClass="emph" nodeType="withEffect" presetID="9" grpId="47" fill="hold">
                                  <p:stCondLst>
                                    <p:cond delay="200"/>
                                  </p:stCondLst>
                                  <p:childTnLst>
                                    <p:set>
                                      <p:cBhvr>
                                        <p:cTn id="186" dur="indefinite" fill="hold"/>
                                        <p:tgtEl>
                                          <p:spTgt spid="1196"/>
                                        </p:tgtEl>
                                        <p:attrNameLst>
                                          <p:attrName>style.opacity</p:attrName>
                                        </p:attrNameLst>
                                      </p:cBhvr>
                                      <p:to>
                                        <p:strVal val="0.00"/>
                                      </p:to>
                                    </p:set>
                                    <p:animEffect filter="image" prLst="opacity: 0.00; ">
                                      <p:cBhvr>
                                        <p:cTn id="187" dur="indefinite" fill="hold"/>
                                        <p:tgtEl>
                                          <p:spTgt spid="1196"/>
                                        </p:tgtEl>
                                      </p:cBhvr>
                                    </p:animEffect>
                                  </p:childTnLst>
                                </p:cTn>
                              </p:par>
                            </p:childTnLst>
                          </p:cTn>
                        </p:par>
                        <p:par>
                          <p:cTn id="188" fill="hold">
                            <p:stCondLst>
                              <p:cond delay="1000"/>
                            </p:stCondLst>
                            <p:childTnLst>
                              <p:par>
                                <p:cTn id="189" presetClass="entr" nodeType="afterEffect" presetID="10" grpId="48" fill="hold">
                                  <p:stCondLst>
                                    <p:cond delay="0"/>
                                  </p:stCondLst>
                                  <p:iterate type="el" backwards="0">
                                    <p:tmAbs val="0"/>
                                  </p:iterate>
                                  <p:childTnLst>
                                    <p:set>
                                      <p:cBhvr>
                                        <p:cTn id="190" fill="hold"/>
                                        <p:tgtEl>
                                          <p:spTgt spid="1202"/>
                                        </p:tgtEl>
                                        <p:attrNameLst>
                                          <p:attrName>style.visibility</p:attrName>
                                        </p:attrNameLst>
                                      </p:cBhvr>
                                      <p:to>
                                        <p:strVal val="visible"/>
                                      </p:to>
                                    </p:set>
                                    <p:animEffect filter="fade" transition="in">
                                      <p:cBhvr>
                                        <p:cTn id="191" dur="700"/>
                                        <p:tgtEl>
                                          <p:spTgt spid="1202"/>
                                        </p:tgtEl>
                                      </p:cBhvr>
                                    </p:animEffect>
                                  </p:childTnLst>
                                </p:cTn>
                              </p:par>
                            </p:childTnLst>
                          </p:cTn>
                        </p:par>
                      </p:childTnLst>
                    </p:cTn>
                  </p:par>
                  <p:par>
                    <p:cTn id="192" fill="hold">
                      <p:stCondLst>
                        <p:cond delay="indefinite"/>
                      </p:stCondLst>
                      <p:childTnLst>
                        <p:par>
                          <p:cTn id="193" fill="hold">
                            <p:stCondLst>
                              <p:cond delay="0"/>
                            </p:stCondLst>
                            <p:childTnLst>
                              <p:par>
                                <p:cTn id="194" presetClass="exit" nodeType="clickEffect" presetSubtype="8" presetID="22" grpId="49" fill="hold">
                                  <p:stCondLst>
                                    <p:cond delay="0"/>
                                  </p:stCondLst>
                                  <p:iterate type="el" backwards="0">
                                    <p:tmAbs val="0"/>
                                  </p:iterate>
                                  <p:childTnLst>
                                    <p:animEffect filter="wipe(left)" transition="out">
                                      <p:cBhvr>
                                        <p:cTn id="195" dur="1250" fill="hold"/>
                                        <p:tgtEl>
                                          <p:spTgt spid="1191"/>
                                        </p:tgtEl>
                                      </p:cBhvr>
                                    </p:animEffect>
                                    <p:set>
                                      <p:cBhvr>
                                        <p:cTn id="196" fill="hold">
                                          <p:stCondLst>
                                            <p:cond delay="1249"/>
                                          </p:stCondLst>
                                        </p:cTn>
                                        <p:tgtEl>
                                          <p:spTgt spid="1191"/>
                                        </p:tgtEl>
                                        <p:attrNameLst>
                                          <p:attrName>style.visibility</p:attrName>
                                        </p:attrNameLst>
                                      </p:cBhvr>
                                      <p:to>
                                        <p:strVal val="hidden"/>
                                      </p:to>
                                    </p:set>
                                  </p:childTnLst>
                                </p:cTn>
                              </p:par>
                            </p:childTnLst>
                          </p:cTn>
                        </p:par>
                        <p:par>
                          <p:cTn id="197" fill="hold">
                            <p:stCondLst>
                              <p:cond delay="1250"/>
                            </p:stCondLst>
                            <p:childTnLst>
                              <p:par>
                                <p:cTn id="198" presetClass="exit" nodeType="afterEffect" presetID="10" grpId="50" fill="hold">
                                  <p:stCondLst>
                                    <p:cond delay="0"/>
                                  </p:stCondLst>
                                  <p:iterate type="el" backwards="0">
                                    <p:tmAbs val="0"/>
                                  </p:iterate>
                                  <p:childTnLst>
                                    <p:animEffect filter="fade" transition="out">
                                      <p:cBhvr>
                                        <p:cTn id="199" dur="1250" fill="hold"/>
                                        <p:tgtEl>
                                          <p:spTgt spid="1192"/>
                                        </p:tgtEl>
                                      </p:cBhvr>
                                    </p:animEffect>
                                    <p:set>
                                      <p:cBhvr>
                                        <p:cTn id="200" fill="hold">
                                          <p:stCondLst>
                                            <p:cond delay="1249"/>
                                          </p:stCondLst>
                                        </p:cTn>
                                        <p:tgtEl>
                                          <p:spTgt spid="1192"/>
                                        </p:tgtEl>
                                        <p:attrNameLst>
                                          <p:attrName>style.visibility</p:attrName>
                                        </p:attrNameLst>
                                      </p:cBhvr>
                                      <p:to>
                                        <p:strVal val="hidden"/>
                                      </p:to>
                                    </p:set>
                                  </p:childTnLst>
                                </p:cTn>
                              </p:par>
                            </p:childTnLst>
                          </p:cTn>
                        </p:par>
                        <p:par>
                          <p:cTn id="201" fill="hold">
                            <p:stCondLst>
                              <p:cond delay="2500"/>
                            </p:stCondLst>
                            <p:childTnLst>
                              <p:par>
                                <p:cTn id="202" presetClass="entr" nodeType="afterEffect" presetID="10" grpId="51" fill="hold">
                                  <p:stCondLst>
                                    <p:cond delay="0"/>
                                  </p:stCondLst>
                                  <p:iterate type="el" backwards="0">
                                    <p:tmAbs val="0"/>
                                  </p:iterate>
                                  <p:childTnLst>
                                    <p:set>
                                      <p:cBhvr>
                                        <p:cTn id="203" fill="hold"/>
                                        <p:tgtEl>
                                          <p:spTgt spid="1198"/>
                                        </p:tgtEl>
                                        <p:attrNameLst>
                                          <p:attrName>style.visibility</p:attrName>
                                        </p:attrNameLst>
                                      </p:cBhvr>
                                      <p:to>
                                        <p:strVal val="visible"/>
                                      </p:to>
                                    </p:set>
                                    <p:animEffect filter="fade" transition="in">
                                      <p:cBhvr>
                                        <p:cTn id="204" dur="600"/>
                                        <p:tgtEl>
                                          <p:spTgt spid="1198"/>
                                        </p:tgtEl>
                                      </p:cBhvr>
                                    </p:animEffect>
                                  </p:childTnLst>
                                </p:cTn>
                              </p:par>
                            </p:childTnLst>
                          </p:cTn>
                        </p:par>
                        <p:par>
                          <p:cTn id="205" fill="hold">
                            <p:stCondLst>
                              <p:cond delay="3100"/>
                            </p:stCondLst>
                            <p:childTnLst>
                              <p:par>
                                <p:cTn id="206" presetClass="entr" nodeType="afterEffect" presetSubtype="32" presetID="4" grpId="52" fill="hold">
                                  <p:stCondLst>
                                    <p:cond delay="300"/>
                                  </p:stCondLst>
                                  <p:iterate type="el" backwards="0">
                                    <p:tmAbs val="0"/>
                                  </p:iterate>
                                  <p:childTnLst>
                                    <p:set>
                                      <p:cBhvr>
                                        <p:cTn id="207" fill="hold"/>
                                        <p:tgtEl>
                                          <p:spTgt spid="1208"/>
                                        </p:tgtEl>
                                        <p:attrNameLst>
                                          <p:attrName>style.visibility</p:attrName>
                                        </p:attrNameLst>
                                      </p:cBhvr>
                                      <p:to>
                                        <p:strVal val="visible"/>
                                      </p:to>
                                    </p:set>
                                    <p:animEffect filter="box(out)" transition="in">
                                      <p:cBhvr>
                                        <p:cTn id="208" dur="600"/>
                                        <p:tgtEl>
                                          <p:spTgt spid="1208"/>
                                        </p:tgtEl>
                                      </p:cBhvr>
                                    </p:animEffect>
                                  </p:childTnLst>
                                </p:cTn>
                              </p:par>
                            </p:childTnLst>
                          </p:cTn>
                        </p:par>
                        <p:par>
                          <p:cTn id="209" fill="hold">
                            <p:stCondLst>
                              <p:cond delay="4000"/>
                            </p:stCondLst>
                            <p:childTnLst>
                              <p:par>
                                <p:cTn id="210" presetClass="entr" nodeType="afterEffect" presetSubtype="32" presetID="23" grpId="53" fill="hold">
                                  <p:stCondLst>
                                    <p:cond delay="0"/>
                                  </p:stCondLst>
                                  <p:iterate type="el" backwards="0">
                                    <p:tmAbs val="0"/>
                                  </p:iterate>
                                  <p:childTnLst>
                                    <p:set>
                                      <p:cBhvr>
                                        <p:cTn id="211" fill="hold"/>
                                        <p:tgtEl>
                                          <p:spTgt spid="1209"/>
                                        </p:tgtEl>
                                        <p:attrNameLst>
                                          <p:attrName>style.visibility</p:attrName>
                                        </p:attrNameLst>
                                      </p:cBhvr>
                                      <p:to>
                                        <p:strVal val="visible"/>
                                      </p:to>
                                    </p:set>
                                    <p:anim calcmode="lin" valueType="num">
                                      <p:cBhvr>
                                        <p:cTn id="212" dur="800" fill="hold"/>
                                        <p:tgtEl>
                                          <p:spTgt spid="1209"/>
                                        </p:tgtEl>
                                        <p:attrNameLst>
                                          <p:attrName>ppt_w</p:attrName>
                                        </p:attrNameLst>
                                      </p:cBhvr>
                                      <p:tavLst>
                                        <p:tav tm="0">
                                          <p:val>
                                            <p:strVal val="4*#ppt_w"/>
                                          </p:val>
                                        </p:tav>
                                        <p:tav tm="100000">
                                          <p:val>
                                            <p:strVal val="#ppt_w"/>
                                          </p:val>
                                        </p:tav>
                                      </p:tavLst>
                                    </p:anim>
                                    <p:anim calcmode="lin" valueType="num">
                                      <p:cBhvr>
                                        <p:cTn id="213" dur="800" fill="hold"/>
                                        <p:tgtEl>
                                          <p:spTgt spid="1209"/>
                                        </p:tgtEl>
                                        <p:attrNameLst>
                                          <p:attrName>ppt_h</p:attrName>
                                        </p:attrNameLst>
                                      </p:cBhvr>
                                      <p:tavLst>
                                        <p:tav tm="0">
                                          <p:val>
                                            <p:strVal val="4*#ppt_h"/>
                                          </p:val>
                                        </p:tav>
                                        <p:tav tm="100000">
                                          <p:val>
                                            <p:strVal val="#ppt_h"/>
                                          </p:val>
                                        </p:tav>
                                      </p:tavLst>
                                    </p:anim>
                                  </p:childTnLst>
                                </p:cTn>
                              </p:par>
                            </p:childTnLst>
                          </p:cTn>
                        </p:par>
                        <p:par>
                          <p:cTn id="214" fill="hold">
                            <p:stCondLst>
                              <p:cond delay="0"/>
                            </p:stCondLst>
                            <p:childTnLst>
                              <p:par>
                                <p:cTn id="215" presetClass="emph" nodeType="withEffect" presetID="9" grpId="54" fill="hold">
                                  <p:stCondLst>
                                    <p:cond delay="0"/>
                                  </p:stCondLst>
                                  <p:childTnLst>
                                    <p:set>
                                      <p:cBhvr>
                                        <p:cTn id="216" dur="indefinite" fill="hold"/>
                                        <p:tgtEl>
                                          <p:spTgt spid="1199"/>
                                        </p:tgtEl>
                                        <p:attrNameLst>
                                          <p:attrName>style.opacity</p:attrName>
                                        </p:attrNameLst>
                                      </p:cBhvr>
                                      <p:to>
                                        <p:strVal val="0.00"/>
                                      </p:to>
                                    </p:set>
                                    <p:animEffect filter="image" prLst="opacity: 0.00; ">
                                      <p:cBhvr>
                                        <p:cTn id="217" dur="indefinite" fill="hold"/>
                                        <p:tgtEl>
                                          <p:spTgt spid="1199"/>
                                        </p:tgtEl>
                                      </p:cBhvr>
                                    </p:animEffect>
                                  </p:childTnLst>
                                </p:cTn>
                              </p:par>
                            </p:childTnLst>
                          </p:cTn>
                        </p:par>
                        <p:par>
                          <p:cTn id="218" fill="hold">
                            <p:stCondLst>
                              <p:cond delay="800"/>
                            </p:stCondLst>
                            <p:childTnLst>
                              <p:par>
                                <p:cTn id="219" presetClass="entr" nodeType="afterEffect" presetID="10" grpId="56" fill="hold">
                                  <p:stCondLst>
                                    <p:cond delay="0"/>
                                  </p:stCondLst>
                                  <p:iterate type="el" backwards="0">
                                    <p:tmAbs val="0"/>
                                  </p:iterate>
                                  <p:childTnLst>
                                    <p:set>
                                      <p:cBhvr>
                                        <p:cTn id="220" fill="hold"/>
                                        <p:tgtEl>
                                          <p:spTgt spid="1197"/>
                                        </p:tgtEl>
                                        <p:attrNameLst>
                                          <p:attrName>style.visibility</p:attrName>
                                        </p:attrNameLst>
                                      </p:cBhvr>
                                      <p:to>
                                        <p:strVal val="visible"/>
                                      </p:to>
                                    </p:set>
                                    <p:animEffect filter="fade" transition="in">
                                      <p:cBhvr>
                                        <p:cTn id="221" dur="600"/>
                                        <p:tgtEl>
                                          <p:spTgt spid="1197"/>
                                        </p:tgtEl>
                                      </p:cBhvr>
                                    </p:animEffect>
                                  </p:childTnLst>
                                </p:cTn>
                              </p:par>
                            </p:childTnLst>
                          </p:cTn>
                        </p:par>
                        <p:par>
                          <p:cTn id="222" fill="hold">
                            <p:stCondLst>
                              <p:cond delay="0"/>
                            </p:stCondLst>
                            <p:childTnLst>
                              <p:par>
                                <p:cTn id="223" presetClass="emph" nodeType="withEffect" presetID="9" grpId="57" fill="hold">
                                  <p:stCondLst>
                                    <p:cond delay="0"/>
                                  </p:stCondLst>
                                  <p:childTnLst>
                                    <p:set>
                                      <p:cBhvr>
                                        <p:cTn id="224" dur="indefinite" fill="hold"/>
                                        <p:tgtEl>
                                          <p:spTgt spid="1202"/>
                                        </p:tgtEl>
                                        <p:attrNameLst>
                                          <p:attrName>style.opacity</p:attrName>
                                        </p:attrNameLst>
                                      </p:cBhvr>
                                      <p:to>
                                        <p:strVal val="0.00"/>
                                      </p:to>
                                    </p:set>
                                    <p:animEffect filter="image" prLst="opacity: 0.00; ">
                                      <p:cBhvr>
                                        <p:cTn id="225" dur="indefinite" fill="hold"/>
                                        <p:tgtEl>
                                          <p:spTgt spid="1202"/>
                                        </p:tgtEl>
                                      </p:cBhvr>
                                    </p:animEffect>
                                  </p:childTnLst>
                                </p:cTn>
                              </p:par>
                            </p:childTnLst>
                          </p:cTn>
                        </p:par>
                        <p:par>
                          <p:cTn id="226" fill="hold">
                            <p:stCondLst>
                              <p:cond delay="0"/>
                            </p:stCondLst>
                            <p:childTnLst>
                              <p:par>
                                <p:cTn id="227" presetClass="emph" nodeType="afterEffect" presetID="9" grpId="62" fill="hold">
                                  <p:stCondLst>
                                    <p:cond delay="200"/>
                                  </p:stCondLst>
                                  <p:childTnLst>
                                    <p:set>
                                      <p:cBhvr>
                                        <p:cTn id="228" dur="indefinite" fill="hold"/>
                                        <p:tgtEl>
                                          <p:spTgt spid="1202"/>
                                        </p:tgtEl>
                                        <p:attrNameLst>
                                          <p:attrName>style.opacity</p:attrName>
                                        </p:attrNameLst>
                                      </p:cBhvr>
                                      <p:to>
                                        <p:strVal val="1.00"/>
                                      </p:to>
                                    </p:set>
                                    <p:animEffect filter="image" prLst="opacity: 1.00; ">
                                      <p:cBhvr>
                                        <p:cTn id="229" dur="indefinite" fill="hold"/>
                                        <p:tgtEl>
                                          <p:spTgt spid="1202"/>
                                        </p:tgtEl>
                                      </p:cBhvr>
                                    </p:animEffect>
                                  </p:childTnLst>
                                </p:cTn>
                              </p:par>
                            </p:childTnLst>
                          </p:cTn>
                        </p:par>
                        <p:par>
                          <p:cTn id="230" fill="hold">
                            <p:stCondLst>
                              <p:cond delay="0"/>
                            </p:stCondLst>
                            <p:childTnLst>
                              <p:par>
                                <p:cTn id="231" presetClass="emph" nodeType="withEffect" presetID="9" grpId="63" fill="hold">
                                  <p:stCondLst>
                                    <p:cond delay="200"/>
                                  </p:stCondLst>
                                  <p:childTnLst>
                                    <p:set>
                                      <p:cBhvr>
                                        <p:cTn id="232" dur="indefinite" fill="hold"/>
                                        <p:tgtEl>
                                          <p:spTgt spid="1197"/>
                                        </p:tgtEl>
                                        <p:attrNameLst>
                                          <p:attrName>style.opacity</p:attrName>
                                        </p:attrNameLst>
                                      </p:cBhvr>
                                      <p:to>
                                        <p:strVal val="0.00"/>
                                      </p:to>
                                    </p:set>
                                    <p:animEffect filter="image" prLst="opacity: 0.00; ">
                                      <p:cBhvr>
                                        <p:cTn id="233" dur="indefinite" fill="hold"/>
                                        <p:tgtEl>
                                          <p:spTgt spid="1197"/>
                                        </p:tgtEl>
                                      </p:cBhvr>
                                    </p:animEffect>
                                  </p:childTnLst>
                                </p:cTn>
                              </p:par>
                            </p:childTnLst>
                          </p:cTn>
                        </p:par>
                      </p:childTnLst>
                    </p:cTn>
                  </p:par>
                  <p:par>
                    <p:cTn id="234" fill="hold">
                      <p:stCondLst>
                        <p:cond delay="indefinite"/>
                      </p:stCondLst>
                      <p:childTnLst>
                        <p:par>
                          <p:cTn id="235" fill="hold">
                            <p:stCondLst>
                              <p:cond delay="0"/>
                            </p:stCondLst>
                            <p:childTnLst>
                              <p:par>
                                <p:cTn id="236" presetClass="entr" nodeType="clickEffect" presetSubtype="32" presetID="4" grpId="64" fill="hold">
                                  <p:stCondLst>
                                    <p:cond delay="0"/>
                                  </p:stCondLst>
                                  <p:iterate type="el" backwards="0">
                                    <p:tmAbs val="0"/>
                                  </p:iterate>
                                  <p:childTnLst>
                                    <p:set>
                                      <p:cBhvr>
                                        <p:cTn id="237" fill="hold"/>
                                        <p:tgtEl>
                                          <p:spTgt spid="1210"/>
                                        </p:tgtEl>
                                        <p:attrNameLst>
                                          <p:attrName>style.visibility</p:attrName>
                                        </p:attrNameLst>
                                      </p:cBhvr>
                                      <p:to>
                                        <p:strVal val="visible"/>
                                      </p:to>
                                    </p:set>
                                    <p:animEffect filter="box(out)" transition="in">
                                      <p:cBhvr>
                                        <p:cTn id="238" dur="700"/>
                                        <p:tgtEl>
                                          <p:spTgt spid="1210"/>
                                        </p:tgtEl>
                                      </p:cBhvr>
                                    </p:animEffect>
                                  </p:childTnLst>
                                </p:cTn>
                              </p:par>
                            </p:childTnLst>
                          </p:cTn>
                        </p:par>
                        <p:par>
                          <p:cTn id="239" fill="hold">
                            <p:stCondLst>
                              <p:cond delay="0"/>
                            </p:stCondLst>
                            <p:childTnLst>
                              <p:par>
                                <p:cTn id="240" presetClass="emph" nodeType="afterEffect" presetSubtype="0" presetID="32" grpId="65" repeatCount="2000" fill="hold">
                                  <p:stCondLst>
                                    <p:cond delay="0"/>
                                  </p:stCondLst>
                                  <p:childTnLst>
                                    <p:animRot by="300000">
                                      <p:cBhvr>
                                        <p:cTn id="241" dur="25" fill="hold">
                                          <p:stCondLst>
                                            <p:cond delay="0"/>
                                          </p:stCondLst>
                                        </p:cTn>
                                        <p:tgtEl>
                                          <p:spTgt spid="1210"/>
                                        </p:tgtEl>
                                        <p:attrNameLst>
                                          <p:attrName>r</p:attrName>
                                        </p:attrNameLst>
                                      </p:cBhvr>
                                    </p:animRot>
                                    <p:animRot by="-600000">
                                      <p:cBhvr>
                                        <p:cTn id="242" dur="50" fill="hold">
                                          <p:stCondLst>
                                            <p:cond delay="50"/>
                                          </p:stCondLst>
                                        </p:cTn>
                                        <p:tgtEl>
                                          <p:spTgt spid="1210"/>
                                        </p:tgtEl>
                                        <p:attrNameLst>
                                          <p:attrName>r</p:attrName>
                                        </p:attrNameLst>
                                      </p:cBhvr>
                                    </p:animRot>
                                    <p:animRot by="600000">
                                      <p:cBhvr>
                                        <p:cTn id="243" dur="50" fill="hold">
                                          <p:stCondLst>
                                            <p:cond delay="100"/>
                                          </p:stCondLst>
                                        </p:cTn>
                                        <p:tgtEl>
                                          <p:spTgt spid="1210"/>
                                        </p:tgtEl>
                                        <p:attrNameLst>
                                          <p:attrName>r</p:attrName>
                                        </p:attrNameLst>
                                      </p:cBhvr>
                                    </p:animRot>
                                    <p:animRot by="-600000">
                                      <p:cBhvr>
                                        <p:cTn id="244" dur="50" fill="hold">
                                          <p:stCondLst>
                                            <p:cond delay="150"/>
                                          </p:stCondLst>
                                        </p:cTn>
                                        <p:tgtEl>
                                          <p:spTgt spid="1210"/>
                                        </p:tgtEl>
                                        <p:attrNameLst>
                                          <p:attrName>r</p:attrName>
                                        </p:attrNameLst>
                                      </p:cBhvr>
                                    </p:animRot>
                                    <p:animRot by="300000">
                                      <p:cBhvr>
                                        <p:cTn id="245" dur="50" fill="hold">
                                          <p:stCondLst>
                                            <p:cond delay="200"/>
                                          </p:stCondLst>
                                        </p:cTn>
                                        <p:tgtEl>
                                          <p:spTgt spid="1210"/>
                                        </p:tgtEl>
                                        <p:attrNameLst>
                                          <p:attrName>r</p:attrName>
                                        </p:attrNameLst>
                                      </p:cBhvr>
                                    </p:animRot>
                                  </p:childTnLst>
                                </p:cTn>
                              </p:par>
                            </p:childTnLst>
                          </p:cTn>
                        </p:par>
                        <p:par>
                          <p:cTn id="246" fill="hold">
                            <p:stCondLst>
                              <p:cond delay="250"/>
                            </p:stCondLst>
                            <p:childTnLst>
                              <p:par>
                                <p:cTn id="247" presetClass="entr" nodeType="afterEffect" presetSubtype="32" presetID="23" grpId="66" fill="hold">
                                  <p:stCondLst>
                                    <p:cond delay="0"/>
                                  </p:stCondLst>
                                  <p:iterate type="el" backwards="0">
                                    <p:tmAbs val="0"/>
                                  </p:iterate>
                                  <p:childTnLst>
                                    <p:set>
                                      <p:cBhvr>
                                        <p:cTn id="248" fill="hold"/>
                                        <p:tgtEl>
                                          <p:spTgt spid="1213"/>
                                        </p:tgtEl>
                                        <p:attrNameLst>
                                          <p:attrName>style.visibility</p:attrName>
                                        </p:attrNameLst>
                                      </p:cBhvr>
                                      <p:to>
                                        <p:strVal val="visible"/>
                                      </p:to>
                                    </p:set>
                                    <p:anim calcmode="lin" valueType="num">
                                      <p:cBhvr>
                                        <p:cTn id="249" dur="700" fill="hold"/>
                                        <p:tgtEl>
                                          <p:spTgt spid="1213"/>
                                        </p:tgtEl>
                                        <p:attrNameLst>
                                          <p:attrName>ppt_w</p:attrName>
                                        </p:attrNameLst>
                                      </p:cBhvr>
                                      <p:tavLst>
                                        <p:tav tm="0">
                                          <p:val>
                                            <p:strVal val="4*#ppt_w"/>
                                          </p:val>
                                        </p:tav>
                                        <p:tav tm="100000">
                                          <p:val>
                                            <p:strVal val="#ppt_w"/>
                                          </p:val>
                                        </p:tav>
                                      </p:tavLst>
                                    </p:anim>
                                    <p:anim calcmode="lin" valueType="num">
                                      <p:cBhvr>
                                        <p:cTn id="250" dur="700" fill="hold"/>
                                        <p:tgtEl>
                                          <p:spTgt spid="1213"/>
                                        </p:tgtEl>
                                        <p:attrNameLst>
                                          <p:attrName>ppt_h</p:attrName>
                                        </p:attrNameLst>
                                      </p:cBhvr>
                                      <p:tavLst>
                                        <p:tav tm="0">
                                          <p:val>
                                            <p:strVal val="4*#ppt_h"/>
                                          </p:val>
                                        </p:tav>
                                        <p:tav tm="100000">
                                          <p:val>
                                            <p:strVal val="#ppt_h"/>
                                          </p:val>
                                        </p:tav>
                                      </p:tavLst>
                                    </p:anim>
                                  </p:childTnLst>
                                </p:cTn>
                              </p:par>
                            </p:childTnLst>
                          </p:cTn>
                        </p:par>
                        <p:par>
                          <p:cTn id="251" fill="hold">
                            <p:stCondLst>
                              <p:cond delay="0"/>
                            </p:stCondLst>
                            <p:childTnLst>
                              <p:par>
                                <p:cTn id="252" presetClass="emph" nodeType="withEffect" presetSubtype="0" presetID="26" grpId="67" fill="hold">
                                  <p:stCondLst>
                                    <p:cond delay="0"/>
                                  </p:stCondLst>
                                  <p:childTnLst>
                                    <p:animEffect filter="fade" transition="out">
                                      <p:cBhvr>
                                        <p:cTn id="253" dur="1000" fill="hold" tmFilter="0, 0; .2, .5; .8, .5; 1, 0"/>
                                        <p:tgtEl>
                                          <p:spTgt spid="1198"/>
                                        </p:tgtEl>
                                      </p:cBhvr>
                                    </p:animEffect>
                                    <p:animScale>
                                      <p:cBhvr>
                                        <p:cTn id="254" dur="500" fill="hold" autoRev="1"/>
                                        <p:tgtEl>
                                          <p:spTgt spid="1198"/>
                                        </p:tgtEl>
                                      </p:cBhvr>
                                      <p:by x="105000" y="105000"/>
                                    </p:animScale>
                                  </p:childTnLst>
                                </p:cTn>
                              </p:par>
                            </p:childTnLst>
                          </p:cTn>
                        </p:par>
                        <p:par>
                          <p:cTn id="255" fill="hold">
                            <p:stCondLst>
                              <p:cond delay="0"/>
                            </p:stCondLst>
                            <p:childTnLst>
                              <p:par>
                                <p:cTn id="256" presetClass="emph" nodeType="afterEffect" presetID="9" grpId="68" fill="hold">
                                  <p:stCondLst>
                                    <p:cond delay="0"/>
                                  </p:stCondLst>
                                  <p:childTnLst>
                                    <p:set>
                                      <p:cBhvr>
                                        <p:cTn id="257" dur="indefinite" fill="hold"/>
                                        <p:tgtEl>
                                          <p:spTgt spid="1208"/>
                                        </p:tgtEl>
                                        <p:attrNameLst>
                                          <p:attrName>style.opacity</p:attrName>
                                        </p:attrNameLst>
                                      </p:cBhvr>
                                      <p:to>
                                        <p:strVal val="0.00"/>
                                      </p:to>
                                    </p:set>
                                    <p:animEffect filter="image" prLst="opacity: 0.00; ">
                                      <p:cBhvr>
                                        <p:cTn id="258" dur="indefinite" fill="hold"/>
                                        <p:tgtEl>
                                          <p:spTgt spid="1208"/>
                                        </p:tgtEl>
                                      </p:cBhvr>
                                    </p:animEffect>
                                  </p:childTnLst>
                                </p:cTn>
                              </p:par>
                            </p:childTnLst>
                          </p:cTn>
                        </p:par>
                        <p:par>
                          <p:cTn id="259" fill="hold">
                            <p:stCondLst>
                              <p:cond delay="0"/>
                            </p:stCondLst>
                            <p:childTnLst>
                              <p:par>
                                <p:cTn id="260" presetClass="emph" nodeType="withEffect" presetID="9" grpId="69" fill="hold">
                                  <p:stCondLst>
                                    <p:cond delay="200"/>
                                  </p:stCondLst>
                                  <p:childTnLst>
                                    <p:set>
                                      <p:cBhvr>
                                        <p:cTn id="261" dur="indefinite" fill="hold"/>
                                        <p:tgtEl>
                                          <p:spTgt spid="1202"/>
                                        </p:tgtEl>
                                        <p:attrNameLst>
                                          <p:attrName>style.opacity</p:attrName>
                                        </p:attrNameLst>
                                      </p:cBhvr>
                                      <p:to>
                                        <p:strVal val="0.00"/>
                                      </p:to>
                                    </p:set>
                                    <p:animEffect filter="image" prLst="opacity: 0.00; ">
                                      <p:cBhvr>
                                        <p:cTn id="262" dur="indefinite" fill="hold"/>
                                        <p:tgtEl>
                                          <p:spTgt spid="1202"/>
                                        </p:tgtEl>
                                      </p:cBhvr>
                                    </p:animEffect>
                                  </p:childTnLst>
                                </p:cTn>
                              </p:par>
                            </p:childTnLst>
                          </p:cTn>
                        </p:par>
                        <p:par>
                          <p:cTn id="263" fill="hold">
                            <p:stCondLst>
                              <p:cond delay="0"/>
                            </p:stCondLst>
                            <p:childTnLst>
                              <p:par>
                                <p:cTn id="264" presetClass="emph" nodeType="afterEffect" presetID="9" grpId="70" fill="hold">
                                  <p:stCondLst>
                                    <p:cond delay="0"/>
                                  </p:stCondLst>
                                  <p:childTnLst>
                                    <p:set>
                                      <p:cBhvr>
                                        <p:cTn id="265" dur="indefinite" fill="hold"/>
                                        <p:tgtEl>
                                          <p:spTgt spid="1197"/>
                                        </p:tgtEl>
                                        <p:attrNameLst>
                                          <p:attrName>style.opacity</p:attrName>
                                        </p:attrNameLst>
                                      </p:cBhvr>
                                      <p:to>
                                        <p:strVal val="1.00"/>
                                      </p:to>
                                    </p:set>
                                    <p:animEffect filter="image" prLst="opacity: 1.00; ">
                                      <p:cBhvr>
                                        <p:cTn id="266" dur="indefinite" fill="hold"/>
                                        <p:tgtEl>
                                          <p:spTgt spid="1197"/>
                                        </p:tgtEl>
                                      </p:cBhvr>
                                    </p:animEffect>
                                  </p:childTnLst>
                                </p:cTn>
                              </p:par>
                            </p:childTnLst>
                          </p:cTn>
                        </p:par>
                        <p:par>
                          <p:cTn id="267" fill="hold">
                            <p:stCondLst>
                              <p:cond delay="0"/>
                            </p:stCondLst>
                            <p:childTnLst>
                              <p:par>
                                <p:cTn id="268" presetClass="emph" nodeType="afterEffect" presetSubtype="0" presetID="35" grpId="71" repeatCount="2000" fill="hold">
                                  <p:stCondLst>
                                    <p:cond delay="500"/>
                                  </p:stCondLst>
                                  <p:childTnLst>
                                    <p:anim calcmode="discrete" valueType="str">
                                      <p:cBhvr>
                                        <p:cTn id="269" dur="500" fill="hold"/>
                                        <p:tgtEl>
                                          <p:spTgt spid="1205"/>
                                        </p:tgtEl>
                                        <p:attrNameLst>
                                          <p:attrName>style.visibility</p:attrName>
                                        </p:attrNameLst>
                                      </p:cBhvr>
                                      <p:tavLst>
                                        <p:tav tm="0">
                                          <p:val>
                                            <p:strVal val="hidden"/>
                                          </p:val>
                                        </p:tav>
                                        <p:tav tm="50000">
                                          <p:val>
                                            <p:strVal val="visible"/>
                                          </p:val>
                                        </p:tav>
                                      </p:tavLst>
                                    </p:anim>
                                  </p:childTnLst>
                                </p:cTn>
                              </p:par>
                            </p:childTnLst>
                          </p:cTn>
                        </p:par>
                        <p:par>
                          <p:cTn id="270" fill="hold">
                            <p:stCondLst>
                              <p:cond delay="0"/>
                            </p:stCondLst>
                            <p:childTnLst>
                              <p:par>
                                <p:cTn id="271" presetClass="emph" nodeType="afterEffect" presetID="9" grpId="72" fill="hold">
                                  <p:stCondLst>
                                    <p:cond delay="500"/>
                                  </p:stCondLst>
                                  <p:childTnLst>
                                    <p:set>
                                      <p:cBhvr>
                                        <p:cTn id="272" dur="indefinite" fill="hold"/>
                                        <p:tgtEl>
                                          <p:spTgt spid="1208"/>
                                        </p:tgtEl>
                                        <p:attrNameLst>
                                          <p:attrName>style.opacity</p:attrName>
                                        </p:attrNameLst>
                                      </p:cBhvr>
                                      <p:to>
                                        <p:strVal val="1.00"/>
                                      </p:to>
                                    </p:set>
                                    <p:animEffect filter="image" prLst="opacity: 1.00; ">
                                      <p:cBhvr>
                                        <p:cTn id="273" dur="indefinite" fill="hold"/>
                                        <p:tgtEl>
                                          <p:spTgt spid="1208"/>
                                        </p:tgtEl>
                                      </p:cBhvr>
                                    </p:animEffect>
                                  </p:childTnLst>
                                </p:cTn>
                              </p:par>
                            </p:childTnLst>
                          </p:cTn>
                        </p:par>
                        <p:par>
                          <p:cTn id="274" fill="hold">
                            <p:stCondLst>
                              <p:cond delay="0"/>
                            </p:stCondLst>
                            <p:childTnLst>
                              <p:par>
                                <p:cTn id="275" presetClass="emph" nodeType="afterEffect" presetID="9" grpId="78" fill="hold">
                                  <p:stCondLst>
                                    <p:cond delay="0"/>
                                  </p:stCondLst>
                                  <p:childTnLst>
                                    <p:set>
                                      <p:cBhvr>
                                        <p:cTn id="276" dur="indefinite" fill="hold"/>
                                        <p:tgtEl>
                                          <p:spTgt spid="1202"/>
                                        </p:tgtEl>
                                        <p:attrNameLst>
                                          <p:attrName>style.opacity</p:attrName>
                                        </p:attrNameLst>
                                      </p:cBhvr>
                                      <p:to>
                                        <p:strVal val="1.00"/>
                                      </p:to>
                                    </p:set>
                                    <p:animEffect filter="image" prLst="opacity: 1.00; ">
                                      <p:cBhvr>
                                        <p:cTn id="277" dur="indefinite" fill="hold"/>
                                        <p:tgtEl>
                                          <p:spTgt spid="1202"/>
                                        </p:tgtEl>
                                      </p:cBhvr>
                                    </p:animEffect>
                                  </p:childTnLst>
                                </p:cTn>
                              </p:par>
                            </p:childTnLst>
                          </p:cTn>
                        </p:par>
                        <p:par>
                          <p:cTn id="278" fill="hold">
                            <p:stCondLst>
                              <p:cond delay="0"/>
                            </p:stCondLst>
                            <p:childTnLst>
                              <p:par>
                                <p:cTn id="279" presetClass="emph" nodeType="withEffect" presetID="9" grpId="79" fill="hold">
                                  <p:stCondLst>
                                    <p:cond delay="200"/>
                                  </p:stCondLst>
                                  <p:childTnLst>
                                    <p:set>
                                      <p:cBhvr>
                                        <p:cTn id="280" dur="indefinite" fill="hold"/>
                                        <p:tgtEl>
                                          <p:spTgt spid="1197"/>
                                        </p:tgtEl>
                                        <p:attrNameLst>
                                          <p:attrName>style.opacity</p:attrName>
                                        </p:attrNameLst>
                                      </p:cBhvr>
                                      <p:to>
                                        <p:strVal val="0.00"/>
                                      </p:to>
                                    </p:set>
                                    <p:animEffect filter="image" prLst="opacity: 0.00; ">
                                      <p:cBhvr>
                                        <p:cTn id="281" dur="indefinite" fill="hold"/>
                                        <p:tgtEl>
                                          <p:spTgt spid="1197"/>
                                        </p:tgtEl>
                                      </p:cBhvr>
                                    </p:animEffect>
                                  </p:childTnLst>
                                </p:cTn>
                              </p:par>
                            </p:childTnLst>
                          </p:cTn>
                        </p:par>
                      </p:childTnLst>
                    </p:cTn>
                  </p:par>
                  <p:par>
                    <p:cTn id="282" fill="hold">
                      <p:stCondLst>
                        <p:cond delay="indefinite"/>
                      </p:stCondLst>
                      <p:childTnLst>
                        <p:par>
                          <p:cTn id="283" fill="hold">
                            <p:stCondLst>
                              <p:cond delay="0"/>
                            </p:stCondLst>
                            <p:childTnLst>
                              <p:par>
                                <p:cTn id="284" presetClass="emph" nodeType="clickEffect" presetSubtype="0" presetID="32" grpId="80" repeatCount="2000" fill="hold">
                                  <p:stCondLst>
                                    <p:cond delay="0"/>
                                  </p:stCondLst>
                                  <p:childTnLst>
                                    <p:animRot by="300000">
                                      <p:cBhvr>
                                        <p:cTn id="285" dur="25" fill="hold">
                                          <p:stCondLst>
                                            <p:cond delay="0"/>
                                          </p:stCondLst>
                                        </p:cTn>
                                        <p:tgtEl>
                                          <p:spTgt spid="1210"/>
                                        </p:tgtEl>
                                        <p:attrNameLst>
                                          <p:attrName>r</p:attrName>
                                        </p:attrNameLst>
                                      </p:cBhvr>
                                    </p:animRot>
                                    <p:animRot by="-600000">
                                      <p:cBhvr>
                                        <p:cTn id="286" dur="50" fill="hold">
                                          <p:stCondLst>
                                            <p:cond delay="50"/>
                                          </p:stCondLst>
                                        </p:cTn>
                                        <p:tgtEl>
                                          <p:spTgt spid="1210"/>
                                        </p:tgtEl>
                                        <p:attrNameLst>
                                          <p:attrName>r</p:attrName>
                                        </p:attrNameLst>
                                      </p:cBhvr>
                                    </p:animRot>
                                    <p:animRot by="600000">
                                      <p:cBhvr>
                                        <p:cTn id="287" dur="50" fill="hold">
                                          <p:stCondLst>
                                            <p:cond delay="100"/>
                                          </p:stCondLst>
                                        </p:cTn>
                                        <p:tgtEl>
                                          <p:spTgt spid="1210"/>
                                        </p:tgtEl>
                                        <p:attrNameLst>
                                          <p:attrName>r</p:attrName>
                                        </p:attrNameLst>
                                      </p:cBhvr>
                                    </p:animRot>
                                    <p:animRot by="-600000">
                                      <p:cBhvr>
                                        <p:cTn id="288" dur="50" fill="hold">
                                          <p:stCondLst>
                                            <p:cond delay="150"/>
                                          </p:stCondLst>
                                        </p:cTn>
                                        <p:tgtEl>
                                          <p:spTgt spid="1210"/>
                                        </p:tgtEl>
                                        <p:attrNameLst>
                                          <p:attrName>r</p:attrName>
                                        </p:attrNameLst>
                                      </p:cBhvr>
                                    </p:animRot>
                                    <p:animRot by="300000">
                                      <p:cBhvr>
                                        <p:cTn id="289" dur="50" fill="hold">
                                          <p:stCondLst>
                                            <p:cond delay="200"/>
                                          </p:stCondLst>
                                        </p:cTn>
                                        <p:tgtEl>
                                          <p:spTgt spid="1210"/>
                                        </p:tgtEl>
                                        <p:attrNameLst>
                                          <p:attrName>r</p:attrName>
                                        </p:attrNameLst>
                                      </p:cBhvr>
                                    </p:animRot>
                                  </p:childTnLst>
                                </p:cTn>
                              </p:par>
                            </p:childTnLst>
                          </p:cTn>
                        </p:par>
                        <p:par>
                          <p:cTn id="290" fill="hold">
                            <p:stCondLst>
                              <p:cond delay="0"/>
                            </p:stCondLst>
                            <p:childTnLst>
                              <p:par>
                                <p:cTn id="291" presetClass="emph" nodeType="withEffect" presetSubtype="0" presetID="26" grpId="82" fill="hold">
                                  <p:stCondLst>
                                    <p:cond delay="0"/>
                                  </p:stCondLst>
                                  <p:childTnLst>
                                    <p:animEffect filter="fade" transition="out">
                                      <p:cBhvr>
                                        <p:cTn id="292" dur="1000" fill="hold" tmFilter="0, 0; .2, .5; .8, .5; 1, 0"/>
                                        <p:tgtEl>
                                          <p:spTgt spid="1198"/>
                                        </p:tgtEl>
                                      </p:cBhvr>
                                    </p:animEffect>
                                    <p:animScale>
                                      <p:cBhvr>
                                        <p:cTn id="293" dur="500" fill="hold" autoRev="1"/>
                                        <p:tgtEl>
                                          <p:spTgt spid="1198"/>
                                        </p:tgtEl>
                                      </p:cBhvr>
                                      <p:by x="105000" y="105000"/>
                                    </p:animScale>
                                  </p:childTnLst>
                                </p:cTn>
                              </p:par>
                            </p:childTnLst>
                          </p:cTn>
                        </p:par>
                        <p:par>
                          <p:cTn id="294" fill="hold">
                            <p:stCondLst>
                              <p:cond delay="0"/>
                            </p:stCondLst>
                            <p:childTnLst>
                              <p:par>
                                <p:cTn id="295" presetClass="emph" nodeType="afterEffect" presetID="9" grpId="83" fill="hold">
                                  <p:stCondLst>
                                    <p:cond delay="0"/>
                                  </p:stCondLst>
                                  <p:childTnLst>
                                    <p:set>
                                      <p:cBhvr>
                                        <p:cTn id="296" dur="indefinite" fill="hold"/>
                                        <p:tgtEl>
                                          <p:spTgt spid="1208"/>
                                        </p:tgtEl>
                                        <p:attrNameLst>
                                          <p:attrName>style.opacity</p:attrName>
                                        </p:attrNameLst>
                                      </p:cBhvr>
                                      <p:to>
                                        <p:strVal val="0.00"/>
                                      </p:to>
                                    </p:set>
                                    <p:animEffect filter="image" prLst="opacity: 0.00; ">
                                      <p:cBhvr>
                                        <p:cTn id="297" dur="indefinite" fill="hold"/>
                                        <p:tgtEl>
                                          <p:spTgt spid="1208"/>
                                        </p:tgtEl>
                                      </p:cBhvr>
                                    </p:animEffect>
                                  </p:childTnLst>
                                </p:cTn>
                              </p:par>
                            </p:childTnLst>
                          </p:cTn>
                        </p:par>
                        <p:par>
                          <p:cTn id="298" fill="hold">
                            <p:stCondLst>
                              <p:cond delay="0"/>
                            </p:stCondLst>
                            <p:childTnLst>
                              <p:par>
                                <p:cTn id="299" presetClass="emph" nodeType="afterEffect" presetID="9" grpId="84" fill="hold">
                                  <p:stCondLst>
                                    <p:cond delay="0"/>
                                  </p:stCondLst>
                                  <p:childTnLst>
                                    <p:set>
                                      <p:cBhvr>
                                        <p:cTn id="300" dur="indefinite" fill="hold"/>
                                        <p:tgtEl>
                                          <p:spTgt spid="1202"/>
                                        </p:tgtEl>
                                        <p:attrNameLst>
                                          <p:attrName>style.opacity</p:attrName>
                                        </p:attrNameLst>
                                      </p:cBhvr>
                                      <p:to>
                                        <p:strVal val="0.00"/>
                                      </p:to>
                                    </p:set>
                                    <p:animEffect filter="image" prLst="opacity: 0.00; ">
                                      <p:cBhvr>
                                        <p:cTn id="301" dur="indefinite" fill="hold"/>
                                        <p:tgtEl>
                                          <p:spTgt spid="1202"/>
                                        </p:tgtEl>
                                      </p:cBhvr>
                                    </p:animEffect>
                                  </p:childTnLst>
                                </p:cTn>
                              </p:par>
                            </p:childTnLst>
                          </p:cTn>
                        </p:par>
                        <p:par>
                          <p:cTn id="302" fill="hold">
                            <p:stCondLst>
                              <p:cond delay="0"/>
                            </p:stCondLst>
                            <p:childTnLst>
                              <p:par>
                                <p:cTn id="303" presetClass="emph" nodeType="afterEffect" presetID="9" grpId="85" fill="hold">
                                  <p:stCondLst>
                                    <p:cond delay="0"/>
                                  </p:stCondLst>
                                  <p:childTnLst>
                                    <p:set>
                                      <p:cBhvr>
                                        <p:cTn id="304" dur="indefinite" fill="hold"/>
                                        <p:tgtEl>
                                          <p:spTgt spid="1197"/>
                                        </p:tgtEl>
                                        <p:attrNameLst>
                                          <p:attrName>style.opacity</p:attrName>
                                        </p:attrNameLst>
                                      </p:cBhvr>
                                      <p:to>
                                        <p:strVal val="1.00"/>
                                      </p:to>
                                    </p:set>
                                    <p:animEffect filter="image" prLst="opacity: 1.00; ">
                                      <p:cBhvr>
                                        <p:cTn id="305" dur="indefinite" fill="hold"/>
                                        <p:tgtEl>
                                          <p:spTgt spid="1197"/>
                                        </p:tgtEl>
                                      </p:cBhvr>
                                    </p:animEffect>
                                  </p:childTnLst>
                                </p:cTn>
                              </p:par>
                            </p:childTnLst>
                          </p:cTn>
                        </p:par>
                        <p:par>
                          <p:cTn id="306" fill="hold">
                            <p:stCondLst>
                              <p:cond delay="0"/>
                            </p:stCondLst>
                            <p:childTnLst>
                              <p:par>
                                <p:cTn id="307" presetClass="emph" nodeType="afterEffect" presetSubtype="0" presetID="35" grpId="86" repeatCount="2000" fill="hold">
                                  <p:stCondLst>
                                    <p:cond delay="500"/>
                                  </p:stCondLst>
                                  <p:childTnLst>
                                    <p:anim calcmode="discrete" valueType="str">
                                      <p:cBhvr>
                                        <p:cTn id="308" dur="500" fill="hold"/>
                                        <p:tgtEl>
                                          <p:spTgt spid="1205"/>
                                        </p:tgtEl>
                                        <p:attrNameLst>
                                          <p:attrName>style.visibility</p:attrName>
                                        </p:attrNameLst>
                                      </p:cBhvr>
                                      <p:tavLst>
                                        <p:tav tm="0">
                                          <p:val>
                                            <p:strVal val="hidden"/>
                                          </p:val>
                                        </p:tav>
                                        <p:tav tm="50000">
                                          <p:val>
                                            <p:strVal val="visible"/>
                                          </p:val>
                                        </p:tav>
                                      </p:tavLst>
                                    </p:anim>
                                  </p:childTnLst>
                                </p:cTn>
                              </p:par>
                            </p:childTnLst>
                          </p:cTn>
                        </p:par>
                        <p:par>
                          <p:cTn id="309" fill="hold">
                            <p:stCondLst>
                              <p:cond delay="0"/>
                            </p:stCondLst>
                            <p:childTnLst>
                              <p:par>
                                <p:cTn id="310" presetClass="emph" nodeType="afterEffect" presetID="9" grpId="87" fill="hold">
                                  <p:stCondLst>
                                    <p:cond delay="500"/>
                                  </p:stCondLst>
                                  <p:childTnLst>
                                    <p:set>
                                      <p:cBhvr>
                                        <p:cTn id="311" dur="indefinite" fill="hold"/>
                                        <p:tgtEl>
                                          <p:spTgt spid="1208"/>
                                        </p:tgtEl>
                                        <p:attrNameLst>
                                          <p:attrName>style.opacity</p:attrName>
                                        </p:attrNameLst>
                                      </p:cBhvr>
                                      <p:to>
                                        <p:strVal val="1.00"/>
                                      </p:to>
                                    </p:set>
                                    <p:animEffect filter="image" prLst="opacity: 1.00; ">
                                      <p:cBhvr>
                                        <p:cTn id="312" dur="indefinite" fill="hold"/>
                                        <p:tgtEl>
                                          <p:spTgt spid="1208"/>
                                        </p:tgtEl>
                                      </p:cBhvr>
                                    </p:animEffect>
                                  </p:childTnLst>
                                </p:cTn>
                              </p:par>
                            </p:childTnLst>
                          </p:cTn>
                        </p:par>
                        <p:par>
                          <p:cTn id="313" fill="hold">
                            <p:stCondLst>
                              <p:cond delay="0"/>
                            </p:stCondLst>
                            <p:childTnLst>
                              <p:par>
                                <p:cTn id="314" presetClass="emph" nodeType="afterEffect" presetID="9" grpId="93" fill="hold">
                                  <p:stCondLst>
                                    <p:cond delay="0"/>
                                  </p:stCondLst>
                                  <p:childTnLst>
                                    <p:set>
                                      <p:cBhvr>
                                        <p:cTn id="315" dur="indefinite" fill="hold"/>
                                        <p:tgtEl>
                                          <p:spTgt spid="1202"/>
                                        </p:tgtEl>
                                        <p:attrNameLst>
                                          <p:attrName>style.opacity</p:attrName>
                                        </p:attrNameLst>
                                      </p:cBhvr>
                                      <p:to>
                                        <p:strVal val="1.00"/>
                                      </p:to>
                                    </p:set>
                                    <p:animEffect filter="image" prLst="opacity: 1.00; ">
                                      <p:cBhvr>
                                        <p:cTn id="316" dur="indefinite" fill="hold"/>
                                        <p:tgtEl>
                                          <p:spTgt spid="1202"/>
                                        </p:tgtEl>
                                      </p:cBhvr>
                                    </p:animEffect>
                                  </p:childTnLst>
                                </p:cTn>
                              </p:par>
                            </p:childTnLst>
                          </p:cTn>
                        </p:par>
                        <p:par>
                          <p:cTn id="317" fill="hold">
                            <p:stCondLst>
                              <p:cond delay="0"/>
                            </p:stCondLst>
                            <p:childTnLst>
                              <p:par>
                                <p:cTn id="318" presetClass="emph" nodeType="afterEffect" presetID="9" grpId="94" fill="hold">
                                  <p:stCondLst>
                                    <p:cond delay="200"/>
                                  </p:stCondLst>
                                  <p:childTnLst>
                                    <p:set>
                                      <p:cBhvr>
                                        <p:cTn id="319" dur="indefinite" fill="hold"/>
                                        <p:tgtEl>
                                          <p:spTgt spid="1197"/>
                                        </p:tgtEl>
                                        <p:attrNameLst>
                                          <p:attrName>style.opacity</p:attrName>
                                        </p:attrNameLst>
                                      </p:cBhvr>
                                      <p:to>
                                        <p:strVal val="0.00"/>
                                      </p:to>
                                    </p:set>
                                    <p:animEffect filter="image" prLst="opacity: 0.00; ">
                                      <p:cBhvr>
                                        <p:cTn id="320" dur="indefinite" fill="hold"/>
                                        <p:tgtEl>
                                          <p:spTgt spid="1197"/>
                                        </p:tgtEl>
                                      </p:cBhvr>
                                    </p:animEffect>
                                  </p:childTnLst>
                                </p:cTn>
                              </p:par>
                            </p:childTnLst>
                          </p:cTn>
                        </p:par>
                      </p:childTnLst>
                    </p:cTn>
                  </p:par>
                  <p:par>
                    <p:cTn id="321" fill="hold">
                      <p:stCondLst>
                        <p:cond delay="indefinite"/>
                      </p:stCondLst>
                      <p:childTnLst>
                        <p:par>
                          <p:cTn id="322" fill="hold">
                            <p:stCondLst>
                              <p:cond delay="0"/>
                            </p:stCondLst>
                            <p:childTnLst>
                              <p:par>
                                <p:cTn id="323" presetClass="emph" nodeType="clickEffect" presetSubtype="0" presetID="32" grpId="95" repeatCount="2000" fill="hold">
                                  <p:stCondLst>
                                    <p:cond delay="0"/>
                                  </p:stCondLst>
                                  <p:childTnLst>
                                    <p:animRot by="300000">
                                      <p:cBhvr>
                                        <p:cTn id="324" dur="25" fill="hold">
                                          <p:stCondLst>
                                            <p:cond delay="0"/>
                                          </p:stCondLst>
                                        </p:cTn>
                                        <p:tgtEl>
                                          <p:spTgt spid="1210"/>
                                        </p:tgtEl>
                                        <p:attrNameLst>
                                          <p:attrName>r</p:attrName>
                                        </p:attrNameLst>
                                      </p:cBhvr>
                                    </p:animRot>
                                    <p:animRot by="-600000">
                                      <p:cBhvr>
                                        <p:cTn id="325" dur="50" fill="hold">
                                          <p:stCondLst>
                                            <p:cond delay="50"/>
                                          </p:stCondLst>
                                        </p:cTn>
                                        <p:tgtEl>
                                          <p:spTgt spid="1210"/>
                                        </p:tgtEl>
                                        <p:attrNameLst>
                                          <p:attrName>r</p:attrName>
                                        </p:attrNameLst>
                                      </p:cBhvr>
                                    </p:animRot>
                                    <p:animRot by="600000">
                                      <p:cBhvr>
                                        <p:cTn id="326" dur="50" fill="hold">
                                          <p:stCondLst>
                                            <p:cond delay="100"/>
                                          </p:stCondLst>
                                        </p:cTn>
                                        <p:tgtEl>
                                          <p:spTgt spid="1210"/>
                                        </p:tgtEl>
                                        <p:attrNameLst>
                                          <p:attrName>r</p:attrName>
                                        </p:attrNameLst>
                                      </p:cBhvr>
                                    </p:animRot>
                                    <p:animRot by="-600000">
                                      <p:cBhvr>
                                        <p:cTn id="327" dur="50" fill="hold">
                                          <p:stCondLst>
                                            <p:cond delay="150"/>
                                          </p:stCondLst>
                                        </p:cTn>
                                        <p:tgtEl>
                                          <p:spTgt spid="1210"/>
                                        </p:tgtEl>
                                        <p:attrNameLst>
                                          <p:attrName>r</p:attrName>
                                        </p:attrNameLst>
                                      </p:cBhvr>
                                    </p:animRot>
                                    <p:animRot by="300000">
                                      <p:cBhvr>
                                        <p:cTn id="328" dur="50" fill="hold">
                                          <p:stCondLst>
                                            <p:cond delay="200"/>
                                          </p:stCondLst>
                                        </p:cTn>
                                        <p:tgtEl>
                                          <p:spTgt spid="1210"/>
                                        </p:tgtEl>
                                        <p:attrNameLst>
                                          <p:attrName>r</p:attrName>
                                        </p:attrNameLst>
                                      </p:cBhvr>
                                    </p:animRot>
                                  </p:childTnLst>
                                </p:cTn>
                              </p:par>
                            </p:childTnLst>
                          </p:cTn>
                        </p:par>
                        <p:par>
                          <p:cTn id="329" fill="hold">
                            <p:stCondLst>
                              <p:cond delay="0"/>
                            </p:stCondLst>
                            <p:childTnLst>
                              <p:par>
                                <p:cTn id="330" presetClass="emph" nodeType="withEffect" presetSubtype="0" presetID="26" grpId="97" fill="hold">
                                  <p:stCondLst>
                                    <p:cond delay="0"/>
                                  </p:stCondLst>
                                  <p:childTnLst>
                                    <p:animEffect filter="fade" transition="out">
                                      <p:cBhvr>
                                        <p:cTn id="331" dur="1000" fill="hold" tmFilter="0, 0; .2, .5; .8, .5; 1, 0"/>
                                        <p:tgtEl>
                                          <p:spTgt spid="1198"/>
                                        </p:tgtEl>
                                      </p:cBhvr>
                                    </p:animEffect>
                                    <p:animScale>
                                      <p:cBhvr>
                                        <p:cTn id="332" dur="500" fill="hold" autoRev="1"/>
                                        <p:tgtEl>
                                          <p:spTgt spid="1198"/>
                                        </p:tgtEl>
                                      </p:cBhvr>
                                      <p:by x="105000" y="105000"/>
                                    </p:animScale>
                                  </p:childTnLst>
                                </p:cTn>
                              </p:par>
                            </p:childTnLst>
                          </p:cTn>
                        </p:par>
                        <p:par>
                          <p:cTn id="333" fill="hold">
                            <p:stCondLst>
                              <p:cond delay="1000"/>
                            </p:stCondLst>
                            <p:childTnLst>
                              <p:par>
                                <p:cTn id="334" presetClass="exit" nodeType="afterEffect" presetID="10" grpId="98" fill="hold">
                                  <p:stCondLst>
                                    <p:cond delay="0"/>
                                  </p:stCondLst>
                                  <p:iterate type="el" backwards="0">
                                    <p:tmAbs val="0"/>
                                  </p:iterate>
                                  <p:childTnLst>
                                    <p:animEffect filter="fade" transition="out">
                                      <p:cBhvr>
                                        <p:cTn id="335" dur="700" fill="hold"/>
                                        <p:tgtEl>
                                          <p:spTgt spid="1208"/>
                                        </p:tgtEl>
                                      </p:cBhvr>
                                    </p:animEffect>
                                    <p:set>
                                      <p:cBhvr>
                                        <p:cTn id="336" fill="hold">
                                          <p:stCondLst>
                                            <p:cond delay="699"/>
                                          </p:stCondLst>
                                        </p:cTn>
                                        <p:tgtEl>
                                          <p:spTgt spid="1208"/>
                                        </p:tgtEl>
                                        <p:attrNameLst>
                                          <p:attrName>style.visibility</p:attrName>
                                        </p:attrNameLst>
                                      </p:cBhvr>
                                      <p:to>
                                        <p:strVal val="hidden"/>
                                      </p:to>
                                    </p:set>
                                  </p:childTnLst>
                                </p:cTn>
                              </p:par>
                            </p:childTnLst>
                          </p:cTn>
                        </p:par>
                        <p:par>
                          <p:cTn id="337" fill="hold">
                            <p:stCondLst>
                              <p:cond delay="1700"/>
                            </p:stCondLst>
                            <p:childTnLst>
                              <p:par>
                                <p:cTn id="338" presetClass="exit" nodeType="afterEffect" presetID="10" grpId="99" fill="hold">
                                  <p:stCondLst>
                                    <p:cond delay="0"/>
                                  </p:stCondLst>
                                  <p:iterate type="el" backwards="0">
                                    <p:tmAbs val="0"/>
                                  </p:iterate>
                                  <p:childTnLst>
                                    <p:animEffect filter="fade" transition="out">
                                      <p:cBhvr>
                                        <p:cTn id="339" dur="1250" fill="hold"/>
                                        <p:tgtEl>
                                          <p:spTgt spid="1209"/>
                                        </p:tgtEl>
                                      </p:cBhvr>
                                    </p:animEffect>
                                    <p:set>
                                      <p:cBhvr>
                                        <p:cTn id="340" fill="hold">
                                          <p:stCondLst>
                                            <p:cond delay="1249"/>
                                          </p:stCondLst>
                                        </p:cTn>
                                        <p:tgtEl>
                                          <p:spTgt spid="1209"/>
                                        </p:tgtEl>
                                        <p:attrNameLst>
                                          <p:attrName>style.visibility</p:attrName>
                                        </p:attrNameLst>
                                      </p:cBhvr>
                                      <p:to>
                                        <p:strVal val="hidden"/>
                                      </p:to>
                                    </p:set>
                                  </p:childTnLst>
                                </p:cTn>
                              </p:par>
                            </p:childTnLst>
                          </p:cTn>
                        </p:par>
                        <p:par>
                          <p:cTn id="341" fill="hold">
                            <p:stCondLst>
                              <p:cond delay="2950"/>
                            </p:stCondLst>
                            <p:childTnLst>
                              <p:par>
                                <p:cTn id="342" presetClass="exit" nodeType="afterEffect" presetID="10" grpId="100" fill="hold">
                                  <p:stCondLst>
                                    <p:cond delay="300"/>
                                  </p:stCondLst>
                                  <p:iterate type="el" backwards="0">
                                    <p:tmAbs val="0"/>
                                  </p:iterate>
                                  <p:childTnLst>
                                    <p:animEffect filter="fade" transition="out">
                                      <p:cBhvr>
                                        <p:cTn id="343" dur="700" fill="hold"/>
                                        <p:tgtEl>
                                          <p:spTgt spid="1210"/>
                                        </p:tgtEl>
                                      </p:cBhvr>
                                    </p:animEffect>
                                    <p:set>
                                      <p:cBhvr>
                                        <p:cTn id="344" fill="hold">
                                          <p:stCondLst>
                                            <p:cond delay="699"/>
                                          </p:stCondLst>
                                        </p:cTn>
                                        <p:tgtEl>
                                          <p:spTgt spid="1210"/>
                                        </p:tgtEl>
                                        <p:attrNameLst>
                                          <p:attrName>style.visibility</p:attrName>
                                        </p:attrNameLst>
                                      </p:cBhvr>
                                      <p:to>
                                        <p:strVal val="hidden"/>
                                      </p:to>
                                    </p:set>
                                  </p:childTnLst>
                                </p:cTn>
                              </p:par>
                            </p:childTnLst>
                          </p:cTn>
                        </p:par>
                        <p:par>
                          <p:cTn id="345" fill="hold">
                            <p:stCondLst>
                              <p:cond delay="3950"/>
                            </p:stCondLst>
                            <p:childTnLst>
                              <p:par>
                                <p:cTn id="346" presetClass="exit" nodeType="afterEffect" presetID="10" grpId="101" fill="hold">
                                  <p:stCondLst>
                                    <p:cond delay="0"/>
                                  </p:stCondLst>
                                  <p:iterate type="el" backwards="0">
                                    <p:tmAbs val="0"/>
                                  </p:iterate>
                                  <p:childTnLst>
                                    <p:animEffect filter="fade" transition="out">
                                      <p:cBhvr>
                                        <p:cTn id="347" dur="700" fill="hold"/>
                                        <p:tgtEl>
                                          <p:spTgt spid="1213"/>
                                        </p:tgtEl>
                                      </p:cBhvr>
                                    </p:animEffect>
                                    <p:set>
                                      <p:cBhvr>
                                        <p:cTn id="348" fill="hold">
                                          <p:stCondLst>
                                            <p:cond delay="699"/>
                                          </p:stCondLst>
                                        </p:cTn>
                                        <p:tgtEl>
                                          <p:spTgt spid="1213"/>
                                        </p:tgtEl>
                                        <p:attrNameLst>
                                          <p:attrName>style.visibility</p:attrName>
                                        </p:attrNameLst>
                                      </p:cBhvr>
                                      <p:to>
                                        <p:strVal val="hidden"/>
                                      </p:to>
                                    </p:set>
                                  </p:childTnLst>
                                </p:cTn>
                              </p:par>
                            </p:childTnLst>
                          </p:cTn>
                        </p:par>
                        <p:par>
                          <p:cTn id="349" fill="hold">
                            <p:stCondLst>
                              <p:cond delay="4650"/>
                            </p:stCondLst>
                            <p:childTnLst>
                              <p:par>
                                <p:cTn id="350" presetClass="exit" nodeType="afterEffect" presetID="10" grpId="102" fill="hold">
                                  <p:stCondLst>
                                    <p:cond delay="300"/>
                                  </p:stCondLst>
                                  <p:iterate type="el" backwards="0">
                                    <p:tmAbs val="0"/>
                                  </p:iterate>
                                  <p:childTnLst>
                                    <p:animEffect filter="fade" transition="out">
                                      <p:cBhvr>
                                        <p:cTn id="351" dur="1000" fill="hold"/>
                                        <p:tgtEl>
                                          <p:spTgt spid="1198"/>
                                        </p:tgtEl>
                                      </p:cBhvr>
                                    </p:animEffect>
                                    <p:set>
                                      <p:cBhvr>
                                        <p:cTn id="352" fill="hold">
                                          <p:stCondLst>
                                            <p:cond delay="999"/>
                                          </p:stCondLst>
                                        </p:cTn>
                                        <p:tgtEl>
                                          <p:spTgt spid="1198"/>
                                        </p:tgtEl>
                                        <p:attrNameLst>
                                          <p:attrName>style.visibility</p:attrName>
                                        </p:attrNameLst>
                                      </p:cBhvr>
                                      <p:to>
                                        <p:strVal val="hidden"/>
                                      </p:to>
                                    </p:set>
                                  </p:childTnLst>
                                </p:cTn>
                              </p:par>
                            </p:childTnLst>
                          </p:cTn>
                        </p:par>
                        <p:par>
                          <p:cTn id="353" fill="hold">
                            <p:stCondLst>
                              <p:cond delay="0"/>
                            </p:stCondLst>
                            <p:childTnLst>
                              <p:par>
                                <p:cTn id="354" presetClass="emph" nodeType="afterEffect" presetID="9" grpId="103" fill="hold">
                                  <p:stCondLst>
                                    <p:cond delay="0"/>
                                  </p:stCondLst>
                                  <p:childTnLst>
                                    <p:set>
                                      <p:cBhvr>
                                        <p:cTn id="355" dur="indefinite" fill="hold"/>
                                        <p:tgtEl>
                                          <p:spTgt spid="1196"/>
                                        </p:tgtEl>
                                        <p:attrNameLst>
                                          <p:attrName>style.opacity</p:attrName>
                                        </p:attrNameLst>
                                      </p:cBhvr>
                                      <p:to>
                                        <p:strVal val="1.00"/>
                                      </p:to>
                                    </p:set>
                                    <p:animEffect filter="image" prLst="opacity: 1.00; ">
                                      <p:cBhvr>
                                        <p:cTn id="356" dur="indefinite" fill="hold"/>
                                        <p:tgtEl>
                                          <p:spTgt spid="1196"/>
                                        </p:tgtEl>
                                      </p:cBhvr>
                                    </p:animEffect>
                                  </p:childTnLst>
                                </p:cTn>
                              </p:par>
                            </p:childTnLst>
                          </p:cTn>
                        </p:par>
                        <p:par>
                          <p:cTn id="357" fill="hold">
                            <p:stCondLst>
                              <p:cond delay="0"/>
                            </p:stCondLst>
                            <p:childTnLst>
                              <p:par>
                                <p:cTn id="358" presetClass="emph" nodeType="withEffect" presetID="9" grpId="104" fill="hold">
                                  <p:stCondLst>
                                    <p:cond delay="0"/>
                                  </p:stCondLst>
                                  <p:childTnLst>
                                    <p:set>
                                      <p:cBhvr>
                                        <p:cTn id="359" dur="indefinite" fill="hold"/>
                                        <p:tgtEl>
                                          <p:spTgt spid="1202"/>
                                        </p:tgtEl>
                                        <p:attrNameLst>
                                          <p:attrName>style.opacity</p:attrName>
                                        </p:attrNameLst>
                                      </p:cBhvr>
                                      <p:to>
                                        <p:strVal val="0.00"/>
                                      </p:to>
                                    </p:set>
                                    <p:animEffect filter="image" prLst="opacity: 0.00; ">
                                      <p:cBhvr>
                                        <p:cTn id="360" dur="indefinite" fill="hold"/>
                                        <p:tgtEl>
                                          <p:spTgt spid="1202"/>
                                        </p:tgtEl>
                                      </p:cBhvr>
                                    </p:animEffect>
                                  </p:childTnLst>
                                </p:cTn>
                              </p:par>
                            </p:childTnLst>
                          </p:cTn>
                        </p:par>
                        <p:par>
                          <p:cTn id="361" fill="hold">
                            <p:stCondLst>
                              <p:cond delay="700"/>
                            </p:stCondLst>
                            <p:childTnLst>
                              <p:par>
                                <p:cTn id="362" presetClass="exit" nodeType="afterEffect" presetID="10" grpId="110" fill="hold">
                                  <p:stCondLst>
                                    <p:cond delay="0"/>
                                  </p:stCondLst>
                                  <p:iterate type="el" backwards="0">
                                    <p:tmAbs val="0"/>
                                  </p:iterate>
                                  <p:childTnLst>
                                    <p:animEffect filter="fade" transition="out">
                                      <p:cBhvr>
                                        <p:cTn id="363" dur="700" fill="hold"/>
                                        <p:tgtEl>
                                          <p:spTgt spid="1202"/>
                                        </p:tgtEl>
                                      </p:cBhvr>
                                    </p:animEffect>
                                    <p:set>
                                      <p:cBhvr>
                                        <p:cTn id="364" fill="hold">
                                          <p:stCondLst>
                                            <p:cond delay="699"/>
                                          </p:stCondLst>
                                        </p:cTn>
                                        <p:tgtEl>
                                          <p:spTgt spid="1202"/>
                                        </p:tgtEl>
                                        <p:attrNameLst>
                                          <p:attrName>style.visibility</p:attrName>
                                        </p:attrNameLst>
                                      </p:cBhvr>
                                      <p:to>
                                        <p:strVal val="hidden"/>
                                      </p:to>
                                    </p:set>
                                  </p:childTnLst>
                                </p:cTn>
                              </p:par>
                            </p:childTnLst>
                          </p:cTn>
                        </p:par>
                        <p:par>
                          <p:cTn id="365" fill="hold">
                            <p:stCondLst>
                              <p:cond delay="1400"/>
                            </p:stCondLst>
                            <p:childTnLst>
                              <p:par>
                                <p:cTn id="366" presetClass="exit" nodeType="afterEffect" presetID="10" grpId="111" fill="hold">
                                  <p:stCondLst>
                                    <p:cond delay="0"/>
                                  </p:stCondLst>
                                  <p:iterate type="el" backwards="0">
                                    <p:tmAbs val="0"/>
                                  </p:iterate>
                                  <p:childTnLst>
                                    <p:animEffect filter="fade" transition="out">
                                      <p:cBhvr>
                                        <p:cTn id="367" dur="700" fill="hold"/>
                                        <p:tgtEl>
                                          <p:spTgt spid="1195"/>
                                        </p:tgtEl>
                                      </p:cBhvr>
                                    </p:animEffect>
                                    <p:set>
                                      <p:cBhvr>
                                        <p:cTn id="368" fill="hold">
                                          <p:stCondLst>
                                            <p:cond delay="699"/>
                                          </p:stCondLst>
                                        </p:cTn>
                                        <p:tgtEl>
                                          <p:spTgt spid="1195"/>
                                        </p:tgtEl>
                                        <p:attrNameLst>
                                          <p:attrName>style.visibility</p:attrName>
                                        </p:attrNameLst>
                                      </p:cBhvr>
                                      <p:to>
                                        <p:strVal val="hidden"/>
                                      </p:to>
                                    </p:set>
                                  </p:childTnLst>
                                </p:cTn>
                              </p:par>
                            </p:childTnLst>
                          </p:cTn>
                        </p:par>
                        <p:par>
                          <p:cTn id="369" fill="hold">
                            <p:stCondLst>
                              <p:cond delay="0"/>
                            </p:stCondLst>
                            <p:childTnLst>
                              <p:par>
                                <p:cTn id="370" presetClass="emph" nodeType="withEffect" presetID="9" grpId="112" fill="hold">
                                  <p:stCondLst>
                                    <p:cond delay="0"/>
                                  </p:stCondLst>
                                  <p:childTnLst>
                                    <p:set>
                                      <p:cBhvr>
                                        <p:cTn id="371" dur="indefinite" fill="hold"/>
                                        <p:tgtEl>
                                          <p:spTgt spid="1170"/>
                                        </p:tgtEl>
                                        <p:attrNameLst>
                                          <p:attrName>style.opacity</p:attrName>
                                        </p:attrNameLst>
                                      </p:cBhvr>
                                      <p:to>
                                        <p:strVal val="1.00"/>
                                      </p:to>
                                    </p:set>
                                    <p:animEffect filter="image" prLst="opacity: 1.00; ">
                                      <p:cBhvr>
                                        <p:cTn id="372" dur="indefinite" fill="hold"/>
                                        <p:tgtEl>
                                          <p:spTgt spid="1170"/>
                                        </p:tgtEl>
                                      </p:cBhvr>
                                    </p:animEffect>
                                  </p:childTnLst>
                                </p:cTn>
                              </p:par>
                            </p:childTnLst>
                          </p:cTn>
                        </p:par>
                        <p:par>
                          <p:cTn id="373" fill="hold">
                            <p:stCondLst>
                              <p:cond delay="700"/>
                            </p:stCondLst>
                            <p:childTnLst>
                              <p:par>
                                <p:cTn id="374" presetClass="exit" nodeType="afterEffect" presetID="10" grpId="113" fill="hold">
                                  <p:stCondLst>
                                    <p:cond delay="0"/>
                                  </p:stCondLst>
                                  <p:iterate type="el" backwards="0">
                                    <p:tmAbs val="0"/>
                                  </p:iterate>
                                  <p:childTnLst>
                                    <p:animEffect filter="fade" transition="out">
                                      <p:cBhvr>
                                        <p:cTn id="375" dur="600" fill="hold"/>
                                        <p:tgtEl>
                                          <p:spTgt spid="1196"/>
                                        </p:tgtEl>
                                      </p:cBhvr>
                                    </p:animEffect>
                                    <p:set>
                                      <p:cBhvr>
                                        <p:cTn id="376" fill="hold">
                                          <p:stCondLst>
                                            <p:cond delay="599"/>
                                          </p:stCondLst>
                                        </p:cTn>
                                        <p:tgtEl>
                                          <p:spTgt spid="119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Class="entr" nodeType="clickEffect" presetSubtype="4" presetID="22" grpId="114" fill="hold">
                                  <p:stCondLst>
                                    <p:cond delay="0"/>
                                  </p:stCondLst>
                                  <p:iterate type="el" backwards="0">
                                    <p:tmAbs val="0"/>
                                  </p:iterate>
                                  <p:childTnLst>
                                    <p:set>
                                      <p:cBhvr>
                                        <p:cTn id="380" fill="hold"/>
                                        <p:tgtEl>
                                          <p:spTgt spid="1178"/>
                                        </p:tgtEl>
                                        <p:attrNameLst>
                                          <p:attrName>style.visibility</p:attrName>
                                        </p:attrNameLst>
                                      </p:cBhvr>
                                      <p:to>
                                        <p:strVal val="visible"/>
                                      </p:to>
                                    </p:set>
                                    <p:animEffect filter="wipe(down)" transition="in">
                                      <p:cBhvr>
                                        <p:cTn id="381" dur="800"/>
                                        <p:tgtEl>
                                          <p:spTgt spid="1178"/>
                                        </p:tgtEl>
                                      </p:cBhvr>
                                    </p:animEffect>
                                  </p:childTnLst>
                                </p:cTn>
                              </p:par>
                            </p:childTnLst>
                          </p:cTn>
                        </p:par>
                        <p:par>
                          <p:cTn id="382" fill="hold">
                            <p:stCondLst>
                              <p:cond delay="800"/>
                            </p:stCondLst>
                            <p:childTnLst>
                              <p:par>
                                <p:cTn id="383" presetClass="entr" nodeType="afterEffect" presetSubtype="4" presetID="22" grpId="115" fill="hold">
                                  <p:stCondLst>
                                    <p:cond delay="0"/>
                                  </p:stCondLst>
                                  <p:iterate type="el" backwards="0">
                                    <p:tmAbs val="0"/>
                                  </p:iterate>
                                  <p:childTnLst>
                                    <p:set>
                                      <p:cBhvr>
                                        <p:cTn id="384" fill="hold"/>
                                        <p:tgtEl>
                                          <p:spTgt spid="1190"/>
                                        </p:tgtEl>
                                        <p:attrNameLst>
                                          <p:attrName>style.visibility</p:attrName>
                                        </p:attrNameLst>
                                      </p:cBhvr>
                                      <p:to>
                                        <p:strVal val="visible"/>
                                      </p:to>
                                    </p:set>
                                    <p:animEffect filter="wipe(down)" transition="in">
                                      <p:cBhvr>
                                        <p:cTn id="385" dur="800"/>
                                        <p:tgtEl>
                                          <p:spTgt spid="1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01" grpId="4"/>
      <p:bldP build="whole" bldLvl="1" animBg="1" rev="0" advAuto="0" spid="1172" grpId="14"/>
      <p:bldP build="whole" bldLvl="1" animBg="1" rev="0" advAuto="0" spid="1205" grpId="71"/>
      <p:bldP build="whole" bldLvl="1" animBg="1" rev="0" advAuto="0" spid="1191" grpId="49"/>
      <p:bldP build="whole" bldLvl="1" animBg="1" rev="0" advAuto="0" spid="1195" grpId="111"/>
      <p:bldP build="whole" bldLvl="1" animBg="1" rev="0" advAuto="0" spid="1211" grpId="6"/>
      <p:bldP build="whole" bldLvl="1" animBg="1" rev="0" advAuto="0" spid="1178" grpId="114"/>
      <p:bldP build="whole" bldLvl="1" animBg="1" rev="0" advAuto="0" spid="1166" grpId="11"/>
      <p:bldP build="whole" bldLvl="1" animBg="1" rev="0" advAuto="0" spid="1198" grpId="67"/>
      <p:bldP build="whole" bldLvl="1" animBg="1" rev="0" advAuto="0" spid="1184" grpId="23"/>
      <p:bldP build="whole" bldLvl="1" animBg="1" rev="0" advAuto="0" spid="1187" grpId="26"/>
      <p:bldP build="whole" bldLvl="1" animBg="1" rev="0" advAuto="0" spid="1196" grpId="42"/>
      <p:bldP build="whole" bldLvl="1" animBg="1" rev="0" advAuto="0" spid="1205" grpId="86"/>
      <p:bldP build="whole" bldLvl="1" animBg="1" rev="0" advAuto="0" spid="1176" grpId="16"/>
      <p:bldP build="whole" bldLvl="1" animBg="1" rev="0" advAuto="0" spid="1196" grpId="47"/>
      <p:bldP build="whole" bldLvl="1" animBg="1" rev="0" advAuto="0" spid="1170" grpId="7"/>
      <p:bldP build="whole" bldLvl="1" animBg="1" rev="0" advAuto="0" spid="1198" grpId="82"/>
      <p:bldP build="whole" bldLvl="1" animBg="1" rev="0" advAuto="0" spid="1208" grpId="52"/>
      <p:bldP build="whole" bldLvl="1" animBg="1" rev="0" advAuto="0" spid="1212" grpId="5"/>
      <p:bldP build="whole" bldLvl="1" animBg="1" rev="0" advAuto="0" spid="1194" grpId="33"/>
      <p:bldP build="whole" bldLvl="1" animBg="1" rev="0" advAuto="0" spid="1198" grpId="97"/>
      <p:bldP build="whole" bldLvl="1" animBg="1" rev="0" advAuto="0" spid="1206" grpId="31"/>
      <p:bldP build="whole" bldLvl="1" animBg="1" rev="0" advAuto="0" spid="1198" grpId="102"/>
      <p:bldP build="whole" bldLvl="1" animBg="1" rev="0" advAuto="0" spid="1208" grpId="68"/>
      <p:bldP build="whole" bldLvl="1" animBg="1" rev="0" advAuto="0" spid="1188" grpId="29"/>
      <p:bldP build="whole" bldLvl="1" animBg="1" rev="0" advAuto="0" spid="1168" grpId="1"/>
      <p:bldP build="whole" bldLvl="1" animBg="1" rev="0" advAuto="0" spid="1182" grpId="27"/>
      <p:bldP build="whole" bldLvl="1" animBg="1" rev="0" advAuto="0" spid="1208" grpId="72"/>
      <p:bldP build="whole" bldLvl="1" animBg="1" rev="0" advAuto="0" spid="1170" grpId="35"/>
      <p:bldP build="whole" bldLvl="1" animBg="1" rev="0" advAuto="0" spid="1204" grpId="12"/>
      <p:bldP build="whole" bldLvl="1" animBg="1" rev="0" advAuto="0" spid="1174" grpId="18"/>
      <p:bldP build="whole" bldLvl="1" animBg="1" rev="0" advAuto="0" spid="1199" grpId="38"/>
      <p:bldP build="whole" bldLvl="1" animBg="1" rev="0" advAuto="0" spid="1208" grpId="83"/>
      <p:bldP build="whole" bldLvl="1" animBg="1" rev="0" advAuto="0" spid="1208" grpId="87"/>
      <p:bldP build="whole" bldLvl="1" animBg="1" rev="0" advAuto="0" spid="1180" grpId="21"/>
      <p:bldP build="whole" bldLvl="1" animBg="1" rev="0" advAuto="0" spid="1192" grpId="40"/>
      <p:bldP build="whole" bldLvl="1" animBg="1" rev="0" advAuto="0" spid="1199" grpId="54"/>
      <p:bldP build="whole" bldLvl="1" animBg="1" rev="0" advAuto="0" spid="1208" grpId="98"/>
      <p:bldP build="whole" bldLvl="1" animBg="1" rev="0" advAuto="0" spid="1196" grpId="103"/>
      <p:bldP build="whole" bldLvl="1" animBg="1" rev="0" advAuto="0" spid="1213" grpId="66"/>
      <p:bldP build="whole" bldLvl="1" animBg="1" rev="0" advAuto="0" spid="1177" grpId="17"/>
      <p:bldP build="whole" bldLvl="1" animBg="1" rev="0" advAuto="0" spid="1210" grpId="64"/>
      <p:bldP build="whole" bldLvl="1" animBg="1" rev="0" advAuto="0" spid="1210" grpId="65"/>
      <p:bldP build="whole" bldLvl="1" animBg="1" rev="0" advAuto="0" spid="1192" grpId="50"/>
      <p:bldP build="whole" bldLvl="1" animBg="1" rev="0" advAuto="0" spid="1196" grpId="113"/>
      <p:bldP build="whole" bldLvl="1" animBg="1" rev="0" advAuto="0" spid="1185" grpId="24"/>
      <p:bldP build="whole" bldLvl="1" animBg="1" rev="0" advAuto="0" spid="1210" grpId="80"/>
      <p:bldP build="whole" bldLvl="1" animBg="1" rev="0" advAuto="0" spid="1200" grpId="2"/>
      <p:bldP build="whole" bldLvl="1" animBg="1" rev="0" advAuto="0" spid="1209" grpId="53"/>
      <p:bldP build="whole" bldLvl="1" animBg="1" rev="0" advAuto="0" spid="1171" grpId="13"/>
      <p:bldP build="whole" bldLvl="1" animBg="1" rev="0" advAuto="0" spid="1197" grpId="56"/>
      <p:bldP build="whole" bldLvl="1" animBg="1" rev="0" advAuto="0" spid="1213" grpId="101"/>
      <p:bldP build="whole" bldLvl="1" animBg="1" rev="0" advAuto="0" spid="1197" grpId="63"/>
      <p:bldP build="whole" bldLvl="1" animBg="1" rev="0" advAuto="0" spid="1210" grpId="95"/>
      <p:bldP build="whole" bldLvl="1" animBg="1" rev="0" advAuto="0" spid="1202" grpId="48"/>
      <p:bldP build="whole" bldLvl="1" animBg="1" rev="0" advAuto="0" spid="1195" grpId="36"/>
      <p:bldP build="whole" bldLvl="1" animBg="1" rev="0" advAuto="0" spid="1207" grpId="32"/>
      <p:bldP build="whole" bldLvl="1" animBg="1" rev="0" advAuto="0" spid="1210" grpId="100"/>
      <p:bldP build="whole" bldLvl="1" animBg="1" rev="0" advAuto="0" spid="1197" grpId="70"/>
      <p:bldP build="whole" bldLvl="1" animBg="1" rev="0" advAuto="0" spid="1170" grpId="112"/>
      <p:bldP build="whole" bldLvl="1" animBg="1" rev="0" advAuto="0" spid="1189" grpId="30"/>
      <p:bldP build="whole" bldLvl="1" animBg="1" rev="0" advAuto="0" spid="1202" grpId="57"/>
      <p:bldP build="whole" bldLvl="1" animBg="1" rev="0" advAuto="0" spid="1169" grpId="3"/>
      <p:bldP build="whole" bldLvl="1" animBg="1" rev="0" advAuto="0" spid="1183" grpId="28"/>
      <p:bldP build="whole" bldLvl="1" animBg="1" rev="0" advAuto="0" spid="1175" grpId="19"/>
      <p:bldP build="whole" bldLvl="1" animBg="1" rev="0" advAuto="0" spid="1202" grpId="62"/>
      <p:bldP build="whole" bldLvl="1" animBg="1" rev="0" advAuto="0" spid="1197" grpId="79"/>
      <p:bldP build="whole" bldLvl="1" animBg="1" rev="0" advAuto="0" spid="1205" grpId="9"/>
      <p:bldP build="whole" bldLvl="1" animBg="1" rev="0" advAuto="0" spid="1197" grpId="85"/>
      <p:bldP build="whole" bldLvl="1" animBg="1" rev="0" advAuto="0" spid="1202" grpId="69"/>
      <p:bldP build="whole" bldLvl="1" animBg="1" rev="0" advAuto="0" spid="1197" grpId="94"/>
      <p:bldP build="whole" bldLvl="1" animBg="1" rev="0" advAuto="0" spid="1193" grpId="34"/>
      <p:bldP build="whole" bldLvl="1" animBg="1" rev="0" advAuto="0" spid="1202" grpId="78"/>
      <p:bldP build="whole" bldLvl="1" animBg="1" rev="0" advAuto="0" spid="1209" grpId="99"/>
      <p:bldP build="whole" bldLvl="1" animBg="1" rev="0" advAuto="0" spid="1181" grpId="22"/>
      <p:bldP build="whole" bldLvl="1" animBg="1" rev="0" advAuto="0" spid="1202" grpId="84"/>
      <p:bldP build="whole" bldLvl="1" animBg="1" rev="0" advAuto="0" spid="1203" grpId="8"/>
      <p:bldP build="whole" bldLvl="1" animBg="1" rev="0" advAuto="0" spid="1173" grpId="15"/>
      <p:bldP build="whole" bldLvl="1" animBg="1" rev="0" advAuto="0" spid="1202" grpId="93"/>
      <p:bldP build="whole" bldLvl="1" animBg="1" rev="0" advAuto="0" spid="1167" grpId="10"/>
      <p:bldP build="whole" bldLvl="1" animBg="1" rev="0" advAuto="0" spid="1186" grpId="25"/>
      <p:bldP build="whole" bldLvl="1" animBg="1" rev="0" advAuto="0" spid="1202" grpId="104"/>
      <p:bldP build="whole" bldLvl="1" animBg="1" rev="0" advAuto="0" spid="1202" grpId="110"/>
      <p:bldP build="whole" bldLvl="1" animBg="1" rev="0" advAuto="0" spid="1179" grpId="20"/>
      <p:bldP build="whole" bldLvl="1" animBg="1" rev="0" advAuto="0" spid="1190" grpId="115"/>
      <p:bldP build="whole" bldLvl="1" animBg="1" rev="0" advAuto="0" spid="1198" grpId="51"/>
      <p:bldP build="whole" bldLvl="1" animBg="1" rev="0" advAuto="0" spid="1191" grpId="39"/>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215" name="CONTENTION"/>
          <p:cNvSpPr txBox="1"/>
          <p:nvPr/>
        </p:nvSpPr>
        <p:spPr>
          <a:xfrm>
            <a:off x="2527843" y="1654885"/>
            <a:ext cx="6417616" cy="13017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7200">
                <a:latin typeface="Avenir Next Heavy"/>
                <a:ea typeface="Avenir Next Heavy"/>
                <a:cs typeface="Avenir Next Heavy"/>
                <a:sym typeface="Avenir Next Heavy"/>
              </a:defRPr>
            </a:lvl1pPr>
          </a:lstStyle>
          <a:p>
            <a:pPr/>
            <a:r>
              <a:t>CONTENTION</a:t>
            </a:r>
          </a:p>
        </p:txBody>
      </p:sp>
      <p:sp>
        <p:nvSpPr>
          <p:cNvPr id="1216" name="STARVATION"/>
          <p:cNvSpPr txBox="1"/>
          <p:nvPr/>
        </p:nvSpPr>
        <p:spPr>
          <a:xfrm>
            <a:off x="14972819" y="1654885"/>
            <a:ext cx="6165241" cy="13017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7200">
                <a:latin typeface="Avenir Next Heavy"/>
                <a:ea typeface="Avenir Next Heavy"/>
                <a:cs typeface="Avenir Next Heavy"/>
                <a:sym typeface="Avenir Next Heavy"/>
              </a:defRPr>
            </a:lvl1pPr>
          </a:lstStyle>
          <a:p>
            <a:pPr/>
            <a:r>
              <a:t>STARVATION</a:t>
            </a:r>
          </a:p>
        </p:txBody>
      </p:sp>
      <p:sp>
        <p:nvSpPr>
          <p:cNvPr id="1217" name="Rounded Rectangle"/>
          <p:cNvSpPr/>
          <p:nvPr/>
        </p:nvSpPr>
        <p:spPr>
          <a:xfrm>
            <a:off x="2894993" y="3431476"/>
            <a:ext cx="2332031" cy="945346"/>
          </a:xfrm>
          <a:prstGeom prst="roundRect">
            <a:avLst>
              <a:gd name="adj" fmla="val 2015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18" name="G1"/>
          <p:cNvSpPr txBox="1"/>
          <p:nvPr/>
        </p:nvSpPr>
        <p:spPr>
          <a:xfrm>
            <a:off x="3827286" y="3646973"/>
            <a:ext cx="467445"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solidFill>
                  <a:srgbClr val="212121"/>
                </a:solidFill>
              </a:defRPr>
            </a:lvl1pPr>
          </a:lstStyle>
          <a:p>
            <a:pPr/>
            <a:r>
              <a:t>G1</a:t>
            </a:r>
          </a:p>
        </p:txBody>
      </p:sp>
      <p:sp>
        <p:nvSpPr>
          <p:cNvPr id="1219" name="Rounded Rectangle"/>
          <p:cNvSpPr/>
          <p:nvPr/>
        </p:nvSpPr>
        <p:spPr>
          <a:xfrm>
            <a:off x="6246279" y="3431476"/>
            <a:ext cx="2332030" cy="945346"/>
          </a:xfrm>
          <a:prstGeom prst="roundRect">
            <a:avLst>
              <a:gd name="adj" fmla="val 2015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20" name="G2"/>
          <p:cNvSpPr txBox="1"/>
          <p:nvPr/>
        </p:nvSpPr>
        <p:spPr>
          <a:xfrm>
            <a:off x="7178571" y="3646973"/>
            <a:ext cx="467446"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solidFill>
                  <a:srgbClr val="212121"/>
                </a:solidFill>
              </a:defRPr>
            </a:lvl1pPr>
          </a:lstStyle>
          <a:p>
            <a:pPr/>
            <a:r>
              <a:t>G2</a:t>
            </a:r>
          </a:p>
        </p:txBody>
      </p:sp>
      <p:sp>
        <p:nvSpPr>
          <p:cNvPr id="1221" name="Rounded Rectangle"/>
          <p:cNvSpPr/>
          <p:nvPr/>
        </p:nvSpPr>
        <p:spPr>
          <a:xfrm>
            <a:off x="6246279" y="5047520"/>
            <a:ext cx="2332030" cy="732065"/>
          </a:xfrm>
          <a:prstGeom prst="roundRect">
            <a:avLst>
              <a:gd name="adj" fmla="val 26022"/>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22" name="lock"/>
          <p:cNvSpPr txBox="1"/>
          <p:nvPr/>
        </p:nvSpPr>
        <p:spPr>
          <a:xfrm>
            <a:off x="6979774" y="5156377"/>
            <a:ext cx="865040"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lock</a:t>
            </a:r>
          </a:p>
        </p:txBody>
      </p:sp>
      <p:sp>
        <p:nvSpPr>
          <p:cNvPr id="1223" name="Rounded Rectangle"/>
          <p:cNvSpPr/>
          <p:nvPr/>
        </p:nvSpPr>
        <p:spPr>
          <a:xfrm>
            <a:off x="6246279" y="7627031"/>
            <a:ext cx="2332030" cy="732065"/>
          </a:xfrm>
          <a:prstGeom prst="roundRect">
            <a:avLst>
              <a:gd name="adj" fmla="val 26022"/>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24" name="unlock"/>
          <p:cNvSpPr txBox="1"/>
          <p:nvPr/>
        </p:nvSpPr>
        <p:spPr>
          <a:xfrm>
            <a:off x="6780977" y="7735888"/>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unlock</a:t>
            </a:r>
          </a:p>
        </p:txBody>
      </p:sp>
      <p:sp>
        <p:nvSpPr>
          <p:cNvPr id="1225" name="Rounded Rectangle"/>
          <p:cNvSpPr/>
          <p:nvPr/>
        </p:nvSpPr>
        <p:spPr>
          <a:xfrm>
            <a:off x="6246279" y="5911140"/>
            <a:ext cx="2332030" cy="732066"/>
          </a:xfrm>
          <a:prstGeom prst="roundRect">
            <a:avLst>
              <a:gd name="adj" fmla="val 26022"/>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26" name="task 1"/>
          <p:cNvSpPr txBox="1"/>
          <p:nvPr/>
        </p:nvSpPr>
        <p:spPr>
          <a:xfrm>
            <a:off x="6780977" y="6019997"/>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 1</a:t>
            </a:r>
          </a:p>
        </p:txBody>
      </p:sp>
      <p:sp>
        <p:nvSpPr>
          <p:cNvPr id="1227" name="Rounded Rectangle"/>
          <p:cNvSpPr/>
          <p:nvPr/>
        </p:nvSpPr>
        <p:spPr>
          <a:xfrm>
            <a:off x="6246279" y="6763411"/>
            <a:ext cx="2332030" cy="732065"/>
          </a:xfrm>
          <a:prstGeom prst="roundRect">
            <a:avLst>
              <a:gd name="adj" fmla="val 26022"/>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28" name="task 2"/>
          <p:cNvSpPr txBox="1"/>
          <p:nvPr/>
        </p:nvSpPr>
        <p:spPr>
          <a:xfrm>
            <a:off x="6780977" y="6872268"/>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 2</a:t>
            </a:r>
          </a:p>
        </p:txBody>
      </p:sp>
      <p:sp>
        <p:nvSpPr>
          <p:cNvPr id="1229" name="Rounded Rectangle"/>
          <p:cNvSpPr/>
          <p:nvPr/>
        </p:nvSpPr>
        <p:spPr>
          <a:xfrm>
            <a:off x="6018184" y="4849626"/>
            <a:ext cx="2788219" cy="3738808"/>
          </a:xfrm>
          <a:prstGeom prst="roundRect">
            <a:avLst>
              <a:gd name="adj" fmla="val 6832"/>
            </a:avLst>
          </a:prstGeom>
          <a:ln w="381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30" name="Rounded Rectangle"/>
          <p:cNvSpPr/>
          <p:nvPr/>
        </p:nvSpPr>
        <p:spPr>
          <a:xfrm>
            <a:off x="2894993" y="8818820"/>
            <a:ext cx="2332031" cy="877611"/>
          </a:xfrm>
          <a:prstGeom prst="roundRect">
            <a:avLst>
              <a:gd name="adj" fmla="val 21707"/>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31" name="200ms"/>
          <p:cNvSpPr txBox="1"/>
          <p:nvPr/>
        </p:nvSpPr>
        <p:spPr>
          <a:xfrm>
            <a:off x="3529090" y="9000450"/>
            <a:ext cx="1063837"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200ms</a:t>
            </a:r>
          </a:p>
        </p:txBody>
      </p:sp>
      <p:sp>
        <p:nvSpPr>
          <p:cNvPr id="1232" name="Rounded Rectangle"/>
          <p:cNvSpPr/>
          <p:nvPr/>
        </p:nvSpPr>
        <p:spPr>
          <a:xfrm>
            <a:off x="6246279" y="8818820"/>
            <a:ext cx="2332030" cy="877611"/>
          </a:xfrm>
          <a:prstGeom prst="roundRect">
            <a:avLst>
              <a:gd name="adj" fmla="val 21707"/>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33" name="50ms"/>
          <p:cNvSpPr txBox="1"/>
          <p:nvPr/>
        </p:nvSpPr>
        <p:spPr>
          <a:xfrm>
            <a:off x="6979774" y="9000450"/>
            <a:ext cx="865040"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50ms</a:t>
            </a:r>
          </a:p>
        </p:txBody>
      </p:sp>
      <p:pic>
        <p:nvPicPr>
          <p:cNvPr id="1234" name="alarm-clock.png" descr="alarm-clock.png"/>
          <p:cNvPicPr>
            <a:picLocks noChangeAspect="1"/>
          </p:cNvPicPr>
          <p:nvPr/>
        </p:nvPicPr>
        <p:blipFill>
          <a:blip r:embed="rId2">
            <a:extLst/>
          </a:blip>
          <a:stretch>
            <a:fillRect/>
          </a:stretch>
        </p:blipFill>
        <p:spPr>
          <a:xfrm>
            <a:off x="5502928" y="9023903"/>
            <a:ext cx="467446" cy="467445"/>
          </a:xfrm>
          <a:prstGeom prst="rect">
            <a:avLst/>
          </a:prstGeom>
          <a:ln w="12700">
            <a:miter lim="400000"/>
          </a:ln>
        </p:spPr>
      </p:pic>
      <p:sp>
        <p:nvSpPr>
          <p:cNvPr id="1235" name="Rounded Rectangle"/>
          <p:cNvSpPr/>
          <p:nvPr/>
        </p:nvSpPr>
        <p:spPr>
          <a:xfrm>
            <a:off x="15213781" y="3431476"/>
            <a:ext cx="2332030" cy="945346"/>
          </a:xfrm>
          <a:prstGeom prst="roundRect">
            <a:avLst>
              <a:gd name="adj" fmla="val 2015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36" name="G1"/>
          <p:cNvSpPr txBox="1"/>
          <p:nvPr/>
        </p:nvSpPr>
        <p:spPr>
          <a:xfrm>
            <a:off x="16146074" y="3646973"/>
            <a:ext cx="467446"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solidFill>
                  <a:srgbClr val="212121"/>
                </a:solidFill>
              </a:defRPr>
            </a:lvl1pPr>
          </a:lstStyle>
          <a:p>
            <a:pPr/>
            <a:r>
              <a:t>G1</a:t>
            </a:r>
          </a:p>
        </p:txBody>
      </p:sp>
      <p:sp>
        <p:nvSpPr>
          <p:cNvPr id="1237" name="Rounded Rectangle"/>
          <p:cNvSpPr/>
          <p:nvPr/>
        </p:nvSpPr>
        <p:spPr>
          <a:xfrm>
            <a:off x="18565066" y="3431476"/>
            <a:ext cx="2332030" cy="945346"/>
          </a:xfrm>
          <a:prstGeom prst="roundRect">
            <a:avLst>
              <a:gd name="adj" fmla="val 2015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38" name="G2"/>
          <p:cNvSpPr txBox="1"/>
          <p:nvPr/>
        </p:nvSpPr>
        <p:spPr>
          <a:xfrm>
            <a:off x="19497360" y="3646973"/>
            <a:ext cx="467445"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solidFill>
                  <a:srgbClr val="212121"/>
                </a:solidFill>
              </a:defRPr>
            </a:lvl1pPr>
          </a:lstStyle>
          <a:p>
            <a:pPr/>
            <a:r>
              <a:t>G2</a:t>
            </a:r>
          </a:p>
        </p:txBody>
      </p:sp>
      <p:sp>
        <p:nvSpPr>
          <p:cNvPr id="1239" name="Rounded Rectangle"/>
          <p:cNvSpPr/>
          <p:nvPr/>
        </p:nvSpPr>
        <p:spPr>
          <a:xfrm>
            <a:off x="15213781" y="5047520"/>
            <a:ext cx="2332030" cy="732065"/>
          </a:xfrm>
          <a:prstGeom prst="roundRect">
            <a:avLst>
              <a:gd name="adj" fmla="val 26022"/>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40" name="lock"/>
          <p:cNvSpPr txBox="1"/>
          <p:nvPr/>
        </p:nvSpPr>
        <p:spPr>
          <a:xfrm>
            <a:off x="15947277" y="5156377"/>
            <a:ext cx="865040"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lock</a:t>
            </a:r>
          </a:p>
        </p:txBody>
      </p:sp>
      <p:sp>
        <p:nvSpPr>
          <p:cNvPr id="1241" name="Rounded Rectangle"/>
          <p:cNvSpPr/>
          <p:nvPr/>
        </p:nvSpPr>
        <p:spPr>
          <a:xfrm>
            <a:off x="15213781" y="7627031"/>
            <a:ext cx="2332030" cy="732065"/>
          </a:xfrm>
          <a:prstGeom prst="roundRect">
            <a:avLst>
              <a:gd name="adj" fmla="val 26022"/>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42" name="unlock"/>
          <p:cNvSpPr txBox="1"/>
          <p:nvPr/>
        </p:nvSpPr>
        <p:spPr>
          <a:xfrm>
            <a:off x="15748480" y="7735888"/>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unlock</a:t>
            </a:r>
          </a:p>
        </p:txBody>
      </p:sp>
      <p:sp>
        <p:nvSpPr>
          <p:cNvPr id="1243" name="Rounded Rectangle"/>
          <p:cNvSpPr/>
          <p:nvPr/>
        </p:nvSpPr>
        <p:spPr>
          <a:xfrm>
            <a:off x="15213781" y="5911140"/>
            <a:ext cx="2332030" cy="732066"/>
          </a:xfrm>
          <a:prstGeom prst="roundRect">
            <a:avLst>
              <a:gd name="adj" fmla="val 26022"/>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44" name="task"/>
          <p:cNvSpPr txBox="1"/>
          <p:nvPr/>
        </p:nvSpPr>
        <p:spPr>
          <a:xfrm>
            <a:off x="15947277" y="6019997"/>
            <a:ext cx="865040"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a:t>
            </a:r>
          </a:p>
        </p:txBody>
      </p:sp>
      <p:sp>
        <p:nvSpPr>
          <p:cNvPr id="1245" name="Rounded Rectangle"/>
          <p:cNvSpPr/>
          <p:nvPr/>
        </p:nvSpPr>
        <p:spPr>
          <a:xfrm>
            <a:off x="15213781" y="6774760"/>
            <a:ext cx="2332030" cy="732066"/>
          </a:xfrm>
          <a:prstGeom prst="roundRect">
            <a:avLst>
              <a:gd name="adj" fmla="val 26022"/>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46" name="delay"/>
          <p:cNvSpPr txBox="1"/>
          <p:nvPr/>
        </p:nvSpPr>
        <p:spPr>
          <a:xfrm>
            <a:off x="15847879" y="6883617"/>
            <a:ext cx="1063837"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delay</a:t>
            </a:r>
          </a:p>
        </p:txBody>
      </p:sp>
      <p:sp>
        <p:nvSpPr>
          <p:cNvPr id="1247" name="Rounded Rectangle"/>
          <p:cNvSpPr/>
          <p:nvPr/>
        </p:nvSpPr>
        <p:spPr>
          <a:xfrm>
            <a:off x="14985686" y="4849626"/>
            <a:ext cx="2788219" cy="3738808"/>
          </a:xfrm>
          <a:prstGeom prst="roundRect">
            <a:avLst>
              <a:gd name="adj" fmla="val 6832"/>
            </a:avLst>
          </a:prstGeom>
          <a:ln w="381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48" name="Rounded Rectangle"/>
          <p:cNvSpPr/>
          <p:nvPr/>
        </p:nvSpPr>
        <p:spPr>
          <a:xfrm>
            <a:off x="15213781" y="8818820"/>
            <a:ext cx="2332030" cy="877611"/>
          </a:xfrm>
          <a:prstGeom prst="roundRect">
            <a:avLst>
              <a:gd name="adj" fmla="val 21707"/>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49" name="X1000"/>
          <p:cNvSpPr txBox="1"/>
          <p:nvPr/>
        </p:nvSpPr>
        <p:spPr>
          <a:xfrm>
            <a:off x="15847879" y="9000450"/>
            <a:ext cx="1063837"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X1000</a:t>
            </a:r>
          </a:p>
        </p:txBody>
      </p:sp>
      <p:sp>
        <p:nvSpPr>
          <p:cNvPr id="1250" name="Rounded Rectangle"/>
          <p:cNvSpPr/>
          <p:nvPr/>
        </p:nvSpPr>
        <p:spPr>
          <a:xfrm>
            <a:off x="18565066" y="8818820"/>
            <a:ext cx="2332030" cy="877611"/>
          </a:xfrm>
          <a:prstGeom prst="roundRect">
            <a:avLst>
              <a:gd name="adj" fmla="val 21707"/>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51" name="X100"/>
          <p:cNvSpPr txBox="1"/>
          <p:nvPr/>
        </p:nvSpPr>
        <p:spPr>
          <a:xfrm>
            <a:off x="19298563" y="9000450"/>
            <a:ext cx="865039"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X100</a:t>
            </a:r>
          </a:p>
        </p:txBody>
      </p:sp>
      <p:sp>
        <p:nvSpPr>
          <p:cNvPr id="1252" name="VS"/>
          <p:cNvSpPr txBox="1"/>
          <p:nvPr/>
        </p:nvSpPr>
        <p:spPr>
          <a:xfrm>
            <a:off x="10498194" y="803985"/>
            <a:ext cx="2921890" cy="30035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i="1" sz="17000">
                <a:latin typeface="Avenir Next Heavy"/>
                <a:ea typeface="Avenir Next Heavy"/>
                <a:cs typeface="Avenir Next Heavy"/>
                <a:sym typeface="Avenir Next Heavy"/>
              </a:defRPr>
            </a:lvl1pPr>
          </a:lstStyle>
          <a:p>
            <a:pPr/>
            <a:r>
              <a:t>VS</a:t>
            </a:r>
          </a:p>
        </p:txBody>
      </p:sp>
      <p:pic>
        <p:nvPicPr>
          <p:cNvPr id="1253" name="lock (1).png" descr="lock (1).png"/>
          <p:cNvPicPr>
            <a:picLocks noChangeAspect="1"/>
          </p:cNvPicPr>
          <p:nvPr/>
        </p:nvPicPr>
        <p:blipFill>
          <a:blip r:embed="rId3">
            <a:extLst/>
          </a:blip>
          <a:stretch>
            <a:fillRect/>
          </a:stretch>
        </p:blipFill>
        <p:spPr>
          <a:xfrm>
            <a:off x="17820489" y="9022675"/>
            <a:ext cx="469901" cy="469901"/>
          </a:xfrm>
          <a:prstGeom prst="rect">
            <a:avLst/>
          </a:prstGeom>
          <a:ln w="12700">
            <a:miter lim="400000"/>
          </a:ln>
        </p:spPr>
      </p:pic>
      <p:sp>
        <p:nvSpPr>
          <p:cNvPr id="1254" name="UNEVEN WORK"/>
          <p:cNvSpPr txBox="1"/>
          <p:nvPr/>
        </p:nvSpPr>
        <p:spPr>
          <a:xfrm>
            <a:off x="3983530" y="10266457"/>
            <a:ext cx="4101847" cy="7556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4000">
                <a:latin typeface="Avenir Next Heavy"/>
                <a:ea typeface="Avenir Next Heavy"/>
                <a:cs typeface="Avenir Next Heavy"/>
                <a:sym typeface="Avenir Next Heavy"/>
              </a:defRPr>
            </a:lvl1pPr>
          </a:lstStyle>
          <a:p>
            <a:pPr/>
            <a:r>
              <a:t>UNEVEN WORK</a:t>
            </a:r>
          </a:p>
        </p:txBody>
      </p:sp>
      <p:sp>
        <p:nvSpPr>
          <p:cNvPr id="1255" name="Rounded Rectangle"/>
          <p:cNvSpPr/>
          <p:nvPr/>
        </p:nvSpPr>
        <p:spPr>
          <a:xfrm>
            <a:off x="18565066" y="7627031"/>
            <a:ext cx="2332030" cy="732065"/>
          </a:xfrm>
          <a:prstGeom prst="roundRect">
            <a:avLst>
              <a:gd name="adj" fmla="val 26022"/>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56" name="unlock"/>
          <p:cNvSpPr txBox="1"/>
          <p:nvPr/>
        </p:nvSpPr>
        <p:spPr>
          <a:xfrm>
            <a:off x="19099765" y="7735888"/>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unlock</a:t>
            </a:r>
          </a:p>
        </p:txBody>
      </p:sp>
      <p:sp>
        <p:nvSpPr>
          <p:cNvPr id="1257" name="Rounded Rectangle"/>
          <p:cNvSpPr/>
          <p:nvPr/>
        </p:nvSpPr>
        <p:spPr>
          <a:xfrm>
            <a:off x="18565066" y="5911140"/>
            <a:ext cx="2332030" cy="732066"/>
          </a:xfrm>
          <a:prstGeom prst="roundRect">
            <a:avLst>
              <a:gd name="adj" fmla="val 26022"/>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58" name="lock"/>
          <p:cNvSpPr txBox="1"/>
          <p:nvPr/>
        </p:nvSpPr>
        <p:spPr>
          <a:xfrm>
            <a:off x="19298563" y="6019997"/>
            <a:ext cx="865039"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lock</a:t>
            </a:r>
          </a:p>
        </p:txBody>
      </p:sp>
      <p:sp>
        <p:nvSpPr>
          <p:cNvPr id="1259" name="Rounded Rectangle"/>
          <p:cNvSpPr/>
          <p:nvPr/>
        </p:nvSpPr>
        <p:spPr>
          <a:xfrm>
            <a:off x="18565066" y="6774760"/>
            <a:ext cx="2332030" cy="732066"/>
          </a:xfrm>
          <a:prstGeom prst="roundRect">
            <a:avLst>
              <a:gd name="adj" fmla="val 26022"/>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60" name="task"/>
          <p:cNvSpPr txBox="1"/>
          <p:nvPr/>
        </p:nvSpPr>
        <p:spPr>
          <a:xfrm>
            <a:off x="19298563" y="6883617"/>
            <a:ext cx="865039"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a:t>
            </a:r>
          </a:p>
        </p:txBody>
      </p:sp>
      <p:sp>
        <p:nvSpPr>
          <p:cNvPr id="1261" name="Rounded Rectangle"/>
          <p:cNvSpPr/>
          <p:nvPr/>
        </p:nvSpPr>
        <p:spPr>
          <a:xfrm>
            <a:off x="18336972" y="4849626"/>
            <a:ext cx="2788219" cy="3738808"/>
          </a:xfrm>
          <a:prstGeom prst="roundRect">
            <a:avLst>
              <a:gd name="adj" fmla="val 6832"/>
            </a:avLst>
          </a:prstGeom>
          <a:ln w="381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62" name="Rounded Rectangle"/>
          <p:cNvSpPr/>
          <p:nvPr/>
        </p:nvSpPr>
        <p:spPr>
          <a:xfrm>
            <a:off x="18565066" y="5047520"/>
            <a:ext cx="2332030" cy="732065"/>
          </a:xfrm>
          <a:prstGeom prst="roundRect">
            <a:avLst>
              <a:gd name="adj" fmla="val 26022"/>
            </a:avLst>
          </a:prstGeom>
          <a:solidFill>
            <a:srgbClr val="F6C44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63" name="delay"/>
          <p:cNvSpPr txBox="1"/>
          <p:nvPr/>
        </p:nvSpPr>
        <p:spPr>
          <a:xfrm>
            <a:off x="19199164" y="5156377"/>
            <a:ext cx="1063837"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delay</a:t>
            </a:r>
          </a:p>
        </p:txBody>
      </p:sp>
      <p:sp>
        <p:nvSpPr>
          <p:cNvPr id="1264" name="Rounded Rectangle"/>
          <p:cNvSpPr/>
          <p:nvPr/>
        </p:nvSpPr>
        <p:spPr>
          <a:xfrm>
            <a:off x="2894993" y="5047520"/>
            <a:ext cx="2332030" cy="732065"/>
          </a:xfrm>
          <a:prstGeom prst="roundRect">
            <a:avLst>
              <a:gd name="adj" fmla="val 26022"/>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65" name="lock"/>
          <p:cNvSpPr txBox="1"/>
          <p:nvPr/>
        </p:nvSpPr>
        <p:spPr>
          <a:xfrm>
            <a:off x="3628488" y="5156377"/>
            <a:ext cx="865040"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lock</a:t>
            </a:r>
          </a:p>
        </p:txBody>
      </p:sp>
      <p:sp>
        <p:nvSpPr>
          <p:cNvPr id="1266" name="Rounded Rectangle"/>
          <p:cNvSpPr/>
          <p:nvPr/>
        </p:nvSpPr>
        <p:spPr>
          <a:xfrm>
            <a:off x="2894993" y="7627031"/>
            <a:ext cx="2332030" cy="732065"/>
          </a:xfrm>
          <a:prstGeom prst="roundRect">
            <a:avLst>
              <a:gd name="adj" fmla="val 26022"/>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67" name="unlock"/>
          <p:cNvSpPr txBox="1"/>
          <p:nvPr/>
        </p:nvSpPr>
        <p:spPr>
          <a:xfrm>
            <a:off x="3429691" y="7735888"/>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unlock</a:t>
            </a:r>
          </a:p>
        </p:txBody>
      </p:sp>
      <p:sp>
        <p:nvSpPr>
          <p:cNvPr id="1268" name="Rounded Rectangle"/>
          <p:cNvSpPr/>
          <p:nvPr/>
        </p:nvSpPr>
        <p:spPr>
          <a:xfrm>
            <a:off x="2894993" y="5911140"/>
            <a:ext cx="2332030" cy="732066"/>
          </a:xfrm>
          <a:prstGeom prst="roundRect">
            <a:avLst>
              <a:gd name="adj" fmla="val 26022"/>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69" name="task 1"/>
          <p:cNvSpPr txBox="1"/>
          <p:nvPr/>
        </p:nvSpPr>
        <p:spPr>
          <a:xfrm>
            <a:off x="3429691" y="6019997"/>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 1</a:t>
            </a:r>
          </a:p>
        </p:txBody>
      </p:sp>
      <p:sp>
        <p:nvSpPr>
          <p:cNvPr id="1270" name="Rounded Rectangle"/>
          <p:cNvSpPr/>
          <p:nvPr/>
        </p:nvSpPr>
        <p:spPr>
          <a:xfrm>
            <a:off x="2894993" y="6763411"/>
            <a:ext cx="2332030" cy="732065"/>
          </a:xfrm>
          <a:prstGeom prst="roundRect">
            <a:avLst>
              <a:gd name="adj" fmla="val 26022"/>
            </a:avLst>
          </a:prstGeom>
          <a:solidFill>
            <a:srgbClr val="F6C44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71" name="task 2"/>
          <p:cNvSpPr txBox="1"/>
          <p:nvPr/>
        </p:nvSpPr>
        <p:spPr>
          <a:xfrm>
            <a:off x="3429691" y="6872268"/>
            <a:ext cx="126263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sz="2600"/>
            </a:lvl1pPr>
          </a:lstStyle>
          <a:p>
            <a:pPr/>
            <a:r>
              <a:t>task 2</a:t>
            </a:r>
          </a:p>
        </p:txBody>
      </p:sp>
      <p:sp>
        <p:nvSpPr>
          <p:cNvPr id="1272" name="Rounded Rectangle"/>
          <p:cNvSpPr/>
          <p:nvPr/>
        </p:nvSpPr>
        <p:spPr>
          <a:xfrm>
            <a:off x="2666899" y="4849626"/>
            <a:ext cx="2788219" cy="3738808"/>
          </a:xfrm>
          <a:prstGeom prst="roundRect">
            <a:avLst>
              <a:gd name="adj" fmla="val 6832"/>
            </a:avLst>
          </a:prstGeom>
          <a:ln w="381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73" name="Circle"/>
          <p:cNvSpPr/>
          <p:nvPr/>
        </p:nvSpPr>
        <p:spPr>
          <a:xfrm>
            <a:off x="3387924" y="10410560"/>
            <a:ext cx="467446" cy="467446"/>
          </a:xfrm>
          <a:prstGeom prst="ellipse">
            <a:avLst/>
          </a:prstGeom>
          <a:solidFill>
            <a:srgbClr val="E1315A"/>
          </a:solidFill>
          <a:ln w="12700">
            <a:miter lim="400000"/>
          </a:ln>
        </p:spPr>
        <p:txBody>
          <a:bodyPr lIns="50800" tIns="50800" rIns="50800" bIns="50800" anchor="ctr"/>
          <a:lstStyle/>
          <a:p>
            <a:pPr algn="ctr">
              <a:lnSpc>
                <a:spcPct val="80000"/>
              </a:lnSpc>
              <a:spcBef>
                <a:spcPts val="0"/>
              </a:spcBef>
              <a:defRPr b="0" cap="all" sz="4000">
                <a:solidFill>
                  <a:srgbClr val="E1315A"/>
                </a:solidFill>
                <a:latin typeface="+mn-lt"/>
                <a:ea typeface="+mn-ea"/>
                <a:cs typeface="+mn-cs"/>
                <a:sym typeface="DIN Condensed Bold"/>
              </a:defRPr>
            </a:pPr>
          </a:p>
        </p:txBody>
      </p:sp>
      <p:sp>
        <p:nvSpPr>
          <p:cNvPr id="1274" name="UNEVEN TIMING/HOLD TIME"/>
          <p:cNvSpPr txBox="1"/>
          <p:nvPr/>
        </p:nvSpPr>
        <p:spPr>
          <a:xfrm>
            <a:off x="14586802" y="10266457"/>
            <a:ext cx="7532879" cy="7556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4000">
                <a:latin typeface="Avenir Next Heavy"/>
                <a:ea typeface="Avenir Next Heavy"/>
                <a:cs typeface="Avenir Next Heavy"/>
                <a:sym typeface="Avenir Next Heavy"/>
              </a:defRPr>
            </a:lvl1pPr>
          </a:lstStyle>
          <a:p>
            <a:pPr/>
            <a:r>
              <a:t>UNEVEN TIMING/HOLD TIME</a:t>
            </a:r>
          </a:p>
        </p:txBody>
      </p:sp>
      <p:sp>
        <p:nvSpPr>
          <p:cNvPr id="1275" name="Circle"/>
          <p:cNvSpPr/>
          <p:nvPr/>
        </p:nvSpPr>
        <p:spPr>
          <a:xfrm>
            <a:off x="13991197" y="10410560"/>
            <a:ext cx="467445" cy="467446"/>
          </a:xfrm>
          <a:prstGeom prst="ellipse">
            <a:avLst/>
          </a:prstGeom>
          <a:solidFill>
            <a:srgbClr val="E1315A"/>
          </a:solidFill>
          <a:ln w="12700">
            <a:miter lim="400000"/>
          </a:ln>
        </p:spPr>
        <p:txBody>
          <a:bodyPr lIns="50800" tIns="50800" rIns="50800" bIns="50800" anchor="ctr"/>
          <a:lstStyle/>
          <a:p>
            <a:pPr algn="ctr">
              <a:lnSpc>
                <a:spcPct val="80000"/>
              </a:lnSpc>
              <a:spcBef>
                <a:spcPts val="0"/>
              </a:spcBef>
              <a:defRPr b="0" cap="all" sz="4000">
                <a:solidFill>
                  <a:srgbClr val="E1315A"/>
                </a:solidFill>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215"/>
                                        </p:tgtEl>
                                        <p:attrNameLst>
                                          <p:attrName>style.visibility</p:attrName>
                                        </p:attrNameLst>
                                      </p:cBhvr>
                                      <p:to>
                                        <p:strVal val="visible"/>
                                      </p:to>
                                    </p:set>
                                    <p:anim calcmode="lin" valueType="num">
                                      <p:cBhvr>
                                        <p:cTn id="7" dur="1000" fill="hold"/>
                                        <p:tgtEl>
                                          <p:spTgt spid="1215"/>
                                        </p:tgtEl>
                                        <p:attrNameLst>
                                          <p:attrName>ppt_w</p:attrName>
                                        </p:attrNameLst>
                                      </p:cBhvr>
                                      <p:tavLst>
                                        <p:tav tm="0">
                                          <p:val>
                                            <p:fltVal val="0"/>
                                          </p:val>
                                        </p:tav>
                                        <p:tav tm="100000">
                                          <p:val>
                                            <p:strVal val="#ppt_w"/>
                                          </p:val>
                                        </p:tav>
                                      </p:tavLst>
                                    </p:anim>
                                    <p:anim calcmode="lin" valueType="num">
                                      <p:cBhvr>
                                        <p:cTn id="8" dur="1000" fill="hold"/>
                                        <p:tgtEl>
                                          <p:spTgt spid="1215"/>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ID="9" grpId="2" fill="hold">
                                  <p:stCondLst>
                                    <p:cond delay="0"/>
                                  </p:stCondLst>
                                  <p:iterate type="el" backwards="0">
                                    <p:tmAbs val="0"/>
                                  </p:iterate>
                                  <p:childTnLst>
                                    <p:set>
                                      <p:cBhvr>
                                        <p:cTn id="11" fill="hold"/>
                                        <p:tgtEl>
                                          <p:spTgt spid="1252"/>
                                        </p:tgtEl>
                                        <p:attrNameLst>
                                          <p:attrName>style.visibility</p:attrName>
                                        </p:attrNameLst>
                                      </p:cBhvr>
                                      <p:to>
                                        <p:strVal val="visible"/>
                                      </p:to>
                                    </p:set>
                                    <p:animEffect filter="dissolve" transition="in">
                                      <p:cBhvr>
                                        <p:cTn id="12" dur="1000"/>
                                        <p:tgtEl>
                                          <p:spTgt spid="1252"/>
                                        </p:tgtEl>
                                      </p:cBhvr>
                                    </p:animEffect>
                                  </p:childTnLst>
                                </p:cTn>
                              </p:par>
                            </p:childTnLst>
                          </p:cTn>
                        </p:par>
                        <p:par>
                          <p:cTn id="13" fill="hold">
                            <p:stCondLst>
                              <p:cond delay="2000"/>
                            </p:stCondLst>
                            <p:childTnLst>
                              <p:par>
                                <p:cTn id="14" presetClass="entr" nodeType="afterEffect" presetSubtype="16" presetID="23" grpId="3" fill="hold">
                                  <p:stCondLst>
                                    <p:cond delay="300"/>
                                  </p:stCondLst>
                                  <p:iterate type="el" backwards="0">
                                    <p:tmAbs val="0"/>
                                  </p:iterate>
                                  <p:childTnLst>
                                    <p:set>
                                      <p:cBhvr>
                                        <p:cTn id="15" fill="hold"/>
                                        <p:tgtEl>
                                          <p:spTgt spid="1216"/>
                                        </p:tgtEl>
                                        <p:attrNameLst>
                                          <p:attrName>style.visibility</p:attrName>
                                        </p:attrNameLst>
                                      </p:cBhvr>
                                      <p:to>
                                        <p:strVal val="visible"/>
                                      </p:to>
                                    </p:set>
                                    <p:anim calcmode="lin" valueType="num">
                                      <p:cBhvr>
                                        <p:cTn id="16" dur="1000" fill="hold"/>
                                        <p:tgtEl>
                                          <p:spTgt spid="1216"/>
                                        </p:tgtEl>
                                        <p:attrNameLst>
                                          <p:attrName>ppt_w</p:attrName>
                                        </p:attrNameLst>
                                      </p:cBhvr>
                                      <p:tavLst>
                                        <p:tav tm="0">
                                          <p:val>
                                            <p:fltVal val="0"/>
                                          </p:val>
                                        </p:tav>
                                        <p:tav tm="100000">
                                          <p:val>
                                            <p:strVal val="#ppt_w"/>
                                          </p:val>
                                        </p:tav>
                                      </p:tavLst>
                                    </p:anim>
                                    <p:anim calcmode="lin" valueType="num">
                                      <p:cBhvr>
                                        <p:cTn id="17" dur="1000" fill="hold"/>
                                        <p:tgtEl>
                                          <p:spTgt spid="1216"/>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1217"/>
                                        </p:tgtEl>
                                        <p:attrNameLst>
                                          <p:attrName>style.visibility</p:attrName>
                                        </p:attrNameLst>
                                      </p:cBhvr>
                                      <p:to>
                                        <p:strVal val="visible"/>
                                      </p:to>
                                    </p:set>
                                    <p:animEffect filter="box(out)" transition="in">
                                      <p:cBhvr>
                                        <p:cTn id="22" dur="800"/>
                                        <p:tgtEl>
                                          <p:spTgt spid="1217"/>
                                        </p:tgtEl>
                                      </p:cBhvr>
                                    </p:animEffect>
                                  </p:childTnLst>
                                </p:cTn>
                              </p:par>
                            </p:childTnLst>
                          </p:cTn>
                        </p:par>
                        <p:par>
                          <p:cTn id="23" fill="hold">
                            <p:stCondLst>
                              <p:cond delay="800"/>
                            </p:stCondLst>
                            <p:childTnLst>
                              <p:par>
                                <p:cTn id="24" presetClass="entr" nodeType="afterEffect" presetSubtype="32" presetID="23" grpId="5" fill="hold">
                                  <p:stCondLst>
                                    <p:cond delay="0"/>
                                  </p:stCondLst>
                                  <p:iterate type="el" backwards="0">
                                    <p:tmAbs val="0"/>
                                  </p:iterate>
                                  <p:childTnLst>
                                    <p:set>
                                      <p:cBhvr>
                                        <p:cTn id="25" fill="hold"/>
                                        <p:tgtEl>
                                          <p:spTgt spid="1218"/>
                                        </p:tgtEl>
                                        <p:attrNameLst>
                                          <p:attrName>style.visibility</p:attrName>
                                        </p:attrNameLst>
                                      </p:cBhvr>
                                      <p:to>
                                        <p:strVal val="visible"/>
                                      </p:to>
                                    </p:set>
                                    <p:anim calcmode="lin" valueType="num">
                                      <p:cBhvr>
                                        <p:cTn id="26" dur="800" fill="hold"/>
                                        <p:tgtEl>
                                          <p:spTgt spid="1218"/>
                                        </p:tgtEl>
                                        <p:attrNameLst>
                                          <p:attrName>ppt_w</p:attrName>
                                        </p:attrNameLst>
                                      </p:cBhvr>
                                      <p:tavLst>
                                        <p:tav tm="0">
                                          <p:val>
                                            <p:strVal val="4*#ppt_w"/>
                                          </p:val>
                                        </p:tav>
                                        <p:tav tm="100000">
                                          <p:val>
                                            <p:strVal val="#ppt_w"/>
                                          </p:val>
                                        </p:tav>
                                      </p:tavLst>
                                    </p:anim>
                                    <p:anim calcmode="lin" valueType="num">
                                      <p:cBhvr>
                                        <p:cTn id="27" dur="800" fill="hold"/>
                                        <p:tgtEl>
                                          <p:spTgt spid="1218"/>
                                        </p:tgtEl>
                                        <p:attrNameLst>
                                          <p:attrName>ppt_h</p:attrName>
                                        </p:attrNameLst>
                                      </p:cBhvr>
                                      <p:tavLst>
                                        <p:tav tm="0">
                                          <p:val>
                                            <p:strVal val="4*#ppt_h"/>
                                          </p:val>
                                        </p:tav>
                                        <p:tav tm="100000">
                                          <p:val>
                                            <p:strVal val="#ppt_h"/>
                                          </p:val>
                                        </p:tav>
                                      </p:tavLst>
                                    </p:anim>
                                  </p:childTnLst>
                                </p:cTn>
                              </p:par>
                            </p:childTnLst>
                          </p:cTn>
                        </p:par>
                        <p:par>
                          <p:cTn id="28" fill="hold">
                            <p:stCondLst>
                              <p:cond delay="1600"/>
                            </p:stCondLst>
                            <p:childTnLst>
                              <p:par>
                                <p:cTn id="29" presetClass="entr" nodeType="afterEffect" presetSubtype="32" presetID="4" grpId="6" fill="hold">
                                  <p:stCondLst>
                                    <p:cond delay="400"/>
                                  </p:stCondLst>
                                  <p:iterate type="el" backwards="0">
                                    <p:tmAbs val="0"/>
                                  </p:iterate>
                                  <p:childTnLst>
                                    <p:set>
                                      <p:cBhvr>
                                        <p:cTn id="30" fill="hold"/>
                                        <p:tgtEl>
                                          <p:spTgt spid="1219"/>
                                        </p:tgtEl>
                                        <p:attrNameLst>
                                          <p:attrName>style.visibility</p:attrName>
                                        </p:attrNameLst>
                                      </p:cBhvr>
                                      <p:to>
                                        <p:strVal val="visible"/>
                                      </p:to>
                                    </p:set>
                                    <p:animEffect filter="box(out)" transition="in">
                                      <p:cBhvr>
                                        <p:cTn id="31" dur="800"/>
                                        <p:tgtEl>
                                          <p:spTgt spid="1219"/>
                                        </p:tgtEl>
                                      </p:cBhvr>
                                    </p:animEffect>
                                  </p:childTnLst>
                                </p:cTn>
                              </p:par>
                            </p:childTnLst>
                          </p:cTn>
                        </p:par>
                        <p:par>
                          <p:cTn id="32" fill="hold">
                            <p:stCondLst>
                              <p:cond delay="2800"/>
                            </p:stCondLst>
                            <p:childTnLst>
                              <p:par>
                                <p:cTn id="33" presetClass="entr" nodeType="afterEffect" presetSubtype="32" presetID="23" grpId="7" fill="hold">
                                  <p:stCondLst>
                                    <p:cond delay="0"/>
                                  </p:stCondLst>
                                  <p:iterate type="el" backwards="0">
                                    <p:tmAbs val="0"/>
                                  </p:iterate>
                                  <p:childTnLst>
                                    <p:set>
                                      <p:cBhvr>
                                        <p:cTn id="34" fill="hold"/>
                                        <p:tgtEl>
                                          <p:spTgt spid="1220"/>
                                        </p:tgtEl>
                                        <p:attrNameLst>
                                          <p:attrName>style.visibility</p:attrName>
                                        </p:attrNameLst>
                                      </p:cBhvr>
                                      <p:to>
                                        <p:strVal val="visible"/>
                                      </p:to>
                                    </p:set>
                                    <p:anim calcmode="lin" valueType="num">
                                      <p:cBhvr>
                                        <p:cTn id="35" dur="800" fill="hold"/>
                                        <p:tgtEl>
                                          <p:spTgt spid="1220"/>
                                        </p:tgtEl>
                                        <p:attrNameLst>
                                          <p:attrName>ppt_w</p:attrName>
                                        </p:attrNameLst>
                                      </p:cBhvr>
                                      <p:tavLst>
                                        <p:tav tm="0">
                                          <p:val>
                                            <p:strVal val="4*#ppt_w"/>
                                          </p:val>
                                        </p:tav>
                                        <p:tav tm="100000">
                                          <p:val>
                                            <p:strVal val="#ppt_w"/>
                                          </p:val>
                                        </p:tav>
                                      </p:tavLst>
                                    </p:anim>
                                    <p:anim calcmode="lin" valueType="num">
                                      <p:cBhvr>
                                        <p:cTn id="36" dur="800" fill="hold"/>
                                        <p:tgtEl>
                                          <p:spTgt spid="1220"/>
                                        </p:tgtEl>
                                        <p:attrNameLst>
                                          <p:attrName>ppt_h</p:attrName>
                                        </p:attrNameLst>
                                      </p:cBhvr>
                                      <p:tavLst>
                                        <p:tav tm="0">
                                          <p:val>
                                            <p:strVal val="4*#ppt_h"/>
                                          </p:val>
                                        </p:tav>
                                        <p:tav tm="100000">
                                          <p:val>
                                            <p:strVal val="#ppt_h"/>
                                          </p:val>
                                        </p:tav>
                                      </p:tavLst>
                                    </p:anim>
                                  </p:childTnLst>
                                </p:cTn>
                              </p:par>
                            </p:childTnLst>
                          </p:cTn>
                        </p:par>
                        <p:par>
                          <p:cTn id="37" fill="hold">
                            <p:stCondLst>
                              <p:cond delay="3600"/>
                            </p:stCondLst>
                            <p:childTnLst>
                              <p:par>
                                <p:cTn id="38" presetClass="entr" nodeType="afterEffect" presetID="9" grpId="8" fill="hold">
                                  <p:stCondLst>
                                    <p:cond delay="0"/>
                                  </p:stCondLst>
                                  <p:iterate type="el" backwards="0">
                                    <p:tmAbs val="0"/>
                                  </p:iterate>
                                  <p:childTnLst>
                                    <p:set>
                                      <p:cBhvr>
                                        <p:cTn id="39" fill="hold"/>
                                        <p:tgtEl>
                                          <p:spTgt spid="1272"/>
                                        </p:tgtEl>
                                        <p:attrNameLst>
                                          <p:attrName>style.visibility</p:attrName>
                                        </p:attrNameLst>
                                      </p:cBhvr>
                                      <p:to>
                                        <p:strVal val="visible"/>
                                      </p:to>
                                    </p:set>
                                    <p:animEffect filter="dissolve" transition="in">
                                      <p:cBhvr>
                                        <p:cTn id="40" dur="1250"/>
                                        <p:tgtEl>
                                          <p:spTgt spid="1272"/>
                                        </p:tgtEl>
                                      </p:cBhvr>
                                    </p:animEffect>
                                  </p:childTnLst>
                                </p:cTn>
                              </p:par>
                            </p:childTnLst>
                          </p:cTn>
                        </p:par>
                        <p:par>
                          <p:cTn id="41" fill="hold">
                            <p:stCondLst>
                              <p:cond delay="4850"/>
                            </p:stCondLst>
                            <p:childTnLst>
                              <p:par>
                                <p:cTn id="42" presetClass="entr" nodeType="afterEffect" presetID="9" grpId="9" fill="hold">
                                  <p:stCondLst>
                                    <p:cond delay="0"/>
                                  </p:stCondLst>
                                  <p:iterate type="el" backwards="0">
                                    <p:tmAbs val="0"/>
                                  </p:iterate>
                                  <p:childTnLst>
                                    <p:set>
                                      <p:cBhvr>
                                        <p:cTn id="43" fill="hold"/>
                                        <p:tgtEl>
                                          <p:spTgt spid="1229"/>
                                        </p:tgtEl>
                                        <p:attrNameLst>
                                          <p:attrName>style.visibility</p:attrName>
                                        </p:attrNameLst>
                                      </p:cBhvr>
                                      <p:to>
                                        <p:strVal val="visible"/>
                                      </p:to>
                                    </p:set>
                                    <p:animEffect filter="dissolve" transition="in">
                                      <p:cBhvr>
                                        <p:cTn id="44" dur="1250"/>
                                        <p:tgtEl>
                                          <p:spTgt spid="1229"/>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6" presetID="23" grpId="10" fill="hold">
                                  <p:stCondLst>
                                    <p:cond delay="0"/>
                                  </p:stCondLst>
                                  <p:iterate type="el" backwards="0">
                                    <p:tmAbs val="0"/>
                                  </p:iterate>
                                  <p:childTnLst>
                                    <p:set>
                                      <p:cBhvr>
                                        <p:cTn id="48" fill="hold"/>
                                        <p:tgtEl>
                                          <p:spTgt spid="1264"/>
                                        </p:tgtEl>
                                        <p:attrNameLst>
                                          <p:attrName>style.visibility</p:attrName>
                                        </p:attrNameLst>
                                      </p:cBhvr>
                                      <p:to>
                                        <p:strVal val="visible"/>
                                      </p:to>
                                    </p:set>
                                    <p:anim calcmode="lin" valueType="num">
                                      <p:cBhvr>
                                        <p:cTn id="49" dur="800" fill="hold"/>
                                        <p:tgtEl>
                                          <p:spTgt spid="1264"/>
                                        </p:tgtEl>
                                        <p:attrNameLst>
                                          <p:attrName>ppt_w</p:attrName>
                                        </p:attrNameLst>
                                      </p:cBhvr>
                                      <p:tavLst>
                                        <p:tav tm="0">
                                          <p:val>
                                            <p:fltVal val="0"/>
                                          </p:val>
                                        </p:tav>
                                        <p:tav tm="100000">
                                          <p:val>
                                            <p:strVal val="#ppt_w"/>
                                          </p:val>
                                        </p:tav>
                                      </p:tavLst>
                                    </p:anim>
                                    <p:anim calcmode="lin" valueType="num">
                                      <p:cBhvr>
                                        <p:cTn id="50" dur="800" fill="hold"/>
                                        <p:tgtEl>
                                          <p:spTgt spid="1264"/>
                                        </p:tgtEl>
                                        <p:attrNameLst>
                                          <p:attrName>ppt_h</p:attrName>
                                        </p:attrNameLst>
                                      </p:cBhvr>
                                      <p:tavLst>
                                        <p:tav tm="0">
                                          <p:val>
                                            <p:fltVal val="0"/>
                                          </p:val>
                                        </p:tav>
                                        <p:tav tm="100000">
                                          <p:val>
                                            <p:strVal val="#ppt_h"/>
                                          </p:val>
                                        </p:tav>
                                      </p:tavLst>
                                    </p:anim>
                                  </p:childTnLst>
                                </p:cTn>
                              </p:par>
                            </p:childTnLst>
                          </p:cTn>
                        </p:par>
                        <p:par>
                          <p:cTn id="51" fill="hold">
                            <p:stCondLst>
                              <p:cond delay="800"/>
                            </p:stCondLst>
                            <p:childTnLst>
                              <p:par>
                                <p:cTn id="52" presetClass="entr" nodeType="afterEffect" presetSubtype="32" presetID="23" grpId="11" fill="hold">
                                  <p:stCondLst>
                                    <p:cond delay="0"/>
                                  </p:stCondLst>
                                  <p:iterate type="el" backwards="0">
                                    <p:tmAbs val="0"/>
                                  </p:iterate>
                                  <p:childTnLst>
                                    <p:set>
                                      <p:cBhvr>
                                        <p:cTn id="53" fill="hold"/>
                                        <p:tgtEl>
                                          <p:spTgt spid="1265"/>
                                        </p:tgtEl>
                                        <p:attrNameLst>
                                          <p:attrName>style.visibility</p:attrName>
                                        </p:attrNameLst>
                                      </p:cBhvr>
                                      <p:to>
                                        <p:strVal val="visible"/>
                                      </p:to>
                                    </p:set>
                                    <p:anim calcmode="lin" valueType="num">
                                      <p:cBhvr>
                                        <p:cTn id="54" dur="800" fill="hold"/>
                                        <p:tgtEl>
                                          <p:spTgt spid="1265"/>
                                        </p:tgtEl>
                                        <p:attrNameLst>
                                          <p:attrName>ppt_w</p:attrName>
                                        </p:attrNameLst>
                                      </p:cBhvr>
                                      <p:tavLst>
                                        <p:tav tm="0">
                                          <p:val>
                                            <p:strVal val="4*#ppt_w"/>
                                          </p:val>
                                        </p:tav>
                                        <p:tav tm="100000">
                                          <p:val>
                                            <p:strVal val="#ppt_w"/>
                                          </p:val>
                                        </p:tav>
                                      </p:tavLst>
                                    </p:anim>
                                    <p:anim calcmode="lin" valueType="num">
                                      <p:cBhvr>
                                        <p:cTn id="55" dur="800" fill="hold"/>
                                        <p:tgtEl>
                                          <p:spTgt spid="1265"/>
                                        </p:tgtEl>
                                        <p:attrNameLst>
                                          <p:attrName>ppt_h</p:attrName>
                                        </p:attrNameLst>
                                      </p:cBhvr>
                                      <p:tavLst>
                                        <p:tav tm="0">
                                          <p:val>
                                            <p:strVal val="4*#ppt_h"/>
                                          </p:val>
                                        </p:tav>
                                        <p:tav tm="100000">
                                          <p:val>
                                            <p:strVal val="#ppt_h"/>
                                          </p:val>
                                        </p:tav>
                                      </p:tavLst>
                                    </p:anim>
                                  </p:childTnLst>
                                </p:cTn>
                              </p:par>
                            </p:childTnLst>
                          </p:cTn>
                        </p:par>
                        <p:par>
                          <p:cTn id="56" fill="hold">
                            <p:stCondLst>
                              <p:cond delay="1600"/>
                            </p:stCondLst>
                            <p:childTnLst>
                              <p:par>
                                <p:cTn id="57" presetClass="entr" nodeType="afterEffect" presetSubtype="16" presetID="23" grpId="12" fill="hold">
                                  <p:stCondLst>
                                    <p:cond delay="0"/>
                                  </p:stCondLst>
                                  <p:iterate type="el" backwards="0">
                                    <p:tmAbs val="0"/>
                                  </p:iterate>
                                  <p:childTnLst>
                                    <p:set>
                                      <p:cBhvr>
                                        <p:cTn id="58" fill="hold"/>
                                        <p:tgtEl>
                                          <p:spTgt spid="1221"/>
                                        </p:tgtEl>
                                        <p:attrNameLst>
                                          <p:attrName>style.visibility</p:attrName>
                                        </p:attrNameLst>
                                      </p:cBhvr>
                                      <p:to>
                                        <p:strVal val="visible"/>
                                      </p:to>
                                    </p:set>
                                    <p:anim calcmode="lin" valueType="num">
                                      <p:cBhvr>
                                        <p:cTn id="59" dur="800" fill="hold"/>
                                        <p:tgtEl>
                                          <p:spTgt spid="1221"/>
                                        </p:tgtEl>
                                        <p:attrNameLst>
                                          <p:attrName>ppt_w</p:attrName>
                                        </p:attrNameLst>
                                      </p:cBhvr>
                                      <p:tavLst>
                                        <p:tav tm="0">
                                          <p:val>
                                            <p:fltVal val="0"/>
                                          </p:val>
                                        </p:tav>
                                        <p:tav tm="100000">
                                          <p:val>
                                            <p:strVal val="#ppt_w"/>
                                          </p:val>
                                        </p:tav>
                                      </p:tavLst>
                                    </p:anim>
                                    <p:anim calcmode="lin" valueType="num">
                                      <p:cBhvr>
                                        <p:cTn id="60" dur="800" fill="hold"/>
                                        <p:tgtEl>
                                          <p:spTgt spid="1221"/>
                                        </p:tgtEl>
                                        <p:attrNameLst>
                                          <p:attrName>ppt_h</p:attrName>
                                        </p:attrNameLst>
                                      </p:cBhvr>
                                      <p:tavLst>
                                        <p:tav tm="0">
                                          <p:val>
                                            <p:fltVal val="0"/>
                                          </p:val>
                                        </p:tav>
                                        <p:tav tm="100000">
                                          <p:val>
                                            <p:strVal val="#ppt_h"/>
                                          </p:val>
                                        </p:tav>
                                      </p:tavLst>
                                    </p:anim>
                                  </p:childTnLst>
                                </p:cTn>
                              </p:par>
                            </p:childTnLst>
                          </p:cTn>
                        </p:par>
                        <p:par>
                          <p:cTn id="61" fill="hold">
                            <p:stCondLst>
                              <p:cond delay="2400"/>
                            </p:stCondLst>
                            <p:childTnLst>
                              <p:par>
                                <p:cTn id="62" presetClass="entr" nodeType="afterEffect" presetSubtype="32" presetID="23" grpId="13" fill="hold">
                                  <p:stCondLst>
                                    <p:cond delay="0"/>
                                  </p:stCondLst>
                                  <p:iterate type="el" backwards="0">
                                    <p:tmAbs val="0"/>
                                  </p:iterate>
                                  <p:childTnLst>
                                    <p:set>
                                      <p:cBhvr>
                                        <p:cTn id="63" fill="hold"/>
                                        <p:tgtEl>
                                          <p:spTgt spid="1222"/>
                                        </p:tgtEl>
                                        <p:attrNameLst>
                                          <p:attrName>style.visibility</p:attrName>
                                        </p:attrNameLst>
                                      </p:cBhvr>
                                      <p:to>
                                        <p:strVal val="visible"/>
                                      </p:to>
                                    </p:set>
                                    <p:anim calcmode="lin" valueType="num">
                                      <p:cBhvr>
                                        <p:cTn id="64" dur="800" fill="hold"/>
                                        <p:tgtEl>
                                          <p:spTgt spid="1222"/>
                                        </p:tgtEl>
                                        <p:attrNameLst>
                                          <p:attrName>ppt_w</p:attrName>
                                        </p:attrNameLst>
                                      </p:cBhvr>
                                      <p:tavLst>
                                        <p:tav tm="0">
                                          <p:val>
                                            <p:strVal val="4*#ppt_w"/>
                                          </p:val>
                                        </p:tav>
                                        <p:tav tm="100000">
                                          <p:val>
                                            <p:strVal val="#ppt_w"/>
                                          </p:val>
                                        </p:tav>
                                      </p:tavLst>
                                    </p:anim>
                                    <p:anim calcmode="lin" valueType="num">
                                      <p:cBhvr>
                                        <p:cTn id="65" dur="800" fill="hold"/>
                                        <p:tgtEl>
                                          <p:spTgt spid="1222"/>
                                        </p:tgtEl>
                                        <p:attrNameLst>
                                          <p:attrName>ppt_h</p:attrName>
                                        </p:attrNameLst>
                                      </p:cBhvr>
                                      <p:tavLst>
                                        <p:tav tm="0">
                                          <p:val>
                                            <p:strVal val="4*#ppt_h"/>
                                          </p:val>
                                        </p:tav>
                                        <p:tav tm="100000">
                                          <p:val>
                                            <p:strVal val="#ppt_h"/>
                                          </p:val>
                                        </p:tav>
                                      </p:tavLst>
                                    </p:anim>
                                  </p:childTnLst>
                                </p:cTn>
                              </p:par>
                            </p:childTnLst>
                          </p:cTn>
                        </p:par>
                        <p:par>
                          <p:cTn id="66" fill="hold">
                            <p:stCondLst>
                              <p:cond delay="3200"/>
                            </p:stCondLst>
                            <p:childTnLst>
                              <p:par>
                                <p:cTn id="67" presetClass="entr" nodeType="afterEffect" presetSubtype="16" presetID="23" grpId="14" fill="hold">
                                  <p:stCondLst>
                                    <p:cond delay="0"/>
                                  </p:stCondLst>
                                  <p:iterate type="el" backwards="0">
                                    <p:tmAbs val="0"/>
                                  </p:iterate>
                                  <p:childTnLst>
                                    <p:set>
                                      <p:cBhvr>
                                        <p:cTn id="68" fill="hold"/>
                                        <p:tgtEl>
                                          <p:spTgt spid="1268"/>
                                        </p:tgtEl>
                                        <p:attrNameLst>
                                          <p:attrName>style.visibility</p:attrName>
                                        </p:attrNameLst>
                                      </p:cBhvr>
                                      <p:to>
                                        <p:strVal val="visible"/>
                                      </p:to>
                                    </p:set>
                                    <p:anim calcmode="lin" valueType="num">
                                      <p:cBhvr>
                                        <p:cTn id="69" dur="800" fill="hold"/>
                                        <p:tgtEl>
                                          <p:spTgt spid="1268"/>
                                        </p:tgtEl>
                                        <p:attrNameLst>
                                          <p:attrName>ppt_w</p:attrName>
                                        </p:attrNameLst>
                                      </p:cBhvr>
                                      <p:tavLst>
                                        <p:tav tm="0">
                                          <p:val>
                                            <p:fltVal val="0"/>
                                          </p:val>
                                        </p:tav>
                                        <p:tav tm="100000">
                                          <p:val>
                                            <p:strVal val="#ppt_w"/>
                                          </p:val>
                                        </p:tav>
                                      </p:tavLst>
                                    </p:anim>
                                    <p:anim calcmode="lin" valueType="num">
                                      <p:cBhvr>
                                        <p:cTn id="70" dur="800" fill="hold"/>
                                        <p:tgtEl>
                                          <p:spTgt spid="1268"/>
                                        </p:tgtEl>
                                        <p:attrNameLst>
                                          <p:attrName>ppt_h</p:attrName>
                                        </p:attrNameLst>
                                      </p:cBhvr>
                                      <p:tavLst>
                                        <p:tav tm="0">
                                          <p:val>
                                            <p:fltVal val="0"/>
                                          </p:val>
                                        </p:tav>
                                        <p:tav tm="100000">
                                          <p:val>
                                            <p:strVal val="#ppt_h"/>
                                          </p:val>
                                        </p:tav>
                                      </p:tavLst>
                                    </p:anim>
                                  </p:childTnLst>
                                </p:cTn>
                              </p:par>
                            </p:childTnLst>
                          </p:cTn>
                        </p:par>
                        <p:par>
                          <p:cTn id="71" fill="hold">
                            <p:stCondLst>
                              <p:cond delay="4000"/>
                            </p:stCondLst>
                            <p:childTnLst>
                              <p:par>
                                <p:cTn id="72" presetClass="entr" nodeType="afterEffect" presetSubtype="32" presetID="23" grpId="15" fill="hold">
                                  <p:stCondLst>
                                    <p:cond delay="0"/>
                                  </p:stCondLst>
                                  <p:iterate type="el" backwards="0">
                                    <p:tmAbs val="0"/>
                                  </p:iterate>
                                  <p:childTnLst>
                                    <p:set>
                                      <p:cBhvr>
                                        <p:cTn id="73" fill="hold"/>
                                        <p:tgtEl>
                                          <p:spTgt spid="1269"/>
                                        </p:tgtEl>
                                        <p:attrNameLst>
                                          <p:attrName>style.visibility</p:attrName>
                                        </p:attrNameLst>
                                      </p:cBhvr>
                                      <p:to>
                                        <p:strVal val="visible"/>
                                      </p:to>
                                    </p:set>
                                    <p:anim calcmode="lin" valueType="num">
                                      <p:cBhvr>
                                        <p:cTn id="74" dur="800" fill="hold"/>
                                        <p:tgtEl>
                                          <p:spTgt spid="1269"/>
                                        </p:tgtEl>
                                        <p:attrNameLst>
                                          <p:attrName>ppt_w</p:attrName>
                                        </p:attrNameLst>
                                      </p:cBhvr>
                                      <p:tavLst>
                                        <p:tav tm="0">
                                          <p:val>
                                            <p:strVal val="4*#ppt_w"/>
                                          </p:val>
                                        </p:tav>
                                        <p:tav tm="100000">
                                          <p:val>
                                            <p:strVal val="#ppt_w"/>
                                          </p:val>
                                        </p:tav>
                                      </p:tavLst>
                                    </p:anim>
                                    <p:anim calcmode="lin" valueType="num">
                                      <p:cBhvr>
                                        <p:cTn id="75" dur="800" fill="hold"/>
                                        <p:tgtEl>
                                          <p:spTgt spid="1269"/>
                                        </p:tgtEl>
                                        <p:attrNameLst>
                                          <p:attrName>ppt_h</p:attrName>
                                        </p:attrNameLst>
                                      </p:cBhvr>
                                      <p:tavLst>
                                        <p:tav tm="0">
                                          <p:val>
                                            <p:strVal val="4*#ppt_h"/>
                                          </p:val>
                                        </p:tav>
                                        <p:tav tm="100000">
                                          <p:val>
                                            <p:strVal val="#ppt_h"/>
                                          </p:val>
                                        </p:tav>
                                      </p:tavLst>
                                    </p:anim>
                                  </p:childTnLst>
                                </p:cTn>
                              </p:par>
                            </p:childTnLst>
                          </p:cTn>
                        </p:par>
                        <p:par>
                          <p:cTn id="76" fill="hold">
                            <p:stCondLst>
                              <p:cond delay="4800"/>
                            </p:stCondLst>
                            <p:childTnLst>
                              <p:par>
                                <p:cTn id="77" presetClass="entr" nodeType="afterEffect" presetSubtype="16" presetID="23" grpId="16" fill="hold">
                                  <p:stCondLst>
                                    <p:cond delay="0"/>
                                  </p:stCondLst>
                                  <p:iterate type="el" backwards="0">
                                    <p:tmAbs val="0"/>
                                  </p:iterate>
                                  <p:childTnLst>
                                    <p:set>
                                      <p:cBhvr>
                                        <p:cTn id="78" fill="hold"/>
                                        <p:tgtEl>
                                          <p:spTgt spid="1225"/>
                                        </p:tgtEl>
                                        <p:attrNameLst>
                                          <p:attrName>style.visibility</p:attrName>
                                        </p:attrNameLst>
                                      </p:cBhvr>
                                      <p:to>
                                        <p:strVal val="visible"/>
                                      </p:to>
                                    </p:set>
                                    <p:anim calcmode="lin" valueType="num">
                                      <p:cBhvr>
                                        <p:cTn id="79" dur="800" fill="hold"/>
                                        <p:tgtEl>
                                          <p:spTgt spid="1225"/>
                                        </p:tgtEl>
                                        <p:attrNameLst>
                                          <p:attrName>ppt_w</p:attrName>
                                        </p:attrNameLst>
                                      </p:cBhvr>
                                      <p:tavLst>
                                        <p:tav tm="0">
                                          <p:val>
                                            <p:fltVal val="0"/>
                                          </p:val>
                                        </p:tav>
                                        <p:tav tm="100000">
                                          <p:val>
                                            <p:strVal val="#ppt_w"/>
                                          </p:val>
                                        </p:tav>
                                      </p:tavLst>
                                    </p:anim>
                                    <p:anim calcmode="lin" valueType="num">
                                      <p:cBhvr>
                                        <p:cTn id="80" dur="800" fill="hold"/>
                                        <p:tgtEl>
                                          <p:spTgt spid="1225"/>
                                        </p:tgtEl>
                                        <p:attrNameLst>
                                          <p:attrName>ppt_h</p:attrName>
                                        </p:attrNameLst>
                                      </p:cBhvr>
                                      <p:tavLst>
                                        <p:tav tm="0">
                                          <p:val>
                                            <p:fltVal val="0"/>
                                          </p:val>
                                        </p:tav>
                                        <p:tav tm="100000">
                                          <p:val>
                                            <p:strVal val="#ppt_h"/>
                                          </p:val>
                                        </p:tav>
                                      </p:tavLst>
                                    </p:anim>
                                  </p:childTnLst>
                                </p:cTn>
                              </p:par>
                            </p:childTnLst>
                          </p:cTn>
                        </p:par>
                        <p:par>
                          <p:cTn id="81" fill="hold">
                            <p:stCondLst>
                              <p:cond delay="5600"/>
                            </p:stCondLst>
                            <p:childTnLst>
                              <p:par>
                                <p:cTn id="82" presetClass="entr" nodeType="afterEffect" presetSubtype="32" presetID="23" grpId="17" fill="hold">
                                  <p:stCondLst>
                                    <p:cond delay="0"/>
                                  </p:stCondLst>
                                  <p:iterate type="el" backwards="0">
                                    <p:tmAbs val="0"/>
                                  </p:iterate>
                                  <p:childTnLst>
                                    <p:set>
                                      <p:cBhvr>
                                        <p:cTn id="83" fill="hold"/>
                                        <p:tgtEl>
                                          <p:spTgt spid="1226"/>
                                        </p:tgtEl>
                                        <p:attrNameLst>
                                          <p:attrName>style.visibility</p:attrName>
                                        </p:attrNameLst>
                                      </p:cBhvr>
                                      <p:to>
                                        <p:strVal val="visible"/>
                                      </p:to>
                                    </p:set>
                                    <p:anim calcmode="lin" valueType="num">
                                      <p:cBhvr>
                                        <p:cTn id="84" dur="800" fill="hold"/>
                                        <p:tgtEl>
                                          <p:spTgt spid="1226"/>
                                        </p:tgtEl>
                                        <p:attrNameLst>
                                          <p:attrName>ppt_w</p:attrName>
                                        </p:attrNameLst>
                                      </p:cBhvr>
                                      <p:tavLst>
                                        <p:tav tm="0">
                                          <p:val>
                                            <p:strVal val="4*#ppt_w"/>
                                          </p:val>
                                        </p:tav>
                                        <p:tav tm="100000">
                                          <p:val>
                                            <p:strVal val="#ppt_w"/>
                                          </p:val>
                                        </p:tav>
                                      </p:tavLst>
                                    </p:anim>
                                    <p:anim calcmode="lin" valueType="num">
                                      <p:cBhvr>
                                        <p:cTn id="85" dur="800" fill="hold"/>
                                        <p:tgtEl>
                                          <p:spTgt spid="1226"/>
                                        </p:tgtEl>
                                        <p:attrNameLst>
                                          <p:attrName>ppt_h</p:attrName>
                                        </p:attrNameLst>
                                      </p:cBhvr>
                                      <p:tavLst>
                                        <p:tav tm="0">
                                          <p:val>
                                            <p:strVal val="4*#ppt_h"/>
                                          </p:val>
                                        </p:tav>
                                        <p:tav tm="100000">
                                          <p:val>
                                            <p:strVal val="#ppt_h"/>
                                          </p:val>
                                        </p:tav>
                                      </p:tavLst>
                                    </p:anim>
                                  </p:childTnLst>
                                </p:cTn>
                              </p:par>
                            </p:childTnLst>
                          </p:cTn>
                        </p:par>
                        <p:par>
                          <p:cTn id="86" fill="hold">
                            <p:stCondLst>
                              <p:cond delay="6400"/>
                            </p:stCondLst>
                            <p:childTnLst>
                              <p:par>
                                <p:cTn id="87" presetClass="entr" nodeType="afterEffect" presetSubtype="16" presetID="23" grpId="18" fill="hold">
                                  <p:stCondLst>
                                    <p:cond delay="0"/>
                                  </p:stCondLst>
                                  <p:iterate type="el" backwards="0">
                                    <p:tmAbs val="0"/>
                                  </p:iterate>
                                  <p:childTnLst>
                                    <p:set>
                                      <p:cBhvr>
                                        <p:cTn id="88" fill="hold"/>
                                        <p:tgtEl>
                                          <p:spTgt spid="1270"/>
                                        </p:tgtEl>
                                        <p:attrNameLst>
                                          <p:attrName>style.visibility</p:attrName>
                                        </p:attrNameLst>
                                      </p:cBhvr>
                                      <p:to>
                                        <p:strVal val="visible"/>
                                      </p:to>
                                    </p:set>
                                    <p:anim calcmode="lin" valueType="num">
                                      <p:cBhvr>
                                        <p:cTn id="89" dur="800" fill="hold"/>
                                        <p:tgtEl>
                                          <p:spTgt spid="1270"/>
                                        </p:tgtEl>
                                        <p:attrNameLst>
                                          <p:attrName>ppt_w</p:attrName>
                                        </p:attrNameLst>
                                      </p:cBhvr>
                                      <p:tavLst>
                                        <p:tav tm="0">
                                          <p:val>
                                            <p:fltVal val="0"/>
                                          </p:val>
                                        </p:tav>
                                        <p:tav tm="100000">
                                          <p:val>
                                            <p:strVal val="#ppt_w"/>
                                          </p:val>
                                        </p:tav>
                                      </p:tavLst>
                                    </p:anim>
                                    <p:anim calcmode="lin" valueType="num">
                                      <p:cBhvr>
                                        <p:cTn id="90" dur="800" fill="hold"/>
                                        <p:tgtEl>
                                          <p:spTgt spid="1270"/>
                                        </p:tgtEl>
                                        <p:attrNameLst>
                                          <p:attrName>ppt_h</p:attrName>
                                        </p:attrNameLst>
                                      </p:cBhvr>
                                      <p:tavLst>
                                        <p:tav tm="0">
                                          <p:val>
                                            <p:fltVal val="0"/>
                                          </p:val>
                                        </p:tav>
                                        <p:tav tm="100000">
                                          <p:val>
                                            <p:strVal val="#ppt_h"/>
                                          </p:val>
                                        </p:tav>
                                      </p:tavLst>
                                    </p:anim>
                                  </p:childTnLst>
                                </p:cTn>
                              </p:par>
                            </p:childTnLst>
                          </p:cTn>
                        </p:par>
                        <p:par>
                          <p:cTn id="91" fill="hold">
                            <p:stCondLst>
                              <p:cond delay="7200"/>
                            </p:stCondLst>
                            <p:childTnLst>
                              <p:par>
                                <p:cTn id="92" presetClass="entr" nodeType="afterEffect" presetSubtype="32" presetID="23" grpId="19" fill="hold">
                                  <p:stCondLst>
                                    <p:cond delay="0"/>
                                  </p:stCondLst>
                                  <p:iterate type="el" backwards="0">
                                    <p:tmAbs val="0"/>
                                  </p:iterate>
                                  <p:childTnLst>
                                    <p:set>
                                      <p:cBhvr>
                                        <p:cTn id="93" fill="hold"/>
                                        <p:tgtEl>
                                          <p:spTgt spid="1271"/>
                                        </p:tgtEl>
                                        <p:attrNameLst>
                                          <p:attrName>style.visibility</p:attrName>
                                        </p:attrNameLst>
                                      </p:cBhvr>
                                      <p:to>
                                        <p:strVal val="visible"/>
                                      </p:to>
                                    </p:set>
                                    <p:anim calcmode="lin" valueType="num">
                                      <p:cBhvr>
                                        <p:cTn id="94" dur="800" fill="hold"/>
                                        <p:tgtEl>
                                          <p:spTgt spid="1271"/>
                                        </p:tgtEl>
                                        <p:attrNameLst>
                                          <p:attrName>ppt_w</p:attrName>
                                        </p:attrNameLst>
                                      </p:cBhvr>
                                      <p:tavLst>
                                        <p:tav tm="0">
                                          <p:val>
                                            <p:strVal val="4*#ppt_w"/>
                                          </p:val>
                                        </p:tav>
                                        <p:tav tm="100000">
                                          <p:val>
                                            <p:strVal val="#ppt_w"/>
                                          </p:val>
                                        </p:tav>
                                      </p:tavLst>
                                    </p:anim>
                                    <p:anim calcmode="lin" valueType="num">
                                      <p:cBhvr>
                                        <p:cTn id="95" dur="800" fill="hold"/>
                                        <p:tgtEl>
                                          <p:spTgt spid="1271"/>
                                        </p:tgtEl>
                                        <p:attrNameLst>
                                          <p:attrName>ppt_h</p:attrName>
                                        </p:attrNameLst>
                                      </p:cBhvr>
                                      <p:tavLst>
                                        <p:tav tm="0">
                                          <p:val>
                                            <p:strVal val="4*#ppt_h"/>
                                          </p:val>
                                        </p:tav>
                                        <p:tav tm="100000">
                                          <p:val>
                                            <p:strVal val="#ppt_h"/>
                                          </p:val>
                                        </p:tav>
                                      </p:tavLst>
                                    </p:anim>
                                  </p:childTnLst>
                                </p:cTn>
                              </p:par>
                            </p:childTnLst>
                          </p:cTn>
                        </p:par>
                        <p:par>
                          <p:cTn id="96" fill="hold">
                            <p:stCondLst>
                              <p:cond delay="8000"/>
                            </p:stCondLst>
                            <p:childTnLst>
                              <p:par>
                                <p:cTn id="97" presetClass="entr" nodeType="afterEffect" presetSubtype="16" presetID="23" grpId="20" fill="hold">
                                  <p:stCondLst>
                                    <p:cond delay="0"/>
                                  </p:stCondLst>
                                  <p:iterate type="el" backwards="0">
                                    <p:tmAbs val="0"/>
                                  </p:iterate>
                                  <p:childTnLst>
                                    <p:set>
                                      <p:cBhvr>
                                        <p:cTn id="98" fill="hold"/>
                                        <p:tgtEl>
                                          <p:spTgt spid="1227"/>
                                        </p:tgtEl>
                                        <p:attrNameLst>
                                          <p:attrName>style.visibility</p:attrName>
                                        </p:attrNameLst>
                                      </p:cBhvr>
                                      <p:to>
                                        <p:strVal val="visible"/>
                                      </p:to>
                                    </p:set>
                                    <p:anim calcmode="lin" valueType="num">
                                      <p:cBhvr>
                                        <p:cTn id="99" dur="800" fill="hold"/>
                                        <p:tgtEl>
                                          <p:spTgt spid="1227"/>
                                        </p:tgtEl>
                                        <p:attrNameLst>
                                          <p:attrName>ppt_w</p:attrName>
                                        </p:attrNameLst>
                                      </p:cBhvr>
                                      <p:tavLst>
                                        <p:tav tm="0">
                                          <p:val>
                                            <p:fltVal val="0"/>
                                          </p:val>
                                        </p:tav>
                                        <p:tav tm="100000">
                                          <p:val>
                                            <p:strVal val="#ppt_w"/>
                                          </p:val>
                                        </p:tav>
                                      </p:tavLst>
                                    </p:anim>
                                    <p:anim calcmode="lin" valueType="num">
                                      <p:cBhvr>
                                        <p:cTn id="100" dur="800" fill="hold"/>
                                        <p:tgtEl>
                                          <p:spTgt spid="1227"/>
                                        </p:tgtEl>
                                        <p:attrNameLst>
                                          <p:attrName>ppt_h</p:attrName>
                                        </p:attrNameLst>
                                      </p:cBhvr>
                                      <p:tavLst>
                                        <p:tav tm="0">
                                          <p:val>
                                            <p:fltVal val="0"/>
                                          </p:val>
                                        </p:tav>
                                        <p:tav tm="100000">
                                          <p:val>
                                            <p:strVal val="#ppt_h"/>
                                          </p:val>
                                        </p:tav>
                                      </p:tavLst>
                                    </p:anim>
                                  </p:childTnLst>
                                </p:cTn>
                              </p:par>
                            </p:childTnLst>
                          </p:cTn>
                        </p:par>
                        <p:par>
                          <p:cTn id="101" fill="hold">
                            <p:stCondLst>
                              <p:cond delay="8800"/>
                            </p:stCondLst>
                            <p:childTnLst>
                              <p:par>
                                <p:cTn id="102" presetClass="entr" nodeType="afterEffect" presetSubtype="32" presetID="23" grpId="21" fill="hold">
                                  <p:stCondLst>
                                    <p:cond delay="0"/>
                                  </p:stCondLst>
                                  <p:iterate type="el" backwards="0">
                                    <p:tmAbs val="0"/>
                                  </p:iterate>
                                  <p:childTnLst>
                                    <p:set>
                                      <p:cBhvr>
                                        <p:cTn id="103" fill="hold"/>
                                        <p:tgtEl>
                                          <p:spTgt spid="1228"/>
                                        </p:tgtEl>
                                        <p:attrNameLst>
                                          <p:attrName>style.visibility</p:attrName>
                                        </p:attrNameLst>
                                      </p:cBhvr>
                                      <p:to>
                                        <p:strVal val="visible"/>
                                      </p:to>
                                    </p:set>
                                    <p:anim calcmode="lin" valueType="num">
                                      <p:cBhvr>
                                        <p:cTn id="104" dur="800" fill="hold"/>
                                        <p:tgtEl>
                                          <p:spTgt spid="1228"/>
                                        </p:tgtEl>
                                        <p:attrNameLst>
                                          <p:attrName>ppt_w</p:attrName>
                                        </p:attrNameLst>
                                      </p:cBhvr>
                                      <p:tavLst>
                                        <p:tav tm="0">
                                          <p:val>
                                            <p:strVal val="4*#ppt_w"/>
                                          </p:val>
                                        </p:tav>
                                        <p:tav tm="100000">
                                          <p:val>
                                            <p:strVal val="#ppt_w"/>
                                          </p:val>
                                        </p:tav>
                                      </p:tavLst>
                                    </p:anim>
                                    <p:anim calcmode="lin" valueType="num">
                                      <p:cBhvr>
                                        <p:cTn id="105" dur="800" fill="hold"/>
                                        <p:tgtEl>
                                          <p:spTgt spid="1228"/>
                                        </p:tgtEl>
                                        <p:attrNameLst>
                                          <p:attrName>ppt_h</p:attrName>
                                        </p:attrNameLst>
                                      </p:cBhvr>
                                      <p:tavLst>
                                        <p:tav tm="0">
                                          <p:val>
                                            <p:strVal val="4*#ppt_h"/>
                                          </p:val>
                                        </p:tav>
                                        <p:tav tm="100000">
                                          <p:val>
                                            <p:strVal val="#ppt_h"/>
                                          </p:val>
                                        </p:tav>
                                      </p:tavLst>
                                    </p:anim>
                                  </p:childTnLst>
                                </p:cTn>
                              </p:par>
                            </p:childTnLst>
                          </p:cTn>
                        </p:par>
                        <p:par>
                          <p:cTn id="106" fill="hold">
                            <p:stCondLst>
                              <p:cond delay="9600"/>
                            </p:stCondLst>
                            <p:childTnLst>
                              <p:par>
                                <p:cTn id="107" presetClass="entr" nodeType="afterEffect" presetSubtype="16" presetID="23" grpId="22" fill="hold">
                                  <p:stCondLst>
                                    <p:cond delay="0"/>
                                  </p:stCondLst>
                                  <p:iterate type="el" backwards="0">
                                    <p:tmAbs val="0"/>
                                  </p:iterate>
                                  <p:childTnLst>
                                    <p:set>
                                      <p:cBhvr>
                                        <p:cTn id="108" fill="hold"/>
                                        <p:tgtEl>
                                          <p:spTgt spid="1266"/>
                                        </p:tgtEl>
                                        <p:attrNameLst>
                                          <p:attrName>style.visibility</p:attrName>
                                        </p:attrNameLst>
                                      </p:cBhvr>
                                      <p:to>
                                        <p:strVal val="visible"/>
                                      </p:to>
                                    </p:set>
                                    <p:anim calcmode="lin" valueType="num">
                                      <p:cBhvr>
                                        <p:cTn id="109" dur="800" fill="hold"/>
                                        <p:tgtEl>
                                          <p:spTgt spid="1266"/>
                                        </p:tgtEl>
                                        <p:attrNameLst>
                                          <p:attrName>ppt_w</p:attrName>
                                        </p:attrNameLst>
                                      </p:cBhvr>
                                      <p:tavLst>
                                        <p:tav tm="0">
                                          <p:val>
                                            <p:fltVal val="0"/>
                                          </p:val>
                                        </p:tav>
                                        <p:tav tm="100000">
                                          <p:val>
                                            <p:strVal val="#ppt_w"/>
                                          </p:val>
                                        </p:tav>
                                      </p:tavLst>
                                    </p:anim>
                                    <p:anim calcmode="lin" valueType="num">
                                      <p:cBhvr>
                                        <p:cTn id="110" dur="800" fill="hold"/>
                                        <p:tgtEl>
                                          <p:spTgt spid="1266"/>
                                        </p:tgtEl>
                                        <p:attrNameLst>
                                          <p:attrName>ppt_h</p:attrName>
                                        </p:attrNameLst>
                                      </p:cBhvr>
                                      <p:tavLst>
                                        <p:tav tm="0">
                                          <p:val>
                                            <p:fltVal val="0"/>
                                          </p:val>
                                        </p:tav>
                                        <p:tav tm="100000">
                                          <p:val>
                                            <p:strVal val="#ppt_h"/>
                                          </p:val>
                                        </p:tav>
                                      </p:tavLst>
                                    </p:anim>
                                  </p:childTnLst>
                                </p:cTn>
                              </p:par>
                            </p:childTnLst>
                          </p:cTn>
                        </p:par>
                        <p:par>
                          <p:cTn id="111" fill="hold">
                            <p:stCondLst>
                              <p:cond delay="10400"/>
                            </p:stCondLst>
                            <p:childTnLst>
                              <p:par>
                                <p:cTn id="112" presetClass="entr" nodeType="afterEffect" presetSubtype="32" presetID="23" grpId="23" fill="hold">
                                  <p:stCondLst>
                                    <p:cond delay="0"/>
                                  </p:stCondLst>
                                  <p:iterate type="el" backwards="0">
                                    <p:tmAbs val="0"/>
                                  </p:iterate>
                                  <p:childTnLst>
                                    <p:set>
                                      <p:cBhvr>
                                        <p:cTn id="113" fill="hold"/>
                                        <p:tgtEl>
                                          <p:spTgt spid="1267"/>
                                        </p:tgtEl>
                                        <p:attrNameLst>
                                          <p:attrName>style.visibility</p:attrName>
                                        </p:attrNameLst>
                                      </p:cBhvr>
                                      <p:to>
                                        <p:strVal val="visible"/>
                                      </p:to>
                                    </p:set>
                                    <p:anim calcmode="lin" valueType="num">
                                      <p:cBhvr>
                                        <p:cTn id="114" dur="800" fill="hold"/>
                                        <p:tgtEl>
                                          <p:spTgt spid="1267"/>
                                        </p:tgtEl>
                                        <p:attrNameLst>
                                          <p:attrName>ppt_w</p:attrName>
                                        </p:attrNameLst>
                                      </p:cBhvr>
                                      <p:tavLst>
                                        <p:tav tm="0">
                                          <p:val>
                                            <p:strVal val="4*#ppt_w"/>
                                          </p:val>
                                        </p:tav>
                                        <p:tav tm="100000">
                                          <p:val>
                                            <p:strVal val="#ppt_w"/>
                                          </p:val>
                                        </p:tav>
                                      </p:tavLst>
                                    </p:anim>
                                    <p:anim calcmode="lin" valueType="num">
                                      <p:cBhvr>
                                        <p:cTn id="115" dur="800" fill="hold"/>
                                        <p:tgtEl>
                                          <p:spTgt spid="1267"/>
                                        </p:tgtEl>
                                        <p:attrNameLst>
                                          <p:attrName>ppt_h</p:attrName>
                                        </p:attrNameLst>
                                      </p:cBhvr>
                                      <p:tavLst>
                                        <p:tav tm="0">
                                          <p:val>
                                            <p:strVal val="4*#ppt_h"/>
                                          </p:val>
                                        </p:tav>
                                        <p:tav tm="100000">
                                          <p:val>
                                            <p:strVal val="#ppt_h"/>
                                          </p:val>
                                        </p:tav>
                                      </p:tavLst>
                                    </p:anim>
                                  </p:childTnLst>
                                </p:cTn>
                              </p:par>
                            </p:childTnLst>
                          </p:cTn>
                        </p:par>
                        <p:par>
                          <p:cTn id="116" fill="hold">
                            <p:stCondLst>
                              <p:cond delay="11200"/>
                            </p:stCondLst>
                            <p:childTnLst>
                              <p:par>
                                <p:cTn id="117" presetClass="entr" nodeType="afterEffect" presetSubtype="16" presetID="23" grpId="24" fill="hold">
                                  <p:stCondLst>
                                    <p:cond delay="0"/>
                                  </p:stCondLst>
                                  <p:iterate type="el" backwards="0">
                                    <p:tmAbs val="0"/>
                                  </p:iterate>
                                  <p:childTnLst>
                                    <p:set>
                                      <p:cBhvr>
                                        <p:cTn id="118" fill="hold"/>
                                        <p:tgtEl>
                                          <p:spTgt spid="1223"/>
                                        </p:tgtEl>
                                        <p:attrNameLst>
                                          <p:attrName>style.visibility</p:attrName>
                                        </p:attrNameLst>
                                      </p:cBhvr>
                                      <p:to>
                                        <p:strVal val="visible"/>
                                      </p:to>
                                    </p:set>
                                    <p:anim calcmode="lin" valueType="num">
                                      <p:cBhvr>
                                        <p:cTn id="119" dur="800" fill="hold"/>
                                        <p:tgtEl>
                                          <p:spTgt spid="1223"/>
                                        </p:tgtEl>
                                        <p:attrNameLst>
                                          <p:attrName>ppt_w</p:attrName>
                                        </p:attrNameLst>
                                      </p:cBhvr>
                                      <p:tavLst>
                                        <p:tav tm="0">
                                          <p:val>
                                            <p:fltVal val="0"/>
                                          </p:val>
                                        </p:tav>
                                        <p:tav tm="100000">
                                          <p:val>
                                            <p:strVal val="#ppt_w"/>
                                          </p:val>
                                        </p:tav>
                                      </p:tavLst>
                                    </p:anim>
                                    <p:anim calcmode="lin" valueType="num">
                                      <p:cBhvr>
                                        <p:cTn id="120" dur="800" fill="hold"/>
                                        <p:tgtEl>
                                          <p:spTgt spid="1223"/>
                                        </p:tgtEl>
                                        <p:attrNameLst>
                                          <p:attrName>ppt_h</p:attrName>
                                        </p:attrNameLst>
                                      </p:cBhvr>
                                      <p:tavLst>
                                        <p:tav tm="0">
                                          <p:val>
                                            <p:fltVal val="0"/>
                                          </p:val>
                                        </p:tav>
                                        <p:tav tm="100000">
                                          <p:val>
                                            <p:strVal val="#ppt_h"/>
                                          </p:val>
                                        </p:tav>
                                      </p:tavLst>
                                    </p:anim>
                                  </p:childTnLst>
                                </p:cTn>
                              </p:par>
                            </p:childTnLst>
                          </p:cTn>
                        </p:par>
                        <p:par>
                          <p:cTn id="121" fill="hold">
                            <p:stCondLst>
                              <p:cond delay="12000"/>
                            </p:stCondLst>
                            <p:childTnLst>
                              <p:par>
                                <p:cTn id="122" presetClass="entr" nodeType="afterEffect" presetSubtype="32" presetID="23" grpId="25" fill="hold">
                                  <p:stCondLst>
                                    <p:cond delay="0"/>
                                  </p:stCondLst>
                                  <p:iterate type="el" backwards="0">
                                    <p:tmAbs val="0"/>
                                  </p:iterate>
                                  <p:childTnLst>
                                    <p:set>
                                      <p:cBhvr>
                                        <p:cTn id="123" fill="hold"/>
                                        <p:tgtEl>
                                          <p:spTgt spid="1224"/>
                                        </p:tgtEl>
                                        <p:attrNameLst>
                                          <p:attrName>style.visibility</p:attrName>
                                        </p:attrNameLst>
                                      </p:cBhvr>
                                      <p:to>
                                        <p:strVal val="visible"/>
                                      </p:to>
                                    </p:set>
                                    <p:anim calcmode="lin" valueType="num">
                                      <p:cBhvr>
                                        <p:cTn id="124" dur="800" fill="hold"/>
                                        <p:tgtEl>
                                          <p:spTgt spid="1224"/>
                                        </p:tgtEl>
                                        <p:attrNameLst>
                                          <p:attrName>ppt_w</p:attrName>
                                        </p:attrNameLst>
                                      </p:cBhvr>
                                      <p:tavLst>
                                        <p:tav tm="0">
                                          <p:val>
                                            <p:strVal val="4*#ppt_w"/>
                                          </p:val>
                                        </p:tav>
                                        <p:tav tm="100000">
                                          <p:val>
                                            <p:strVal val="#ppt_w"/>
                                          </p:val>
                                        </p:tav>
                                      </p:tavLst>
                                    </p:anim>
                                    <p:anim calcmode="lin" valueType="num">
                                      <p:cBhvr>
                                        <p:cTn id="125" dur="800" fill="hold"/>
                                        <p:tgtEl>
                                          <p:spTgt spid="1224"/>
                                        </p:tgtEl>
                                        <p:attrNameLst>
                                          <p:attrName>ppt_h</p:attrName>
                                        </p:attrNameLst>
                                      </p:cBhvr>
                                      <p:tavLst>
                                        <p:tav tm="0">
                                          <p:val>
                                            <p:strVal val="4*#ppt_h"/>
                                          </p:val>
                                        </p:tav>
                                        <p:tav tm="100000">
                                          <p:val>
                                            <p:strVal val="#ppt_h"/>
                                          </p:val>
                                        </p:tav>
                                      </p:tavLst>
                                    </p:anim>
                                  </p:childTnLst>
                                </p:cTn>
                              </p:par>
                            </p:childTnLst>
                          </p:cTn>
                        </p:par>
                        <p:par>
                          <p:cTn id="126" fill="hold">
                            <p:stCondLst>
                              <p:cond delay="12800"/>
                            </p:stCondLst>
                            <p:childTnLst>
                              <p:par>
                                <p:cTn id="127" presetClass="entr" nodeType="afterEffect" presetSubtype="32" presetID="4" grpId="26" fill="hold">
                                  <p:stCondLst>
                                    <p:cond delay="0"/>
                                  </p:stCondLst>
                                  <p:iterate type="el" backwards="0">
                                    <p:tmAbs val="0"/>
                                  </p:iterate>
                                  <p:childTnLst>
                                    <p:set>
                                      <p:cBhvr>
                                        <p:cTn id="128" fill="hold"/>
                                        <p:tgtEl>
                                          <p:spTgt spid="1234"/>
                                        </p:tgtEl>
                                        <p:attrNameLst>
                                          <p:attrName>style.visibility</p:attrName>
                                        </p:attrNameLst>
                                      </p:cBhvr>
                                      <p:to>
                                        <p:strVal val="visible"/>
                                      </p:to>
                                    </p:set>
                                    <p:animEffect filter="box(out)" transition="in">
                                      <p:cBhvr>
                                        <p:cTn id="129" dur="700"/>
                                        <p:tgtEl>
                                          <p:spTgt spid="1234"/>
                                        </p:tgtEl>
                                      </p:cBhvr>
                                    </p:animEffect>
                                  </p:childTnLst>
                                </p:cTn>
                              </p:par>
                            </p:childTnLst>
                          </p:cTn>
                        </p:par>
                        <p:par>
                          <p:cTn id="130" fill="hold">
                            <p:stCondLst>
                              <p:cond delay="13500"/>
                            </p:stCondLst>
                            <p:childTnLst>
                              <p:par>
                                <p:cTn id="131" presetClass="entr" nodeType="afterEffect" presetSubtype="16" presetID="23" grpId="27" fill="hold">
                                  <p:stCondLst>
                                    <p:cond delay="0"/>
                                  </p:stCondLst>
                                  <p:iterate type="el" backwards="0">
                                    <p:tmAbs val="0"/>
                                  </p:iterate>
                                  <p:childTnLst>
                                    <p:set>
                                      <p:cBhvr>
                                        <p:cTn id="132" fill="hold"/>
                                        <p:tgtEl>
                                          <p:spTgt spid="1230"/>
                                        </p:tgtEl>
                                        <p:attrNameLst>
                                          <p:attrName>style.visibility</p:attrName>
                                        </p:attrNameLst>
                                      </p:cBhvr>
                                      <p:to>
                                        <p:strVal val="visible"/>
                                      </p:to>
                                    </p:set>
                                    <p:anim calcmode="lin" valueType="num">
                                      <p:cBhvr>
                                        <p:cTn id="133" dur="800" fill="hold"/>
                                        <p:tgtEl>
                                          <p:spTgt spid="1230"/>
                                        </p:tgtEl>
                                        <p:attrNameLst>
                                          <p:attrName>ppt_w</p:attrName>
                                        </p:attrNameLst>
                                      </p:cBhvr>
                                      <p:tavLst>
                                        <p:tav tm="0">
                                          <p:val>
                                            <p:fltVal val="0"/>
                                          </p:val>
                                        </p:tav>
                                        <p:tav tm="100000">
                                          <p:val>
                                            <p:strVal val="#ppt_w"/>
                                          </p:val>
                                        </p:tav>
                                      </p:tavLst>
                                    </p:anim>
                                    <p:anim calcmode="lin" valueType="num">
                                      <p:cBhvr>
                                        <p:cTn id="134" dur="800" fill="hold"/>
                                        <p:tgtEl>
                                          <p:spTgt spid="1230"/>
                                        </p:tgtEl>
                                        <p:attrNameLst>
                                          <p:attrName>ppt_h</p:attrName>
                                        </p:attrNameLst>
                                      </p:cBhvr>
                                      <p:tavLst>
                                        <p:tav tm="0">
                                          <p:val>
                                            <p:fltVal val="0"/>
                                          </p:val>
                                        </p:tav>
                                        <p:tav tm="100000">
                                          <p:val>
                                            <p:strVal val="#ppt_h"/>
                                          </p:val>
                                        </p:tav>
                                      </p:tavLst>
                                    </p:anim>
                                  </p:childTnLst>
                                </p:cTn>
                              </p:par>
                            </p:childTnLst>
                          </p:cTn>
                        </p:par>
                        <p:par>
                          <p:cTn id="135" fill="hold">
                            <p:stCondLst>
                              <p:cond delay="14300"/>
                            </p:stCondLst>
                            <p:childTnLst>
                              <p:par>
                                <p:cTn id="136" presetClass="entr" nodeType="afterEffect" presetSubtype="32" presetID="23" grpId="28" fill="hold">
                                  <p:stCondLst>
                                    <p:cond delay="0"/>
                                  </p:stCondLst>
                                  <p:iterate type="el" backwards="0">
                                    <p:tmAbs val="0"/>
                                  </p:iterate>
                                  <p:childTnLst>
                                    <p:set>
                                      <p:cBhvr>
                                        <p:cTn id="137" fill="hold"/>
                                        <p:tgtEl>
                                          <p:spTgt spid="1231"/>
                                        </p:tgtEl>
                                        <p:attrNameLst>
                                          <p:attrName>style.visibility</p:attrName>
                                        </p:attrNameLst>
                                      </p:cBhvr>
                                      <p:to>
                                        <p:strVal val="visible"/>
                                      </p:to>
                                    </p:set>
                                    <p:anim calcmode="lin" valueType="num">
                                      <p:cBhvr>
                                        <p:cTn id="138" dur="800" fill="hold"/>
                                        <p:tgtEl>
                                          <p:spTgt spid="1231"/>
                                        </p:tgtEl>
                                        <p:attrNameLst>
                                          <p:attrName>ppt_w</p:attrName>
                                        </p:attrNameLst>
                                      </p:cBhvr>
                                      <p:tavLst>
                                        <p:tav tm="0">
                                          <p:val>
                                            <p:strVal val="4*#ppt_w"/>
                                          </p:val>
                                        </p:tav>
                                        <p:tav tm="100000">
                                          <p:val>
                                            <p:strVal val="#ppt_w"/>
                                          </p:val>
                                        </p:tav>
                                      </p:tavLst>
                                    </p:anim>
                                    <p:anim calcmode="lin" valueType="num">
                                      <p:cBhvr>
                                        <p:cTn id="139" dur="800" fill="hold"/>
                                        <p:tgtEl>
                                          <p:spTgt spid="1231"/>
                                        </p:tgtEl>
                                        <p:attrNameLst>
                                          <p:attrName>ppt_h</p:attrName>
                                        </p:attrNameLst>
                                      </p:cBhvr>
                                      <p:tavLst>
                                        <p:tav tm="0">
                                          <p:val>
                                            <p:strVal val="4*#ppt_h"/>
                                          </p:val>
                                        </p:tav>
                                        <p:tav tm="100000">
                                          <p:val>
                                            <p:strVal val="#ppt_h"/>
                                          </p:val>
                                        </p:tav>
                                      </p:tavLst>
                                    </p:anim>
                                  </p:childTnLst>
                                </p:cTn>
                              </p:par>
                            </p:childTnLst>
                          </p:cTn>
                        </p:par>
                        <p:par>
                          <p:cTn id="140" fill="hold">
                            <p:stCondLst>
                              <p:cond delay="15100"/>
                            </p:stCondLst>
                            <p:childTnLst>
                              <p:par>
                                <p:cTn id="141" presetClass="entr" nodeType="afterEffect" presetSubtype="16" presetID="23" grpId="29" fill="hold">
                                  <p:stCondLst>
                                    <p:cond delay="300"/>
                                  </p:stCondLst>
                                  <p:iterate type="el" backwards="0">
                                    <p:tmAbs val="0"/>
                                  </p:iterate>
                                  <p:childTnLst>
                                    <p:set>
                                      <p:cBhvr>
                                        <p:cTn id="142" fill="hold"/>
                                        <p:tgtEl>
                                          <p:spTgt spid="1232"/>
                                        </p:tgtEl>
                                        <p:attrNameLst>
                                          <p:attrName>style.visibility</p:attrName>
                                        </p:attrNameLst>
                                      </p:cBhvr>
                                      <p:to>
                                        <p:strVal val="visible"/>
                                      </p:to>
                                    </p:set>
                                    <p:anim calcmode="lin" valueType="num">
                                      <p:cBhvr>
                                        <p:cTn id="143" dur="800" fill="hold"/>
                                        <p:tgtEl>
                                          <p:spTgt spid="1232"/>
                                        </p:tgtEl>
                                        <p:attrNameLst>
                                          <p:attrName>ppt_w</p:attrName>
                                        </p:attrNameLst>
                                      </p:cBhvr>
                                      <p:tavLst>
                                        <p:tav tm="0">
                                          <p:val>
                                            <p:fltVal val="0"/>
                                          </p:val>
                                        </p:tav>
                                        <p:tav tm="100000">
                                          <p:val>
                                            <p:strVal val="#ppt_w"/>
                                          </p:val>
                                        </p:tav>
                                      </p:tavLst>
                                    </p:anim>
                                    <p:anim calcmode="lin" valueType="num">
                                      <p:cBhvr>
                                        <p:cTn id="144" dur="800" fill="hold"/>
                                        <p:tgtEl>
                                          <p:spTgt spid="1232"/>
                                        </p:tgtEl>
                                        <p:attrNameLst>
                                          <p:attrName>ppt_h</p:attrName>
                                        </p:attrNameLst>
                                      </p:cBhvr>
                                      <p:tavLst>
                                        <p:tav tm="0">
                                          <p:val>
                                            <p:fltVal val="0"/>
                                          </p:val>
                                        </p:tav>
                                        <p:tav tm="100000">
                                          <p:val>
                                            <p:strVal val="#ppt_h"/>
                                          </p:val>
                                        </p:tav>
                                      </p:tavLst>
                                    </p:anim>
                                  </p:childTnLst>
                                </p:cTn>
                              </p:par>
                            </p:childTnLst>
                          </p:cTn>
                        </p:par>
                        <p:par>
                          <p:cTn id="145" fill="hold">
                            <p:stCondLst>
                              <p:cond delay="16200"/>
                            </p:stCondLst>
                            <p:childTnLst>
                              <p:par>
                                <p:cTn id="146" presetClass="entr" nodeType="afterEffect" presetSubtype="32" presetID="23" grpId="30" fill="hold">
                                  <p:stCondLst>
                                    <p:cond delay="0"/>
                                  </p:stCondLst>
                                  <p:iterate type="el" backwards="0">
                                    <p:tmAbs val="0"/>
                                  </p:iterate>
                                  <p:childTnLst>
                                    <p:set>
                                      <p:cBhvr>
                                        <p:cTn id="147" fill="hold"/>
                                        <p:tgtEl>
                                          <p:spTgt spid="1233"/>
                                        </p:tgtEl>
                                        <p:attrNameLst>
                                          <p:attrName>style.visibility</p:attrName>
                                        </p:attrNameLst>
                                      </p:cBhvr>
                                      <p:to>
                                        <p:strVal val="visible"/>
                                      </p:to>
                                    </p:set>
                                    <p:anim calcmode="lin" valueType="num">
                                      <p:cBhvr>
                                        <p:cTn id="148" dur="800" fill="hold"/>
                                        <p:tgtEl>
                                          <p:spTgt spid="1233"/>
                                        </p:tgtEl>
                                        <p:attrNameLst>
                                          <p:attrName>ppt_w</p:attrName>
                                        </p:attrNameLst>
                                      </p:cBhvr>
                                      <p:tavLst>
                                        <p:tav tm="0">
                                          <p:val>
                                            <p:strVal val="4*#ppt_w"/>
                                          </p:val>
                                        </p:tav>
                                        <p:tav tm="100000">
                                          <p:val>
                                            <p:strVal val="#ppt_w"/>
                                          </p:val>
                                        </p:tav>
                                      </p:tavLst>
                                    </p:anim>
                                    <p:anim calcmode="lin" valueType="num">
                                      <p:cBhvr>
                                        <p:cTn id="149" dur="800" fill="hold"/>
                                        <p:tgtEl>
                                          <p:spTgt spid="1233"/>
                                        </p:tgtEl>
                                        <p:attrNameLst>
                                          <p:attrName>ppt_h</p:attrName>
                                        </p:attrNameLst>
                                      </p:cBhvr>
                                      <p:tavLst>
                                        <p:tav tm="0">
                                          <p:val>
                                            <p:strVal val="4*#ppt_h"/>
                                          </p:val>
                                        </p:tav>
                                        <p:tav tm="100000">
                                          <p:val>
                                            <p:strVal val="#ppt_h"/>
                                          </p:val>
                                        </p:tav>
                                      </p:tavLst>
                                    </p:anim>
                                  </p:childTnLst>
                                </p:cTn>
                              </p:par>
                            </p:childTnLst>
                          </p:cTn>
                        </p:par>
                        <p:par>
                          <p:cTn id="150" fill="hold">
                            <p:stCondLst>
                              <p:cond delay="0"/>
                            </p:stCondLst>
                            <p:childTnLst>
                              <p:par>
                                <p:cTn id="151" presetClass="emph" nodeType="afterEffect" presetSubtype="0" presetID="35" grpId="31" repeatCount="2000" fill="hold">
                                  <p:stCondLst>
                                    <p:cond delay="0"/>
                                  </p:stCondLst>
                                  <p:childTnLst>
                                    <p:anim calcmode="discrete" valueType="str">
                                      <p:cBhvr>
                                        <p:cTn id="152" dur="500" fill="hold"/>
                                        <p:tgtEl>
                                          <p:spTgt spid="1270"/>
                                        </p:tgtEl>
                                        <p:attrNameLst>
                                          <p:attrName>style.visibility</p:attrName>
                                        </p:attrNameLst>
                                      </p:cBhvr>
                                      <p:tavLst>
                                        <p:tav tm="0">
                                          <p:val>
                                            <p:strVal val="hidden"/>
                                          </p:val>
                                        </p:tav>
                                        <p:tav tm="50000">
                                          <p:val>
                                            <p:strVal val="visible"/>
                                          </p:val>
                                        </p:tav>
                                      </p:tavLst>
                                    </p:anim>
                                  </p:childTnLst>
                                </p:cTn>
                              </p:par>
                            </p:childTnLst>
                          </p:cTn>
                        </p:par>
                        <p:par>
                          <p:cTn id="153" fill="hold">
                            <p:stCondLst>
                              <p:cond delay="500"/>
                            </p:stCondLst>
                            <p:childTnLst>
                              <p:par>
                                <p:cTn id="154" presetClass="entr" nodeType="afterEffect" presetSubtype="32" presetID="4" grpId="32" fill="hold">
                                  <p:stCondLst>
                                    <p:cond delay="0"/>
                                  </p:stCondLst>
                                  <p:iterate type="el" backwards="0">
                                    <p:tmAbs val="0"/>
                                  </p:iterate>
                                  <p:childTnLst>
                                    <p:set>
                                      <p:cBhvr>
                                        <p:cTn id="155" fill="hold"/>
                                        <p:tgtEl>
                                          <p:spTgt spid="1273"/>
                                        </p:tgtEl>
                                        <p:attrNameLst>
                                          <p:attrName>style.visibility</p:attrName>
                                        </p:attrNameLst>
                                      </p:cBhvr>
                                      <p:to>
                                        <p:strVal val="visible"/>
                                      </p:to>
                                    </p:set>
                                    <p:animEffect filter="box(out)" transition="in">
                                      <p:cBhvr>
                                        <p:cTn id="156" dur="600"/>
                                        <p:tgtEl>
                                          <p:spTgt spid="1273"/>
                                        </p:tgtEl>
                                      </p:cBhvr>
                                    </p:animEffect>
                                  </p:childTnLst>
                                </p:cTn>
                              </p:par>
                            </p:childTnLst>
                          </p:cTn>
                        </p:par>
                        <p:par>
                          <p:cTn id="157" fill="hold">
                            <p:stCondLst>
                              <p:cond delay="1100"/>
                            </p:stCondLst>
                            <p:childTnLst>
                              <p:par>
                                <p:cTn id="158" presetClass="entr" nodeType="afterEffect" presetSubtype="16" presetID="23" grpId="33" fill="hold">
                                  <p:stCondLst>
                                    <p:cond delay="0"/>
                                  </p:stCondLst>
                                  <p:iterate type="el" backwards="0">
                                    <p:tmAbs val="0"/>
                                  </p:iterate>
                                  <p:childTnLst>
                                    <p:set>
                                      <p:cBhvr>
                                        <p:cTn id="159" fill="hold"/>
                                        <p:tgtEl>
                                          <p:spTgt spid="1254"/>
                                        </p:tgtEl>
                                        <p:attrNameLst>
                                          <p:attrName>style.visibility</p:attrName>
                                        </p:attrNameLst>
                                      </p:cBhvr>
                                      <p:to>
                                        <p:strVal val="visible"/>
                                      </p:to>
                                    </p:set>
                                    <p:anim calcmode="lin" valueType="num">
                                      <p:cBhvr>
                                        <p:cTn id="160" dur="800" fill="hold"/>
                                        <p:tgtEl>
                                          <p:spTgt spid="1254"/>
                                        </p:tgtEl>
                                        <p:attrNameLst>
                                          <p:attrName>ppt_w</p:attrName>
                                        </p:attrNameLst>
                                      </p:cBhvr>
                                      <p:tavLst>
                                        <p:tav tm="0">
                                          <p:val>
                                            <p:fltVal val="0"/>
                                          </p:val>
                                        </p:tav>
                                        <p:tav tm="100000">
                                          <p:val>
                                            <p:strVal val="#ppt_w"/>
                                          </p:val>
                                        </p:tav>
                                      </p:tavLst>
                                    </p:anim>
                                    <p:anim calcmode="lin" valueType="num">
                                      <p:cBhvr>
                                        <p:cTn id="161" dur="800" fill="hold"/>
                                        <p:tgtEl>
                                          <p:spTgt spid="1254"/>
                                        </p:tgtEl>
                                        <p:attrNameLst>
                                          <p:attrName>ppt_h</p:attrName>
                                        </p:attrNameLst>
                                      </p:cBhvr>
                                      <p:tavLst>
                                        <p:tav tm="0">
                                          <p:val>
                                            <p:fltVal val="0"/>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Class="entr" nodeType="clickEffect" presetSubtype="32" presetID="4" grpId="34" fill="hold">
                                  <p:stCondLst>
                                    <p:cond delay="0"/>
                                  </p:stCondLst>
                                  <p:iterate type="el" backwards="0">
                                    <p:tmAbs val="0"/>
                                  </p:iterate>
                                  <p:childTnLst>
                                    <p:set>
                                      <p:cBhvr>
                                        <p:cTn id="165" fill="hold"/>
                                        <p:tgtEl>
                                          <p:spTgt spid="1235"/>
                                        </p:tgtEl>
                                        <p:attrNameLst>
                                          <p:attrName>style.visibility</p:attrName>
                                        </p:attrNameLst>
                                      </p:cBhvr>
                                      <p:to>
                                        <p:strVal val="visible"/>
                                      </p:to>
                                    </p:set>
                                    <p:animEffect filter="box(out)" transition="in">
                                      <p:cBhvr>
                                        <p:cTn id="166" dur="800"/>
                                        <p:tgtEl>
                                          <p:spTgt spid="1235"/>
                                        </p:tgtEl>
                                      </p:cBhvr>
                                    </p:animEffect>
                                  </p:childTnLst>
                                </p:cTn>
                              </p:par>
                            </p:childTnLst>
                          </p:cTn>
                        </p:par>
                        <p:par>
                          <p:cTn id="167" fill="hold">
                            <p:stCondLst>
                              <p:cond delay="800"/>
                            </p:stCondLst>
                            <p:childTnLst>
                              <p:par>
                                <p:cTn id="168" presetClass="entr" nodeType="afterEffect" presetSubtype="32" presetID="23" grpId="35" fill="hold">
                                  <p:stCondLst>
                                    <p:cond delay="0"/>
                                  </p:stCondLst>
                                  <p:iterate type="el" backwards="0">
                                    <p:tmAbs val="0"/>
                                  </p:iterate>
                                  <p:childTnLst>
                                    <p:set>
                                      <p:cBhvr>
                                        <p:cTn id="169" fill="hold"/>
                                        <p:tgtEl>
                                          <p:spTgt spid="1236"/>
                                        </p:tgtEl>
                                        <p:attrNameLst>
                                          <p:attrName>style.visibility</p:attrName>
                                        </p:attrNameLst>
                                      </p:cBhvr>
                                      <p:to>
                                        <p:strVal val="visible"/>
                                      </p:to>
                                    </p:set>
                                    <p:anim calcmode="lin" valueType="num">
                                      <p:cBhvr>
                                        <p:cTn id="170" dur="800" fill="hold"/>
                                        <p:tgtEl>
                                          <p:spTgt spid="1236"/>
                                        </p:tgtEl>
                                        <p:attrNameLst>
                                          <p:attrName>ppt_w</p:attrName>
                                        </p:attrNameLst>
                                      </p:cBhvr>
                                      <p:tavLst>
                                        <p:tav tm="0">
                                          <p:val>
                                            <p:strVal val="4*#ppt_w"/>
                                          </p:val>
                                        </p:tav>
                                        <p:tav tm="100000">
                                          <p:val>
                                            <p:strVal val="#ppt_w"/>
                                          </p:val>
                                        </p:tav>
                                      </p:tavLst>
                                    </p:anim>
                                    <p:anim calcmode="lin" valueType="num">
                                      <p:cBhvr>
                                        <p:cTn id="171" dur="800" fill="hold"/>
                                        <p:tgtEl>
                                          <p:spTgt spid="1236"/>
                                        </p:tgtEl>
                                        <p:attrNameLst>
                                          <p:attrName>ppt_h</p:attrName>
                                        </p:attrNameLst>
                                      </p:cBhvr>
                                      <p:tavLst>
                                        <p:tav tm="0">
                                          <p:val>
                                            <p:strVal val="4*#ppt_h"/>
                                          </p:val>
                                        </p:tav>
                                        <p:tav tm="100000">
                                          <p:val>
                                            <p:strVal val="#ppt_h"/>
                                          </p:val>
                                        </p:tav>
                                      </p:tavLst>
                                    </p:anim>
                                  </p:childTnLst>
                                </p:cTn>
                              </p:par>
                            </p:childTnLst>
                          </p:cTn>
                        </p:par>
                        <p:par>
                          <p:cTn id="172" fill="hold">
                            <p:stCondLst>
                              <p:cond delay="1600"/>
                            </p:stCondLst>
                            <p:childTnLst>
                              <p:par>
                                <p:cTn id="173" presetClass="entr" nodeType="afterEffect" presetSubtype="32" presetID="4" grpId="36" fill="hold">
                                  <p:stCondLst>
                                    <p:cond delay="400"/>
                                  </p:stCondLst>
                                  <p:iterate type="el" backwards="0">
                                    <p:tmAbs val="0"/>
                                  </p:iterate>
                                  <p:childTnLst>
                                    <p:set>
                                      <p:cBhvr>
                                        <p:cTn id="174" fill="hold"/>
                                        <p:tgtEl>
                                          <p:spTgt spid="1237"/>
                                        </p:tgtEl>
                                        <p:attrNameLst>
                                          <p:attrName>style.visibility</p:attrName>
                                        </p:attrNameLst>
                                      </p:cBhvr>
                                      <p:to>
                                        <p:strVal val="visible"/>
                                      </p:to>
                                    </p:set>
                                    <p:animEffect filter="box(out)" transition="in">
                                      <p:cBhvr>
                                        <p:cTn id="175" dur="800"/>
                                        <p:tgtEl>
                                          <p:spTgt spid="1237"/>
                                        </p:tgtEl>
                                      </p:cBhvr>
                                    </p:animEffect>
                                  </p:childTnLst>
                                </p:cTn>
                              </p:par>
                            </p:childTnLst>
                          </p:cTn>
                        </p:par>
                        <p:par>
                          <p:cTn id="176" fill="hold">
                            <p:stCondLst>
                              <p:cond delay="2800"/>
                            </p:stCondLst>
                            <p:childTnLst>
                              <p:par>
                                <p:cTn id="177" presetClass="entr" nodeType="afterEffect" presetSubtype="32" presetID="23" grpId="37" fill="hold">
                                  <p:stCondLst>
                                    <p:cond delay="0"/>
                                  </p:stCondLst>
                                  <p:iterate type="el" backwards="0">
                                    <p:tmAbs val="0"/>
                                  </p:iterate>
                                  <p:childTnLst>
                                    <p:set>
                                      <p:cBhvr>
                                        <p:cTn id="178" fill="hold"/>
                                        <p:tgtEl>
                                          <p:spTgt spid="1238"/>
                                        </p:tgtEl>
                                        <p:attrNameLst>
                                          <p:attrName>style.visibility</p:attrName>
                                        </p:attrNameLst>
                                      </p:cBhvr>
                                      <p:to>
                                        <p:strVal val="visible"/>
                                      </p:to>
                                    </p:set>
                                    <p:anim calcmode="lin" valueType="num">
                                      <p:cBhvr>
                                        <p:cTn id="179" dur="800" fill="hold"/>
                                        <p:tgtEl>
                                          <p:spTgt spid="1238"/>
                                        </p:tgtEl>
                                        <p:attrNameLst>
                                          <p:attrName>ppt_w</p:attrName>
                                        </p:attrNameLst>
                                      </p:cBhvr>
                                      <p:tavLst>
                                        <p:tav tm="0">
                                          <p:val>
                                            <p:strVal val="4*#ppt_w"/>
                                          </p:val>
                                        </p:tav>
                                        <p:tav tm="100000">
                                          <p:val>
                                            <p:strVal val="#ppt_w"/>
                                          </p:val>
                                        </p:tav>
                                      </p:tavLst>
                                    </p:anim>
                                    <p:anim calcmode="lin" valueType="num">
                                      <p:cBhvr>
                                        <p:cTn id="180" dur="800" fill="hold"/>
                                        <p:tgtEl>
                                          <p:spTgt spid="1238"/>
                                        </p:tgtEl>
                                        <p:attrNameLst>
                                          <p:attrName>ppt_h</p:attrName>
                                        </p:attrNameLst>
                                      </p:cBhvr>
                                      <p:tavLst>
                                        <p:tav tm="0">
                                          <p:val>
                                            <p:strVal val="4*#ppt_h"/>
                                          </p:val>
                                        </p:tav>
                                        <p:tav tm="100000">
                                          <p:val>
                                            <p:strVal val="#ppt_h"/>
                                          </p:val>
                                        </p:tav>
                                      </p:tavLst>
                                    </p:anim>
                                  </p:childTnLst>
                                </p:cTn>
                              </p:par>
                            </p:childTnLst>
                          </p:cTn>
                        </p:par>
                        <p:par>
                          <p:cTn id="181" fill="hold">
                            <p:stCondLst>
                              <p:cond delay="3600"/>
                            </p:stCondLst>
                            <p:childTnLst>
                              <p:par>
                                <p:cTn id="182" presetClass="entr" nodeType="afterEffect" presetID="9" grpId="38" fill="hold">
                                  <p:stCondLst>
                                    <p:cond delay="0"/>
                                  </p:stCondLst>
                                  <p:iterate type="el" backwards="0">
                                    <p:tmAbs val="0"/>
                                  </p:iterate>
                                  <p:childTnLst>
                                    <p:set>
                                      <p:cBhvr>
                                        <p:cTn id="183" fill="hold"/>
                                        <p:tgtEl>
                                          <p:spTgt spid="1247"/>
                                        </p:tgtEl>
                                        <p:attrNameLst>
                                          <p:attrName>style.visibility</p:attrName>
                                        </p:attrNameLst>
                                      </p:cBhvr>
                                      <p:to>
                                        <p:strVal val="visible"/>
                                      </p:to>
                                    </p:set>
                                    <p:animEffect filter="dissolve" transition="in">
                                      <p:cBhvr>
                                        <p:cTn id="184" dur="1250"/>
                                        <p:tgtEl>
                                          <p:spTgt spid="1247"/>
                                        </p:tgtEl>
                                      </p:cBhvr>
                                    </p:animEffect>
                                  </p:childTnLst>
                                </p:cTn>
                              </p:par>
                            </p:childTnLst>
                          </p:cTn>
                        </p:par>
                        <p:par>
                          <p:cTn id="185" fill="hold">
                            <p:stCondLst>
                              <p:cond delay="4850"/>
                            </p:stCondLst>
                            <p:childTnLst>
                              <p:par>
                                <p:cTn id="186" presetClass="entr" nodeType="afterEffect" presetID="9" grpId="39" fill="hold">
                                  <p:stCondLst>
                                    <p:cond delay="0"/>
                                  </p:stCondLst>
                                  <p:iterate type="el" backwards="0">
                                    <p:tmAbs val="0"/>
                                  </p:iterate>
                                  <p:childTnLst>
                                    <p:set>
                                      <p:cBhvr>
                                        <p:cTn id="187" fill="hold"/>
                                        <p:tgtEl>
                                          <p:spTgt spid="1261"/>
                                        </p:tgtEl>
                                        <p:attrNameLst>
                                          <p:attrName>style.visibility</p:attrName>
                                        </p:attrNameLst>
                                      </p:cBhvr>
                                      <p:to>
                                        <p:strVal val="visible"/>
                                      </p:to>
                                    </p:set>
                                    <p:animEffect filter="dissolve" transition="in">
                                      <p:cBhvr>
                                        <p:cTn id="188" dur="1250"/>
                                        <p:tgtEl>
                                          <p:spTgt spid="1261"/>
                                        </p:tgtEl>
                                      </p:cBhvr>
                                    </p:animEffect>
                                  </p:childTnLst>
                                </p:cTn>
                              </p:par>
                            </p:childTnLst>
                          </p:cTn>
                        </p:par>
                      </p:childTnLst>
                    </p:cTn>
                  </p:par>
                  <p:par>
                    <p:cTn id="189" fill="hold">
                      <p:stCondLst>
                        <p:cond delay="indefinite"/>
                      </p:stCondLst>
                      <p:childTnLst>
                        <p:par>
                          <p:cTn id="190" fill="hold">
                            <p:stCondLst>
                              <p:cond delay="0"/>
                            </p:stCondLst>
                            <p:childTnLst>
                              <p:par>
                                <p:cTn id="191" presetClass="entr" nodeType="clickEffect" presetSubtype="16" presetID="23" grpId="40" fill="hold">
                                  <p:stCondLst>
                                    <p:cond delay="0"/>
                                  </p:stCondLst>
                                  <p:iterate type="el" backwards="0">
                                    <p:tmAbs val="0"/>
                                  </p:iterate>
                                  <p:childTnLst>
                                    <p:set>
                                      <p:cBhvr>
                                        <p:cTn id="192" fill="hold"/>
                                        <p:tgtEl>
                                          <p:spTgt spid="1239"/>
                                        </p:tgtEl>
                                        <p:attrNameLst>
                                          <p:attrName>style.visibility</p:attrName>
                                        </p:attrNameLst>
                                      </p:cBhvr>
                                      <p:to>
                                        <p:strVal val="visible"/>
                                      </p:to>
                                    </p:set>
                                    <p:anim calcmode="lin" valueType="num">
                                      <p:cBhvr>
                                        <p:cTn id="193" dur="800" fill="hold"/>
                                        <p:tgtEl>
                                          <p:spTgt spid="1239"/>
                                        </p:tgtEl>
                                        <p:attrNameLst>
                                          <p:attrName>ppt_w</p:attrName>
                                        </p:attrNameLst>
                                      </p:cBhvr>
                                      <p:tavLst>
                                        <p:tav tm="0">
                                          <p:val>
                                            <p:fltVal val="0"/>
                                          </p:val>
                                        </p:tav>
                                        <p:tav tm="100000">
                                          <p:val>
                                            <p:strVal val="#ppt_w"/>
                                          </p:val>
                                        </p:tav>
                                      </p:tavLst>
                                    </p:anim>
                                    <p:anim calcmode="lin" valueType="num">
                                      <p:cBhvr>
                                        <p:cTn id="194" dur="800" fill="hold"/>
                                        <p:tgtEl>
                                          <p:spTgt spid="1239"/>
                                        </p:tgtEl>
                                        <p:attrNameLst>
                                          <p:attrName>ppt_h</p:attrName>
                                        </p:attrNameLst>
                                      </p:cBhvr>
                                      <p:tavLst>
                                        <p:tav tm="0">
                                          <p:val>
                                            <p:fltVal val="0"/>
                                          </p:val>
                                        </p:tav>
                                        <p:tav tm="100000">
                                          <p:val>
                                            <p:strVal val="#ppt_h"/>
                                          </p:val>
                                        </p:tav>
                                      </p:tavLst>
                                    </p:anim>
                                  </p:childTnLst>
                                </p:cTn>
                              </p:par>
                            </p:childTnLst>
                          </p:cTn>
                        </p:par>
                        <p:par>
                          <p:cTn id="195" fill="hold">
                            <p:stCondLst>
                              <p:cond delay="800"/>
                            </p:stCondLst>
                            <p:childTnLst>
                              <p:par>
                                <p:cTn id="196" presetClass="entr" nodeType="afterEffect" presetSubtype="32" presetID="23" grpId="41" fill="hold">
                                  <p:stCondLst>
                                    <p:cond delay="0"/>
                                  </p:stCondLst>
                                  <p:iterate type="el" backwards="0">
                                    <p:tmAbs val="0"/>
                                  </p:iterate>
                                  <p:childTnLst>
                                    <p:set>
                                      <p:cBhvr>
                                        <p:cTn id="197" fill="hold"/>
                                        <p:tgtEl>
                                          <p:spTgt spid="1240"/>
                                        </p:tgtEl>
                                        <p:attrNameLst>
                                          <p:attrName>style.visibility</p:attrName>
                                        </p:attrNameLst>
                                      </p:cBhvr>
                                      <p:to>
                                        <p:strVal val="visible"/>
                                      </p:to>
                                    </p:set>
                                    <p:anim calcmode="lin" valueType="num">
                                      <p:cBhvr>
                                        <p:cTn id="198" dur="800" fill="hold"/>
                                        <p:tgtEl>
                                          <p:spTgt spid="1240"/>
                                        </p:tgtEl>
                                        <p:attrNameLst>
                                          <p:attrName>ppt_w</p:attrName>
                                        </p:attrNameLst>
                                      </p:cBhvr>
                                      <p:tavLst>
                                        <p:tav tm="0">
                                          <p:val>
                                            <p:strVal val="4*#ppt_w"/>
                                          </p:val>
                                        </p:tav>
                                        <p:tav tm="100000">
                                          <p:val>
                                            <p:strVal val="#ppt_w"/>
                                          </p:val>
                                        </p:tav>
                                      </p:tavLst>
                                    </p:anim>
                                    <p:anim calcmode="lin" valueType="num">
                                      <p:cBhvr>
                                        <p:cTn id="199" dur="800" fill="hold"/>
                                        <p:tgtEl>
                                          <p:spTgt spid="1240"/>
                                        </p:tgtEl>
                                        <p:attrNameLst>
                                          <p:attrName>ppt_h</p:attrName>
                                        </p:attrNameLst>
                                      </p:cBhvr>
                                      <p:tavLst>
                                        <p:tav tm="0">
                                          <p:val>
                                            <p:strVal val="4*#ppt_h"/>
                                          </p:val>
                                        </p:tav>
                                        <p:tav tm="100000">
                                          <p:val>
                                            <p:strVal val="#ppt_h"/>
                                          </p:val>
                                        </p:tav>
                                      </p:tavLst>
                                    </p:anim>
                                  </p:childTnLst>
                                </p:cTn>
                              </p:par>
                            </p:childTnLst>
                          </p:cTn>
                        </p:par>
                        <p:par>
                          <p:cTn id="200" fill="hold">
                            <p:stCondLst>
                              <p:cond delay="1600"/>
                            </p:stCondLst>
                            <p:childTnLst>
                              <p:par>
                                <p:cTn id="201" presetClass="entr" nodeType="afterEffect" presetSubtype="16" presetID="23" grpId="42" fill="hold">
                                  <p:stCondLst>
                                    <p:cond delay="600"/>
                                  </p:stCondLst>
                                  <p:iterate type="el" backwards="0">
                                    <p:tmAbs val="0"/>
                                  </p:iterate>
                                  <p:childTnLst>
                                    <p:set>
                                      <p:cBhvr>
                                        <p:cTn id="202" fill="hold"/>
                                        <p:tgtEl>
                                          <p:spTgt spid="1243"/>
                                        </p:tgtEl>
                                        <p:attrNameLst>
                                          <p:attrName>style.visibility</p:attrName>
                                        </p:attrNameLst>
                                      </p:cBhvr>
                                      <p:to>
                                        <p:strVal val="visible"/>
                                      </p:to>
                                    </p:set>
                                    <p:anim calcmode="lin" valueType="num">
                                      <p:cBhvr>
                                        <p:cTn id="203" dur="800" fill="hold"/>
                                        <p:tgtEl>
                                          <p:spTgt spid="1243"/>
                                        </p:tgtEl>
                                        <p:attrNameLst>
                                          <p:attrName>ppt_w</p:attrName>
                                        </p:attrNameLst>
                                      </p:cBhvr>
                                      <p:tavLst>
                                        <p:tav tm="0">
                                          <p:val>
                                            <p:fltVal val="0"/>
                                          </p:val>
                                        </p:tav>
                                        <p:tav tm="100000">
                                          <p:val>
                                            <p:strVal val="#ppt_w"/>
                                          </p:val>
                                        </p:tav>
                                      </p:tavLst>
                                    </p:anim>
                                    <p:anim calcmode="lin" valueType="num">
                                      <p:cBhvr>
                                        <p:cTn id="204" dur="800" fill="hold"/>
                                        <p:tgtEl>
                                          <p:spTgt spid="1243"/>
                                        </p:tgtEl>
                                        <p:attrNameLst>
                                          <p:attrName>ppt_h</p:attrName>
                                        </p:attrNameLst>
                                      </p:cBhvr>
                                      <p:tavLst>
                                        <p:tav tm="0">
                                          <p:val>
                                            <p:fltVal val="0"/>
                                          </p:val>
                                        </p:tav>
                                        <p:tav tm="100000">
                                          <p:val>
                                            <p:strVal val="#ppt_h"/>
                                          </p:val>
                                        </p:tav>
                                      </p:tavLst>
                                    </p:anim>
                                  </p:childTnLst>
                                </p:cTn>
                              </p:par>
                            </p:childTnLst>
                          </p:cTn>
                        </p:par>
                        <p:par>
                          <p:cTn id="205" fill="hold">
                            <p:stCondLst>
                              <p:cond delay="3000"/>
                            </p:stCondLst>
                            <p:childTnLst>
                              <p:par>
                                <p:cTn id="206" presetClass="entr" nodeType="afterEffect" presetSubtype="32" presetID="23" grpId="43" fill="hold">
                                  <p:stCondLst>
                                    <p:cond delay="0"/>
                                  </p:stCondLst>
                                  <p:iterate type="el" backwards="0">
                                    <p:tmAbs val="0"/>
                                  </p:iterate>
                                  <p:childTnLst>
                                    <p:set>
                                      <p:cBhvr>
                                        <p:cTn id="207" fill="hold"/>
                                        <p:tgtEl>
                                          <p:spTgt spid="1244"/>
                                        </p:tgtEl>
                                        <p:attrNameLst>
                                          <p:attrName>style.visibility</p:attrName>
                                        </p:attrNameLst>
                                      </p:cBhvr>
                                      <p:to>
                                        <p:strVal val="visible"/>
                                      </p:to>
                                    </p:set>
                                    <p:anim calcmode="lin" valueType="num">
                                      <p:cBhvr>
                                        <p:cTn id="208" dur="800" fill="hold"/>
                                        <p:tgtEl>
                                          <p:spTgt spid="1244"/>
                                        </p:tgtEl>
                                        <p:attrNameLst>
                                          <p:attrName>ppt_w</p:attrName>
                                        </p:attrNameLst>
                                      </p:cBhvr>
                                      <p:tavLst>
                                        <p:tav tm="0">
                                          <p:val>
                                            <p:strVal val="4*#ppt_w"/>
                                          </p:val>
                                        </p:tav>
                                        <p:tav tm="100000">
                                          <p:val>
                                            <p:strVal val="#ppt_w"/>
                                          </p:val>
                                        </p:tav>
                                      </p:tavLst>
                                    </p:anim>
                                    <p:anim calcmode="lin" valueType="num">
                                      <p:cBhvr>
                                        <p:cTn id="209" dur="800" fill="hold"/>
                                        <p:tgtEl>
                                          <p:spTgt spid="1244"/>
                                        </p:tgtEl>
                                        <p:attrNameLst>
                                          <p:attrName>ppt_h</p:attrName>
                                        </p:attrNameLst>
                                      </p:cBhvr>
                                      <p:tavLst>
                                        <p:tav tm="0">
                                          <p:val>
                                            <p:strVal val="4*#ppt_h"/>
                                          </p:val>
                                        </p:tav>
                                        <p:tav tm="100000">
                                          <p:val>
                                            <p:strVal val="#ppt_h"/>
                                          </p:val>
                                        </p:tav>
                                      </p:tavLst>
                                    </p:anim>
                                  </p:childTnLst>
                                </p:cTn>
                              </p:par>
                            </p:childTnLst>
                          </p:cTn>
                        </p:par>
                        <p:par>
                          <p:cTn id="210" fill="hold">
                            <p:stCondLst>
                              <p:cond delay="3800"/>
                            </p:stCondLst>
                            <p:childTnLst>
                              <p:par>
                                <p:cTn id="211" presetClass="entr" nodeType="afterEffect" presetSubtype="16" presetID="23" grpId="44" fill="hold">
                                  <p:stCondLst>
                                    <p:cond delay="600"/>
                                  </p:stCondLst>
                                  <p:iterate type="el" backwards="0">
                                    <p:tmAbs val="0"/>
                                  </p:iterate>
                                  <p:childTnLst>
                                    <p:set>
                                      <p:cBhvr>
                                        <p:cTn id="212" fill="hold"/>
                                        <p:tgtEl>
                                          <p:spTgt spid="1245"/>
                                        </p:tgtEl>
                                        <p:attrNameLst>
                                          <p:attrName>style.visibility</p:attrName>
                                        </p:attrNameLst>
                                      </p:cBhvr>
                                      <p:to>
                                        <p:strVal val="visible"/>
                                      </p:to>
                                    </p:set>
                                    <p:anim calcmode="lin" valueType="num">
                                      <p:cBhvr>
                                        <p:cTn id="213" dur="800" fill="hold"/>
                                        <p:tgtEl>
                                          <p:spTgt spid="1245"/>
                                        </p:tgtEl>
                                        <p:attrNameLst>
                                          <p:attrName>ppt_w</p:attrName>
                                        </p:attrNameLst>
                                      </p:cBhvr>
                                      <p:tavLst>
                                        <p:tav tm="0">
                                          <p:val>
                                            <p:fltVal val="0"/>
                                          </p:val>
                                        </p:tav>
                                        <p:tav tm="100000">
                                          <p:val>
                                            <p:strVal val="#ppt_w"/>
                                          </p:val>
                                        </p:tav>
                                      </p:tavLst>
                                    </p:anim>
                                    <p:anim calcmode="lin" valueType="num">
                                      <p:cBhvr>
                                        <p:cTn id="214" dur="800" fill="hold"/>
                                        <p:tgtEl>
                                          <p:spTgt spid="1245"/>
                                        </p:tgtEl>
                                        <p:attrNameLst>
                                          <p:attrName>ppt_h</p:attrName>
                                        </p:attrNameLst>
                                      </p:cBhvr>
                                      <p:tavLst>
                                        <p:tav tm="0">
                                          <p:val>
                                            <p:fltVal val="0"/>
                                          </p:val>
                                        </p:tav>
                                        <p:tav tm="100000">
                                          <p:val>
                                            <p:strVal val="#ppt_h"/>
                                          </p:val>
                                        </p:tav>
                                      </p:tavLst>
                                    </p:anim>
                                  </p:childTnLst>
                                </p:cTn>
                              </p:par>
                            </p:childTnLst>
                          </p:cTn>
                        </p:par>
                        <p:par>
                          <p:cTn id="215" fill="hold">
                            <p:stCondLst>
                              <p:cond delay="5200"/>
                            </p:stCondLst>
                            <p:childTnLst>
                              <p:par>
                                <p:cTn id="216" presetClass="entr" nodeType="afterEffect" presetSubtype="32" presetID="23" grpId="45" fill="hold">
                                  <p:stCondLst>
                                    <p:cond delay="0"/>
                                  </p:stCondLst>
                                  <p:iterate type="el" backwards="0">
                                    <p:tmAbs val="0"/>
                                  </p:iterate>
                                  <p:childTnLst>
                                    <p:set>
                                      <p:cBhvr>
                                        <p:cTn id="217" fill="hold"/>
                                        <p:tgtEl>
                                          <p:spTgt spid="1246"/>
                                        </p:tgtEl>
                                        <p:attrNameLst>
                                          <p:attrName>style.visibility</p:attrName>
                                        </p:attrNameLst>
                                      </p:cBhvr>
                                      <p:to>
                                        <p:strVal val="visible"/>
                                      </p:to>
                                    </p:set>
                                    <p:anim calcmode="lin" valueType="num">
                                      <p:cBhvr>
                                        <p:cTn id="218" dur="800" fill="hold"/>
                                        <p:tgtEl>
                                          <p:spTgt spid="1246"/>
                                        </p:tgtEl>
                                        <p:attrNameLst>
                                          <p:attrName>ppt_w</p:attrName>
                                        </p:attrNameLst>
                                      </p:cBhvr>
                                      <p:tavLst>
                                        <p:tav tm="0">
                                          <p:val>
                                            <p:strVal val="4*#ppt_w"/>
                                          </p:val>
                                        </p:tav>
                                        <p:tav tm="100000">
                                          <p:val>
                                            <p:strVal val="#ppt_w"/>
                                          </p:val>
                                        </p:tav>
                                      </p:tavLst>
                                    </p:anim>
                                    <p:anim calcmode="lin" valueType="num">
                                      <p:cBhvr>
                                        <p:cTn id="219" dur="800" fill="hold"/>
                                        <p:tgtEl>
                                          <p:spTgt spid="1246"/>
                                        </p:tgtEl>
                                        <p:attrNameLst>
                                          <p:attrName>ppt_h</p:attrName>
                                        </p:attrNameLst>
                                      </p:cBhvr>
                                      <p:tavLst>
                                        <p:tav tm="0">
                                          <p:val>
                                            <p:strVal val="4*#ppt_h"/>
                                          </p:val>
                                        </p:tav>
                                        <p:tav tm="100000">
                                          <p:val>
                                            <p:strVal val="#ppt_h"/>
                                          </p:val>
                                        </p:tav>
                                      </p:tavLst>
                                    </p:anim>
                                  </p:childTnLst>
                                </p:cTn>
                              </p:par>
                            </p:childTnLst>
                          </p:cTn>
                        </p:par>
                        <p:par>
                          <p:cTn id="220" fill="hold">
                            <p:stCondLst>
                              <p:cond delay="6000"/>
                            </p:stCondLst>
                            <p:childTnLst>
                              <p:par>
                                <p:cTn id="221" presetClass="entr" nodeType="afterEffect" presetSubtype="16" presetID="23" grpId="46" fill="hold">
                                  <p:stCondLst>
                                    <p:cond delay="600"/>
                                  </p:stCondLst>
                                  <p:iterate type="el" backwards="0">
                                    <p:tmAbs val="0"/>
                                  </p:iterate>
                                  <p:childTnLst>
                                    <p:set>
                                      <p:cBhvr>
                                        <p:cTn id="222" fill="hold"/>
                                        <p:tgtEl>
                                          <p:spTgt spid="1241"/>
                                        </p:tgtEl>
                                        <p:attrNameLst>
                                          <p:attrName>style.visibility</p:attrName>
                                        </p:attrNameLst>
                                      </p:cBhvr>
                                      <p:to>
                                        <p:strVal val="visible"/>
                                      </p:to>
                                    </p:set>
                                    <p:anim calcmode="lin" valueType="num">
                                      <p:cBhvr>
                                        <p:cTn id="223" dur="800" fill="hold"/>
                                        <p:tgtEl>
                                          <p:spTgt spid="1241"/>
                                        </p:tgtEl>
                                        <p:attrNameLst>
                                          <p:attrName>ppt_w</p:attrName>
                                        </p:attrNameLst>
                                      </p:cBhvr>
                                      <p:tavLst>
                                        <p:tav tm="0">
                                          <p:val>
                                            <p:fltVal val="0"/>
                                          </p:val>
                                        </p:tav>
                                        <p:tav tm="100000">
                                          <p:val>
                                            <p:strVal val="#ppt_w"/>
                                          </p:val>
                                        </p:tav>
                                      </p:tavLst>
                                    </p:anim>
                                    <p:anim calcmode="lin" valueType="num">
                                      <p:cBhvr>
                                        <p:cTn id="224" dur="800" fill="hold"/>
                                        <p:tgtEl>
                                          <p:spTgt spid="1241"/>
                                        </p:tgtEl>
                                        <p:attrNameLst>
                                          <p:attrName>ppt_h</p:attrName>
                                        </p:attrNameLst>
                                      </p:cBhvr>
                                      <p:tavLst>
                                        <p:tav tm="0">
                                          <p:val>
                                            <p:fltVal val="0"/>
                                          </p:val>
                                        </p:tav>
                                        <p:tav tm="100000">
                                          <p:val>
                                            <p:strVal val="#ppt_h"/>
                                          </p:val>
                                        </p:tav>
                                      </p:tavLst>
                                    </p:anim>
                                  </p:childTnLst>
                                </p:cTn>
                              </p:par>
                            </p:childTnLst>
                          </p:cTn>
                        </p:par>
                        <p:par>
                          <p:cTn id="225" fill="hold">
                            <p:stCondLst>
                              <p:cond delay="7400"/>
                            </p:stCondLst>
                            <p:childTnLst>
                              <p:par>
                                <p:cTn id="226" presetClass="entr" nodeType="afterEffect" presetSubtype="32" presetID="23" grpId="47" fill="hold">
                                  <p:stCondLst>
                                    <p:cond delay="0"/>
                                  </p:stCondLst>
                                  <p:iterate type="el" backwards="0">
                                    <p:tmAbs val="0"/>
                                  </p:iterate>
                                  <p:childTnLst>
                                    <p:set>
                                      <p:cBhvr>
                                        <p:cTn id="227" fill="hold"/>
                                        <p:tgtEl>
                                          <p:spTgt spid="1242"/>
                                        </p:tgtEl>
                                        <p:attrNameLst>
                                          <p:attrName>style.visibility</p:attrName>
                                        </p:attrNameLst>
                                      </p:cBhvr>
                                      <p:to>
                                        <p:strVal val="visible"/>
                                      </p:to>
                                    </p:set>
                                    <p:anim calcmode="lin" valueType="num">
                                      <p:cBhvr>
                                        <p:cTn id="228" dur="800" fill="hold"/>
                                        <p:tgtEl>
                                          <p:spTgt spid="1242"/>
                                        </p:tgtEl>
                                        <p:attrNameLst>
                                          <p:attrName>ppt_w</p:attrName>
                                        </p:attrNameLst>
                                      </p:cBhvr>
                                      <p:tavLst>
                                        <p:tav tm="0">
                                          <p:val>
                                            <p:strVal val="4*#ppt_w"/>
                                          </p:val>
                                        </p:tav>
                                        <p:tav tm="100000">
                                          <p:val>
                                            <p:strVal val="#ppt_w"/>
                                          </p:val>
                                        </p:tav>
                                      </p:tavLst>
                                    </p:anim>
                                    <p:anim calcmode="lin" valueType="num">
                                      <p:cBhvr>
                                        <p:cTn id="229" dur="800" fill="hold"/>
                                        <p:tgtEl>
                                          <p:spTgt spid="1242"/>
                                        </p:tgtEl>
                                        <p:attrNameLst>
                                          <p:attrName>ppt_h</p:attrName>
                                        </p:attrNameLst>
                                      </p:cBhvr>
                                      <p:tavLst>
                                        <p:tav tm="0">
                                          <p:val>
                                            <p:strVal val="4*#ppt_h"/>
                                          </p:val>
                                        </p:tav>
                                        <p:tav tm="100000">
                                          <p:val>
                                            <p:strVal val="#ppt_h"/>
                                          </p:val>
                                        </p:tav>
                                      </p:tavLst>
                                    </p:anim>
                                  </p:childTnLst>
                                </p:cTn>
                              </p:par>
                            </p:childTnLst>
                          </p:cTn>
                        </p:par>
                        <p:par>
                          <p:cTn id="230" fill="hold">
                            <p:stCondLst>
                              <p:cond delay="8200"/>
                            </p:stCondLst>
                            <p:childTnLst>
                              <p:par>
                                <p:cTn id="231" presetClass="entr" nodeType="afterEffect" presetSubtype="16" presetID="23" grpId="48" fill="hold">
                                  <p:stCondLst>
                                    <p:cond delay="0"/>
                                  </p:stCondLst>
                                  <p:iterate type="el" backwards="0">
                                    <p:tmAbs val="0"/>
                                  </p:iterate>
                                  <p:childTnLst>
                                    <p:set>
                                      <p:cBhvr>
                                        <p:cTn id="232" fill="hold"/>
                                        <p:tgtEl>
                                          <p:spTgt spid="1262"/>
                                        </p:tgtEl>
                                        <p:attrNameLst>
                                          <p:attrName>style.visibility</p:attrName>
                                        </p:attrNameLst>
                                      </p:cBhvr>
                                      <p:to>
                                        <p:strVal val="visible"/>
                                      </p:to>
                                    </p:set>
                                    <p:anim calcmode="lin" valueType="num">
                                      <p:cBhvr>
                                        <p:cTn id="233" dur="800" fill="hold"/>
                                        <p:tgtEl>
                                          <p:spTgt spid="1262"/>
                                        </p:tgtEl>
                                        <p:attrNameLst>
                                          <p:attrName>ppt_w</p:attrName>
                                        </p:attrNameLst>
                                      </p:cBhvr>
                                      <p:tavLst>
                                        <p:tav tm="0">
                                          <p:val>
                                            <p:fltVal val="0"/>
                                          </p:val>
                                        </p:tav>
                                        <p:tav tm="100000">
                                          <p:val>
                                            <p:strVal val="#ppt_w"/>
                                          </p:val>
                                        </p:tav>
                                      </p:tavLst>
                                    </p:anim>
                                    <p:anim calcmode="lin" valueType="num">
                                      <p:cBhvr>
                                        <p:cTn id="234" dur="800" fill="hold"/>
                                        <p:tgtEl>
                                          <p:spTgt spid="1262"/>
                                        </p:tgtEl>
                                        <p:attrNameLst>
                                          <p:attrName>ppt_h</p:attrName>
                                        </p:attrNameLst>
                                      </p:cBhvr>
                                      <p:tavLst>
                                        <p:tav tm="0">
                                          <p:val>
                                            <p:fltVal val="0"/>
                                          </p:val>
                                        </p:tav>
                                        <p:tav tm="100000">
                                          <p:val>
                                            <p:strVal val="#ppt_h"/>
                                          </p:val>
                                        </p:tav>
                                      </p:tavLst>
                                    </p:anim>
                                  </p:childTnLst>
                                </p:cTn>
                              </p:par>
                            </p:childTnLst>
                          </p:cTn>
                        </p:par>
                        <p:par>
                          <p:cTn id="235" fill="hold">
                            <p:stCondLst>
                              <p:cond delay="9000"/>
                            </p:stCondLst>
                            <p:childTnLst>
                              <p:par>
                                <p:cTn id="236" presetClass="entr" nodeType="afterEffect" presetSubtype="32" presetID="23" grpId="49" fill="hold">
                                  <p:stCondLst>
                                    <p:cond delay="0"/>
                                  </p:stCondLst>
                                  <p:iterate type="el" backwards="0">
                                    <p:tmAbs val="0"/>
                                  </p:iterate>
                                  <p:childTnLst>
                                    <p:set>
                                      <p:cBhvr>
                                        <p:cTn id="237" fill="hold"/>
                                        <p:tgtEl>
                                          <p:spTgt spid="1263"/>
                                        </p:tgtEl>
                                        <p:attrNameLst>
                                          <p:attrName>style.visibility</p:attrName>
                                        </p:attrNameLst>
                                      </p:cBhvr>
                                      <p:to>
                                        <p:strVal val="visible"/>
                                      </p:to>
                                    </p:set>
                                    <p:anim calcmode="lin" valueType="num">
                                      <p:cBhvr>
                                        <p:cTn id="238" dur="800" fill="hold"/>
                                        <p:tgtEl>
                                          <p:spTgt spid="1263"/>
                                        </p:tgtEl>
                                        <p:attrNameLst>
                                          <p:attrName>ppt_w</p:attrName>
                                        </p:attrNameLst>
                                      </p:cBhvr>
                                      <p:tavLst>
                                        <p:tav tm="0">
                                          <p:val>
                                            <p:strVal val="4*#ppt_w"/>
                                          </p:val>
                                        </p:tav>
                                        <p:tav tm="100000">
                                          <p:val>
                                            <p:strVal val="#ppt_w"/>
                                          </p:val>
                                        </p:tav>
                                      </p:tavLst>
                                    </p:anim>
                                    <p:anim calcmode="lin" valueType="num">
                                      <p:cBhvr>
                                        <p:cTn id="239" dur="800" fill="hold"/>
                                        <p:tgtEl>
                                          <p:spTgt spid="1263"/>
                                        </p:tgtEl>
                                        <p:attrNameLst>
                                          <p:attrName>ppt_h</p:attrName>
                                        </p:attrNameLst>
                                      </p:cBhvr>
                                      <p:tavLst>
                                        <p:tav tm="0">
                                          <p:val>
                                            <p:strVal val="4*#ppt_h"/>
                                          </p:val>
                                        </p:tav>
                                        <p:tav tm="100000">
                                          <p:val>
                                            <p:strVal val="#ppt_h"/>
                                          </p:val>
                                        </p:tav>
                                      </p:tavLst>
                                    </p:anim>
                                  </p:childTnLst>
                                </p:cTn>
                              </p:par>
                            </p:childTnLst>
                          </p:cTn>
                        </p:par>
                        <p:par>
                          <p:cTn id="240" fill="hold">
                            <p:stCondLst>
                              <p:cond delay="9800"/>
                            </p:stCondLst>
                            <p:childTnLst>
                              <p:par>
                                <p:cTn id="241" presetClass="entr" nodeType="afterEffect" presetSubtype="16" presetID="23" grpId="50" fill="hold">
                                  <p:stCondLst>
                                    <p:cond delay="600"/>
                                  </p:stCondLst>
                                  <p:iterate type="el" backwards="0">
                                    <p:tmAbs val="0"/>
                                  </p:iterate>
                                  <p:childTnLst>
                                    <p:set>
                                      <p:cBhvr>
                                        <p:cTn id="242" fill="hold"/>
                                        <p:tgtEl>
                                          <p:spTgt spid="1257"/>
                                        </p:tgtEl>
                                        <p:attrNameLst>
                                          <p:attrName>style.visibility</p:attrName>
                                        </p:attrNameLst>
                                      </p:cBhvr>
                                      <p:to>
                                        <p:strVal val="visible"/>
                                      </p:to>
                                    </p:set>
                                    <p:anim calcmode="lin" valueType="num">
                                      <p:cBhvr>
                                        <p:cTn id="243" dur="800" fill="hold"/>
                                        <p:tgtEl>
                                          <p:spTgt spid="1257"/>
                                        </p:tgtEl>
                                        <p:attrNameLst>
                                          <p:attrName>ppt_w</p:attrName>
                                        </p:attrNameLst>
                                      </p:cBhvr>
                                      <p:tavLst>
                                        <p:tav tm="0">
                                          <p:val>
                                            <p:fltVal val="0"/>
                                          </p:val>
                                        </p:tav>
                                        <p:tav tm="100000">
                                          <p:val>
                                            <p:strVal val="#ppt_w"/>
                                          </p:val>
                                        </p:tav>
                                      </p:tavLst>
                                    </p:anim>
                                    <p:anim calcmode="lin" valueType="num">
                                      <p:cBhvr>
                                        <p:cTn id="244" dur="800" fill="hold"/>
                                        <p:tgtEl>
                                          <p:spTgt spid="1257"/>
                                        </p:tgtEl>
                                        <p:attrNameLst>
                                          <p:attrName>ppt_h</p:attrName>
                                        </p:attrNameLst>
                                      </p:cBhvr>
                                      <p:tavLst>
                                        <p:tav tm="0">
                                          <p:val>
                                            <p:fltVal val="0"/>
                                          </p:val>
                                        </p:tav>
                                        <p:tav tm="100000">
                                          <p:val>
                                            <p:strVal val="#ppt_h"/>
                                          </p:val>
                                        </p:tav>
                                      </p:tavLst>
                                    </p:anim>
                                  </p:childTnLst>
                                </p:cTn>
                              </p:par>
                            </p:childTnLst>
                          </p:cTn>
                        </p:par>
                        <p:par>
                          <p:cTn id="245" fill="hold">
                            <p:stCondLst>
                              <p:cond delay="11200"/>
                            </p:stCondLst>
                            <p:childTnLst>
                              <p:par>
                                <p:cTn id="246" presetClass="entr" nodeType="afterEffect" presetSubtype="32" presetID="23" grpId="51" fill="hold">
                                  <p:stCondLst>
                                    <p:cond delay="0"/>
                                  </p:stCondLst>
                                  <p:iterate type="el" backwards="0">
                                    <p:tmAbs val="0"/>
                                  </p:iterate>
                                  <p:childTnLst>
                                    <p:set>
                                      <p:cBhvr>
                                        <p:cTn id="247" fill="hold"/>
                                        <p:tgtEl>
                                          <p:spTgt spid="1258"/>
                                        </p:tgtEl>
                                        <p:attrNameLst>
                                          <p:attrName>style.visibility</p:attrName>
                                        </p:attrNameLst>
                                      </p:cBhvr>
                                      <p:to>
                                        <p:strVal val="visible"/>
                                      </p:to>
                                    </p:set>
                                    <p:anim calcmode="lin" valueType="num">
                                      <p:cBhvr>
                                        <p:cTn id="248" dur="800" fill="hold"/>
                                        <p:tgtEl>
                                          <p:spTgt spid="1258"/>
                                        </p:tgtEl>
                                        <p:attrNameLst>
                                          <p:attrName>ppt_w</p:attrName>
                                        </p:attrNameLst>
                                      </p:cBhvr>
                                      <p:tavLst>
                                        <p:tav tm="0">
                                          <p:val>
                                            <p:strVal val="4*#ppt_w"/>
                                          </p:val>
                                        </p:tav>
                                        <p:tav tm="100000">
                                          <p:val>
                                            <p:strVal val="#ppt_w"/>
                                          </p:val>
                                        </p:tav>
                                      </p:tavLst>
                                    </p:anim>
                                    <p:anim calcmode="lin" valueType="num">
                                      <p:cBhvr>
                                        <p:cTn id="249" dur="800" fill="hold"/>
                                        <p:tgtEl>
                                          <p:spTgt spid="1258"/>
                                        </p:tgtEl>
                                        <p:attrNameLst>
                                          <p:attrName>ppt_h</p:attrName>
                                        </p:attrNameLst>
                                      </p:cBhvr>
                                      <p:tavLst>
                                        <p:tav tm="0">
                                          <p:val>
                                            <p:strVal val="4*#ppt_h"/>
                                          </p:val>
                                        </p:tav>
                                        <p:tav tm="100000">
                                          <p:val>
                                            <p:strVal val="#ppt_h"/>
                                          </p:val>
                                        </p:tav>
                                      </p:tavLst>
                                    </p:anim>
                                  </p:childTnLst>
                                </p:cTn>
                              </p:par>
                            </p:childTnLst>
                          </p:cTn>
                        </p:par>
                        <p:par>
                          <p:cTn id="250" fill="hold">
                            <p:stCondLst>
                              <p:cond delay="12000"/>
                            </p:stCondLst>
                            <p:childTnLst>
                              <p:par>
                                <p:cTn id="251" presetClass="entr" nodeType="afterEffect" presetSubtype="16" presetID="23" grpId="52" fill="hold">
                                  <p:stCondLst>
                                    <p:cond delay="600"/>
                                  </p:stCondLst>
                                  <p:iterate type="el" backwards="0">
                                    <p:tmAbs val="0"/>
                                  </p:iterate>
                                  <p:childTnLst>
                                    <p:set>
                                      <p:cBhvr>
                                        <p:cTn id="252" fill="hold"/>
                                        <p:tgtEl>
                                          <p:spTgt spid="1259"/>
                                        </p:tgtEl>
                                        <p:attrNameLst>
                                          <p:attrName>style.visibility</p:attrName>
                                        </p:attrNameLst>
                                      </p:cBhvr>
                                      <p:to>
                                        <p:strVal val="visible"/>
                                      </p:to>
                                    </p:set>
                                    <p:anim calcmode="lin" valueType="num">
                                      <p:cBhvr>
                                        <p:cTn id="253" dur="800" fill="hold"/>
                                        <p:tgtEl>
                                          <p:spTgt spid="1259"/>
                                        </p:tgtEl>
                                        <p:attrNameLst>
                                          <p:attrName>ppt_w</p:attrName>
                                        </p:attrNameLst>
                                      </p:cBhvr>
                                      <p:tavLst>
                                        <p:tav tm="0">
                                          <p:val>
                                            <p:fltVal val="0"/>
                                          </p:val>
                                        </p:tav>
                                        <p:tav tm="100000">
                                          <p:val>
                                            <p:strVal val="#ppt_w"/>
                                          </p:val>
                                        </p:tav>
                                      </p:tavLst>
                                    </p:anim>
                                    <p:anim calcmode="lin" valueType="num">
                                      <p:cBhvr>
                                        <p:cTn id="254" dur="800" fill="hold"/>
                                        <p:tgtEl>
                                          <p:spTgt spid="1259"/>
                                        </p:tgtEl>
                                        <p:attrNameLst>
                                          <p:attrName>ppt_h</p:attrName>
                                        </p:attrNameLst>
                                      </p:cBhvr>
                                      <p:tavLst>
                                        <p:tav tm="0">
                                          <p:val>
                                            <p:fltVal val="0"/>
                                          </p:val>
                                        </p:tav>
                                        <p:tav tm="100000">
                                          <p:val>
                                            <p:strVal val="#ppt_h"/>
                                          </p:val>
                                        </p:tav>
                                      </p:tavLst>
                                    </p:anim>
                                  </p:childTnLst>
                                </p:cTn>
                              </p:par>
                            </p:childTnLst>
                          </p:cTn>
                        </p:par>
                        <p:par>
                          <p:cTn id="255" fill="hold">
                            <p:stCondLst>
                              <p:cond delay="13400"/>
                            </p:stCondLst>
                            <p:childTnLst>
                              <p:par>
                                <p:cTn id="256" presetClass="entr" nodeType="afterEffect" presetSubtype="32" presetID="23" grpId="53" fill="hold">
                                  <p:stCondLst>
                                    <p:cond delay="0"/>
                                  </p:stCondLst>
                                  <p:iterate type="el" backwards="0">
                                    <p:tmAbs val="0"/>
                                  </p:iterate>
                                  <p:childTnLst>
                                    <p:set>
                                      <p:cBhvr>
                                        <p:cTn id="257" fill="hold"/>
                                        <p:tgtEl>
                                          <p:spTgt spid="1260"/>
                                        </p:tgtEl>
                                        <p:attrNameLst>
                                          <p:attrName>style.visibility</p:attrName>
                                        </p:attrNameLst>
                                      </p:cBhvr>
                                      <p:to>
                                        <p:strVal val="visible"/>
                                      </p:to>
                                    </p:set>
                                    <p:anim calcmode="lin" valueType="num">
                                      <p:cBhvr>
                                        <p:cTn id="258" dur="800" fill="hold"/>
                                        <p:tgtEl>
                                          <p:spTgt spid="1260"/>
                                        </p:tgtEl>
                                        <p:attrNameLst>
                                          <p:attrName>ppt_w</p:attrName>
                                        </p:attrNameLst>
                                      </p:cBhvr>
                                      <p:tavLst>
                                        <p:tav tm="0">
                                          <p:val>
                                            <p:strVal val="4*#ppt_w"/>
                                          </p:val>
                                        </p:tav>
                                        <p:tav tm="100000">
                                          <p:val>
                                            <p:strVal val="#ppt_w"/>
                                          </p:val>
                                        </p:tav>
                                      </p:tavLst>
                                    </p:anim>
                                    <p:anim calcmode="lin" valueType="num">
                                      <p:cBhvr>
                                        <p:cTn id="259" dur="800" fill="hold"/>
                                        <p:tgtEl>
                                          <p:spTgt spid="1260"/>
                                        </p:tgtEl>
                                        <p:attrNameLst>
                                          <p:attrName>ppt_h</p:attrName>
                                        </p:attrNameLst>
                                      </p:cBhvr>
                                      <p:tavLst>
                                        <p:tav tm="0">
                                          <p:val>
                                            <p:strVal val="4*#ppt_h"/>
                                          </p:val>
                                        </p:tav>
                                        <p:tav tm="100000">
                                          <p:val>
                                            <p:strVal val="#ppt_h"/>
                                          </p:val>
                                        </p:tav>
                                      </p:tavLst>
                                    </p:anim>
                                  </p:childTnLst>
                                </p:cTn>
                              </p:par>
                            </p:childTnLst>
                          </p:cTn>
                        </p:par>
                        <p:par>
                          <p:cTn id="260" fill="hold">
                            <p:stCondLst>
                              <p:cond delay="14200"/>
                            </p:stCondLst>
                            <p:childTnLst>
                              <p:par>
                                <p:cTn id="261" presetClass="entr" nodeType="afterEffect" presetSubtype="16" presetID="23" grpId="54" fill="hold">
                                  <p:stCondLst>
                                    <p:cond delay="600"/>
                                  </p:stCondLst>
                                  <p:iterate type="el" backwards="0">
                                    <p:tmAbs val="0"/>
                                  </p:iterate>
                                  <p:childTnLst>
                                    <p:set>
                                      <p:cBhvr>
                                        <p:cTn id="262" fill="hold"/>
                                        <p:tgtEl>
                                          <p:spTgt spid="1255"/>
                                        </p:tgtEl>
                                        <p:attrNameLst>
                                          <p:attrName>style.visibility</p:attrName>
                                        </p:attrNameLst>
                                      </p:cBhvr>
                                      <p:to>
                                        <p:strVal val="visible"/>
                                      </p:to>
                                    </p:set>
                                    <p:anim calcmode="lin" valueType="num">
                                      <p:cBhvr>
                                        <p:cTn id="263" dur="800" fill="hold"/>
                                        <p:tgtEl>
                                          <p:spTgt spid="1255"/>
                                        </p:tgtEl>
                                        <p:attrNameLst>
                                          <p:attrName>ppt_w</p:attrName>
                                        </p:attrNameLst>
                                      </p:cBhvr>
                                      <p:tavLst>
                                        <p:tav tm="0">
                                          <p:val>
                                            <p:fltVal val="0"/>
                                          </p:val>
                                        </p:tav>
                                        <p:tav tm="100000">
                                          <p:val>
                                            <p:strVal val="#ppt_w"/>
                                          </p:val>
                                        </p:tav>
                                      </p:tavLst>
                                    </p:anim>
                                    <p:anim calcmode="lin" valueType="num">
                                      <p:cBhvr>
                                        <p:cTn id="264" dur="800" fill="hold"/>
                                        <p:tgtEl>
                                          <p:spTgt spid="1255"/>
                                        </p:tgtEl>
                                        <p:attrNameLst>
                                          <p:attrName>ppt_h</p:attrName>
                                        </p:attrNameLst>
                                      </p:cBhvr>
                                      <p:tavLst>
                                        <p:tav tm="0">
                                          <p:val>
                                            <p:fltVal val="0"/>
                                          </p:val>
                                        </p:tav>
                                        <p:tav tm="100000">
                                          <p:val>
                                            <p:strVal val="#ppt_h"/>
                                          </p:val>
                                        </p:tav>
                                      </p:tavLst>
                                    </p:anim>
                                  </p:childTnLst>
                                </p:cTn>
                              </p:par>
                            </p:childTnLst>
                          </p:cTn>
                        </p:par>
                        <p:par>
                          <p:cTn id="265" fill="hold">
                            <p:stCondLst>
                              <p:cond delay="15600"/>
                            </p:stCondLst>
                            <p:childTnLst>
                              <p:par>
                                <p:cTn id="266" presetClass="entr" nodeType="afterEffect" presetSubtype="32" presetID="23" grpId="55" fill="hold">
                                  <p:stCondLst>
                                    <p:cond delay="0"/>
                                  </p:stCondLst>
                                  <p:iterate type="el" backwards="0">
                                    <p:tmAbs val="0"/>
                                  </p:iterate>
                                  <p:childTnLst>
                                    <p:set>
                                      <p:cBhvr>
                                        <p:cTn id="267" fill="hold"/>
                                        <p:tgtEl>
                                          <p:spTgt spid="1256"/>
                                        </p:tgtEl>
                                        <p:attrNameLst>
                                          <p:attrName>style.visibility</p:attrName>
                                        </p:attrNameLst>
                                      </p:cBhvr>
                                      <p:to>
                                        <p:strVal val="visible"/>
                                      </p:to>
                                    </p:set>
                                    <p:anim calcmode="lin" valueType="num">
                                      <p:cBhvr>
                                        <p:cTn id="268" dur="800" fill="hold"/>
                                        <p:tgtEl>
                                          <p:spTgt spid="1256"/>
                                        </p:tgtEl>
                                        <p:attrNameLst>
                                          <p:attrName>ppt_w</p:attrName>
                                        </p:attrNameLst>
                                      </p:cBhvr>
                                      <p:tavLst>
                                        <p:tav tm="0">
                                          <p:val>
                                            <p:strVal val="4*#ppt_w"/>
                                          </p:val>
                                        </p:tav>
                                        <p:tav tm="100000">
                                          <p:val>
                                            <p:strVal val="#ppt_w"/>
                                          </p:val>
                                        </p:tav>
                                      </p:tavLst>
                                    </p:anim>
                                    <p:anim calcmode="lin" valueType="num">
                                      <p:cBhvr>
                                        <p:cTn id="269" dur="800" fill="hold"/>
                                        <p:tgtEl>
                                          <p:spTgt spid="1256"/>
                                        </p:tgtEl>
                                        <p:attrNameLst>
                                          <p:attrName>ppt_h</p:attrName>
                                        </p:attrNameLst>
                                      </p:cBhvr>
                                      <p:tavLst>
                                        <p:tav tm="0">
                                          <p:val>
                                            <p:strVal val="4*#ppt_h"/>
                                          </p:val>
                                        </p:tav>
                                        <p:tav tm="100000">
                                          <p:val>
                                            <p:strVal val="#ppt_h"/>
                                          </p:val>
                                        </p:tav>
                                      </p:tavLst>
                                    </p:anim>
                                  </p:childTnLst>
                                </p:cTn>
                              </p:par>
                            </p:childTnLst>
                          </p:cTn>
                        </p:par>
                        <p:par>
                          <p:cTn id="270" fill="hold">
                            <p:stCondLst>
                              <p:cond delay="16400"/>
                            </p:stCondLst>
                            <p:childTnLst>
                              <p:par>
                                <p:cTn id="271" presetClass="entr" nodeType="afterEffect" presetSubtype="32" presetID="4" grpId="56" fill="hold">
                                  <p:stCondLst>
                                    <p:cond delay="0"/>
                                  </p:stCondLst>
                                  <p:iterate type="el" backwards="0">
                                    <p:tmAbs val="0"/>
                                  </p:iterate>
                                  <p:childTnLst>
                                    <p:set>
                                      <p:cBhvr>
                                        <p:cTn id="272" fill="hold"/>
                                        <p:tgtEl>
                                          <p:spTgt spid="1253"/>
                                        </p:tgtEl>
                                        <p:attrNameLst>
                                          <p:attrName>style.visibility</p:attrName>
                                        </p:attrNameLst>
                                      </p:cBhvr>
                                      <p:to>
                                        <p:strVal val="visible"/>
                                      </p:to>
                                    </p:set>
                                    <p:animEffect filter="box(out)" transition="in">
                                      <p:cBhvr>
                                        <p:cTn id="273" dur="800"/>
                                        <p:tgtEl>
                                          <p:spTgt spid="1253"/>
                                        </p:tgtEl>
                                      </p:cBhvr>
                                    </p:animEffect>
                                  </p:childTnLst>
                                </p:cTn>
                              </p:par>
                            </p:childTnLst>
                          </p:cTn>
                        </p:par>
                        <p:par>
                          <p:cTn id="274" fill="hold">
                            <p:stCondLst>
                              <p:cond delay="17200"/>
                            </p:stCondLst>
                            <p:childTnLst>
                              <p:par>
                                <p:cTn id="275" presetClass="entr" nodeType="afterEffect" presetSubtype="16" presetID="23" grpId="57" fill="hold">
                                  <p:stCondLst>
                                    <p:cond delay="0"/>
                                  </p:stCondLst>
                                  <p:iterate type="el" backwards="0">
                                    <p:tmAbs val="0"/>
                                  </p:iterate>
                                  <p:childTnLst>
                                    <p:set>
                                      <p:cBhvr>
                                        <p:cTn id="276" fill="hold"/>
                                        <p:tgtEl>
                                          <p:spTgt spid="1248"/>
                                        </p:tgtEl>
                                        <p:attrNameLst>
                                          <p:attrName>style.visibility</p:attrName>
                                        </p:attrNameLst>
                                      </p:cBhvr>
                                      <p:to>
                                        <p:strVal val="visible"/>
                                      </p:to>
                                    </p:set>
                                    <p:anim calcmode="lin" valueType="num">
                                      <p:cBhvr>
                                        <p:cTn id="277" dur="800" fill="hold"/>
                                        <p:tgtEl>
                                          <p:spTgt spid="1248"/>
                                        </p:tgtEl>
                                        <p:attrNameLst>
                                          <p:attrName>ppt_w</p:attrName>
                                        </p:attrNameLst>
                                      </p:cBhvr>
                                      <p:tavLst>
                                        <p:tav tm="0">
                                          <p:val>
                                            <p:fltVal val="0"/>
                                          </p:val>
                                        </p:tav>
                                        <p:tav tm="100000">
                                          <p:val>
                                            <p:strVal val="#ppt_w"/>
                                          </p:val>
                                        </p:tav>
                                      </p:tavLst>
                                    </p:anim>
                                    <p:anim calcmode="lin" valueType="num">
                                      <p:cBhvr>
                                        <p:cTn id="278" dur="800" fill="hold"/>
                                        <p:tgtEl>
                                          <p:spTgt spid="1248"/>
                                        </p:tgtEl>
                                        <p:attrNameLst>
                                          <p:attrName>ppt_h</p:attrName>
                                        </p:attrNameLst>
                                      </p:cBhvr>
                                      <p:tavLst>
                                        <p:tav tm="0">
                                          <p:val>
                                            <p:fltVal val="0"/>
                                          </p:val>
                                        </p:tav>
                                        <p:tav tm="100000">
                                          <p:val>
                                            <p:strVal val="#ppt_h"/>
                                          </p:val>
                                        </p:tav>
                                      </p:tavLst>
                                    </p:anim>
                                  </p:childTnLst>
                                </p:cTn>
                              </p:par>
                            </p:childTnLst>
                          </p:cTn>
                        </p:par>
                        <p:par>
                          <p:cTn id="279" fill="hold">
                            <p:stCondLst>
                              <p:cond delay="18000"/>
                            </p:stCondLst>
                            <p:childTnLst>
                              <p:par>
                                <p:cTn id="280" presetClass="entr" nodeType="afterEffect" presetSubtype="32" presetID="23" grpId="58" fill="hold">
                                  <p:stCondLst>
                                    <p:cond delay="0"/>
                                  </p:stCondLst>
                                  <p:iterate type="el" backwards="0">
                                    <p:tmAbs val="0"/>
                                  </p:iterate>
                                  <p:childTnLst>
                                    <p:set>
                                      <p:cBhvr>
                                        <p:cTn id="281" fill="hold"/>
                                        <p:tgtEl>
                                          <p:spTgt spid="1249"/>
                                        </p:tgtEl>
                                        <p:attrNameLst>
                                          <p:attrName>style.visibility</p:attrName>
                                        </p:attrNameLst>
                                      </p:cBhvr>
                                      <p:to>
                                        <p:strVal val="visible"/>
                                      </p:to>
                                    </p:set>
                                    <p:anim calcmode="lin" valueType="num">
                                      <p:cBhvr>
                                        <p:cTn id="282" dur="800" fill="hold"/>
                                        <p:tgtEl>
                                          <p:spTgt spid="1249"/>
                                        </p:tgtEl>
                                        <p:attrNameLst>
                                          <p:attrName>ppt_w</p:attrName>
                                        </p:attrNameLst>
                                      </p:cBhvr>
                                      <p:tavLst>
                                        <p:tav tm="0">
                                          <p:val>
                                            <p:strVal val="4*#ppt_w"/>
                                          </p:val>
                                        </p:tav>
                                        <p:tav tm="100000">
                                          <p:val>
                                            <p:strVal val="#ppt_w"/>
                                          </p:val>
                                        </p:tav>
                                      </p:tavLst>
                                    </p:anim>
                                    <p:anim calcmode="lin" valueType="num">
                                      <p:cBhvr>
                                        <p:cTn id="283" dur="800" fill="hold"/>
                                        <p:tgtEl>
                                          <p:spTgt spid="1249"/>
                                        </p:tgtEl>
                                        <p:attrNameLst>
                                          <p:attrName>ppt_h</p:attrName>
                                        </p:attrNameLst>
                                      </p:cBhvr>
                                      <p:tavLst>
                                        <p:tav tm="0">
                                          <p:val>
                                            <p:strVal val="4*#ppt_h"/>
                                          </p:val>
                                        </p:tav>
                                        <p:tav tm="100000">
                                          <p:val>
                                            <p:strVal val="#ppt_h"/>
                                          </p:val>
                                        </p:tav>
                                      </p:tavLst>
                                    </p:anim>
                                  </p:childTnLst>
                                </p:cTn>
                              </p:par>
                            </p:childTnLst>
                          </p:cTn>
                        </p:par>
                        <p:par>
                          <p:cTn id="284" fill="hold">
                            <p:stCondLst>
                              <p:cond delay="18800"/>
                            </p:stCondLst>
                            <p:childTnLst>
                              <p:par>
                                <p:cTn id="285" presetClass="entr" nodeType="afterEffect" presetSubtype="16" presetID="23" grpId="59" fill="hold">
                                  <p:stCondLst>
                                    <p:cond delay="300"/>
                                  </p:stCondLst>
                                  <p:iterate type="el" backwards="0">
                                    <p:tmAbs val="0"/>
                                  </p:iterate>
                                  <p:childTnLst>
                                    <p:set>
                                      <p:cBhvr>
                                        <p:cTn id="286" fill="hold"/>
                                        <p:tgtEl>
                                          <p:spTgt spid="1250"/>
                                        </p:tgtEl>
                                        <p:attrNameLst>
                                          <p:attrName>style.visibility</p:attrName>
                                        </p:attrNameLst>
                                      </p:cBhvr>
                                      <p:to>
                                        <p:strVal val="visible"/>
                                      </p:to>
                                    </p:set>
                                    <p:anim calcmode="lin" valueType="num">
                                      <p:cBhvr>
                                        <p:cTn id="287" dur="800" fill="hold"/>
                                        <p:tgtEl>
                                          <p:spTgt spid="1250"/>
                                        </p:tgtEl>
                                        <p:attrNameLst>
                                          <p:attrName>ppt_w</p:attrName>
                                        </p:attrNameLst>
                                      </p:cBhvr>
                                      <p:tavLst>
                                        <p:tav tm="0">
                                          <p:val>
                                            <p:fltVal val="0"/>
                                          </p:val>
                                        </p:tav>
                                        <p:tav tm="100000">
                                          <p:val>
                                            <p:strVal val="#ppt_w"/>
                                          </p:val>
                                        </p:tav>
                                      </p:tavLst>
                                    </p:anim>
                                    <p:anim calcmode="lin" valueType="num">
                                      <p:cBhvr>
                                        <p:cTn id="288" dur="800" fill="hold"/>
                                        <p:tgtEl>
                                          <p:spTgt spid="1250"/>
                                        </p:tgtEl>
                                        <p:attrNameLst>
                                          <p:attrName>ppt_h</p:attrName>
                                        </p:attrNameLst>
                                      </p:cBhvr>
                                      <p:tavLst>
                                        <p:tav tm="0">
                                          <p:val>
                                            <p:fltVal val="0"/>
                                          </p:val>
                                        </p:tav>
                                        <p:tav tm="100000">
                                          <p:val>
                                            <p:strVal val="#ppt_h"/>
                                          </p:val>
                                        </p:tav>
                                      </p:tavLst>
                                    </p:anim>
                                  </p:childTnLst>
                                </p:cTn>
                              </p:par>
                            </p:childTnLst>
                          </p:cTn>
                        </p:par>
                        <p:par>
                          <p:cTn id="289" fill="hold">
                            <p:stCondLst>
                              <p:cond delay="19900"/>
                            </p:stCondLst>
                            <p:childTnLst>
                              <p:par>
                                <p:cTn id="290" presetClass="entr" nodeType="afterEffect" presetSubtype="32" presetID="23" grpId="60" fill="hold">
                                  <p:stCondLst>
                                    <p:cond delay="0"/>
                                  </p:stCondLst>
                                  <p:iterate type="el" backwards="0">
                                    <p:tmAbs val="0"/>
                                  </p:iterate>
                                  <p:childTnLst>
                                    <p:set>
                                      <p:cBhvr>
                                        <p:cTn id="291" fill="hold"/>
                                        <p:tgtEl>
                                          <p:spTgt spid="1251"/>
                                        </p:tgtEl>
                                        <p:attrNameLst>
                                          <p:attrName>style.visibility</p:attrName>
                                        </p:attrNameLst>
                                      </p:cBhvr>
                                      <p:to>
                                        <p:strVal val="visible"/>
                                      </p:to>
                                    </p:set>
                                    <p:anim calcmode="lin" valueType="num">
                                      <p:cBhvr>
                                        <p:cTn id="292" dur="800" fill="hold"/>
                                        <p:tgtEl>
                                          <p:spTgt spid="1251"/>
                                        </p:tgtEl>
                                        <p:attrNameLst>
                                          <p:attrName>ppt_w</p:attrName>
                                        </p:attrNameLst>
                                      </p:cBhvr>
                                      <p:tavLst>
                                        <p:tav tm="0">
                                          <p:val>
                                            <p:strVal val="4*#ppt_w"/>
                                          </p:val>
                                        </p:tav>
                                        <p:tav tm="100000">
                                          <p:val>
                                            <p:strVal val="#ppt_w"/>
                                          </p:val>
                                        </p:tav>
                                      </p:tavLst>
                                    </p:anim>
                                    <p:anim calcmode="lin" valueType="num">
                                      <p:cBhvr>
                                        <p:cTn id="293" dur="800" fill="hold"/>
                                        <p:tgtEl>
                                          <p:spTgt spid="1251"/>
                                        </p:tgtEl>
                                        <p:attrNameLst>
                                          <p:attrName>ppt_h</p:attrName>
                                        </p:attrNameLst>
                                      </p:cBhvr>
                                      <p:tavLst>
                                        <p:tav tm="0">
                                          <p:val>
                                            <p:strVal val="4*#ppt_h"/>
                                          </p:val>
                                        </p:tav>
                                        <p:tav tm="100000">
                                          <p:val>
                                            <p:strVal val="#ppt_h"/>
                                          </p:val>
                                        </p:tav>
                                      </p:tavLst>
                                    </p:anim>
                                  </p:childTnLst>
                                </p:cTn>
                              </p:par>
                            </p:childTnLst>
                          </p:cTn>
                        </p:par>
                        <p:par>
                          <p:cTn id="294" fill="hold">
                            <p:stCondLst>
                              <p:cond delay="0"/>
                            </p:stCondLst>
                            <p:childTnLst>
                              <p:par>
                                <p:cTn id="295" presetClass="emph" nodeType="afterEffect" presetSubtype="0" presetID="35" grpId="61" repeatCount="2000" fill="hold">
                                  <p:stCondLst>
                                    <p:cond delay="0"/>
                                  </p:stCondLst>
                                  <p:childTnLst>
                                    <p:anim calcmode="discrete" valueType="str">
                                      <p:cBhvr>
                                        <p:cTn id="296" dur="500" fill="hold"/>
                                        <p:tgtEl>
                                          <p:spTgt spid="1262"/>
                                        </p:tgtEl>
                                        <p:attrNameLst>
                                          <p:attrName>style.visibility</p:attrName>
                                        </p:attrNameLst>
                                      </p:cBhvr>
                                      <p:tavLst>
                                        <p:tav tm="0">
                                          <p:val>
                                            <p:strVal val="hidden"/>
                                          </p:val>
                                        </p:tav>
                                        <p:tav tm="50000">
                                          <p:val>
                                            <p:strVal val="visible"/>
                                          </p:val>
                                        </p:tav>
                                      </p:tavLst>
                                    </p:anim>
                                  </p:childTnLst>
                                </p:cTn>
                              </p:par>
                            </p:childTnLst>
                          </p:cTn>
                        </p:par>
                        <p:par>
                          <p:cTn id="297" fill="hold">
                            <p:stCondLst>
                              <p:cond delay="0"/>
                            </p:stCondLst>
                            <p:childTnLst>
                              <p:par>
                                <p:cTn id="298" presetClass="emph" nodeType="withEffect" presetSubtype="0" presetID="35" grpId="62" repeatCount="2000" fill="hold">
                                  <p:stCondLst>
                                    <p:cond delay="0"/>
                                  </p:stCondLst>
                                  <p:childTnLst>
                                    <p:anim calcmode="discrete" valueType="str">
                                      <p:cBhvr>
                                        <p:cTn id="299" dur="500" fill="hold"/>
                                        <p:tgtEl>
                                          <p:spTgt spid="1245"/>
                                        </p:tgtEl>
                                        <p:attrNameLst>
                                          <p:attrName>style.visibility</p:attrName>
                                        </p:attrNameLst>
                                      </p:cBhvr>
                                      <p:tavLst>
                                        <p:tav tm="0">
                                          <p:val>
                                            <p:strVal val="hidden"/>
                                          </p:val>
                                        </p:tav>
                                        <p:tav tm="50000">
                                          <p:val>
                                            <p:strVal val="visible"/>
                                          </p:val>
                                        </p:tav>
                                      </p:tavLst>
                                    </p:anim>
                                  </p:childTnLst>
                                </p:cTn>
                              </p:par>
                            </p:childTnLst>
                          </p:cTn>
                        </p:par>
                        <p:par>
                          <p:cTn id="300" fill="hold">
                            <p:stCondLst>
                              <p:cond delay="500"/>
                            </p:stCondLst>
                            <p:childTnLst>
                              <p:par>
                                <p:cTn id="301" presetClass="entr" nodeType="afterEffect" presetSubtype="32" presetID="4" grpId="63" fill="hold">
                                  <p:stCondLst>
                                    <p:cond delay="0"/>
                                  </p:stCondLst>
                                  <p:iterate type="el" backwards="0">
                                    <p:tmAbs val="0"/>
                                  </p:iterate>
                                  <p:childTnLst>
                                    <p:set>
                                      <p:cBhvr>
                                        <p:cTn id="302" fill="hold"/>
                                        <p:tgtEl>
                                          <p:spTgt spid="1275"/>
                                        </p:tgtEl>
                                        <p:attrNameLst>
                                          <p:attrName>style.visibility</p:attrName>
                                        </p:attrNameLst>
                                      </p:cBhvr>
                                      <p:to>
                                        <p:strVal val="visible"/>
                                      </p:to>
                                    </p:set>
                                    <p:animEffect filter="box(out)" transition="in">
                                      <p:cBhvr>
                                        <p:cTn id="303" dur="600"/>
                                        <p:tgtEl>
                                          <p:spTgt spid="1275"/>
                                        </p:tgtEl>
                                      </p:cBhvr>
                                    </p:animEffect>
                                  </p:childTnLst>
                                </p:cTn>
                              </p:par>
                            </p:childTnLst>
                          </p:cTn>
                        </p:par>
                        <p:par>
                          <p:cTn id="304" fill="hold">
                            <p:stCondLst>
                              <p:cond delay="1100"/>
                            </p:stCondLst>
                            <p:childTnLst>
                              <p:par>
                                <p:cTn id="305" presetClass="entr" nodeType="afterEffect" presetSubtype="16" presetID="23" grpId="64" fill="hold">
                                  <p:stCondLst>
                                    <p:cond delay="0"/>
                                  </p:stCondLst>
                                  <p:iterate type="el" backwards="0">
                                    <p:tmAbs val="0"/>
                                  </p:iterate>
                                  <p:childTnLst>
                                    <p:set>
                                      <p:cBhvr>
                                        <p:cTn id="306" fill="hold"/>
                                        <p:tgtEl>
                                          <p:spTgt spid="1274"/>
                                        </p:tgtEl>
                                        <p:attrNameLst>
                                          <p:attrName>style.visibility</p:attrName>
                                        </p:attrNameLst>
                                      </p:cBhvr>
                                      <p:to>
                                        <p:strVal val="visible"/>
                                      </p:to>
                                    </p:set>
                                    <p:anim calcmode="lin" valueType="num">
                                      <p:cBhvr>
                                        <p:cTn id="307" dur="800" fill="hold"/>
                                        <p:tgtEl>
                                          <p:spTgt spid="1274"/>
                                        </p:tgtEl>
                                        <p:attrNameLst>
                                          <p:attrName>ppt_w</p:attrName>
                                        </p:attrNameLst>
                                      </p:cBhvr>
                                      <p:tavLst>
                                        <p:tav tm="0">
                                          <p:val>
                                            <p:fltVal val="0"/>
                                          </p:val>
                                        </p:tav>
                                        <p:tav tm="100000">
                                          <p:val>
                                            <p:strVal val="#ppt_w"/>
                                          </p:val>
                                        </p:tav>
                                      </p:tavLst>
                                    </p:anim>
                                    <p:anim calcmode="lin" valueType="num">
                                      <p:cBhvr>
                                        <p:cTn id="308" dur="800" fill="hold"/>
                                        <p:tgtEl>
                                          <p:spTgt spid="12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5" grpId="44"/>
      <p:bldP build="whole" bldLvl="1" animBg="1" rev="0" advAuto="0" spid="1256" grpId="55"/>
      <p:bldP build="whole" bldLvl="1" animBg="1" rev="0" advAuto="0" spid="1261" grpId="39"/>
      <p:bldP build="whole" bldLvl="1" animBg="1" rev="0" advAuto="0" spid="1217" grpId="4"/>
      <p:bldP build="whole" bldLvl="1" animBg="1" rev="0" advAuto="0" spid="1266" grpId="22"/>
      <p:bldP build="whole" bldLvl="1" animBg="1" rev="0" advAuto="0" spid="1231" grpId="28"/>
      <p:bldP build="whole" bldLvl="1" animBg="1" rev="0" advAuto="0" spid="1275" grpId="63"/>
      <p:bldP build="whole" bldLvl="1" animBg="1" rev="0" advAuto="0" spid="1252" grpId="2"/>
      <p:bldP build="whole" bldLvl="1" animBg="1" rev="0" advAuto="0" spid="1228" grpId="21"/>
      <p:bldP build="whole" bldLvl="1" animBg="1" rev="0" advAuto="0" spid="1215" grpId="1"/>
      <p:bldP build="whole" bldLvl="1" animBg="1" rev="0" advAuto="0" spid="1242" grpId="47"/>
      <p:bldP build="whole" bldLvl="1" animBg="1" rev="0" advAuto="0" spid="1253" grpId="56"/>
      <p:bldP build="whole" bldLvl="1" animBg="1" rev="0" advAuto="0" spid="1245" grpId="62"/>
      <p:bldP build="whole" bldLvl="1" animBg="1" rev="0" advAuto="0" spid="1271" grpId="19"/>
      <p:bldP build="whole" bldLvl="1" animBg="1" rev="0" advAuto="0" spid="1239" grpId="40"/>
      <p:bldP build="whole" bldLvl="1" animBg="1" rev="0" advAuto="0" spid="1247" grpId="38"/>
      <p:bldP build="whole" bldLvl="1" animBg="1" rev="0" advAuto="0" spid="1258" grpId="51"/>
      <p:bldP build="whole" bldLvl="1" animBg="1" rev="0" advAuto="0" spid="1224" grpId="25"/>
      <p:bldP build="whole" bldLvl="1" animBg="1" rev="0" advAuto="0" spid="1268" grpId="14"/>
      <p:bldP build="whole" bldLvl="1" animBg="1" rev="0" advAuto="0" spid="1236" grpId="35"/>
      <p:bldP build="whole" bldLvl="1" animBg="1" rev="0" advAuto="0" spid="1250" grpId="59"/>
      <p:bldP build="whole" bldLvl="1" animBg="1" rev="0" advAuto="0" spid="1226" grpId="17"/>
      <p:bldP build="whole" bldLvl="1" animBg="1" rev="0" advAuto="0" spid="1219" grpId="6"/>
      <p:bldP build="whole" bldLvl="1" animBg="1" rev="0" advAuto="0" spid="1233" grpId="30"/>
      <p:bldP build="whole" bldLvl="1" animBg="1" rev="0" advAuto="0" spid="1265" grpId="11"/>
      <p:bldP build="whole" bldLvl="1" animBg="1" rev="0" advAuto="0" spid="1244" grpId="43"/>
      <p:bldP build="whole" bldLvl="1" animBg="1" rev="0" advAuto="0" spid="1263" grpId="49"/>
      <p:bldP build="whole" bldLvl="1" animBg="1" rev="0" advAuto="0" spid="1255" grpId="54"/>
      <p:bldP build="whole" bldLvl="1" animBg="1" rev="0" advAuto="0" spid="1216" grpId="3"/>
      <p:bldP build="whole" bldLvl="1" animBg="1" rev="0" advAuto="0" spid="1230" grpId="27"/>
      <p:bldP build="whole" bldLvl="1" animBg="1" rev="0" advAuto="0" spid="1274" grpId="64"/>
      <p:bldP build="whole" bldLvl="1" animBg="1" rev="0" advAuto="0" spid="1227" grpId="20"/>
      <p:bldP build="whole" bldLvl="1" animBg="1" rev="0" advAuto="0" spid="1241" grpId="46"/>
      <p:bldP build="whole" bldLvl="1" animBg="1" rev="0" advAuto="0" spid="1260" grpId="53"/>
      <p:bldP build="whole" bldLvl="1" animBg="1" rev="0" advAuto="0" spid="1238" grpId="37"/>
      <p:bldP build="whole" bldLvl="1" animBg="1" rev="0" advAuto="0" spid="1273" grpId="32"/>
      <p:bldP build="whole" bldLvl="1" animBg="1" rev="0" advAuto="0" spid="1270" grpId="18"/>
      <p:bldP build="whole" bldLvl="1" animBg="1" rev="0" advAuto="0" spid="1254" grpId="33"/>
      <p:bldP build="whole" bldLvl="1" animBg="1" rev="0" advAuto="0" spid="1257" grpId="50"/>
      <p:bldP build="whole" bldLvl="1" animBg="1" rev="0" advAuto="0" spid="1223" grpId="24"/>
      <p:bldP build="whole" bldLvl="1" animBg="1" rev="0" advAuto="0" spid="1235" grpId="34"/>
      <p:bldP build="whole" bldLvl="1" animBg="1" rev="0" advAuto="0" spid="1221" grpId="12"/>
      <p:bldP build="whole" bldLvl="1" animBg="1" rev="0" advAuto="0" spid="1246" grpId="45"/>
      <p:bldP build="whole" bldLvl="1" animBg="1" rev="0" advAuto="0" spid="1229" grpId="9"/>
      <p:bldP build="whole" bldLvl="1" animBg="1" rev="0" advAuto="0" spid="1270" grpId="31"/>
      <p:bldP build="whole" bldLvl="1" animBg="1" rev="0" advAuto="0" spid="1249" grpId="58"/>
      <p:bldP build="whole" bldLvl="1" animBg="1" rev="0" advAuto="0" spid="1218" grpId="5"/>
      <p:bldP build="whole" bldLvl="1" animBg="1" rev="0" advAuto="0" spid="1232" grpId="29"/>
      <p:bldP build="whole" bldLvl="1" animBg="1" rev="0" advAuto="0" spid="1267" grpId="23"/>
      <p:bldP build="whole" bldLvl="1" animBg="1" rev="0" advAuto="0" spid="1264" grpId="10"/>
      <p:bldP build="whole" bldLvl="1" animBg="1" rev="0" advAuto="0" spid="1243" grpId="42"/>
      <p:bldP build="whole" bldLvl="1" animBg="1" rev="0" advAuto="0" spid="1272" grpId="8"/>
      <p:bldP build="whole" bldLvl="1" animBg="1" rev="0" advAuto="0" spid="1262" grpId="48"/>
      <p:bldP build="whole" bldLvl="1" animBg="1" rev="0" advAuto="0" spid="1225" grpId="16"/>
      <p:bldP build="whole" bldLvl="1" animBg="1" rev="0" advAuto="0" spid="1240" grpId="41"/>
      <p:bldP build="whole" bldLvl="1" animBg="1" rev="0" advAuto="0" spid="1262" grpId="61"/>
      <p:bldP build="whole" bldLvl="1" animBg="1" rev="0" advAuto="0" spid="1259" grpId="52"/>
      <p:bldP build="whole" bldLvl="1" animBg="1" rev="0" advAuto="0" spid="1269" grpId="15"/>
      <p:bldP build="whole" bldLvl="1" animBg="1" rev="0" advAuto="0" spid="1222" grpId="13"/>
      <p:bldP build="whole" bldLvl="1" animBg="1" rev="0" advAuto="0" spid="1237" grpId="36"/>
      <p:bldP build="whole" bldLvl="1" animBg="1" rev="0" advAuto="0" spid="1251" grpId="60"/>
      <p:bldP build="whole" bldLvl="1" animBg="1" rev="0" advAuto="0" spid="1234" grpId="26"/>
      <p:bldP build="whole" bldLvl="1" animBg="1" rev="0" advAuto="0" spid="1220" grpId="7"/>
      <p:bldP build="whole" bldLvl="1" animBg="1" rev="0" advAuto="0" spid="1248" grpId="57"/>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277" name="man (4).png" descr="man (4).png"/>
          <p:cNvPicPr>
            <a:picLocks noChangeAspect="1"/>
          </p:cNvPicPr>
          <p:nvPr/>
        </p:nvPicPr>
        <p:blipFill>
          <a:blip r:embed="rId3">
            <a:extLst/>
          </a:blip>
          <a:stretch>
            <a:fillRect/>
          </a:stretch>
        </p:blipFill>
        <p:spPr>
          <a:xfrm>
            <a:off x="7620000" y="4699000"/>
            <a:ext cx="4171661" cy="4171661"/>
          </a:xfrm>
          <a:prstGeom prst="rect">
            <a:avLst/>
          </a:prstGeom>
          <a:ln w="12700">
            <a:miter lim="400000"/>
          </a:ln>
        </p:spPr>
      </p:pic>
      <p:pic>
        <p:nvPicPr>
          <p:cNvPr id="1278" name="woman (4).png" descr="woman (4).png"/>
          <p:cNvPicPr>
            <a:picLocks noChangeAspect="1"/>
          </p:cNvPicPr>
          <p:nvPr/>
        </p:nvPicPr>
        <p:blipFill>
          <a:blip r:embed="rId4">
            <a:extLst/>
          </a:blip>
          <a:stretch>
            <a:fillRect/>
          </a:stretch>
        </p:blipFill>
        <p:spPr>
          <a:xfrm>
            <a:off x="12700000" y="4699000"/>
            <a:ext cx="4171661" cy="4171661"/>
          </a:xfrm>
          <a:prstGeom prst="rect">
            <a:avLst/>
          </a:prstGeom>
          <a:ln w="12700">
            <a:miter lim="400000"/>
          </a:ln>
        </p:spPr>
      </p:pic>
      <p:pic>
        <p:nvPicPr>
          <p:cNvPr id="1279" name="transfer.png" descr="transfer.png"/>
          <p:cNvPicPr>
            <a:picLocks noChangeAspect="1"/>
          </p:cNvPicPr>
          <p:nvPr/>
        </p:nvPicPr>
        <p:blipFill>
          <a:blip r:embed="rId5">
            <a:extLst/>
          </a:blip>
          <a:stretch>
            <a:fillRect/>
          </a:stretch>
        </p:blipFill>
        <p:spPr>
          <a:xfrm>
            <a:off x="10782821" y="6211871"/>
            <a:ext cx="3046958" cy="3046958"/>
          </a:xfrm>
          <a:prstGeom prst="rect">
            <a:avLst/>
          </a:prstGeom>
          <a:ln w="12700">
            <a:miter lim="400000"/>
          </a:ln>
        </p:spPr>
      </p:pic>
      <p:sp>
        <p:nvSpPr>
          <p:cNvPr id="1280" name="Line"/>
          <p:cNvSpPr/>
          <p:nvPr/>
        </p:nvSpPr>
        <p:spPr>
          <a:xfrm>
            <a:off x="6179939" y="4332482"/>
            <a:ext cx="12024122" cy="1"/>
          </a:xfrm>
          <a:prstGeom prst="line">
            <a:avLst/>
          </a:prstGeom>
          <a:ln w="317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281" name="Line"/>
          <p:cNvSpPr/>
          <p:nvPr/>
        </p:nvSpPr>
        <p:spPr>
          <a:xfrm>
            <a:off x="6179939" y="11138218"/>
            <a:ext cx="12024122" cy="1"/>
          </a:xfrm>
          <a:prstGeom prst="line">
            <a:avLst/>
          </a:prstGeom>
          <a:ln w="317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1282" name="profanity.png" descr="profanity.png"/>
          <p:cNvPicPr>
            <a:picLocks noChangeAspect="1"/>
          </p:cNvPicPr>
          <p:nvPr/>
        </p:nvPicPr>
        <p:blipFill>
          <a:blip r:embed="rId6">
            <a:extLst/>
          </a:blip>
          <a:stretch>
            <a:fillRect/>
          </a:stretch>
        </p:blipFill>
        <p:spPr>
          <a:xfrm rot="1800000">
            <a:off x="14157484" y="2218540"/>
            <a:ext cx="2272693" cy="2272693"/>
          </a:xfrm>
          <a:prstGeom prst="rect">
            <a:avLst/>
          </a:prstGeom>
          <a:ln w="12700">
            <a:miter lim="400000"/>
          </a:ln>
        </p:spPr>
      </p:pic>
      <p:pic>
        <p:nvPicPr>
          <p:cNvPr id="1283" name="profanity.png" descr="profanity.png"/>
          <p:cNvPicPr>
            <a:picLocks noChangeAspect="1"/>
          </p:cNvPicPr>
          <p:nvPr/>
        </p:nvPicPr>
        <p:blipFill>
          <a:blip r:embed="rId6">
            <a:extLst/>
          </a:blip>
          <a:stretch>
            <a:fillRect/>
          </a:stretch>
        </p:blipFill>
        <p:spPr>
          <a:xfrm rot="19800000">
            <a:off x="8061483" y="2218540"/>
            <a:ext cx="2272693" cy="227269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1280"/>
                                        </p:tgtEl>
                                        <p:attrNameLst>
                                          <p:attrName>style.visibility</p:attrName>
                                        </p:attrNameLst>
                                      </p:cBhvr>
                                      <p:to>
                                        <p:strVal val="visible"/>
                                      </p:to>
                                    </p:set>
                                    <p:animEffect filter="dissolve" transition="in">
                                      <p:cBhvr>
                                        <p:cTn id="7" dur="1000"/>
                                        <p:tgtEl>
                                          <p:spTgt spid="1280"/>
                                        </p:tgtEl>
                                      </p:cBhvr>
                                    </p:animEffect>
                                  </p:childTnLst>
                                </p:cTn>
                              </p:par>
                            </p:childTnLst>
                          </p:cTn>
                        </p:par>
                        <p:par>
                          <p:cTn id="8" fill="hold">
                            <p:stCondLst>
                              <p:cond delay="1000"/>
                            </p:stCondLst>
                            <p:childTnLst>
                              <p:par>
                                <p:cTn id="9" presetClass="entr" nodeType="afterEffect" presetID="9" grpId="2" fill="hold">
                                  <p:stCondLst>
                                    <p:cond delay="200"/>
                                  </p:stCondLst>
                                  <p:iterate type="el" backwards="0">
                                    <p:tmAbs val="0"/>
                                  </p:iterate>
                                  <p:childTnLst>
                                    <p:set>
                                      <p:cBhvr>
                                        <p:cTn id="10" fill="hold"/>
                                        <p:tgtEl>
                                          <p:spTgt spid="1281"/>
                                        </p:tgtEl>
                                        <p:attrNameLst>
                                          <p:attrName>style.visibility</p:attrName>
                                        </p:attrNameLst>
                                      </p:cBhvr>
                                      <p:to>
                                        <p:strVal val="visible"/>
                                      </p:to>
                                    </p:set>
                                    <p:animEffect filter="dissolve" transition="in">
                                      <p:cBhvr>
                                        <p:cTn id="11" dur="1000"/>
                                        <p:tgtEl>
                                          <p:spTgt spid="1281"/>
                                        </p:tgtEl>
                                      </p:cBhvr>
                                    </p:animEffect>
                                  </p:childTnLst>
                                </p:cTn>
                              </p:par>
                            </p:childTnLst>
                          </p:cTn>
                        </p:par>
                        <p:par>
                          <p:cTn id="12" fill="hold">
                            <p:stCondLst>
                              <p:cond delay="2200"/>
                            </p:stCondLst>
                            <p:childTnLst>
                              <p:par>
                                <p:cTn id="13" presetClass="entr" nodeType="afterEffect" presetID="10" grpId="3" fill="hold">
                                  <p:stCondLst>
                                    <p:cond delay="0"/>
                                  </p:stCondLst>
                                  <p:iterate type="el" backwards="0">
                                    <p:tmAbs val="0"/>
                                  </p:iterate>
                                  <p:childTnLst>
                                    <p:set>
                                      <p:cBhvr>
                                        <p:cTn id="14" fill="hold"/>
                                        <p:tgtEl>
                                          <p:spTgt spid="1277"/>
                                        </p:tgtEl>
                                        <p:attrNameLst>
                                          <p:attrName>style.visibility</p:attrName>
                                        </p:attrNameLst>
                                      </p:cBhvr>
                                      <p:to>
                                        <p:strVal val="visible"/>
                                      </p:to>
                                    </p:set>
                                    <p:animEffect filter="fade" transition="in">
                                      <p:cBhvr>
                                        <p:cTn id="15" dur="1000"/>
                                        <p:tgtEl>
                                          <p:spTgt spid="1277"/>
                                        </p:tgtEl>
                                      </p:cBhvr>
                                    </p:animEffect>
                                  </p:childTnLst>
                                </p:cTn>
                              </p:par>
                            </p:childTnLst>
                          </p:cTn>
                        </p:par>
                        <p:par>
                          <p:cTn id="16" fill="hold">
                            <p:stCondLst>
                              <p:cond delay="3200"/>
                            </p:stCondLst>
                            <p:childTnLst>
                              <p:par>
                                <p:cTn id="17" presetClass="entr" nodeType="afterEffect" presetID="10" grpId="4" fill="hold">
                                  <p:stCondLst>
                                    <p:cond delay="300"/>
                                  </p:stCondLst>
                                  <p:iterate type="el" backwards="0">
                                    <p:tmAbs val="0"/>
                                  </p:iterate>
                                  <p:childTnLst>
                                    <p:set>
                                      <p:cBhvr>
                                        <p:cTn id="18" fill="hold"/>
                                        <p:tgtEl>
                                          <p:spTgt spid="1278"/>
                                        </p:tgtEl>
                                        <p:attrNameLst>
                                          <p:attrName>style.visibility</p:attrName>
                                        </p:attrNameLst>
                                      </p:cBhvr>
                                      <p:to>
                                        <p:strVal val="visible"/>
                                      </p:to>
                                    </p:set>
                                    <p:animEffect filter="fade" transition="in">
                                      <p:cBhvr>
                                        <p:cTn id="19" dur="1000"/>
                                        <p:tgtEl>
                                          <p:spTgt spid="1278"/>
                                        </p:tgtEl>
                                      </p:cBhvr>
                                    </p:animEffect>
                                  </p:childTnLst>
                                </p:cTn>
                              </p:par>
                            </p:childTnLst>
                          </p:cTn>
                        </p:par>
                        <p:par>
                          <p:cTn id="20" fill="hold">
                            <p:stCondLst>
                              <p:cond delay="4500"/>
                            </p:stCondLst>
                            <p:childTnLst>
                              <p:par>
                                <p:cTn id="21" presetClass="entr" nodeType="afterEffect" presetSubtype="10" presetID="19" grpId="5" fill="hold">
                                  <p:stCondLst>
                                    <p:cond delay="400"/>
                                  </p:stCondLst>
                                  <p:iterate type="el" backwards="0">
                                    <p:tmAbs val="0"/>
                                  </p:iterate>
                                  <p:childTnLst>
                                    <p:set>
                                      <p:cBhvr>
                                        <p:cTn id="22" fill="hold"/>
                                        <p:tgtEl>
                                          <p:spTgt spid="1279"/>
                                        </p:tgtEl>
                                        <p:attrNameLst>
                                          <p:attrName>style.visibility</p:attrName>
                                        </p:attrNameLst>
                                      </p:cBhvr>
                                      <p:to>
                                        <p:strVal val="visible"/>
                                      </p:to>
                                    </p:set>
                                    <p:anim calcmode="lin" valueType="num">
                                      <p:cBhvr>
                                        <p:cTn id="23" dur="1000" fill="hold"/>
                                        <p:tgtEl>
                                          <p:spTgt spid="1279"/>
                                        </p:tgtEl>
                                        <p:attrNameLst>
                                          <p:attrName>ppt_w</p:attrName>
                                        </p:attrNameLst>
                                      </p:cBhvr>
                                      <p:tavLst>
                                        <p:tav tm="0" fmla="#ppt_w*sin(2.5*pi*$)">
                                          <p:val>
                                            <p:fltVal val="0"/>
                                          </p:val>
                                        </p:tav>
                                        <p:tav tm="100000">
                                          <p:val>
                                            <p:fltVal val="1"/>
                                          </p:val>
                                        </p:tav>
                                      </p:tavLst>
                                    </p:anim>
                                    <p:anim calcmode="lin" valueType="num">
                                      <p:cBhvr>
                                        <p:cTn id="24" dur="1000" fill="hold"/>
                                        <p:tgtEl>
                                          <p:spTgt spid="1279"/>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Class="path" nodeType="clickEffect" presetSubtype="0" presetID="-1" grpId="6" accel="50000" decel="50000" fill="hold">
                                  <p:stCondLst>
                                    <p:cond delay="0"/>
                                  </p:stCondLst>
                                  <p:childTnLst>
                                    <p:animMotion path="M 0.000000 0.000000 L 0.000000 0.120370" origin="layout" pathEditMode="relative">
                                      <p:cBhvr>
                                        <p:cTn id="28" dur="700" fill="hold"/>
                                        <p:tgtEl>
                                          <p:spTgt spid="1277"/>
                                        </p:tgtEl>
                                        <p:attrNameLst>
                                          <p:attrName>ppt_x</p:attrName>
                                          <p:attrName>ppt_y</p:attrName>
                                        </p:attrNameLst>
                                      </p:cBhvr>
                                    </p:animMotion>
                                  </p:childTnLst>
                                </p:cTn>
                              </p:par>
                            </p:childTnLst>
                          </p:cTn>
                        </p:par>
                        <p:par>
                          <p:cTn id="29" fill="hold">
                            <p:stCondLst>
                              <p:cond delay="0"/>
                            </p:stCondLst>
                            <p:childTnLst>
                              <p:par>
                                <p:cTn id="30" presetClass="path" nodeType="withEffect" presetSubtype="0" presetID="-1" grpId="7" accel="50000" decel="50000" fill="hold">
                                  <p:stCondLst>
                                    <p:cond delay="0"/>
                                  </p:stCondLst>
                                  <p:childTnLst>
                                    <p:animMotion path="M 0.000000 0.000000 L 0.000000 0.119942" origin="layout" pathEditMode="relative">
                                      <p:cBhvr>
                                        <p:cTn id="31" dur="700" fill="hold"/>
                                        <p:tgtEl>
                                          <p:spTgt spid="1278"/>
                                        </p:tgtEl>
                                        <p:attrNameLst>
                                          <p:attrName>ppt_x</p:attrName>
                                          <p:attrName>ppt_y</p:attrName>
                                        </p:attrNameLst>
                                      </p:cBhvr>
                                    </p:animMotion>
                                  </p:childTnLst>
                                </p:cTn>
                              </p:par>
                            </p:childTnLst>
                          </p:cTn>
                        </p:par>
                      </p:childTnLst>
                    </p:cTn>
                  </p:par>
                  <p:par>
                    <p:cTn id="32" fill="hold">
                      <p:stCondLst>
                        <p:cond delay="indefinite"/>
                      </p:stCondLst>
                      <p:childTnLst>
                        <p:par>
                          <p:cTn id="33" fill="hold">
                            <p:stCondLst>
                              <p:cond delay="0"/>
                            </p:stCondLst>
                            <p:childTnLst>
                              <p:par>
                                <p:cTn id="34" presetClass="path" nodeType="clickEffect" presetSubtype="0" presetID="-1" grpId="8" accel="50000" decel="50000" fill="hold">
                                  <p:stCondLst>
                                    <p:cond delay="0"/>
                                  </p:stCondLst>
                                  <p:childTnLst>
                                    <p:animMotion path="M 0.000000 0.120370 L 0.000000 0.000000" origin="layout" pathEditMode="relative">
                                      <p:cBhvr>
                                        <p:cTn id="35" dur="1000" fill="hold"/>
                                        <p:tgtEl>
                                          <p:spTgt spid="1277"/>
                                        </p:tgtEl>
                                        <p:attrNameLst>
                                          <p:attrName>ppt_x</p:attrName>
                                          <p:attrName>ppt_y</p:attrName>
                                        </p:attrNameLst>
                                      </p:cBhvr>
                                    </p:animMotion>
                                  </p:childTnLst>
                                </p:cTn>
                              </p:par>
                            </p:childTnLst>
                          </p:cTn>
                        </p:par>
                        <p:par>
                          <p:cTn id="36" fill="hold">
                            <p:stCondLst>
                              <p:cond delay="0"/>
                            </p:stCondLst>
                            <p:childTnLst>
                              <p:par>
                                <p:cTn id="37" presetClass="path" nodeType="withEffect" presetSubtype="0" presetID="-1" grpId="9" accel="50000" decel="50000" fill="hold">
                                  <p:stCondLst>
                                    <p:cond delay="0"/>
                                  </p:stCondLst>
                                  <p:childTnLst>
                                    <p:animMotion path="M 0.000000 0.119942 L 0.000000 0.000000" origin="layout" pathEditMode="relative">
                                      <p:cBhvr>
                                        <p:cTn id="38" dur="1000" fill="hold"/>
                                        <p:tgtEl>
                                          <p:spTgt spid="1278"/>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Class="path" nodeType="clickEffect" presetSubtype="0" presetID="-1" grpId="10" accel="50000" decel="50000" fill="hold">
                                  <p:stCondLst>
                                    <p:cond delay="0"/>
                                  </p:stCondLst>
                                  <p:childTnLst>
                                    <p:animMotion path="M 0.000000 0.000000 L 0.000000 0.120370" origin="layout" pathEditMode="relative">
                                      <p:cBhvr>
                                        <p:cTn id="42" dur="1000" fill="hold"/>
                                        <p:tgtEl>
                                          <p:spTgt spid="1277"/>
                                        </p:tgtEl>
                                        <p:attrNameLst>
                                          <p:attrName>ppt_x</p:attrName>
                                          <p:attrName>ppt_y</p:attrName>
                                        </p:attrNameLst>
                                      </p:cBhvr>
                                    </p:animMotion>
                                  </p:childTnLst>
                                </p:cTn>
                              </p:par>
                            </p:childTnLst>
                          </p:cTn>
                        </p:par>
                        <p:par>
                          <p:cTn id="43" fill="hold">
                            <p:stCondLst>
                              <p:cond delay="0"/>
                            </p:stCondLst>
                            <p:childTnLst>
                              <p:par>
                                <p:cTn id="44" presetClass="path" nodeType="withEffect" presetSubtype="0" presetID="-1" grpId="11" accel="50000" decel="50000" fill="hold">
                                  <p:stCondLst>
                                    <p:cond delay="0"/>
                                  </p:stCondLst>
                                  <p:childTnLst>
                                    <p:animMotion path="M 0.000000 0.000000 L 0.000000 0.120370" origin="layout" pathEditMode="relative">
                                      <p:cBhvr>
                                        <p:cTn id="45" dur="1000" fill="hold"/>
                                        <p:tgtEl>
                                          <p:spTgt spid="1278"/>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Class="path" nodeType="clickEffect" presetSubtype="0" presetID="-1" grpId="12" accel="50000" decel="50000" fill="hold">
                                  <p:stCondLst>
                                    <p:cond delay="0"/>
                                  </p:stCondLst>
                                  <p:childTnLst>
                                    <p:animMotion path="M 0.000000 0.120370 L 0.000000 0.000000" origin="layout" pathEditMode="relative">
                                      <p:cBhvr>
                                        <p:cTn id="49" dur="1000" fill="hold"/>
                                        <p:tgtEl>
                                          <p:spTgt spid="1277"/>
                                        </p:tgtEl>
                                        <p:attrNameLst>
                                          <p:attrName>ppt_x</p:attrName>
                                          <p:attrName>ppt_y</p:attrName>
                                        </p:attrNameLst>
                                      </p:cBhvr>
                                    </p:animMotion>
                                  </p:childTnLst>
                                </p:cTn>
                              </p:par>
                            </p:childTnLst>
                          </p:cTn>
                        </p:par>
                        <p:par>
                          <p:cTn id="50" fill="hold">
                            <p:stCondLst>
                              <p:cond delay="0"/>
                            </p:stCondLst>
                            <p:childTnLst>
                              <p:par>
                                <p:cTn id="51" presetClass="path" nodeType="withEffect" presetSubtype="0" presetID="-1" grpId="13" accel="50000" decel="50000" fill="hold">
                                  <p:stCondLst>
                                    <p:cond delay="0"/>
                                  </p:stCondLst>
                                  <p:childTnLst>
                                    <p:animMotion path="M 0.000000 0.120370 L 0.000000 0.000000" origin="layout" pathEditMode="relative">
                                      <p:cBhvr>
                                        <p:cTn id="52" dur="1000" fill="hold"/>
                                        <p:tgtEl>
                                          <p:spTgt spid="1278"/>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16" presetID="23" grpId="14" fill="hold">
                                  <p:stCondLst>
                                    <p:cond delay="0"/>
                                  </p:stCondLst>
                                  <p:iterate type="el" backwards="0">
                                    <p:tmAbs val="0"/>
                                  </p:iterate>
                                  <p:childTnLst>
                                    <p:set>
                                      <p:cBhvr>
                                        <p:cTn id="56" fill="hold"/>
                                        <p:tgtEl>
                                          <p:spTgt spid="1283"/>
                                        </p:tgtEl>
                                        <p:attrNameLst>
                                          <p:attrName>style.visibility</p:attrName>
                                        </p:attrNameLst>
                                      </p:cBhvr>
                                      <p:to>
                                        <p:strVal val="visible"/>
                                      </p:to>
                                    </p:set>
                                    <p:anim calcmode="lin" valueType="num">
                                      <p:cBhvr>
                                        <p:cTn id="57" dur="700" fill="hold"/>
                                        <p:tgtEl>
                                          <p:spTgt spid="1283"/>
                                        </p:tgtEl>
                                        <p:attrNameLst>
                                          <p:attrName>ppt_w</p:attrName>
                                        </p:attrNameLst>
                                      </p:cBhvr>
                                      <p:tavLst>
                                        <p:tav tm="0">
                                          <p:val>
                                            <p:fltVal val="0"/>
                                          </p:val>
                                        </p:tav>
                                        <p:tav tm="100000">
                                          <p:val>
                                            <p:strVal val="#ppt_w"/>
                                          </p:val>
                                        </p:tav>
                                      </p:tavLst>
                                    </p:anim>
                                    <p:anim calcmode="lin" valueType="num">
                                      <p:cBhvr>
                                        <p:cTn id="58" dur="700" fill="hold"/>
                                        <p:tgtEl>
                                          <p:spTgt spid="1283"/>
                                        </p:tgtEl>
                                        <p:attrNameLst>
                                          <p:attrName>ppt_h</p:attrName>
                                        </p:attrNameLst>
                                      </p:cBhvr>
                                      <p:tavLst>
                                        <p:tav tm="0">
                                          <p:val>
                                            <p:fltVal val="0"/>
                                          </p:val>
                                        </p:tav>
                                        <p:tav tm="100000">
                                          <p:val>
                                            <p:strVal val="#ppt_h"/>
                                          </p:val>
                                        </p:tav>
                                      </p:tavLst>
                                    </p:anim>
                                  </p:childTnLst>
                                </p:cTn>
                              </p:par>
                            </p:childTnLst>
                          </p:cTn>
                        </p:par>
                        <p:par>
                          <p:cTn id="59" fill="hold">
                            <p:stCondLst>
                              <p:cond delay="700"/>
                            </p:stCondLst>
                            <p:childTnLst>
                              <p:par>
                                <p:cTn id="60" presetClass="entr" nodeType="afterEffect" presetSubtype="16" presetID="23" grpId="15" fill="hold">
                                  <p:stCondLst>
                                    <p:cond delay="0"/>
                                  </p:stCondLst>
                                  <p:iterate type="el" backwards="0">
                                    <p:tmAbs val="0"/>
                                  </p:iterate>
                                  <p:childTnLst>
                                    <p:set>
                                      <p:cBhvr>
                                        <p:cTn id="61" fill="hold"/>
                                        <p:tgtEl>
                                          <p:spTgt spid="1282"/>
                                        </p:tgtEl>
                                        <p:attrNameLst>
                                          <p:attrName>style.visibility</p:attrName>
                                        </p:attrNameLst>
                                      </p:cBhvr>
                                      <p:to>
                                        <p:strVal val="visible"/>
                                      </p:to>
                                    </p:set>
                                    <p:anim calcmode="lin" valueType="num">
                                      <p:cBhvr>
                                        <p:cTn id="62" dur="700" fill="hold"/>
                                        <p:tgtEl>
                                          <p:spTgt spid="1282"/>
                                        </p:tgtEl>
                                        <p:attrNameLst>
                                          <p:attrName>ppt_w</p:attrName>
                                        </p:attrNameLst>
                                      </p:cBhvr>
                                      <p:tavLst>
                                        <p:tav tm="0">
                                          <p:val>
                                            <p:fltVal val="0"/>
                                          </p:val>
                                        </p:tav>
                                        <p:tav tm="100000">
                                          <p:val>
                                            <p:strVal val="#ppt_w"/>
                                          </p:val>
                                        </p:tav>
                                      </p:tavLst>
                                    </p:anim>
                                    <p:anim calcmode="lin" valueType="num">
                                      <p:cBhvr>
                                        <p:cTn id="63" dur="700" fill="hold"/>
                                        <p:tgtEl>
                                          <p:spTgt spid="12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80" grpId="1"/>
      <p:bldP build="whole" bldLvl="1" animBg="1" rev="0" advAuto="0" spid="1283" grpId="14"/>
      <p:bldP build="whole" bldLvl="1" animBg="1" rev="0" advAuto="0" spid="1281" grpId="2"/>
      <p:bldP build="whole" bldLvl="1" animBg="1" rev="0" advAuto="0" spid="1277" grpId="3"/>
      <p:bldP build="whole" bldLvl="1" animBg="1" rev="0" advAuto="0" spid="1282" grpId="15"/>
      <p:bldP build="whole" bldLvl="1" animBg="1" rev="0" advAuto="0" spid="1278" grpId="4"/>
      <p:bldP build="whole" bldLvl="1" animBg="1" rev="0" advAuto="0" spid="1279" grpId="5"/>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285" name="Rounded Rectangle"/>
          <p:cNvSpPr/>
          <p:nvPr/>
        </p:nvSpPr>
        <p:spPr>
          <a:xfrm>
            <a:off x="9492705" y="1802512"/>
            <a:ext cx="5436557" cy="1860579"/>
          </a:xfrm>
          <a:prstGeom prst="roundRect">
            <a:avLst>
              <a:gd name="adj" fmla="val 10100"/>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86" name="MUTEX LOCK"/>
          <p:cNvSpPr txBox="1"/>
          <p:nvPr/>
        </p:nvSpPr>
        <p:spPr>
          <a:xfrm>
            <a:off x="10815775" y="2377201"/>
            <a:ext cx="279041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500"/>
            </a:lvl1pPr>
          </a:lstStyle>
          <a:p>
            <a:pPr/>
            <a:r>
              <a:t>MUTEX LOCK</a:t>
            </a:r>
          </a:p>
        </p:txBody>
      </p:sp>
      <p:pic>
        <p:nvPicPr>
          <p:cNvPr id="1287" name="padlock.png" descr="padlock.png"/>
          <p:cNvPicPr>
            <a:picLocks noChangeAspect="1"/>
          </p:cNvPicPr>
          <p:nvPr/>
        </p:nvPicPr>
        <p:blipFill>
          <a:blip r:embed="rId3">
            <a:extLst/>
          </a:blip>
          <a:stretch>
            <a:fillRect/>
          </a:stretch>
        </p:blipFill>
        <p:spPr>
          <a:xfrm>
            <a:off x="11855383" y="744981"/>
            <a:ext cx="711201" cy="711201"/>
          </a:xfrm>
          <a:prstGeom prst="rect">
            <a:avLst/>
          </a:prstGeom>
          <a:ln w="12700">
            <a:miter lim="400000"/>
          </a:ln>
        </p:spPr>
      </p:pic>
      <p:sp>
        <p:nvSpPr>
          <p:cNvPr id="1288" name="Rounded Rectangle"/>
          <p:cNvSpPr/>
          <p:nvPr/>
        </p:nvSpPr>
        <p:spPr>
          <a:xfrm>
            <a:off x="4778943" y="5694226"/>
            <a:ext cx="4124618" cy="1048773"/>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89" name="G1"/>
          <p:cNvSpPr txBox="1"/>
          <p:nvPr/>
        </p:nvSpPr>
        <p:spPr>
          <a:xfrm>
            <a:off x="6554720" y="5907462"/>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G1</a:t>
            </a:r>
          </a:p>
        </p:txBody>
      </p:sp>
      <p:sp>
        <p:nvSpPr>
          <p:cNvPr id="1290" name="Rounded Rectangle"/>
          <p:cNvSpPr/>
          <p:nvPr/>
        </p:nvSpPr>
        <p:spPr>
          <a:xfrm>
            <a:off x="4530417" y="5479269"/>
            <a:ext cx="4621671" cy="6338155"/>
          </a:xfrm>
          <a:prstGeom prst="roundRect">
            <a:avLst>
              <a:gd name="adj" fmla="val 4969"/>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91" name="Rounded Rectangle"/>
          <p:cNvSpPr/>
          <p:nvPr/>
        </p:nvSpPr>
        <p:spPr>
          <a:xfrm>
            <a:off x="4778943" y="6926031"/>
            <a:ext cx="4124618" cy="4569130"/>
          </a:xfrm>
          <a:prstGeom prst="roundRect">
            <a:avLst>
              <a:gd name="adj" fmla="val 469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92" name="Rounded Rectangle"/>
          <p:cNvSpPr/>
          <p:nvPr/>
        </p:nvSpPr>
        <p:spPr>
          <a:xfrm>
            <a:off x="5103852" y="7268385"/>
            <a:ext cx="3474802" cy="807311"/>
          </a:xfrm>
          <a:prstGeom prst="roundRect">
            <a:avLst>
              <a:gd name="adj" fmla="val 2396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93" name="lock()"/>
          <p:cNvSpPr txBox="1"/>
          <p:nvPr/>
        </p:nvSpPr>
        <p:spPr>
          <a:xfrm>
            <a:off x="6210648" y="7405341"/>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lock()</a:t>
            </a:r>
          </a:p>
        </p:txBody>
      </p:sp>
      <p:sp>
        <p:nvSpPr>
          <p:cNvPr id="1294" name="Rounded Rectangle"/>
          <p:cNvSpPr/>
          <p:nvPr/>
        </p:nvSpPr>
        <p:spPr>
          <a:xfrm>
            <a:off x="5103852" y="9323514"/>
            <a:ext cx="3474802" cy="807311"/>
          </a:xfrm>
          <a:prstGeom prst="roundRect">
            <a:avLst>
              <a:gd name="adj" fmla="val 2396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95" name="unlock()"/>
          <p:cNvSpPr txBox="1"/>
          <p:nvPr/>
        </p:nvSpPr>
        <p:spPr>
          <a:xfrm>
            <a:off x="6019497" y="9460469"/>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unlock()</a:t>
            </a:r>
          </a:p>
        </p:txBody>
      </p:sp>
      <p:sp>
        <p:nvSpPr>
          <p:cNvPr id="1296" name="Rounded Rectangle"/>
          <p:cNvSpPr/>
          <p:nvPr/>
        </p:nvSpPr>
        <p:spPr>
          <a:xfrm>
            <a:off x="10523780" y="7168338"/>
            <a:ext cx="3336440" cy="1395804"/>
          </a:xfrm>
          <a:prstGeom prst="roundRect">
            <a:avLst>
              <a:gd name="adj" fmla="val 13648"/>
            </a:avLst>
          </a:prstGeom>
          <a:solidFill>
            <a:srgbClr val="B388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97" name="Rounded Rectangle"/>
          <p:cNvSpPr/>
          <p:nvPr/>
        </p:nvSpPr>
        <p:spPr>
          <a:xfrm>
            <a:off x="5103852" y="8295950"/>
            <a:ext cx="3474802" cy="807311"/>
          </a:xfrm>
          <a:prstGeom prst="roundRect">
            <a:avLst>
              <a:gd name="adj" fmla="val 23966"/>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298" name="condition"/>
          <p:cNvSpPr txBox="1"/>
          <p:nvPr/>
        </p:nvSpPr>
        <p:spPr>
          <a:xfrm>
            <a:off x="5923922" y="8432905"/>
            <a:ext cx="183466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condition</a:t>
            </a:r>
          </a:p>
        </p:txBody>
      </p:sp>
      <p:sp>
        <p:nvSpPr>
          <p:cNvPr id="1299" name="Line"/>
          <p:cNvSpPr/>
          <p:nvPr/>
        </p:nvSpPr>
        <p:spPr>
          <a:xfrm>
            <a:off x="12214504" y="4099848"/>
            <a:ext cx="5310835" cy="1016353"/>
          </a:xfrm>
          <a:prstGeom prst="line">
            <a:avLst/>
          </a:prstGeom>
          <a:ln w="889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300" name="Rounded Rectangle"/>
          <p:cNvSpPr/>
          <p:nvPr/>
        </p:nvSpPr>
        <p:spPr>
          <a:xfrm>
            <a:off x="5103852" y="10351079"/>
            <a:ext cx="3474802" cy="807311"/>
          </a:xfrm>
          <a:prstGeom prst="roundRect">
            <a:avLst>
              <a:gd name="adj" fmla="val 23966"/>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01" name="wait()"/>
          <p:cNvSpPr txBox="1"/>
          <p:nvPr/>
        </p:nvSpPr>
        <p:spPr>
          <a:xfrm>
            <a:off x="6210648" y="10488034"/>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wait()</a:t>
            </a:r>
          </a:p>
        </p:txBody>
      </p:sp>
      <p:sp>
        <p:nvSpPr>
          <p:cNvPr id="1302" name="Rounded Rectangle"/>
          <p:cNvSpPr/>
          <p:nvPr/>
        </p:nvSpPr>
        <p:spPr>
          <a:xfrm>
            <a:off x="15480439" y="5694226"/>
            <a:ext cx="4124618" cy="1048773"/>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03" name="G2"/>
          <p:cNvSpPr txBox="1"/>
          <p:nvPr/>
        </p:nvSpPr>
        <p:spPr>
          <a:xfrm>
            <a:off x="17261031" y="5907462"/>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G2</a:t>
            </a:r>
          </a:p>
        </p:txBody>
      </p:sp>
      <p:sp>
        <p:nvSpPr>
          <p:cNvPr id="1304" name="Rounded Rectangle"/>
          <p:cNvSpPr/>
          <p:nvPr/>
        </p:nvSpPr>
        <p:spPr>
          <a:xfrm>
            <a:off x="15231912" y="5479269"/>
            <a:ext cx="4621671" cy="6338155"/>
          </a:xfrm>
          <a:prstGeom prst="roundRect">
            <a:avLst>
              <a:gd name="adj" fmla="val 4969"/>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05" name="Rounded Rectangle"/>
          <p:cNvSpPr/>
          <p:nvPr/>
        </p:nvSpPr>
        <p:spPr>
          <a:xfrm>
            <a:off x="15490070" y="6926030"/>
            <a:ext cx="4114987" cy="4569130"/>
          </a:xfrm>
          <a:prstGeom prst="roundRect">
            <a:avLst>
              <a:gd name="adj" fmla="val 4702"/>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06" name="Rounded Rectangle"/>
          <p:cNvSpPr/>
          <p:nvPr/>
        </p:nvSpPr>
        <p:spPr>
          <a:xfrm>
            <a:off x="15810162" y="7268385"/>
            <a:ext cx="3474802" cy="807311"/>
          </a:xfrm>
          <a:prstGeom prst="roundRect">
            <a:avLst>
              <a:gd name="adj" fmla="val 23966"/>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07" name="lock()"/>
          <p:cNvSpPr txBox="1"/>
          <p:nvPr/>
        </p:nvSpPr>
        <p:spPr>
          <a:xfrm>
            <a:off x="16916959" y="7405340"/>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lock()</a:t>
            </a:r>
          </a:p>
        </p:txBody>
      </p:sp>
      <p:sp>
        <p:nvSpPr>
          <p:cNvPr id="1308" name="Rounded Rectangle"/>
          <p:cNvSpPr/>
          <p:nvPr/>
        </p:nvSpPr>
        <p:spPr>
          <a:xfrm>
            <a:off x="15810162" y="9323513"/>
            <a:ext cx="3474802" cy="807311"/>
          </a:xfrm>
          <a:prstGeom prst="roundRect">
            <a:avLst>
              <a:gd name="adj" fmla="val 23966"/>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09" name="unlock()"/>
          <p:cNvSpPr txBox="1"/>
          <p:nvPr/>
        </p:nvSpPr>
        <p:spPr>
          <a:xfrm>
            <a:off x="16725808" y="9460469"/>
            <a:ext cx="1643510"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unlock()</a:t>
            </a:r>
          </a:p>
        </p:txBody>
      </p:sp>
      <p:sp>
        <p:nvSpPr>
          <p:cNvPr id="1310" name="Rounded Rectangle"/>
          <p:cNvSpPr/>
          <p:nvPr/>
        </p:nvSpPr>
        <p:spPr>
          <a:xfrm>
            <a:off x="15810162" y="8295949"/>
            <a:ext cx="3474802" cy="807311"/>
          </a:xfrm>
          <a:prstGeom prst="roundRect">
            <a:avLst>
              <a:gd name="adj" fmla="val 23966"/>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11" name="condition"/>
          <p:cNvSpPr txBox="1"/>
          <p:nvPr/>
        </p:nvSpPr>
        <p:spPr>
          <a:xfrm>
            <a:off x="16630232" y="8432904"/>
            <a:ext cx="183466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condition</a:t>
            </a:r>
          </a:p>
        </p:txBody>
      </p:sp>
      <p:sp>
        <p:nvSpPr>
          <p:cNvPr id="1312" name="Rounded Rectangle"/>
          <p:cNvSpPr/>
          <p:nvPr/>
        </p:nvSpPr>
        <p:spPr>
          <a:xfrm>
            <a:off x="15810162" y="10351078"/>
            <a:ext cx="3474802" cy="807311"/>
          </a:xfrm>
          <a:prstGeom prst="roundRect">
            <a:avLst>
              <a:gd name="adj" fmla="val 23966"/>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13" name="wait()"/>
          <p:cNvSpPr txBox="1"/>
          <p:nvPr/>
        </p:nvSpPr>
        <p:spPr>
          <a:xfrm>
            <a:off x="16916959" y="10488033"/>
            <a:ext cx="126120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vl1pPr>
          </a:lstStyle>
          <a:p>
            <a:pPr/>
            <a:r>
              <a:t>wait()</a:t>
            </a:r>
          </a:p>
        </p:txBody>
      </p:sp>
      <p:sp>
        <p:nvSpPr>
          <p:cNvPr id="1314" name="Line"/>
          <p:cNvSpPr/>
          <p:nvPr/>
        </p:nvSpPr>
        <p:spPr>
          <a:xfrm flipV="1">
            <a:off x="6665022" y="4139519"/>
            <a:ext cx="5311435" cy="1013212"/>
          </a:xfrm>
          <a:prstGeom prst="line">
            <a:avLst/>
          </a:prstGeom>
          <a:ln w="889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315" name="Rounded Rectangle"/>
          <p:cNvSpPr/>
          <p:nvPr/>
        </p:nvSpPr>
        <p:spPr>
          <a:xfrm>
            <a:off x="10523780" y="8835068"/>
            <a:ext cx="3336440" cy="1395804"/>
          </a:xfrm>
          <a:prstGeom prst="roundRect">
            <a:avLst>
              <a:gd name="adj" fmla="val 13648"/>
            </a:avLst>
          </a:prstGeom>
          <a:solidFill>
            <a:srgbClr val="B388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16" name="John"/>
          <p:cNvSpPr txBox="1"/>
          <p:nvPr/>
        </p:nvSpPr>
        <p:spPr>
          <a:xfrm>
            <a:off x="6019498" y="12183618"/>
            <a:ext cx="1643510"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sz="4000"/>
            </a:lvl1pPr>
          </a:lstStyle>
          <a:p>
            <a:pPr/>
            <a:r>
              <a:t>John</a:t>
            </a:r>
          </a:p>
        </p:txBody>
      </p:sp>
      <p:sp>
        <p:nvSpPr>
          <p:cNvPr id="1317" name="Alice"/>
          <p:cNvSpPr txBox="1"/>
          <p:nvPr/>
        </p:nvSpPr>
        <p:spPr>
          <a:xfrm>
            <a:off x="16630232" y="12183618"/>
            <a:ext cx="1834662"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sz="4000"/>
            </a:lvl1pPr>
          </a:lstStyle>
          <a:p>
            <a:pPr/>
            <a:r>
              <a:t>Alice</a:t>
            </a:r>
          </a:p>
        </p:txBody>
      </p:sp>
      <p:sp>
        <p:nvSpPr>
          <p:cNvPr id="1318" name="Rounded Rectangle"/>
          <p:cNvSpPr/>
          <p:nvPr/>
        </p:nvSpPr>
        <p:spPr>
          <a:xfrm>
            <a:off x="10523780" y="7162870"/>
            <a:ext cx="3336440" cy="1406741"/>
          </a:xfrm>
          <a:prstGeom prst="roundRect">
            <a:avLst>
              <a:gd name="adj" fmla="val 13542"/>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19" name="var left"/>
          <p:cNvSpPr txBox="1"/>
          <p:nvPr/>
        </p:nvSpPr>
        <p:spPr>
          <a:xfrm>
            <a:off x="10930597" y="7510640"/>
            <a:ext cx="2522805"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0"/>
              </a:spcBef>
              <a:defRPr sz="3500"/>
            </a:pPr>
            <a:r>
              <a:rPr>
                <a:solidFill>
                  <a:srgbClr val="E1BEE7"/>
                </a:solidFill>
              </a:rPr>
              <a:t>var</a:t>
            </a:r>
            <a:r>
              <a:t> left</a:t>
            </a:r>
          </a:p>
        </p:txBody>
      </p:sp>
      <p:sp>
        <p:nvSpPr>
          <p:cNvPr id="1320" name="Rounded Rectangle"/>
          <p:cNvSpPr/>
          <p:nvPr/>
        </p:nvSpPr>
        <p:spPr>
          <a:xfrm>
            <a:off x="10523780" y="8835068"/>
            <a:ext cx="3336440" cy="1406741"/>
          </a:xfrm>
          <a:prstGeom prst="roundRect">
            <a:avLst>
              <a:gd name="adj" fmla="val 13542"/>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21" name="var right"/>
          <p:cNvSpPr txBox="1"/>
          <p:nvPr/>
        </p:nvSpPr>
        <p:spPr>
          <a:xfrm>
            <a:off x="10911614" y="9177370"/>
            <a:ext cx="2522805" cy="71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0"/>
              </a:spcBef>
              <a:defRPr sz="3500"/>
            </a:pPr>
            <a:r>
              <a:rPr>
                <a:solidFill>
                  <a:srgbClr val="E1BEE7"/>
                </a:solidFill>
              </a:rPr>
              <a:t>var</a:t>
            </a:r>
            <a:r>
              <a:t> right</a:t>
            </a:r>
          </a:p>
        </p:txBody>
      </p:sp>
      <p:pic>
        <p:nvPicPr>
          <p:cNvPr id="1322" name="loop.png" descr="loop.png"/>
          <p:cNvPicPr>
            <a:picLocks noChangeAspect="1"/>
          </p:cNvPicPr>
          <p:nvPr/>
        </p:nvPicPr>
        <p:blipFill>
          <a:blip r:embed="rId4">
            <a:extLst/>
          </a:blip>
          <a:stretch>
            <a:fillRect/>
          </a:stretch>
        </p:blipFill>
        <p:spPr>
          <a:xfrm>
            <a:off x="11488629" y="5258365"/>
            <a:ext cx="1406741" cy="1406740"/>
          </a:xfrm>
          <a:prstGeom prst="rect">
            <a:avLst/>
          </a:prstGeom>
          <a:ln w="12700">
            <a:miter lim="400000"/>
          </a:ln>
        </p:spPr>
      </p:pic>
      <p:sp>
        <p:nvSpPr>
          <p:cNvPr id="1323" name="Hallway"/>
          <p:cNvSpPr txBox="1"/>
          <p:nvPr/>
        </p:nvSpPr>
        <p:spPr>
          <a:xfrm>
            <a:off x="10949582" y="10601036"/>
            <a:ext cx="252280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sz="4000"/>
            </a:lvl1pPr>
          </a:lstStyle>
          <a:p>
            <a:pPr/>
            <a:r>
              <a:t>Hallway</a:t>
            </a:r>
          </a:p>
        </p:txBody>
      </p:sp>
      <p:sp>
        <p:nvSpPr>
          <p:cNvPr id="1324" name="1"/>
          <p:cNvSpPr txBox="1"/>
          <p:nvPr/>
        </p:nvSpPr>
        <p:spPr>
          <a:xfrm>
            <a:off x="11754933" y="5650584"/>
            <a:ext cx="874134"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b="0" sz="3000">
                <a:latin typeface="Avenir Next Heavy"/>
                <a:ea typeface="Avenir Next Heavy"/>
                <a:cs typeface="Avenir Next Heavy"/>
                <a:sym typeface="Avenir Next Heavy"/>
              </a:defRPr>
            </a:lvl1pPr>
          </a:lstStyle>
          <a:p>
            <a:pPr/>
            <a:r>
              <a:t>1</a:t>
            </a:r>
          </a:p>
        </p:txBody>
      </p:sp>
      <p:sp>
        <p:nvSpPr>
          <p:cNvPr id="1325" name="2"/>
          <p:cNvSpPr txBox="1"/>
          <p:nvPr/>
        </p:nvSpPr>
        <p:spPr>
          <a:xfrm>
            <a:off x="11754933" y="5650584"/>
            <a:ext cx="874134"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b="0" sz="3000">
                <a:latin typeface="Avenir Next Heavy"/>
                <a:ea typeface="Avenir Next Heavy"/>
                <a:cs typeface="Avenir Next Heavy"/>
                <a:sym typeface="Avenir Next Heavy"/>
              </a:defRPr>
            </a:lvl1pPr>
          </a:lstStyle>
          <a:p>
            <a:pPr/>
            <a:r>
              <a:t>2</a:t>
            </a:r>
          </a:p>
        </p:txBody>
      </p:sp>
      <p:sp>
        <p:nvSpPr>
          <p:cNvPr id="1326" name="Rectangle"/>
          <p:cNvSpPr/>
          <p:nvPr/>
        </p:nvSpPr>
        <p:spPr>
          <a:xfrm>
            <a:off x="3531462" y="508303"/>
            <a:ext cx="17283109" cy="12699394"/>
          </a:xfrm>
          <a:prstGeom prst="rect">
            <a:avLst/>
          </a:prstGeom>
          <a:solidFill>
            <a:srgbClr val="0D0D0D">
              <a:alpha val="79951"/>
            </a:srgbClr>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327" name="time (1).png" descr="time (1).png"/>
          <p:cNvPicPr>
            <a:picLocks noChangeAspect="1"/>
          </p:cNvPicPr>
          <p:nvPr/>
        </p:nvPicPr>
        <p:blipFill>
          <a:blip r:embed="rId5">
            <a:extLst/>
          </a:blip>
          <a:stretch>
            <a:fillRect/>
          </a:stretch>
        </p:blipFill>
        <p:spPr>
          <a:xfrm>
            <a:off x="6597746" y="4658013"/>
            <a:ext cx="4868557" cy="4868557"/>
          </a:xfrm>
          <a:prstGeom prst="rect">
            <a:avLst/>
          </a:prstGeom>
          <a:ln w="12700">
            <a:miter lim="400000"/>
          </a:ln>
        </p:spPr>
      </p:pic>
      <p:pic>
        <p:nvPicPr>
          <p:cNvPr id="1328" name="convert.png" descr="convert.png"/>
          <p:cNvPicPr>
            <a:picLocks noChangeAspect="1"/>
          </p:cNvPicPr>
          <p:nvPr/>
        </p:nvPicPr>
        <p:blipFill>
          <a:blip r:embed="rId6">
            <a:extLst/>
          </a:blip>
          <a:stretch>
            <a:fillRect/>
          </a:stretch>
        </p:blipFill>
        <p:spPr>
          <a:xfrm>
            <a:off x="12644429" y="4521380"/>
            <a:ext cx="5141825" cy="5141824"/>
          </a:xfrm>
          <a:prstGeom prst="rect">
            <a:avLst/>
          </a:prstGeom>
          <a:ln w="12700">
            <a:miter lim="400000"/>
          </a:ln>
        </p:spPr>
      </p:pic>
      <p:sp>
        <p:nvSpPr>
          <p:cNvPr id="1329" name="WASTED…"/>
          <p:cNvSpPr txBox="1"/>
          <p:nvPr/>
        </p:nvSpPr>
        <p:spPr>
          <a:xfrm>
            <a:off x="7707001" y="9730279"/>
            <a:ext cx="2650047" cy="1418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70000"/>
              </a:lnSpc>
              <a:spcBef>
                <a:spcPts val="0"/>
              </a:spcBef>
              <a:defRPr b="0" sz="4500">
                <a:latin typeface="Avenir Next Heavy"/>
                <a:ea typeface="Avenir Next Heavy"/>
                <a:cs typeface="Avenir Next Heavy"/>
                <a:sym typeface="Avenir Next Heavy"/>
              </a:defRPr>
            </a:pPr>
            <a:r>
              <a:t>WASTED</a:t>
            </a:r>
          </a:p>
          <a:p>
            <a:pPr algn="ctr">
              <a:lnSpc>
                <a:spcPct val="70000"/>
              </a:lnSpc>
              <a:spcBef>
                <a:spcPts val="0"/>
              </a:spcBef>
              <a:defRPr b="0" sz="4500">
                <a:latin typeface="Avenir Next Heavy"/>
                <a:ea typeface="Avenir Next Heavy"/>
                <a:cs typeface="Avenir Next Heavy"/>
                <a:sym typeface="Avenir Next Heavy"/>
              </a:defRPr>
            </a:pPr>
            <a:r>
              <a:t>TIME</a:t>
            </a:r>
          </a:p>
        </p:txBody>
      </p:sp>
      <p:sp>
        <p:nvSpPr>
          <p:cNvPr id="1330" name="UNCHANGED…"/>
          <p:cNvSpPr txBox="1"/>
          <p:nvPr/>
        </p:nvSpPr>
        <p:spPr>
          <a:xfrm>
            <a:off x="13219662" y="9730279"/>
            <a:ext cx="3991357" cy="14185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70000"/>
              </a:lnSpc>
              <a:spcBef>
                <a:spcPts val="0"/>
              </a:spcBef>
              <a:defRPr b="0" sz="4500">
                <a:latin typeface="Avenir Next Heavy"/>
                <a:ea typeface="Avenir Next Heavy"/>
                <a:cs typeface="Avenir Next Heavy"/>
                <a:sym typeface="Avenir Next Heavy"/>
              </a:defRPr>
            </a:pPr>
            <a:r>
              <a:t>UNCHANGED</a:t>
            </a:r>
          </a:p>
          <a:p>
            <a:pPr algn="ctr">
              <a:lnSpc>
                <a:spcPct val="70000"/>
              </a:lnSpc>
              <a:spcBef>
                <a:spcPts val="0"/>
              </a:spcBef>
              <a:defRPr b="0" sz="4500">
                <a:latin typeface="Avenir Next Heavy"/>
                <a:ea typeface="Avenir Next Heavy"/>
                <a:cs typeface="Avenir Next Heavy"/>
                <a:sym typeface="Avenir Next Heavy"/>
              </a:defRPr>
            </a:pPr>
            <a:r>
              <a:t>STATE</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285"/>
                                        </p:tgtEl>
                                        <p:attrNameLst>
                                          <p:attrName>style.visibility</p:attrName>
                                        </p:attrNameLst>
                                      </p:cBhvr>
                                      <p:to>
                                        <p:strVal val="visible"/>
                                      </p:to>
                                    </p:set>
                                    <p:anim calcmode="lin" valueType="num">
                                      <p:cBhvr>
                                        <p:cTn id="7" dur="800" fill="hold"/>
                                        <p:tgtEl>
                                          <p:spTgt spid="1285"/>
                                        </p:tgtEl>
                                        <p:attrNameLst>
                                          <p:attrName>ppt_w</p:attrName>
                                        </p:attrNameLst>
                                      </p:cBhvr>
                                      <p:tavLst>
                                        <p:tav tm="0">
                                          <p:val>
                                            <p:fltVal val="0"/>
                                          </p:val>
                                        </p:tav>
                                        <p:tav tm="100000">
                                          <p:val>
                                            <p:strVal val="#ppt_w"/>
                                          </p:val>
                                        </p:tav>
                                      </p:tavLst>
                                    </p:anim>
                                    <p:anim calcmode="lin" valueType="num">
                                      <p:cBhvr>
                                        <p:cTn id="8" dur="800" fill="hold"/>
                                        <p:tgtEl>
                                          <p:spTgt spid="1285"/>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32" presetID="23" grpId="2" fill="hold">
                                  <p:stCondLst>
                                    <p:cond delay="0"/>
                                  </p:stCondLst>
                                  <p:iterate type="el" backwards="0">
                                    <p:tmAbs val="0"/>
                                  </p:iterate>
                                  <p:childTnLst>
                                    <p:set>
                                      <p:cBhvr>
                                        <p:cTn id="11" fill="hold"/>
                                        <p:tgtEl>
                                          <p:spTgt spid="1286"/>
                                        </p:tgtEl>
                                        <p:attrNameLst>
                                          <p:attrName>style.visibility</p:attrName>
                                        </p:attrNameLst>
                                      </p:cBhvr>
                                      <p:to>
                                        <p:strVal val="visible"/>
                                      </p:to>
                                    </p:set>
                                    <p:anim calcmode="lin" valueType="num">
                                      <p:cBhvr>
                                        <p:cTn id="12" dur="800" fill="hold"/>
                                        <p:tgtEl>
                                          <p:spTgt spid="1286"/>
                                        </p:tgtEl>
                                        <p:attrNameLst>
                                          <p:attrName>ppt_w</p:attrName>
                                        </p:attrNameLst>
                                      </p:cBhvr>
                                      <p:tavLst>
                                        <p:tav tm="0">
                                          <p:val>
                                            <p:strVal val="4*#ppt_w"/>
                                          </p:val>
                                        </p:tav>
                                        <p:tav tm="100000">
                                          <p:val>
                                            <p:strVal val="#ppt_w"/>
                                          </p:val>
                                        </p:tav>
                                      </p:tavLst>
                                    </p:anim>
                                    <p:anim calcmode="lin" valueType="num">
                                      <p:cBhvr>
                                        <p:cTn id="13" dur="800" fill="hold"/>
                                        <p:tgtEl>
                                          <p:spTgt spid="1286"/>
                                        </p:tgtEl>
                                        <p:attrNameLst>
                                          <p:attrName>ppt_h</p:attrName>
                                        </p:attrNameLst>
                                      </p:cBhvr>
                                      <p:tavLst>
                                        <p:tav tm="0">
                                          <p:val>
                                            <p:strVal val="4*#ppt_h"/>
                                          </p:val>
                                        </p:tav>
                                        <p:tav tm="100000">
                                          <p:val>
                                            <p:strVal val="#ppt_h"/>
                                          </p:val>
                                        </p:tav>
                                      </p:tavLst>
                                    </p:anim>
                                  </p:childTnLst>
                                </p:cTn>
                              </p:par>
                            </p:childTnLst>
                          </p:cTn>
                        </p:par>
                        <p:par>
                          <p:cTn id="14" fill="hold">
                            <p:stCondLst>
                              <p:cond delay="1600"/>
                            </p:stCondLst>
                            <p:childTnLst>
                              <p:par>
                                <p:cTn id="15" presetClass="entr" nodeType="afterEffect" presetSubtype="32" presetID="4" grpId="3" fill="hold">
                                  <p:stCondLst>
                                    <p:cond delay="0"/>
                                  </p:stCondLst>
                                  <p:iterate type="el" backwards="0">
                                    <p:tmAbs val="0"/>
                                  </p:iterate>
                                  <p:childTnLst>
                                    <p:set>
                                      <p:cBhvr>
                                        <p:cTn id="16" fill="hold"/>
                                        <p:tgtEl>
                                          <p:spTgt spid="1287"/>
                                        </p:tgtEl>
                                        <p:attrNameLst>
                                          <p:attrName>style.visibility</p:attrName>
                                        </p:attrNameLst>
                                      </p:cBhvr>
                                      <p:to>
                                        <p:strVal val="visible"/>
                                      </p:to>
                                    </p:set>
                                    <p:animEffect filter="box(out)" transition="in">
                                      <p:cBhvr>
                                        <p:cTn id="17" dur="600"/>
                                        <p:tgtEl>
                                          <p:spTgt spid="1287"/>
                                        </p:tgtEl>
                                      </p:cBhvr>
                                    </p:animEffect>
                                  </p:childTnLst>
                                </p:cTn>
                              </p:par>
                            </p:childTnLst>
                          </p:cTn>
                        </p:par>
                        <p:par>
                          <p:cTn id="18" fill="hold">
                            <p:stCondLst>
                              <p:cond delay="2200"/>
                            </p:stCondLst>
                            <p:childTnLst>
                              <p:par>
                                <p:cTn id="19" presetClass="entr" nodeType="afterEffect" presetSubtype="32" presetID="4" grpId="4" fill="hold">
                                  <p:stCondLst>
                                    <p:cond delay="0"/>
                                  </p:stCondLst>
                                  <p:iterate type="el" backwards="0">
                                    <p:tmAbs val="0"/>
                                  </p:iterate>
                                  <p:childTnLst>
                                    <p:set>
                                      <p:cBhvr>
                                        <p:cTn id="20" fill="hold"/>
                                        <p:tgtEl>
                                          <p:spTgt spid="1288"/>
                                        </p:tgtEl>
                                        <p:attrNameLst>
                                          <p:attrName>style.visibility</p:attrName>
                                        </p:attrNameLst>
                                      </p:cBhvr>
                                      <p:to>
                                        <p:strVal val="visible"/>
                                      </p:to>
                                    </p:set>
                                    <p:animEffect filter="box(out)" transition="in">
                                      <p:cBhvr>
                                        <p:cTn id="21" dur="700"/>
                                        <p:tgtEl>
                                          <p:spTgt spid="1288"/>
                                        </p:tgtEl>
                                      </p:cBhvr>
                                    </p:animEffect>
                                  </p:childTnLst>
                                </p:cTn>
                              </p:par>
                            </p:childTnLst>
                          </p:cTn>
                        </p:par>
                        <p:par>
                          <p:cTn id="22" fill="hold">
                            <p:stCondLst>
                              <p:cond delay="2900"/>
                            </p:stCondLst>
                            <p:childTnLst>
                              <p:par>
                                <p:cTn id="23" presetClass="entr" nodeType="afterEffect" presetSubtype="32" presetID="23" grpId="5" fill="hold">
                                  <p:stCondLst>
                                    <p:cond delay="0"/>
                                  </p:stCondLst>
                                  <p:iterate type="el" backwards="0">
                                    <p:tmAbs val="0"/>
                                  </p:iterate>
                                  <p:childTnLst>
                                    <p:set>
                                      <p:cBhvr>
                                        <p:cTn id="24" fill="hold"/>
                                        <p:tgtEl>
                                          <p:spTgt spid="1289"/>
                                        </p:tgtEl>
                                        <p:attrNameLst>
                                          <p:attrName>style.visibility</p:attrName>
                                        </p:attrNameLst>
                                      </p:cBhvr>
                                      <p:to>
                                        <p:strVal val="visible"/>
                                      </p:to>
                                    </p:set>
                                    <p:anim calcmode="lin" valueType="num">
                                      <p:cBhvr>
                                        <p:cTn id="25" dur="800" fill="hold"/>
                                        <p:tgtEl>
                                          <p:spTgt spid="1289"/>
                                        </p:tgtEl>
                                        <p:attrNameLst>
                                          <p:attrName>ppt_w</p:attrName>
                                        </p:attrNameLst>
                                      </p:cBhvr>
                                      <p:tavLst>
                                        <p:tav tm="0">
                                          <p:val>
                                            <p:strVal val="4*#ppt_w"/>
                                          </p:val>
                                        </p:tav>
                                        <p:tav tm="100000">
                                          <p:val>
                                            <p:strVal val="#ppt_w"/>
                                          </p:val>
                                        </p:tav>
                                      </p:tavLst>
                                    </p:anim>
                                    <p:anim calcmode="lin" valueType="num">
                                      <p:cBhvr>
                                        <p:cTn id="26" dur="800" fill="hold"/>
                                        <p:tgtEl>
                                          <p:spTgt spid="1289"/>
                                        </p:tgtEl>
                                        <p:attrNameLst>
                                          <p:attrName>ppt_h</p:attrName>
                                        </p:attrNameLst>
                                      </p:cBhvr>
                                      <p:tavLst>
                                        <p:tav tm="0">
                                          <p:val>
                                            <p:strVal val="4*#ppt_h"/>
                                          </p:val>
                                        </p:tav>
                                        <p:tav tm="100000">
                                          <p:val>
                                            <p:strVal val="#ppt_h"/>
                                          </p:val>
                                        </p:tav>
                                      </p:tavLst>
                                    </p:anim>
                                  </p:childTnLst>
                                </p:cTn>
                              </p:par>
                            </p:childTnLst>
                          </p:cTn>
                        </p:par>
                        <p:par>
                          <p:cTn id="27" fill="hold">
                            <p:stCondLst>
                              <p:cond delay="3700"/>
                            </p:stCondLst>
                            <p:childTnLst>
                              <p:par>
                                <p:cTn id="28" presetClass="entr" nodeType="afterEffect" presetID="9" grpId="6" fill="hold">
                                  <p:stCondLst>
                                    <p:cond delay="0"/>
                                  </p:stCondLst>
                                  <p:iterate type="el" backwards="0">
                                    <p:tmAbs val="0"/>
                                  </p:iterate>
                                  <p:childTnLst>
                                    <p:set>
                                      <p:cBhvr>
                                        <p:cTn id="29" fill="hold"/>
                                        <p:tgtEl>
                                          <p:spTgt spid="1290"/>
                                        </p:tgtEl>
                                        <p:attrNameLst>
                                          <p:attrName>style.visibility</p:attrName>
                                        </p:attrNameLst>
                                      </p:cBhvr>
                                      <p:to>
                                        <p:strVal val="visible"/>
                                      </p:to>
                                    </p:set>
                                    <p:animEffect filter="dissolve" transition="in">
                                      <p:cBhvr>
                                        <p:cTn id="30" dur="1500"/>
                                        <p:tgtEl>
                                          <p:spTgt spid="1290"/>
                                        </p:tgtEl>
                                      </p:cBhvr>
                                    </p:animEffect>
                                  </p:childTnLst>
                                </p:cTn>
                              </p:par>
                            </p:childTnLst>
                          </p:cTn>
                        </p:par>
                        <p:par>
                          <p:cTn id="31" fill="hold">
                            <p:stCondLst>
                              <p:cond delay="5200"/>
                            </p:stCondLst>
                            <p:childTnLst>
                              <p:par>
                                <p:cTn id="32" presetClass="entr" nodeType="afterEffect" presetSubtype="32" presetID="4" grpId="7" fill="hold">
                                  <p:stCondLst>
                                    <p:cond delay="100"/>
                                  </p:stCondLst>
                                  <p:iterate type="el" backwards="0">
                                    <p:tmAbs val="0"/>
                                  </p:iterate>
                                  <p:childTnLst>
                                    <p:set>
                                      <p:cBhvr>
                                        <p:cTn id="33" fill="hold"/>
                                        <p:tgtEl>
                                          <p:spTgt spid="1291"/>
                                        </p:tgtEl>
                                        <p:attrNameLst>
                                          <p:attrName>style.visibility</p:attrName>
                                        </p:attrNameLst>
                                      </p:cBhvr>
                                      <p:to>
                                        <p:strVal val="visible"/>
                                      </p:to>
                                    </p:set>
                                    <p:animEffect filter="box(out)" transition="in">
                                      <p:cBhvr>
                                        <p:cTn id="34" dur="700"/>
                                        <p:tgtEl>
                                          <p:spTgt spid="1291"/>
                                        </p:tgtEl>
                                      </p:cBhvr>
                                    </p:animEffect>
                                  </p:childTnLst>
                                </p:cTn>
                              </p:par>
                            </p:childTnLst>
                          </p:cTn>
                        </p:par>
                        <p:par>
                          <p:cTn id="35" fill="hold">
                            <p:stCondLst>
                              <p:cond delay="6000"/>
                            </p:stCondLst>
                            <p:childTnLst>
                              <p:par>
                                <p:cTn id="36" presetClass="entr" nodeType="afterEffect" presetID="9" grpId="8" fill="hold">
                                  <p:stCondLst>
                                    <p:cond delay="200"/>
                                  </p:stCondLst>
                                  <p:iterate type="el" backwards="0">
                                    <p:tmAbs val="0"/>
                                  </p:iterate>
                                  <p:childTnLst>
                                    <p:set>
                                      <p:cBhvr>
                                        <p:cTn id="37" fill="hold"/>
                                        <p:tgtEl>
                                          <p:spTgt spid="1314"/>
                                        </p:tgtEl>
                                        <p:attrNameLst>
                                          <p:attrName>style.visibility</p:attrName>
                                        </p:attrNameLst>
                                      </p:cBhvr>
                                      <p:to>
                                        <p:strVal val="visible"/>
                                      </p:to>
                                    </p:set>
                                    <p:animEffect filter="dissolve" transition="in">
                                      <p:cBhvr>
                                        <p:cTn id="38" dur="1000"/>
                                        <p:tgtEl>
                                          <p:spTgt spid="1314"/>
                                        </p:tgtEl>
                                      </p:cBhvr>
                                    </p:animEffect>
                                  </p:childTnLst>
                                </p:cTn>
                              </p:par>
                            </p:childTnLst>
                          </p:cTn>
                        </p:par>
                        <p:par>
                          <p:cTn id="39" fill="hold">
                            <p:stCondLst>
                              <p:cond delay="7200"/>
                            </p:stCondLst>
                            <p:childTnLst>
                              <p:par>
                                <p:cTn id="40" presetClass="entr" nodeType="afterEffect" presetSubtype="32" presetID="4" grpId="9" fill="hold">
                                  <p:stCondLst>
                                    <p:cond delay="0"/>
                                  </p:stCondLst>
                                  <p:iterate type="el" backwards="0">
                                    <p:tmAbs val="0"/>
                                  </p:iterate>
                                  <p:childTnLst>
                                    <p:set>
                                      <p:cBhvr>
                                        <p:cTn id="41" fill="hold"/>
                                        <p:tgtEl>
                                          <p:spTgt spid="1292"/>
                                        </p:tgtEl>
                                        <p:attrNameLst>
                                          <p:attrName>style.visibility</p:attrName>
                                        </p:attrNameLst>
                                      </p:cBhvr>
                                      <p:to>
                                        <p:strVal val="visible"/>
                                      </p:to>
                                    </p:set>
                                    <p:animEffect filter="box(out)" transition="in">
                                      <p:cBhvr>
                                        <p:cTn id="42" dur="700"/>
                                        <p:tgtEl>
                                          <p:spTgt spid="1292"/>
                                        </p:tgtEl>
                                      </p:cBhvr>
                                    </p:animEffect>
                                  </p:childTnLst>
                                </p:cTn>
                              </p:par>
                            </p:childTnLst>
                          </p:cTn>
                        </p:par>
                        <p:par>
                          <p:cTn id="43" fill="hold">
                            <p:stCondLst>
                              <p:cond delay="7900"/>
                            </p:stCondLst>
                            <p:childTnLst>
                              <p:par>
                                <p:cTn id="44" presetClass="entr" nodeType="afterEffect" presetSubtype="32" presetID="23" grpId="10" fill="hold">
                                  <p:stCondLst>
                                    <p:cond delay="0"/>
                                  </p:stCondLst>
                                  <p:iterate type="el" backwards="0">
                                    <p:tmAbs val="0"/>
                                  </p:iterate>
                                  <p:childTnLst>
                                    <p:set>
                                      <p:cBhvr>
                                        <p:cTn id="45" fill="hold"/>
                                        <p:tgtEl>
                                          <p:spTgt spid="1293"/>
                                        </p:tgtEl>
                                        <p:attrNameLst>
                                          <p:attrName>style.visibility</p:attrName>
                                        </p:attrNameLst>
                                      </p:cBhvr>
                                      <p:to>
                                        <p:strVal val="visible"/>
                                      </p:to>
                                    </p:set>
                                    <p:anim calcmode="lin" valueType="num">
                                      <p:cBhvr>
                                        <p:cTn id="46" dur="800" fill="hold"/>
                                        <p:tgtEl>
                                          <p:spTgt spid="1293"/>
                                        </p:tgtEl>
                                        <p:attrNameLst>
                                          <p:attrName>ppt_w</p:attrName>
                                        </p:attrNameLst>
                                      </p:cBhvr>
                                      <p:tavLst>
                                        <p:tav tm="0">
                                          <p:val>
                                            <p:strVal val="4*#ppt_w"/>
                                          </p:val>
                                        </p:tav>
                                        <p:tav tm="100000">
                                          <p:val>
                                            <p:strVal val="#ppt_w"/>
                                          </p:val>
                                        </p:tav>
                                      </p:tavLst>
                                    </p:anim>
                                    <p:anim calcmode="lin" valueType="num">
                                      <p:cBhvr>
                                        <p:cTn id="47" dur="800" fill="hold"/>
                                        <p:tgtEl>
                                          <p:spTgt spid="1293"/>
                                        </p:tgtEl>
                                        <p:attrNameLst>
                                          <p:attrName>ppt_h</p:attrName>
                                        </p:attrNameLst>
                                      </p:cBhvr>
                                      <p:tavLst>
                                        <p:tav tm="0">
                                          <p:val>
                                            <p:strVal val="4*#ppt_h"/>
                                          </p:val>
                                        </p:tav>
                                        <p:tav tm="100000">
                                          <p:val>
                                            <p:strVal val="#ppt_h"/>
                                          </p:val>
                                        </p:tav>
                                      </p:tavLst>
                                    </p:anim>
                                  </p:childTnLst>
                                </p:cTn>
                              </p:par>
                            </p:childTnLst>
                          </p:cTn>
                        </p:par>
                        <p:par>
                          <p:cTn id="48" fill="hold">
                            <p:stCondLst>
                              <p:cond delay="8700"/>
                            </p:stCondLst>
                            <p:childTnLst>
                              <p:par>
                                <p:cTn id="49" presetClass="entr" nodeType="afterEffect" presetSubtype="32" presetID="4" grpId="11" fill="hold">
                                  <p:stCondLst>
                                    <p:cond delay="400"/>
                                  </p:stCondLst>
                                  <p:iterate type="el" backwards="0">
                                    <p:tmAbs val="0"/>
                                  </p:iterate>
                                  <p:childTnLst>
                                    <p:set>
                                      <p:cBhvr>
                                        <p:cTn id="50" fill="hold"/>
                                        <p:tgtEl>
                                          <p:spTgt spid="1297"/>
                                        </p:tgtEl>
                                        <p:attrNameLst>
                                          <p:attrName>style.visibility</p:attrName>
                                        </p:attrNameLst>
                                      </p:cBhvr>
                                      <p:to>
                                        <p:strVal val="visible"/>
                                      </p:to>
                                    </p:set>
                                    <p:animEffect filter="box(out)" transition="in">
                                      <p:cBhvr>
                                        <p:cTn id="51" dur="700"/>
                                        <p:tgtEl>
                                          <p:spTgt spid="1297"/>
                                        </p:tgtEl>
                                      </p:cBhvr>
                                    </p:animEffect>
                                  </p:childTnLst>
                                </p:cTn>
                              </p:par>
                            </p:childTnLst>
                          </p:cTn>
                        </p:par>
                        <p:par>
                          <p:cTn id="52" fill="hold">
                            <p:stCondLst>
                              <p:cond delay="9800"/>
                            </p:stCondLst>
                            <p:childTnLst>
                              <p:par>
                                <p:cTn id="53" presetClass="entr" nodeType="afterEffect" presetSubtype="32" presetID="23" grpId="12" fill="hold">
                                  <p:stCondLst>
                                    <p:cond delay="0"/>
                                  </p:stCondLst>
                                  <p:iterate type="el" backwards="0">
                                    <p:tmAbs val="0"/>
                                  </p:iterate>
                                  <p:childTnLst>
                                    <p:set>
                                      <p:cBhvr>
                                        <p:cTn id="54" fill="hold"/>
                                        <p:tgtEl>
                                          <p:spTgt spid="1298"/>
                                        </p:tgtEl>
                                        <p:attrNameLst>
                                          <p:attrName>style.visibility</p:attrName>
                                        </p:attrNameLst>
                                      </p:cBhvr>
                                      <p:to>
                                        <p:strVal val="visible"/>
                                      </p:to>
                                    </p:set>
                                    <p:anim calcmode="lin" valueType="num">
                                      <p:cBhvr>
                                        <p:cTn id="55" dur="800" fill="hold"/>
                                        <p:tgtEl>
                                          <p:spTgt spid="1298"/>
                                        </p:tgtEl>
                                        <p:attrNameLst>
                                          <p:attrName>ppt_w</p:attrName>
                                        </p:attrNameLst>
                                      </p:cBhvr>
                                      <p:tavLst>
                                        <p:tav tm="0">
                                          <p:val>
                                            <p:strVal val="4*#ppt_w"/>
                                          </p:val>
                                        </p:tav>
                                        <p:tav tm="100000">
                                          <p:val>
                                            <p:strVal val="#ppt_w"/>
                                          </p:val>
                                        </p:tav>
                                      </p:tavLst>
                                    </p:anim>
                                    <p:anim calcmode="lin" valueType="num">
                                      <p:cBhvr>
                                        <p:cTn id="56" dur="800" fill="hold"/>
                                        <p:tgtEl>
                                          <p:spTgt spid="1298"/>
                                        </p:tgtEl>
                                        <p:attrNameLst>
                                          <p:attrName>ppt_h</p:attrName>
                                        </p:attrNameLst>
                                      </p:cBhvr>
                                      <p:tavLst>
                                        <p:tav tm="0">
                                          <p:val>
                                            <p:strVal val="4*#ppt_h"/>
                                          </p:val>
                                        </p:tav>
                                        <p:tav tm="100000">
                                          <p:val>
                                            <p:strVal val="#ppt_h"/>
                                          </p:val>
                                        </p:tav>
                                      </p:tavLst>
                                    </p:anim>
                                  </p:childTnLst>
                                </p:cTn>
                              </p:par>
                            </p:childTnLst>
                          </p:cTn>
                        </p:par>
                        <p:par>
                          <p:cTn id="57" fill="hold">
                            <p:stCondLst>
                              <p:cond delay="10600"/>
                            </p:stCondLst>
                            <p:childTnLst>
                              <p:par>
                                <p:cTn id="58" presetClass="entr" nodeType="afterEffect" presetSubtype="32" presetID="4" grpId="13" fill="hold">
                                  <p:stCondLst>
                                    <p:cond delay="400"/>
                                  </p:stCondLst>
                                  <p:iterate type="el" backwards="0">
                                    <p:tmAbs val="0"/>
                                  </p:iterate>
                                  <p:childTnLst>
                                    <p:set>
                                      <p:cBhvr>
                                        <p:cTn id="59" fill="hold"/>
                                        <p:tgtEl>
                                          <p:spTgt spid="1294"/>
                                        </p:tgtEl>
                                        <p:attrNameLst>
                                          <p:attrName>style.visibility</p:attrName>
                                        </p:attrNameLst>
                                      </p:cBhvr>
                                      <p:to>
                                        <p:strVal val="visible"/>
                                      </p:to>
                                    </p:set>
                                    <p:animEffect filter="box(out)" transition="in">
                                      <p:cBhvr>
                                        <p:cTn id="60" dur="700"/>
                                        <p:tgtEl>
                                          <p:spTgt spid="1294"/>
                                        </p:tgtEl>
                                      </p:cBhvr>
                                    </p:animEffect>
                                  </p:childTnLst>
                                </p:cTn>
                              </p:par>
                            </p:childTnLst>
                          </p:cTn>
                        </p:par>
                        <p:par>
                          <p:cTn id="61" fill="hold">
                            <p:stCondLst>
                              <p:cond delay="11700"/>
                            </p:stCondLst>
                            <p:childTnLst>
                              <p:par>
                                <p:cTn id="62" presetClass="entr" nodeType="afterEffect" presetSubtype="32" presetID="23" grpId="14" fill="hold">
                                  <p:stCondLst>
                                    <p:cond delay="0"/>
                                  </p:stCondLst>
                                  <p:iterate type="el" backwards="0">
                                    <p:tmAbs val="0"/>
                                  </p:iterate>
                                  <p:childTnLst>
                                    <p:set>
                                      <p:cBhvr>
                                        <p:cTn id="63" fill="hold"/>
                                        <p:tgtEl>
                                          <p:spTgt spid="1295"/>
                                        </p:tgtEl>
                                        <p:attrNameLst>
                                          <p:attrName>style.visibility</p:attrName>
                                        </p:attrNameLst>
                                      </p:cBhvr>
                                      <p:to>
                                        <p:strVal val="visible"/>
                                      </p:to>
                                    </p:set>
                                    <p:anim calcmode="lin" valueType="num">
                                      <p:cBhvr>
                                        <p:cTn id="64" dur="800" fill="hold"/>
                                        <p:tgtEl>
                                          <p:spTgt spid="1295"/>
                                        </p:tgtEl>
                                        <p:attrNameLst>
                                          <p:attrName>ppt_w</p:attrName>
                                        </p:attrNameLst>
                                      </p:cBhvr>
                                      <p:tavLst>
                                        <p:tav tm="0">
                                          <p:val>
                                            <p:strVal val="4*#ppt_w"/>
                                          </p:val>
                                        </p:tav>
                                        <p:tav tm="100000">
                                          <p:val>
                                            <p:strVal val="#ppt_w"/>
                                          </p:val>
                                        </p:tav>
                                      </p:tavLst>
                                    </p:anim>
                                    <p:anim calcmode="lin" valueType="num">
                                      <p:cBhvr>
                                        <p:cTn id="65" dur="800" fill="hold"/>
                                        <p:tgtEl>
                                          <p:spTgt spid="1295"/>
                                        </p:tgtEl>
                                        <p:attrNameLst>
                                          <p:attrName>ppt_h</p:attrName>
                                        </p:attrNameLst>
                                      </p:cBhvr>
                                      <p:tavLst>
                                        <p:tav tm="0">
                                          <p:val>
                                            <p:strVal val="4*#ppt_h"/>
                                          </p:val>
                                        </p:tav>
                                        <p:tav tm="100000">
                                          <p:val>
                                            <p:strVal val="#ppt_h"/>
                                          </p:val>
                                        </p:tav>
                                      </p:tavLst>
                                    </p:anim>
                                  </p:childTnLst>
                                </p:cTn>
                              </p:par>
                            </p:childTnLst>
                          </p:cTn>
                        </p:par>
                        <p:par>
                          <p:cTn id="66" fill="hold">
                            <p:stCondLst>
                              <p:cond delay="12500"/>
                            </p:stCondLst>
                            <p:childTnLst>
                              <p:par>
                                <p:cTn id="67" presetClass="entr" nodeType="afterEffect" presetSubtype="32" presetID="4" grpId="15" fill="hold">
                                  <p:stCondLst>
                                    <p:cond delay="400"/>
                                  </p:stCondLst>
                                  <p:iterate type="el" backwards="0">
                                    <p:tmAbs val="0"/>
                                  </p:iterate>
                                  <p:childTnLst>
                                    <p:set>
                                      <p:cBhvr>
                                        <p:cTn id="68" fill="hold"/>
                                        <p:tgtEl>
                                          <p:spTgt spid="1300"/>
                                        </p:tgtEl>
                                        <p:attrNameLst>
                                          <p:attrName>style.visibility</p:attrName>
                                        </p:attrNameLst>
                                      </p:cBhvr>
                                      <p:to>
                                        <p:strVal val="visible"/>
                                      </p:to>
                                    </p:set>
                                    <p:animEffect filter="box(out)" transition="in">
                                      <p:cBhvr>
                                        <p:cTn id="69" dur="700"/>
                                        <p:tgtEl>
                                          <p:spTgt spid="1300"/>
                                        </p:tgtEl>
                                      </p:cBhvr>
                                    </p:animEffect>
                                  </p:childTnLst>
                                </p:cTn>
                              </p:par>
                            </p:childTnLst>
                          </p:cTn>
                        </p:par>
                        <p:par>
                          <p:cTn id="70" fill="hold">
                            <p:stCondLst>
                              <p:cond delay="13600"/>
                            </p:stCondLst>
                            <p:childTnLst>
                              <p:par>
                                <p:cTn id="71" presetClass="entr" nodeType="afterEffect" presetSubtype="32" presetID="23" grpId="16" fill="hold">
                                  <p:stCondLst>
                                    <p:cond delay="0"/>
                                  </p:stCondLst>
                                  <p:iterate type="el" backwards="0">
                                    <p:tmAbs val="0"/>
                                  </p:iterate>
                                  <p:childTnLst>
                                    <p:set>
                                      <p:cBhvr>
                                        <p:cTn id="72" fill="hold"/>
                                        <p:tgtEl>
                                          <p:spTgt spid="1301"/>
                                        </p:tgtEl>
                                        <p:attrNameLst>
                                          <p:attrName>style.visibility</p:attrName>
                                        </p:attrNameLst>
                                      </p:cBhvr>
                                      <p:to>
                                        <p:strVal val="visible"/>
                                      </p:to>
                                    </p:set>
                                    <p:anim calcmode="lin" valueType="num">
                                      <p:cBhvr>
                                        <p:cTn id="73" dur="800" fill="hold"/>
                                        <p:tgtEl>
                                          <p:spTgt spid="1301"/>
                                        </p:tgtEl>
                                        <p:attrNameLst>
                                          <p:attrName>ppt_w</p:attrName>
                                        </p:attrNameLst>
                                      </p:cBhvr>
                                      <p:tavLst>
                                        <p:tav tm="0">
                                          <p:val>
                                            <p:strVal val="4*#ppt_w"/>
                                          </p:val>
                                        </p:tav>
                                        <p:tav tm="100000">
                                          <p:val>
                                            <p:strVal val="#ppt_w"/>
                                          </p:val>
                                        </p:tav>
                                      </p:tavLst>
                                    </p:anim>
                                    <p:anim calcmode="lin" valueType="num">
                                      <p:cBhvr>
                                        <p:cTn id="74" dur="800" fill="hold"/>
                                        <p:tgtEl>
                                          <p:spTgt spid="1301"/>
                                        </p:tgtEl>
                                        <p:attrNameLst>
                                          <p:attrName>ppt_h</p:attrName>
                                        </p:attrNameLst>
                                      </p:cBhvr>
                                      <p:tavLst>
                                        <p:tav tm="0">
                                          <p:val>
                                            <p:strVal val="4*#ppt_h"/>
                                          </p:val>
                                        </p:tav>
                                        <p:tav tm="100000">
                                          <p:val>
                                            <p:strVal val="#ppt_h"/>
                                          </p:val>
                                        </p:tav>
                                      </p:tavLst>
                                    </p:anim>
                                  </p:childTnLst>
                                </p:cTn>
                              </p:par>
                            </p:childTnLst>
                          </p:cTn>
                        </p:par>
                        <p:par>
                          <p:cTn id="75" fill="hold">
                            <p:stCondLst>
                              <p:cond delay="14400"/>
                            </p:stCondLst>
                            <p:childTnLst>
                              <p:par>
                                <p:cTn id="76" presetClass="entr" nodeType="afterEffect" presetSubtype="32" presetID="23" grpId="17" fill="hold">
                                  <p:stCondLst>
                                    <p:cond delay="0"/>
                                  </p:stCondLst>
                                  <p:iterate type="el" backwards="0">
                                    <p:tmAbs val="0"/>
                                  </p:iterate>
                                  <p:childTnLst>
                                    <p:set>
                                      <p:cBhvr>
                                        <p:cTn id="77" fill="hold"/>
                                        <p:tgtEl>
                                          <p:spTgt spid="1316"/>
                                        </p:tgtEl>
                                        <p:attrNameLst>
                                          <p:attrName>style.visibility</p:attrName>
                                        </p:attrNameLst>
                                      </p:cBhvr>
                                      <p:to>
                                        <p:strVal val="visible"/>
                                      </p:to>
                                    </p:set>
                                    <p:anim calcmode="lin" valueType="num">
                                      <p:cBhvr>
                                        <p:cTn id="78" dur="800" fill="hold"/>
                                        <p:tgtEl>
                                          <p:spTgt spid="1316"/>
                                        </p:tgtEl>
                                        <p:attrNameLst>
                                          <p:attrName>ppt_w</p:attrName>
                                        </p:attrNameLst>
                                      </p:cBhvr>
                                      <p:tavLst>
                                        <p:tav tm="0">
                                          <p:val>
                                            <p:strVal val="4*#ppt_w"/>
                                          </p:val>
                                        </p:tav>
                                        <p:tav tm="100000">
                                          <p:val>
                                            <p:strVal val="#ppt_w"/>
                                          </p:val>
                                        </p:tav>
                                      </p:tavLst>
                                    </p:anim>
                                    <p:anim calcmode="lin" valueType="num">
                                      <p:cBhvr>
                                        <p:cTn id="79" dur="800" fill="hold"/>
                                        <p:tgtEl>
                                          <p:spTgt spid="1316"/>
                                        </p:tgtEl>
                                        <p:attrNameLst>
                                          <p:attrName>ppt_h</p:attrName>
                                        </p:attrNameLst>
                                      </p:cBhvr>
                                      <p:tavLst>
                                        <p:tav tm="0">
                                          <p:val>
                                            <p:strVal val="4*#ppt_h"/>
                                          </p:val>
                                        </p:tav>
                                        <p:tav tm="100000">
                                          <p:val>
                                            <p:strVal val="#ppt_h"/>
                                          </p:val>
                                        </p:tav>
                                      </p:tavLst>
                                    </p:anim>
                                  </p:childTnLst>
                                </p:cTn>
                              </p:par>
                            </p:childTnLst>
                          </p:cTn>
                        </p:par>
                        <p:par>
                          <p:cTn id="80" fill="hold">
                            <p:stCondLst>
                              <p:cond delay="15200"/>
                            </p:stCondLst>
                            <p:childTnLst>
                              <p:par>
                                <p:cTn id="81" presetClass="entr" nodeType="afterEffect" presetSubtype="32" presetID="4" grpId="18" fill="hold">
                                  <p:stCondLst>
                                    <p:cond delay="0"/>
                                  </p:stCondLst>
                                  <p:iterate type="el" backwards="0">
                                    <p:tmAbs val="0"/>
                                  </p:iterate>
                                  <p:childTnLst>
                                    <p:set>
                                      <p:cBhvr>
                                        <p:cTn id="82" fill="hold"/>
                                        <p:tgtEl>
                                          <p:spTgt spid="1302"/>
                                        </p:tgtEl>
                                        <p:attrNameLst>
                                          <p:attrName>style.visibility</p:attrName>
                                        </p:attrNameLst>
                                      </p:cBhvr>
                                      <p:to>
                                        <p:strVal val="visible"/>
                                      </p:to>
                                    </p:set>
                                    <p:animEffect filter="box(out)" transition="in">
                                      <p:cBhvr>
                                        <p:cTn id="83" dur="700"/>
                                        <p:tgtEl>
                                          <p:spTgt spid="1302"/>
                                        </p:tgtEl>
                                      </p:cBhvr>
                                    </p:animEffect>
                                  </p:childTnLst>
                                </p:cTn>
                              </p:par>
                            </p:childTnLst>
                          </p:cTn>
                        </p:par>
                        <p:par>
                          <p:cTn id="84" fill="hold">
                            <p:stCondLst>
                              <p:cond delay="15900"/>
                            </p:stCondLst>
                            <p:childTnLst>
                              <p:par>
                                <p:cTn id="85" presetClass="entr" nodeType="afterEffect" presetSubtype="32" presetID="23" grpId="19" fill="hold">
                                  <p:stCondLst>
                                    <p:cond delay="0"/>
                                  </p:stCondLst>
                                  <p:iterate type="el" backwards="0">
                                    <p:tmAbs val="0"/>
                                  </p:iterate>
                                  <p:childTnLst>
                                    <p:set>
                                      <p:cBhvr>
                                        <p:cTn id="86" fill="hold"/>
                                        <p:tgtEl>
                                          <p:spTgt spid="1303"/>
                                        </p:tgtEl>
                                        <p:attrNameLst>
                                          <p:attrName>style.visibility</p:attrName>
                                        </p:attrNameLst>
                                      </p:cBhvr>
                                      <p:to>
                                        <p:strVal val="visible"/>
                                      </p:to>
                                    </p:set>
                                    <p:anim calcmode="lin" valueType="num">
                                      <p:cBhvr>
                                        <p:cTn id="87" dur="800" fill="hold"/>
                                        <p:tgtEl>
                                          <p:spTgt spid="1303"/>
                                        </p:tgtEl>
                                        <p:attrNameLst>
                                          <p:attrName>ppt_w</p:attrName>
                                        </p:attrNameLst>
                                      </p:cBhvr>
                                      <p:tavLst>
                                        <p:tav tm="0">
                                          <p:val>
                                            <p:strVal val="4*#ppt_w"/>
                                          </p:val>
                                        </p:tav>
                                        <p:tav tm="100000">
                                          <p:val>
                                            <p:strVal val="#ppt_w"/>
                                          </p:val>
                                        </p:tav>
                                      </p:tavLst>
                                    </p:anim>
                                    <p:anim calcmode="lin" valueType="num">
                                      <p:cBhvr>
                                        <p:cTn id="88" dur="800" fill="hold"/>
                                        <p:tgtEl>
                                          <p:spTgt spid="1303"/>
                                        </p:tgtEl>
                                        <p:attrNameLst>
                                          <p:attrName>ppt_h</p:attrName>
                                        </p:attrNameLst>
                                      </p:cBhvr>
                                      <p:tavLst>
                                        <p:tav tm="0">
                                          <p:val>
                                            <p:strVal val="4*#ppt_h"/>
                                          </p:val>
                                        </p:tav>
                                        <p:tav tm="100000">
                                          <p:val>
                                            <p:strVal val="#ppt_h"/>
                                          </p:val>
                                        </p:tav>
                                      </p:tavLst>
                                    </p:anim>
                                  </p:childTnLst>
                                </p:cTn>
                              </p:par>
                            </p:childTnLst>
                          </p:cTn>
                        </p:par>
                        <p:par>
                          <p:cTn id="89" fill="hold">
                            <p:stCondLst>
                              <p:cond delay="16700"/>
                            </p:stCondLst>
                            <p:childTnLst>
                              <p:par>
                                <p:cTn id="90" presetClass="entr" nodeType="afterEffect" presetID="9" grpId="20" fill="hold">
                                  <p:stCondLst>
                                    <p:cond delay="0"/>
                                  </p:stCondLst>
                                  <p:iterate type="el" backwards="0">
                                    <p:tmAbs val="0"/>
                                  </p:iterate>
                                  <p:childTnLst>
                                    <p:set>
                                      <p:cBhvr>
                                        <p:cTn id="91" fill="hold"/>
                                        <p:tgtEl>
                                          <p:spTgt spid="1304"/>
                                        </p:tgtEl>
                                        <p:attrNameLst>
                                          <p:attrName>style.visibility</p:attrName>
                                        </p:attrNameLst>
                                      </p:cBhvr>
                                      <p:to>
                                        <p:strVal val="visible"/>
                                      </p:to>
                                    </p:set>
                                    <p:animEffect filter="dissolve" transition="in">
                                      <p:cBhvr>
                                        <p:cTn id="92" dur="1500"/>
                                        <p:tgtEl>
                                          <p:spTgt spid="1304"/>
                                        </p:tgtEl>
                                      </p:cBhvr>
                                    </p:animEffect>
                                  </p:childTnLst>
                                </p:cTn>
                              </p:par>
                            </p:childTnLst>
                          </p:cTn>
                        </p:par>
                        <p:par>
                          <p:cTn id="93" fill="hold">
                            <p:stCondLst>
                              <p:cond delay="18200"/>
                            </p:stCondLst>
                            <p:childTnLst>
                              <p:par>
                                <p:cTn id="94" presetClass="entr" nodeType="afterEffect" presetSubtype="32" presetID="4" grpId="21" fill="hold">
                                  <p:stCondLst>
                                    <p:cond delay="100"/>
                                  </p:stCondLst>
                                  <p:iterate type="el" backwards="0">
                                    <p:tmAbs val="0"/>
                                  </p:iterate>
                                  <p:childTnLst>
                                    <p:set>
                                      <p:cBhvr>
                                        <p:cTn id="95" fill="hold"/>
                                        <p:tgtEl>
                                          <p:spTgt spid="1305"/>
                                        </p:tgtEl>
                                        <p:attrNameLst>
                                          <p:attrName>style.visibility</p:attrName>
                                        </p:attrNameLst>
                                      </p:cBhvr>
                                      <p:to>
                                        <p:strVal val="visible"/>
                                      </p:to>
                                    </p:set>
                                    <p:animEffect filter="box(out)" transition="in">
                                      <p:cBhvr>
                                        <p:cTn id="96" dur="700"/>
                                        <p:tgtEl>
                                          <p:spTgt spid="1305"/>
                                        </p:tgtEl>
                                      </p:cBhvr>
                                    </p:animEffect>
                                  </p:childTnLst>
                                </p:cTn>
                              </p:par>
                            </p:childTnLst>
                          </p:cTn>
                        </p:par>
                        <p:par>
                          <p:cTn id="97" fill="hold">
                            <p:stCondLst>
                              <p:cond delay="19000"/>
                            </p:stCondLst>
                            <p:childTnLst>
                              <p:par>
                                <p:cTn id="98" presetClass="entr" nodeType="afterEffect" presetID="9" grpId="22" fill="hold">
                                  <p:stCondLst>
                                    <p:cond delay="200"/>
                                  </p:stCondLst>
                                  <p:iterate type="el" backwards="0">
                                    <p:tmAbs val="0"/>
                                  </p:iterate>
                                  <p:childTnLst>
                                    <p:set>
                                      <p:cBhvr>
                                        <p:cTn id="99" fill="hold"/>
                                        <p:tgtEl>
                                          <p:spTgt spid="1299"/>
                                        </p:tgtEl>
                                        <p:attrNameLst>
                                          <p:attrName>style.visibility</p:attrName>
                                        </p:attrNameLst>
                                      </p:cBhvr>
                                      <p:to>
                                        <p:strVal val="visible"/>
                                      </p:to>
                                    </p:set>
                                    <p:animEffect filter="dissolve" transition="in">
                                      <p:cBhvr>
                                        <p:cTn id="100" dur="1000"/>
                                        <p:tgtEl>
                                          <p:spTgt spid="1299"/>
                                        </p:tgtEl>
                                      </p:cBhvr>
                                    </p:animEffect>
                                  </p:childTnLst>
                                </p:cTn>
                              </p:par>
                            </p:childTnLst>
                          </p:cTn>
                        </p:par>
                        <p:par>
                          <p:cTn id="101" fill="hold">
                            <p:stCondLst>
                              <p:cond delay="20200"/>
                            </p:stCondLst>
                            <p:childTnLst>
                              <p:par>
                                <p:cTn id="102" presetClass="entr" nodeType="afterEffect" presetSubtype="32" presetID="4" grpId="23" fill="hold">
                                  <p:stCondLst>
                                    <p:cond delay="0"/>
                                  </p:stCondLst>
                                  <p:iterate type="el" backwards="0">
                                    <p:tmAbs val="0"/>
                                  </p:iterate>
                                  <p:childTnLst>
                                    <p:set>
                                      <p:cBhvr>
                                        <p:cTn id="103" fill="hold"/>
                                        <p:tgtEl>
                                          <p:spTgt spid="1306"/>
                                        </p:tgtEl>
                                        <p:attrNameLst>
                                          <p:attrName>style.visibility</p:attrName>
                                        </p:attrNameLst>
                                      </p:cBhvr>
                                      <p:to>
                                        <p:strVal val="visible"/>
                                      </p:to>
                                    </p:set>
                                    <p:animEffect filter="box(out)" transition="in">
                                      <p:cBhvr>
                                        <p:cTn id="104" dur="700"/>
                                        <p:tgtEl>
                                          <p:spTgt spid="1306"/>
                                        </p:tgtEl>
                                      </p:cBhvr>
                                    </p:animEffect>
                                  </p:childTnLst>
                                </p:cTn>
                              </p:par>
                            </p:childTnLst>
                          </p:cTn>
                        </p:par>
                        <p:par>
                          <p:cTn id="105" fill="hold">
                            <p:stCondLst>
                              <p:cond delay="20900"/>
                            </p:stCondLst>
                            <p:childTnLst>
                              <p:par>
                                <p:cTn id="106" presetClass="entr" nodeType="afterEffect" presetSubtype="32" presetID="23" grpId="24" fill="hold">
                                  <p:stCondLst>
                                    <p:cond delay="0"/>
                                  </p:stCondLst>
                                  <p:iterate type="el" backwards="0">
                                    <p:tmAbs val="0"/>
                                  </p:iterate>
                                  <p:childTnLst>
                                    <p:set>
                                      <p:cBhvr>
                                        <p:cTn id="107" fill="hold"/>
                                        <p:tgtEl>
                                          <p:spTgt spid="1307"/>
                                        </p:tgtEl>
                                        <p:attrNameLst>
                                          <p:attrName>style.visibility</p:attrName>
                                        </p:attrNameLst>
                                      </p:cBhvr>
                                      <p:to>
                                        <p:strVal val="visible"/>
                                      </p:to>
                                    </p:set>
                                    <p:anim calcmode="lin" valueType="num">
                                      <p:cBhvr>
                                        <p:cTn id="108" dur="800" fill="hold"/>
                                        <p:tgtEl>
                                          <p:spTgt spid="1307"/>
                                        </p:tgtEl>
                                        <p:attrNameLst>
                                          <p:attrName>ppt_w</p:attrName>
                                        </p:attrNameLst>
                                      </p:cBhvr>
                                      <p:tavLst>
                                        <p:tav tm="0">
                                          <p:val>
                                            <p:strVal val="4*#ppt_w"/>
                                          </p:val>
                                        </p:tav>
                                        <p:tav tm="100000">
                                          <p:val>
                                            <p:strVal val="#ppt_w"/>
                                          </p:val>
                                        </p:tav>
                                      </p:tavLst>
                                    </p:anim>
                                    <p:anim calcmode="lin" valueType="num">
                                      <p:cBhvr>
                                        <p:cTn id="109" dur="800" fill="hold"/>
                                        <p:tgtEl>
                                          <p:spTgt spid="1307"/>
                                        </p:tgtEl>
                                        <p:attrNameLst>
                                          <p:attrName>ppt_h</p:attrName>
                                        </p:attrNameLst>
                                      </p:cBhvr>
                                      <p:tavLst>
                                        <p:tav tm="0">
                                          <p:val>
                                            <p:strVal val="4*#ppt_h"/>
                                          </p:val>
                                        </p:tav>
                                        <p:tav tm="100000">
                                          <p:val>
                                            <p:strVal val="#ppt_h"/>
                                          </p:val>
                                        </p:tav>
                                      </p:tavLst>
                                    </p:anim>
                                  </p:childTnLst>
                                </p:cTn>
                              </p:par>
                            </p:childTnLst>
                          </p:cTn>
                        </p:par>
                        <p:par>
                          <p:cTn id="110" fill="hold">
                            <p:stCondLst>
                              <p:cond delay="21700"/>
                            </p:stCondLst>
                            <p:childTnLst>
                              <p:par>
                                <p:cTn id="111" presetClass="entr" nodeType="afterEffect" presetSubtype="32" presetID="4" grpId="25" fill="hold">
                                  <p:stCondLst>
                                    <p:cond delay="400"/>
                                  </p:stCondLst>
                                  <p:iterate type="el" backwards="0">
                                    <p:tmAbs val="0"/>
                                  </p:iterate>
                                  <p:childTnLst>
                                    <p:set>
                                      <p:cBhvr>
                                        <p:cTn id="112" fill="hold"/>
                                        <p:tgtEl>
                                          <p:spTgt spid="1310"/>
                                        </p:tgtEl>
                                        <p:attrNameLst>
                                          <p:attrName>style.visibility</p:attrName>
                                        </p:attrNameLst>
                                      </p:cBhvr>
                                      <p:to>
                                        <p:strVal val="visible"/>
                                      </p:to>
                                    </p:set>
                                    <p:animEffect filter="box(out)" transition="in">
                                      <p:cBhvr>
                                        <p:cTn id="113" dur="700"/>
                                        <p:tgtEl>
                                          <p:spTgt spid="1310"/>
                                        </p:tgtEl>
                                      </p:cBhvr>
                                    </p:animEffect>
                                  </p:childTnLst>
                                </p:cTn>
                              </p:par>
                            </p:childTnLst>
                          </p:cTn>
                        </p:par>
                        <p:par>
                          <p:cTn id="114" fill="hold">
                            <p:stCondLst>
                              <p:cond delay="22800"/>
                            </p:stCondLst>
                            <p:childTnLst>
                              <p:par>
                                <p:cTn id="115" presetClass="entr" nodeType="afterEffect" presetSubtype="32" presetID="23" grpId="26" fill="hold">
                                  <p:stCondLst>
                                    <p:cond delay="0"/>
                                  </p:stCondLst>
                                  <p:iterate type="el" backwards="0">
                                    <p:tmAbs val="0"/>
                                  </p:iterate>
                                  <p:childTnLst>
                                    <p:set>
                                      <p:cBhvr>
                                        <p:cTn id="116" fill="hold"/>
                                        <p:tgtEl>
                                          <p:spTgt spid="1311"/>
                                        </p:tgtEl>
                                        <p:attrNameLst>
                                          <p:attrName>style.visibility</p:attrName>
                                        </p:attrNameLst>
                                      </p:cBhvr>
                                      <p:to>
                                        <p:strVal val="visible"/>
                                      </p:to>
                                    </p:set>
                                    <p:anim calcmode="lin" valueType="num">
                                      <p:cBhvr>
                                        <p:cTn id="117" dur="800" fill="hold"/>
                                        <p:tgtEl>
                                          <p:spTgt spid="1311"/>
                                        </p:tgtEl>
                                        <p:attrNameLst>
                                          <p:attrName>ppt_w</p:attrName>
                                        </p:attrNameLst>
                                      </p:cBhvr>
                                      <p:tavLst>
                                        <p:tav tm="0">
                                          <p:val>
                                            <p:strVal val="4*#ppt_w"/>
                                          </p:val>
                                        </p:tav>
                                        <p:tav tm="100000">
                                          <p:val>
                                            <p:strVal val="#ppt_w"/>
                                          </p:val>
                                        </p:tav>
                                      </p:tavLst>
                                    </p:anim>
                                    <p:anim calcmode="lin" valueType="num">
                                      <p:cBhvr>
                                        <p:cTn id="118" dur="800" fill="hold"/>
                                        <p:tgtEl>
                                          <p:spTgt spid="1311"/>
                                        </p:tgtEl>
                                        <p:attrNameLst>
                                          <p:attrName>ppt_h</p:attrName>
                                        </p:attrNameLst>
                                      </p:cBhvr>
                                      <p:tavLst>
                                        <p:tav tm="0">
                                          <p:val>
                                            <p:strVal val="4*#ppt_h"/>
                                          </p:val>
                                        </p:tav>
                                        <p:tav tm="100000">
                                          <p:val>
                                            <p:strVal val="#ppt_h"/>
                                          </p:val>
                                        </p:tav>
                                      </p:tavLst>
                                    </p:anim>
                                  </p:childTnLst>
                                </p:cTn>
                              </p:par>
                            </p:childTnLst>
                          </p:cTn>
                        </p:par>
                        <p:par>
                          <p:cTn id="119" fill="hold">
                            <p:stCondLst>
                              <p:cond delay="23600"/>
                            </p:stCondLst>
                            <p:childTnLst>
                              <p:par>
                                <p:cTn id="120" presetClass="entr" nodeType="afterEffect" presetSubtype="32" presetID="4" grpId="27" fill="hold">
                                  <p:stCondLst>
                                    <p:cond delay="400"/>
                                  </p:stCondLst>
                                  <p:iterate type="el" backwards="0">
                                    <p:tmAbs val="0"/>
                                  </p:iterate>
                                  <p:childTnLst>
                                    <p:set>
                                      <p:cBhvr>
                                        <p:cTn id="121" fill="hold"/>
                                        <p:tgtEl>
                                          <p:spTgt spid="1308"/>
                                        </p:tgtEl>
                                        <p:attrNameLst>
                                          <p:attrName>style.visibility</p:attrName>
                                        </p:attrNameLst>
                                      </p:cBhvr>
                                      <p:to>
                                        <p:strVal val="visible"/>
                                      </p:to>
                                    </p:set>
                                    <p:animEffect filter="box(out)" transition="in">
                                      <p:cBhvr>
                                        <p:cTn id="122" dur="700"/>
                                        <p:tgtEl>
                                          <p:spTgt spid="1308"/>
                                        </p:tgtEl>
                                      </p:cBhvr>
                                    </p:animEffect>
                                  </p:childTnLst>
                                </p:cTn>
                              </p:par>
                            </p:childTnLst>
                          </p:cTn>
                        </p:par>
                        <p:par>
                          <p:cTn id="123" fill="hold">
                            <p:stCondLst>
                              <p:cond delay="24700"/>
                            </p:stCondLst>
                            <p:childTnLst>
                              <p:par>
                                <p:cTn id="124" presetClass="entr" nodeType="afterEffect" presetSubtype="32" presetID="23" grpId="28" fill="hold">
                                  <p:stCondLst>
                                    <p:cond delay="0"/>
                                  </p:stCondLst>
                                  <p:iterate type="el" backwards="0">
                                    <p:tmAbs val="0"/>
                                  </p:iterate>
                                  <p:childTnLst>
                                    <p:set>
                                      <p:cBhvr>
                                        <p:cTn id="125" fill="hold"/>
                                        <p:tgtEl>
                                          <p:spTgt spid="1309"/>
                                        </p:tgtEl>
                                        <p:attrNameLst>
                                          <p:attrName>style.visibility</p:attrName>
                                        </p:attrNameLst>
                                      </p:cBhvr>
                                      <p:to>
                                        <p:strVal val="visible"/>
                                      </p:to>
                                    </p:set>
                                    <p:anim calcmode="lin" valueType="num">
                                      <p:cBhvr>
                                        <p:cTn id="126" dur="800" fill="hold"/>
                                        <p:tgtEl>
                                          <p:spTgt spid="1309"/>
                                        </p:tgtEl>
                                        <p:attrNameLst>
                                          <p:attrName>ppt_w</p:attrName>
                                        </p:attrNameLst>
                                      </p:cBhvr>
                                      <p:tavLst>
                                        <p:tav tm="0">
                                          <p:val>
                                            <p:strVal val="4*#ppt_w"/>
                                          </p:val>
                                        </p:tav>
                                        <p:tav tm="100000">
                                          <p:val>
                                            <p:strVal val="#ppt_w"/>
                                          </p:val>
                                        </p:tav>
                                      </p:tavLst>
                                    </p:anim>
                                    <p:anim calcmode="lin" valueType="num">
                                      <p:cBhvr>
                                        <p:cTn id="127" dur="800" fill="hold"/>
                                        <p:tgtEl>
                                          <p:spTgt spid="1309"/>
                                        </p:tgtEl>
                                        <p:attrNameLst>
                                          <p:attrName>ppt_h</p:attrName>
                                        </p:attrNameLst>
                                      </p:cBhvr>
                                      <p:tavLst>
                                        <p:tav tm="0">
                                          <p:val>
                                            <p:strVal val="4*#ppt_h"/>
                                          </p:val>
                                        </p:tav>
                                        <p:tav tm="100000">
                                          <p:val>
                                            <p:strVal val="#ppt_h"/>
                                          </p:val>
                                        </p:tav>
                                      </p:tavLst>
                                    </p:anim>
                                  </p:childTnLst>
                                </p:cTn>
                              </p:par>
                            </p:childTnLst>
                          </p:cTn>
                        </p:par>
                        <p:par>
                          <p:cTn id="128" fill="hold">
                            <p:stCondLst>
                              <p:cond delay="25500"/>
                            </p:stCondLst>
                            <p:childTnLst>
                              <p:par>
                                <p:cTn id="129" presetClass="entr" nodeType="afterEffect" presetSubtype="32" presetID="4" grpId="29" fill="hold">
                                  <p:stCondLst>
                                    <p:cond delay="400"/>
                                  </p:stCondLst>
                                  <p:iterate type="el" backwards="0">
                                    <p:tmAbs val="0"/>
                                  </p:iterate>
                                  <p:childTnLst>
                                    <p:set>
                                      <p:cBhvr>
                                        <p:cTn id="130" fill="hold"/>
                                        <p:tgtEl>
                                          <p:spTgt spid="1312"/>
                                        </p:tgtEl>
                                        <p:attrNameLst>
                                          <p:attrName>style.visibility</p:attrName>
                                        </p:attrNameLst>
                                      </p:cBhvr>
                                      <p:to>
                                        <p:strVal val="visible"/>
                                      </p:to>
                                    </p:set>
                                    <p:animEffect filter="box(out)" transition="in">
                                      <p:cBhvr>
                                        <p:cTn id="131" dur="700"/>
                                        <p:tgtEl>
                                          <p:spTgt spid="1312"/>
                                        </p:tgtEl>
                                      </p:cBhvr>
                                    </p:animEffect>
                                  </p:childTnLst>
                                </p:cTn>
                              </p:par>
                            </p:childTnLst>
                          </p:cTn>
                        </p:par>
                        <p:par>
                          <p:cTn id="132" fill="hold">
                            <p:stCondLst>
                              <p:cond delay="26600"/>
                            </p:stCondLst>
                            <p:childTnLst>
                              <p:par>
                                <p:cTn id="133" presetClass="entr" nodeType="afterEffect" presetSubtype="32" presetID="23" grpId="30" fill="hold">
                                  <p:stCondLst>
                                    <p:cond delay="0"/>
                                  </p:stCondLst>
                                  <p:iterate type="el" backwards="0">
                                    <p:tmAbs val="0"/>
                                  </p:iterate>
                                  <p:childTnLst>
                                    <p:set>
                                      <p:cBhvr>
                                        <p:cTn id="134" fill="hold"/>
                                        <p:tgtEl>
                                          <p:spTgt spid="1313"/>
                                        </p:tgtEl>
                                        <p:attrNameLst>
                                          <p:attrName>style.visibility</p:attrName>
                                        </p:attrNameLst>
                                      </p:cBhvr>
                                      <p:to>
                                        <p:strVal val="visible"/>
                                      </p:to>
                                    </p:set>
                                    <p:anim calcmode="lin" valueType="num">
                                      <p:cBhvr>
                                        <p:cTn id="135" dur="800" fill="hold"/>
                                        <p:tgtEl>
                                          <p:spTgt spid="1313"/>
                                        </p:tgtEl>
                                        <p:attrNameLst>
                                          <p:attrName>ppt_w</p:attrName>
                                        </p:attrNameLst>
                                      </p:cBhvr>
                                      <p:tavLst>
                                        <p:tav tm="0">
                                          <p:val>
                                            <p:strVal val="4*#ppt_w"/>
                                          </p:val>
                                        </p:tav>
                                        <p:tav tm="100000">
                                          <p:val>
                                            <p:strVal val="#ppt_w"/>
                                          </p:val>
                                        </p:tav>
                                      </p:tavLst>
                                    </p:anim>
                                    <p:anim calcmode="lin" valueType="num">
                                      <p:cBhvr>
                                        <p:cTn id="136" dur="800" fill="hold"/>
                                        <p:tgtEl>
                                          <p:spTgt spid="1313"/>
                                        </p:tgtEl>
                                        <p:attrNameLst>
                                          <p:attrName>ppt_h</p:attrName>
                                        </p:attrNameLst>
                                      </p:cBhvr>
                                      <p:tavLst>
                                        <p:tav tm="0">
                                          <p:val>
                                            <p:strVal val="4*#ppt_h"/>
                                          </p:val>
                                        </p:tav>
                                        <p:tav tm="100000">
                                          <p:val>
                                            <p:strVal val="#ppt_h"/>
                                          </p:val>
                                        </p:tav>
                                      </p:tavLst>
                                    </p:anim>
                                  </p:childTnLst>
                                </p:cTn>
                              </p:par>
                            </p:childTnLst>
                          </p:cTn>
                        </p:par>
                        <p:par>
                          <p:cTn id="137" fill="hold">
                            <p:stCondLst>
                              <p:cond delay="27400"/>
                            </p:stCondLst>
                            <p:childTnLst>
                              <p:par>
                                <p:cTn id="138" presetClass="entr" nodeType="afterEffect" presetSubtype="32" presetID="23" grpId="31" fill="hold">
                                  <p:stCondLst>
                                    <p:cond delay="0"/>
                                  </p:stCondLst>
                                  <p:iterate type="el" backwards="0">
                                    <p:tmAbs val="0"/>
                                  </p:iterate>
                                  <p:childTnLst>
                                    <p:set>
                                      <p:cBhvr>
                                        <p:cTn id="139" fill="hold"/>
                                        <p:tgtEl>
                                          <p:spTgt spid="1317"/>
                                        </p:tgtEl>
                                        <p:attrNameLst>
                                          <p:attrName>style.visibility</p:attrName>
                                        </p:attrNameLst>
                                      </p:cBhvr>
                                      <p:to>
                                        <p:strVal val="visible"/>
                                      </p:to>
                                    </p:set>
                                    <p:anim calcmode="lin" valueType="num">
                                      <p:cBhvr>
                                        <p:cTn id="140" dur="800" fill="hold"/>
                                        <p:tgtEl>
                                          <p:spTgt spid="1317"/>
                                        </p:tgtEl>
                                        <p:attrNameLst>
                                          <p:attrName>ppt_w</p:attrName>
                                        </p:attrNameLst>
                                      </p:cBhvr>
                                      <p:tavLst>
                                        <p:tav tm="0">
                                          <p:val>
                                            <p:strVal val="4*#ppt_w"/>
                                          </p:val>
                                        </p:tav>
                                        <p:tav tm="100000">
                                          <p:val>
                                            <p:strVal val="#ppt_w"/>
                                          </p:val>
                                        </p:tav>
                                      </p:tavLst>
                                    </p:anim>
                                    <p:anim calcmode="lin" valueType="num">
                                      <p:cBhvr>
                                        <p:cTn id="141" dur="800" fill="hold"/>
                                        <p:tgtEl>
                                          <p:spTgt spid="1317"/>
                                        </p:tgtEl>
                                        <p:attrNameLst>
                                          <p:attrName>ppt_h</p:attrName>
                                        </p:attrNameLst>
                                      </p:cBhvr>
                                      <p:tavLst>
                                        <p:tav tm="0">
                                          <p:val>
                                            <p:strVal val="4*#ppt_h"/>
                                          </p:val>
                                        </p:tav>
                                        <p:tav tm="100000">
                                          <p:val>
                                            <p:strVal val="#ppt_h"/>
                                          </p:val>
                                        </p:tav>
                                      </p:tavLst>
                                    </p:anim>
                                  </p:childTnLst>
                                </p:cTn>
                              </p:par>
                            </p:childTnLst>
                          </p:cTn>
                        </p:par>
                      </p:childTnLst>
                    </p:cTn>
                  </p:par>
                  <p:par>
                    <p:cTn id="142" fill="hold">
                      <p:stCondLst>
                        <p:cond delay="indefinite"/>
                      </p:stCondLst>
                      <p:childTnLst>
                        <p:par>
                          <p:cTn id="143" fill="hold">
                            <p:stCondLst>
                              <p:cond delay="0"/>
                            </p:stCondLst>
                            <p:childTnLst>
                              <p:par>
                                <p:cTn id="144" presetClass="entr" nodeType="clickEffect" presetSubtype="32" presetID="4" grpId="32" fill="hold">
                                  <p:stCondLst>
                                    <p:cond delay="0"/>
                                  </p:stCondLst>
                                  <p:iterate type="el" backwards="0">
                                    <p:tmAbs val="0"/>
                                  </p:iterate>
                                  <p:childTnLst>
                                    <p:set>
                                      <p:cBhvr>
                                        <p:cTn id="145" fill="hold"/>
                                        <p:tgtEl>
                                          <p:spTgt spid="1296"/>
                                        </p:tgtEl>
                                        <p:attrNameLst>
                                          <p:attrName>style.visibility</p:attrName>
                                        </p:attrNameLst>
                                      </p:cBhvr>
                                      <p:to>
                                        <p:strVal val="visible"/>
                                      </p:to>
                                    </p:set>
                                    <p:animEffect filter="box(out)" transition="in">
                                      <p:cBhvr>
                                        <p:cTn id="146" dur="600"/>
                                        <p:tgtEl>
                                          <p:spTgt spid="1296"/>
                                        </p:tgtEl>
                                      </p:cBhvr>
                                    </p:animEffect>
                                  </p:childTnLst>
                                </p:cTn>
                              </p:par>
                            </p:childTnLst>
                          </p:cTn>
                        </p:par>
                        <p:par>
                          <p:cTn id="147" fill="hold">
                            <p:stCondLst>
                              <p:cond delay="600"/>
                            </p:stCondLst>
                            <p:childTnLst>
                              <p:par>
                                <p:cTn id="148" presetClass="entr" nodeType="afterEffect" presetSubtype="32" presetID="23" grpId="33" fill="hold">
                                  <p:stCondLst>
                                    <p:cond delay="0"/>
                                  </p:stCondLst>
                                  <p:iterate type="el" backwards="0">
                                    <p:tmAbs val="0"/>
                                  </p:iterate>
                                  <p:childTnLst>
                                    <p:set>
                                      <p:cBhvr>
                                        <p:cTn id="149" fill="hold"/>
                                        <p:tgtEl>
                                          <p:spTgt spid="1319"/>
                                        </p:tgtEl>
                                        <p:attrNameLst>
                                          <p:attrName>style.visibility</p:attrName>
                                        </p:attrNameLst>
                                      </p:cBhvr>
                                      <p:to>
                                        <p:strVal val="visible"/>
                                      </p:to>
                                    </p:set>
                                    <p:anim calcmode="lin" valueType="num">
                                      <p:cBhvr>
                                        <p:cTn id="150" dur="800" fill="hold"/>
                                        <p:tgtEl>
                                          <p:spTgt spid="1319"/>
                                        </p:tgtEl>
                                        <p:attrNameLst>
                                          <p:attrName>ppt_w</p:attrName>
                                        </p:attrNameLst>
                                      </p:cBhvr>
                                      <p:tavLst>
                                        <p:tav tm="0">
                                          <p:val>
                                            <p:strVal val="4*#ppt_w"/>
                                          </p:val>
                                        </p:tav>
                                        <p:tav tm="100000">
                                          <p:val>
                                            <p:strVal val="#ppt_w"/>
                                          </p:val>
                                        </p:tav>
                                      </p:tavLst>
                                    </p:anim>
                                    <p:anim calcmode="lin" valueType="num">
                                      <p:cBhvr>
                                        <p:cTn id="151" dur="800" fill="hold"/>
                                        <p:tgtEl>
                                          <p:spTgt spid="1319"/>
                                        </p:tgtEl>
                                        <p:attrNameLst>
                                          <p:attrName>ppt_h</p:attrName>
                                        </p:attrNameLst>
                                      </p:cBhvr>
                                      <p:tavLst>
                                        <p:tav tm="0">
                                          <p:val>
                                            <p:strVal val="4*#ppt_h"/>
                                          </p:val>
                                        </p:tav>
                                        <p:tav tm="100000">
                                          <p:val>
                                            <p:strVal val="#ppt_h"/>
                                          </p:val>
                                        </p:tav>
                                      </p:tavLst>
                                    </p:anim>
                                  </p:childTnLst>
                                </p:cTn>
                              </p:par>
                            </p:childTnLst>
                          </p:cTn>
                        </p:par>
                        <p:par>
                          <p:cTn id="152" fill="hold">
                            <p:stCondLst>
                              <p:cond delay="1400"/>
                            </p:stCondLst>
                            <p:childTnLst>
                              <p:par>
                                <p:cTn id="153" presetClass="entr" nodeType="afterEffect" presetSubtype="32" presetID="4" grpId="34" fill="hold">
                                  <p:stCondLst>
                                    <p:cond delay="600"/>
                                  </p:stCondLst>
                                  <p:iterate type="el" backwards="0">
                                    <p:tmAbs val="0"/>
                                  </p:iterate>
                                  <p:childTnLst>
                                    <p:set>
                                      <p:cBhvr>
                                        <p:cTn id="154" fill="hold"/>
                                        <p:tgtEl>
                                          <p:spTgt spid="1315"/>
                                        </p:tgtEl>
                                        <p:attrNameLst>
                                          <p:attrName>style.visibility</p:attrName>
                                        </p:attrNameLst>
                                      </p:cBhvr>
                                      <p:to>
                                        <p:strVal val="visible"/>
                                      </p:to>
                                    </p:set>
                                    <p:animEffect filter="box(out)" transition="in">
                                      <p:cBhvr>
                                        <p:cTn id="155" dur="600"/>
                                        <p:tgtEl>
                                          <p:spTgt spid="1315"/>
                                        </p:tgtEl>
                                      </p:cBhvr>
                                    </p:animEffect>
                                  </p:childTnLst>
                                </p:cTn>
                              </p:par>
                            </p:childTnLst>
                          </p:cTn>
                        </p:par>
                        <p:par>
                          <p:cTn id="156" fill="hold">
                            <p:stCondLst>
                              <p:cond delay="2600"/>
                            </p:stCondLst>
                            <p:childTnLst>
                              <p:par>
                                <p:cTn id="157" presetClass="entr" nodeType="afterEffect" presetSubtype="32" presetID="23" grpId="35" fill="hold">
                                  <p:stCondLst>
                                    <p:cond delay="0"/>
                                  </p:stCondLst>
                                  <p:iterate type="el" backwards="0">
                                    <p:tmAbs val="0"/>
                                  </p:iterate>
                                  <p:childTnLst>
                                    <p:set>
                                      <p:cBhvr>
                                        <p:cTn id="158" fill="hold"/>
                                        <p:tgtEl>
                                          <p:spTgt spid="1321"/>
                                        </p:tgtEl>
                                        <p:attrNameLst>
                                          <p:attrName>style.visibility</p:attrName>
                                        </p:attrNameLst>
                                      </p:cBhvr>
                                      <p:to>
                                        <p:strVal val="visible"/>
                                      </p:to>
                                    </p:set>
                                    <p:anim calcmode="lin" valueType="num">
                                      <p:cBhvr>
                                        <p:cTn id="159" dur="800" fill="hold"/>
                                        <p:tgtEl>
                                          <p:spTgt spid="1321"/>
                                        </p:tgtEl>
                                        <p:attrNameLst>
                                          <p:attrName>ppt_w</p:attrName>
                                        </p:attrNameLst>
                                      </p:cBhvr>
                                      <p:tavLst>
                                        <p:tav tm="0">
                                          <p:val>
                                            <p:strVal val="4*#ppt_w"/>
                                          </p:val>
                                        </p:tav>
                                        <p:tav tm="100000">
                                          <p:val>
                                            <p:strVal val="#ppt_w"/>
                                          </p:val>
                                        </p:tav>
                                      </p:tavLst>
                                    </p:anim>
                                    <p:anim calcmode="lin" valueType="num">
                                      <p:cBhvr>
                                        <p:cTn id="160" dur="800" fill="hold"/>
                                        <p:tgtEl>
                                          <p:spTgt spid="1321"/>
                                        </p:tgtEl>
                                        <p:attrNameLst>
                                          <p:attrName>ppt_h</p:attrName>
                                        </p:attrNameLst>
                                      </p:cBhvr>
                                      <p:tavLst>
                                        <p:tav tm="0">
                                          <p:val>
                                            <p:strVal val="4*#ppt_h"/>
                                          </p:val>
                                        </p:tav>
                                        <p:tav tm="100000">
                                          <p:val>
                                            <p:strVal val="#ppt_h"/>
                                          </p:val>
                                        </p:tav>
                                      </p:tavLst>
                                    </p:anim>
                                  </p:childTnLst>
                                </p:cTn>
                              </p:par>
                            </p:childTnLst>
                          </p:cTn>
                        </p:par>
                        <p:par>
                          <p:cTn id="161" fill="hold">
                            <p:stCondLst>
                              <p:cond delay="3400"/>
                            </p:stCondLst>
                            <p:childTnLst>
                              <p:par>
                                <p:cTn id="162" presetClass="entr" nodeType="afterEffect" presetID="9" grpId="36" fill="hold">
                                  <p:stCondLst>
                                    <p:cond delay="0"/>
                                  </p:stCondLst>
                                  <p:iterate type="el" backwards="0">
                                    <p:tmAbs val="0"/>
                                  </p:iterate>
                                  <p:childTnLst>
                                    <p:set>
                                      <p:cBhvr>
                                        <p:cTn id="163" fill="hold"/>
                                        <p:tgtEl>
                                          <p:spTgt spid="1323"/>
                                        </p:tgtEl>
                                        <p:attrNameLst>
                                          <p:attrName>style.visibility</p:attrName>
                                        </p:attrNameLst>
                                      </p:cBhvr>
                                      <p:to>
                                        <p:strVal val="visible"/>
                                      </p:to>
                                    </p:set>
                                    <p:animEffect filter="dissolve" transition="in">
                                      <p:cBhvr>
                                        <p:cTn id="164" dur="800"/>
                                        <p:tgtEl>
                                          <p:spTgt spid="1323"/>
                                        </p:tgtEl>
                                      </p:cBhvr>
                                    </p:animEffect>
                                  </p:childTnLst>
                                </p:cTn>
                              </p:par>
                            </p:childTnLst>
                          </p:cTn>
                        </p:par>
                        <p:par>
                          <p:cTn id="165" fill="hold">
                            <p:stCondLst>
                              <p:cond delay="4200"/>
                            </p:stCondLst>
                            <p:childTnLst>
                              <p:par>
                                <p:cTn id="166" presetClass="entr" nodeType="afterEffect" presetSubtype="32" presetID="4" grpId="41" fill="hold">
                                  <p:stCondLst>
                                    <p:cond delay="0"/>
                                  </p:stCondLst>
                                  <p:iterate type="el" backwards="0">
                                    <p:tmAbs val="0"/>
                                  </p:iterate>
                                  <p:childTnLst>
                                    <p:set>
                                      <p:cBhvr>
                                        <p:cTn id="167" fill="hold"/>
                                        <p:tgtEl>
                                          <p:spTgt spid="1318"/>
                                        </p:tgtEl>
                                        <p:attrNameLst>
                                          <p:attrName>style.visibility</p:attrName>
                                        </p:attrNameLst>
                                      </p:cBhvr>
                                      <p:to>
                                        <p:strVal val="visible"/>
                                      </p:to>
                                    </p:set>
                                    <p:animEffect filter="box(out)" transition="in">
                                      <p:cBhvr>
                                        <p:cTn id="168" dur="500"/>
                                        <p:tgtEl>
                                          <p:spTgt spid="1318"/>
                                        </p:tgtEl>
                                      </p:cBhvr>
                                    </p:animEffect>
                                  </p:childTnLst>
                                </p:cTn>
                              </p:par>
                            </p:childTnLst>
                          </p:cTn>
                        </p:par>
                        <p:par>
                          <p:cTn id="169" fill="hold">
                            <p:stCondLst>
                              <p:cond delay="0"/>
                            </p:stCondLst>
                            <p:childTnLst>
                              <p:par>
                                <p:cTn id="170" presetClass="emph" nodeType="afterEffect" presetID="9" grpId="47" fill="hold">
                                  <p:stCondLst>
                                    <p:cond delay="0"/>
                                  </p:stCondLst>
                                  <p:childTnLst>
                                    <p:set>
                                      <p:cBhvr>
                                        <p:cTn id="171" dur="indefinite" fill="hold"/>
                                        <p:tgtEl>
                                          <p:spTgt spid="1318"/>
                                        </p:tgtEl>
                                        <p:attrNameLst>
                                          <p:attrName>style.opacity</p:attrName>
                                        </p:attrNameLst>
                                      </p:cBhvr>
                                      <p:to>
                                        <p:strVal val="0.00"/>
                                      </p:to>
                                    </p:set>
                                    <p:animEffect filter="image" prLst="opacity: 0.00; ">
                                      <p:cBhvr>
                                        <p:cTn id="172" dur="indefinite" fill="hold"/>
                                        <p:tgtEl>
                                          <p:spTgt spid="1318"/>
                                        </p:tgtEl>
                                      </p:cBhvr>
                                    </p:animEffect>
                                  </p:childTnLst>
                                </p:cTn>
                              </p:par>
                            </p:childTnLst>
                          </p:cTn>
                        </p:par>
                        <p:par>
                          <p:cTn id="173" fill="hold">
                            <p:stCondLst>
                              <p:cond delay="1000"/>
                            </p:stCondLst>
                            <p:childTnLst>
                              <p:par>
                                <p:cTn id="174" presetClass="entr" nodeType="afterEffect" presetSubtype="32" presetID="4" grpId="53" fill="hold">
                                  <p:stCondLst>
                                    <p:cond delay="0"/>
                                  </p:stCondLst>
                                  <p:iterate type="el" backwards="0">
                                    <p:tmAbs val="0"/>
                                  </p:iterate>
                                  <p:childTnLst>
                                    <p:set>
                                      <p:cBhvr>
                                        <p:cTn id="175" fill="hold"/>
                                        <p:tgtEl>
                                          <p:spTgt spid="1320"/>
                                        </p:tgtEl>
                                        <p:attrNameLst>
                                          <p:attrName>style.visibility</p:attrName>
                                        </p:attrNameLst>
                                      </p:cBhvr>
                                      <p:to>
                                        <p:strVal val="visible"/>
                                      </p:to>
                                    </p:set>
                                    <p:animEffect filter="box(out)" transition="in">
                                      <p:cBhvr>
                                        <p:cTn id="176" dur="500"/>
                                        <p:tgtEl>
                                          <p:spTgt spid="1320"/>
                                        </p:tgtEl>
                                      </p:cBhvr>
                                    </p:animEffect>
                                  </p:childTnLst>
                                </p:cTn>
                              </p:par>
                            </p:childTnLst>
                          </p:cTn>
                        </p:par>
                        <p:par>
                          <p:cTn id="177" fill="hold">
                            <p:stCondLst>
                              <p:cond delay="0"/>
                            </p:stCondLst>
                            <p:childTnLst>
                              <p:par>
                                <p:cTn id="178" presetClass="emph" nodeType="afterEffect" presetID="9" grpId="59" fill="hold">
                                  <p:stCondLst>
                                    <p:cond delay="0"/>
                                  </p:stCondLst>
                                  <p:childTnLst>
                                    <p:set>
                                      <p:cBhvr>
                                        <p:cTn id="179" dur="indefinite" fill="hold"/>
                                        <p:tgtEl>
                                          <p:spTgt spid="1320"/>
                                        </p:tgtEl>
                                        <p:attrNameLst>
                                          <p:attrName>style.opacity</p:attrName>
                                        </p:attrNameLst>
                                      </p:cBhvr>
                                      <p:to>
                                        <p:strVal val="0.00"/>
                                      </p:to>
                                    </p:set>
                                    <p:animEffect filter="image" prLst="opacity: 0.00; ">
                                      <p:cBhvr>
                                        <p:cTn id="180" dur="indefinite" fill="hold"/>
                                        <p:tgtEl>
                                          <p:spTgt spid="1320"/>
                                        </p:tgtEl>
                                      </p:cBhvr>
                                    </p:animEffect>
                                  </p:childTnLst>
                                </p:cTn>
                              </p:par>
                            </p:childTnLst>
                          </p:cTn>
                        </p:par>
                      </p:childTnLst>
                    </p:cTn>
                  </p:par>
                  <p:par>
                    <p:cTn id="181" fill="hold">
                      <p:stCondLst>
                        <p:cond delay="indefinite"/>
                      </p:stCondLst>
                      <p:childTnLst>
                        <p:par>
                          <p:cTn id="182" fill="hold">
                            <p:stCondLst>
                              <p:cond delay="0"/>
                            </p:stCondLst>
                            <p:childTnLst>
                              <p:par>
                                <p:cTn id="183" presetClass="emph" nodeType="clickEffect" presetSubtype="0" presetID="26" grpId="61" fill="hold">
                                  <p:stCondLst>
                                    <p:cond delay="0"/>
                                  </p:stCondLst>
                                  <p:childTnLst>
                                    <p:animEffect filter="fade" transition="out">
                                      <p:cBhvr>
                                        <p:cTn id="184" dur="3000" fill="hold" tmFilter="0, 0; .2, .5; .8, .5; 1, 0"/>
                                        <p:tgtEl>
                                          <p:spTgt spid="1312"/>
                                        </p:tgtEl>
                                      </p:cBhvr>
                                    </p:animEffect>
                                    <p:animScale>
                                      <p:cBhvr>
                                        <p:cTn id="185" dur="1500" fill="hold" autoRev="1"/>
                                        <p:tgtEl>
                                          <p:spTgt spid="1312"/>
                                        </p:tgtEl>
                                      </p:cBhvr>
                                      <p:by x="105000" y="105000"/>
                                    </p:animScale>
                                  </p:childTnLst>
                                </p:cTn>
                              </p:par>
                            </p:childTnLst>
                          </p:cTn>
                        </p:par>
                        <p:par>
                          <p:cTn id="186" fill="hold">
                            <p:stCondLst>
                              <p:cond delay="0"/>
                            </p:stCondLst>
                            <p:childTnLst>
                              <p:par>
                                <p:cTn id="187" presetClass="emph" nodeType="withEffect" presetSubtype="0" presetID="26" grpId="62" fill="hold">
                                  <p:stCondLst>
                                    <p:cond delay="0"/>
                                  </p:stCondLst>
                                  <p:childTnLst>
                                    <p:animEffect filter="fade" transition="out">
                                      <p:cBhvr>
                                        <p:cTn id="188" dur="3000" fill="hold" tmFilter="0, 0; .2, .5; .8, .5; 1, 0"/>
                                        <p:tgtEl>
                                          <p:spTgt spid="1300"/>
                                        </p:tgtEl>
                                      </p:cBhvr>
                                    </p:animEffect>
                                    <p:animScale>
                                      <p:cBhvr>
                                        <p:cTn id="189" dur="1500" fill="hold" autoRev="1"/>
                                        <p:tgtEl>
                                          <p:spTgt spid="1300"/>
                                        </p:tgtEl>
                                      </p:cBhvr>
                                      <p:by x="105000" y="105000"/>
                                    </p:animScale>
                                  </p:childTnLst>
                                </p:cTn>
                              </p:par>
                            </p:childTnLst>
                          </p:cTn>
                        </p:par>
                        <p:par>
                          <p:cTn id="190" fill="hold">
                            <p:stCondLst>
                              <p:cond delay="3000"/>
                            </p:stCondLst>
                            <p:childTnLst>
                              <p:par>
                                <p:cTn id="191" presetClass="entr" nodeType="afterEffect" presetSubtype="0" presetID="15" grpId="63" fill="hold">
                                  <p:stCondLst>
                                    <p:cond delay="0"/>
                                  </p:stCondLst>
                                  <p:iterate type="el" backwards="0">
                                    <p:tmAbs val="0"/>
                                  </p:iterate>
                                  <p:childTnLst>
                                    <p:set>
                                      <p:cBhvr>
                                        <p:cTn id="192" fill="hold"/>
                                        <p:tgtEl>
                                          <p:spTgt spid="1322"/>
                                        </p:tgtEl>
                                        <p:attrNameLst>
                                          <p:attrName>style.visibility</p:attrName>
                                        </p:attrNameLst>
                                      </p:cBhvr>
                                      <p:to>
                                        <p:strVal val="visible"/>
                                      </p:to>
                                    </p:set>
                                    <p:anim calcmode="lin" valueType="num">
                                      <p:cBhvr>
                                        <p:cTn id="193" dur="800" fill="hold"/>
                                        <p:tgtEl>
                                          <p:spTgt spid="1322"/>
                                        </p:tgtEl>
                                        <p:attrNameLst>
                                          <p:attrName>ppt_w</p:attrName>
                                        </p:attrNameLst>
                                      </p:cBhvr>
                                      <p:tavLst>
                                        <p:tav tm="0">
                                          <p:val>
                                            <p:fltVal val="0"/>
                                          </p:val>
                                        </p:tav>
                                        <p:tav tm="100000">
                                          <p:val>
                                            <p:strVal val="#ppt_w"/>
                                          </p:val>
                                        </p:tav>
                                      </p:tavLst>
                                    </p:anim>
                                    <p:anim calcmode="lin" valueType="num">
                                      <p:cBhvr>
                                        <p:cTn id="194" dur="800" fill="hold"/>
                                        <p:tgtEl>
                                          <p:spTgt spid="1322"/>
                                        </p:tgtEl>
                                        <p:attrNameLst>
                                          <p:attrName>ppt_h</p:attrName>
                                        </p:attrNameLst>
                                      </p:cBhvr>
                                      <p:tavLst>
                                        <p:tav tm="0">
                                          <p:val>
                                            <p:fltVal val="0"/>
                                          </p:val>
                                        </p:tav>
                                        <p:tav tm="100000">
                                          <p:val>
                                            <p:strVal val="#ppt_h"/>
                                          </p:val>
                                        </p:tav>
                                      </p:tavLst>
                                    </p:anim>
                                    <p:anim calcmode="lin" valueType="num">
                                      <p:cBhvr>
                                        <p:cTn id="195" dur="800" fill="hold"/>
                                        <p:tgtEl>
                                          <p:spTgt spid="1322"/>
                                        </p:tgtEl>
                                        <p:attrNameLst>
                                          <p:attrName>ppt_x</p:attrName>
                                        </p:attrNameLst>
                                      </p:cBhvr>
                                      <p:tavLst>
                                        <p:tav tm="0" fmla="#ppt_x+(cos(-2*pi*(1-$))*-#ppt_x-sin(-2*pi*(1-$))*(1-#ppt_y))*(1-$)">
                                          <p:val>
                                            <p:fltVal val="0"/>
                                          </p:val>
                                        </p:tav>
                                        <p:tav tm="100000">
                                          <p:val>
                                            <p:fltVal val="1"/>
                                          </p:val>
                                        </p:tav>
                                      </p:tavLst>
                                    </p:anim>
                                    <p:anim calcmode="lin" valueType="num">
                                      <p:cBhvr>
                                        <p:cTn id="196" dur="800" fill="hold"/>
                                        <p:tgtEl>
                                          <p:spTgt spid="1322"/>
                                        </p:tgtEl>
                                        <p:attrNameLst>
                                          <p:attrName>ppt_y</p:attrName>
                                        </p:attrNameLst>
                                      </p:cBhvr>
                                      <p:tavLst>
                                        <p:tav tm="0" fmla="#ppt_y+(sin(-2*pi*(1-$))*-#ppt_x+cos(-2*pi*(1-$))*(1-#ppt_y))*(1-$)">
                                          <p:val>
                                            <p:fltVal val="0"/>
                                          </p:val>
                                        </p:tav>
                                        <p:tav tm="100000">
                                          <p:val>
                                            <p:fltVal val="1"/>
                                          </p:val>
                                        </p:tav>
                                      </p:tavLst>
                                    </p:anim>
                                  </p:childTnLst>
                                </p:cTn>
                              </p:par>
                            </p:childTnLst>
                          </p:cTn>
                        </p:par>
                        <p:par>
                          <p:cTn id="197" fill="hold">
                            <p:stCondLst>
                              <p:cond delay="3800"/>
                            </p:stCondLst>
                            <p:childTnLst>
                              <p:par>
                                <p:cTn id="198" presetClass="entr" nodeType="afterEffect" presetID="10" grpId="64" fill="hold">
                                  <p:stCondLst>
                                    <p:cond delay="300"/>
                                  </p:stCondLst>
                                  <p:iterate type="el" backwards="0">
                                    <p:tmAbs val="0"/>
                                  </p:iterate>
                                  <p:childTnLst>
                                    <p:set>
                                      <p:cBhvr>
                                        <p:cTn id="199" fill="hold"/>
                                        <p:tgtEl>
                                          <p:spTgt spid="1324"/>
                                        </p:tgtEl>
                                        <p:attrNameLst>
                                          <p:attrName>style.visibility</p:attrName>
                                        </p:attrNameLst>
                                      </p:cBhvr>
                                      <p:to>
                                        <p:strVal val="visible"/>
                                      </p:to>
                                    </p:set>
                                    <p:animEffect filter="fade" transition="in">
                                      <p:cBhvr>
                                        <p:cTn id="200" dur="800"/>
                                        <p:tgtEl>
                                          <p:spTgt spid="1324"/>
                                        </p:tgtEl>
                                      </p:cBhvr>
                                    </p:animEffect>
                                  </p:childTnLst>
                                </p:cTn>
                              </p:par>
                            </p:childTnLst>
                          </p:cTn>
                        </p:par>
                        <p:par>
                          <p:cTn id="201" fill="hold">
                            <p:stCondLst>
                              <p:cond delay="0"/>
                            </p:stCondLst>
                            <p:childTnLst>
                              <p:par>
                                <p:cTn id="202" presetClass="emph" nodeType="afterEffect" presetID="9" grpId="66" fill="hold">
                                  <p:stCondLst>
                                    <p:cond delay="0"/>
                                  </p:stCondLst>
                                  <p:childTnLst>
                                    <p:set>
                                      <p:cBhvr>
                                        <p:cTn id="203" dur="indefinite" fill="hold"/>
                                        <p:tgtEl>
                                          <p:spTgt spid="1318"/>
                                        </p:tgtEl>
                                        <p:attrNameLst>
                                          <p:attrName>style.opacity</p:attrName>
                                        </p:attrNameLst>
                                      </p:cBhvr>
                                      <p:to>
                                        <p:strVal val="1.00"/>
                                      </p:to>
                                    </p:set>
                                    <p:animEffect filter="image" prLst="opacity: 1.00; ">
                                      <p:cBhvr>
                                        <p:cTn id="204" dur="indefinite" fill="hold"/>
                                        <p:tgtEl>
                                          <p:spTgt spid="1318"/>
                                        </p:tgtEl>
                                      </p:cBhvr>
                                    </p:animEffect>
                                  </p:childTnLst>
                                </p:cTn>
                              </p:par>
                            </p:childTnLst>
                          </p:cTn>
                        </p:par>
                        <p:par>
                          <p:cTn id="205" fill="hold">
                            <p:stCondLst>
                              <p:cond delay="0"/>
                            </p:stCondLst>
                            <p:childTnLst>
                              <p:par>
                                <p:cTn id="206" presetClass="emph" nodeType="afterEffect" presetID="9" grpId="68" fill="hold">
                                  <p:stCondLst>
                                    <p:cond delay="0"/>
                                  </p:stCondLst>
                                  <p:childTnLst>
                                    <p:set>
                                      <p:cBhvr>
                                        <p:cTn id="207" dur="indefinite" fill="hold"/>
                                        <p:tgtEl>
                                          <p:spTgt spid="1318"/>
                                        </p:tgtEl>
                                        <p:attrNameLst>
                                          <p:attrName>style.opacity</p:attrName>
                                        </p:attrNameLst>
                                      </p:cBhvr>
                                      <p:to>
                                        <p:strVal val="0.00"/>
                                      </p:to>
                                    </p:set>
                                    <p:animEffect filter="image" prLst="opacity: 0.00; ">
                                      <p:cBhvr>
                                        <p:cTn id="208" dur="indefinite" fill="hold"/>
                                        <p:tgtEl>
                                          <p:spTgt spid="1318"/>
                                        </p:tgtEl>
                                      </p:cBhvr>
                                    </p:animEffect>
                                  </p:childTnLst>
                                </p:cTn>
                              </p:par>
                            </p:childTnLst>
                          </p:cTn>
                        </p:par>
                        <p:par>
                          <p:cTn id="209" fill="hold">
                            <p:stCondLst>
                              <p:cond delay="0"/>
                            </p:stCondLst>
                            <p:childTnLst>
                              <p:par>
                                <p:cTn id="210" presetClass="emph" nodeType="afterEffect" presetID="9" grpId="70" fill="hold">
                                  <p:stCondLst>
                                    <p:cond delay="0"/>
                                  </p:stCondLst>
                                  <p:childTnLst>
                                    <p:set>
                                      <p:cBhvr>
                                        <p:cTn id="211" dur="indefinite" fill="hold"/>
                                        <p:tgtEl>
                                          <p:spTgt spid="1320"/>
                                        </p:tgtEl>
                                        <p:attrNameLst>
                                          <p:attrName>style.opacity</p:attrName>
                                        </p:attrNameLst>
                                      </p:cBhvr>
                                      <p:to>
                                        <p:strVal val="1.00"/>
                                      </p:to>
                                    </p:set>
                                    <p:animEffect filter="image" prLst="opacity: 1.00; ">
                                      <p:cBhvr>
                                        <p:cTn id="212" dur="indefinite" fill="hold"/>
                                        <p:tgtEl>
                                          <p:spTgt spid="1320"/>
                                        </p:tgtEl>
                                      </p:cBhvr>
                                    </p:animEffect>
                                  </p:childTnLst>
                                </p:cTn>
                              </p:par>
                            </p:childTnLst>
                          </p:cTn>
                        </p:par>
                        <p:par>
                          <p:cTn id="213" fill="hold">
                            <p:stCondLst>
                              <p:cond delay="0"/>
                            </p:stCondLst>
                            <p:childTnLst>
                              <p:par>
                                <p:cTn id="214" presetClass="emph" nodeType="afterEffect" presetID="9" grpId="72" fill="hold">
                                  <p:stCondLst>
                                    <p:cond delay="0"/>
                                  </p:stCondLst>
                                  <p:childTnLst>
                                    <p:set>
                                      <p:cBhvr>
                                        <p:cTn id="215" dur="indefinite" fill="hold"/>
                                        <p:tgtEl>
                                          <p:spTgt spid="1320"/>
                                        </p:tgtEl>
                                        <p:attrNameLst>
                                          <p:attrName>style.opacity</p:attrName>
                                        </p:attrNameLst>
                                      </p:cBhvr>
                                      <p:to>
                                        <p:strVal val="0.00"/>
                                      </p:to>
                                    </p:set>
                                    <p:animEffect filter="image" prLst="opacity: 0.00; ">
                                      <p:cBhvr>
                                        <p:cTn id="216" dur="indefinite" fill="hold"/>
                                        <p:tgtEl>
                                          <p:spTgt spid="1320"/>
                                        </p:tgtEl>
                                      </p:cBhvr>
                                    </p:animEffect>
                                  </p:childTnLst>
                                </p:cTn>
                              </p:par>
                            </p:childTnLst>
                          </p:cTn>
                        </p:par>
                      </p:childTnLst>
                    </p:cTn>
                  </p:par>
                  <p:par>
                    <p:cTn id="217" fill="hold">
                      <p:stCondLst>
                        <p:cond delay="indefinite"/>
                      </p:stCondLst>
                      <p:childTnLst>
                        <p:par>
                          <p:cTn id="218" fill="hold">
                            <p:stCondLst>
                              <p:cond delay="0"/>
                            </p:stCondLst>
                            <p:childTnLst>
                              <p:par>
                                <p:cTn id="219" presetClass="emph" nodeType="clickEffect" presetSubtype="0" presetID="26" grpId="73" fill="hold">
                                  <p:stCondLst>
                                    <p:cond delay="0"/>
                                  </p:stCondLst>
                                  <p:childTnLst>
                                    <p:animEffect filter="fade" transition="out">
                                      <p:cBhvr>
                                        <p:cTn id="220" dur="3000" fill="hold" tmFilter="0, 0; .2, .5; .8, .5; 1, 0"/>
                                        <p:tgtEl>
                                          <p:spTgt spid="1312"/>
                                        </p:tgtEl>
                                      </p:cBhvr>
                                    </p:animEffect>
                                    <p:animScale>
                                      <p:cBhvr>
                                        <p:cTn id="221" dur="1500" fill="hold" autoRev="1"/>
                                        <p:tgtEl>
                                          <p:spTgt spid="1312"/>
                                        </p:tgtEl>
                                      </p:cBhvr>
                                      <p:by x="105000" y="105000"/>
                                    </p:animScale>
                                  </p:childTnLst>
                                </p:cTn>
                              </p:par>
                            </p:childTnLst>
                          </p:cTn>
                        </p:par>
                        <p:par>
                          <p:cTn id="222" fill="hold">
                            <p:stCondLst>
                              <p:cond delay="0"/>
                            </p:stCondLst>
                            <p:childTnLst>
                              <p:par>
                                <p:cTn id="223" presetClass="emph" nodeType="withEffect" presetSubtype="0" presetID="26" grpId="74" fill="hold">
                                  <p:stCondLst>
                                    <p:cond delay="0"/>
                                  </p:stCondLst>
                                  <p:childTnLst>
                                    <p:animEffect filter="fade" transition="out">
                                      <p:cBhvr>
                                        <p:cTn id="224" dur="3000" fill="hold" tmFilter="0, 0; .2, .5; .8, .5; 1, 0"/>
                                        <p:tgtEl>
                                          <p:spTgt spid="1300"/>
                                        </p:tgtEl>
                                      </p:cBhvr>
                                    </p:animEffect>
                                    <p:animScale>
                                      <p:cBhvr>
                                        <p:cTn id="225" dur="1500" fill="hold" autoRev="1"/>
                                        <p:tgtEl>
                                          <p:spTgt spid="1300"/>
                                        </p:tgtEl>
                                      </p:cBhvr>
                                      <p:by x="105000" y="105000"/>
                                    </p:animScale>
                                  </p:childTnLst>
                                </p:cTn>
                              </p:par>
                            </p:childTnLst>
                          </p:cTn>
                        </p:par>
                        <p:par>
                          <p:cTn id="226" fill="hold">
                            <p:stCondLst>
                              <p:cond delay="3000"/>
                            </p:stCondLst>
                            <p:childTnLst>
                              <p:par>
                                <p:cTn id="227" presetClass="entr" nodeType="afterEffect" presetID="10" grpId="75" fill="hold">
                                  <p:stCondLst>
                                    <p:cond delay="0"/>
                                  </p:stCondLst>
                                  <p:iterate type="el" backwards="0">
                                    <p:tmAbs val="0"/>
                                  </p:iterate>
                                  <p:childTnLst>
                                    <p:set>
                                      <p:cBhvr>
                                        <p:cTn id="228" fill="hold"/>
                                        <p:tgtEl>
                                          <p:spTgt spid="1325"/>
                                        </p:tgtEl>
                                        <p:attrNameLst>
                                          <p:attrName>style.visibility</p:attrName>
                                        </p:attrNameLst>
                                      </p:cBhvr>
                                      <p:to>
                                        <p:strVal val="visible"/>
                                      </p:to>
                                    </p:set>
                                    <p:animEffect filter="fade" transition="in">
                                      <p:cBhvr>
                                        <p:cTn id="229" dur="0"/>
                                        <p:tgtEl>
                                          <p:spTgt spid="1325"/>
                                        </p:tgtEl>
                                      </p:cBhvr>
                                    </p:animEffect>
                                  </p:childTnLst>
                                </p:cTn>
                              </p:par>
                            </p:childTnLst>
                          </p:cTn>
                        </p:par>
                        <p:par>
                          <p:cTn id="230" fill="hold">
                            <p:stCondLst>
                              <p:cond delay="3000"/>
                            </p:stCondLst>
                            <p:childTnLst>
                              <p:par>
                                <p:cTn id="231" presetClass="exit" nodeType="afterEffect" presetID="10" grpId="76" fill="hold">
                                  <p:stCondLst>
                                    <p:cond delay="0"/>
                                  </p:stCondLst>
                                  <p:iterate type="el" backwards="0">
                                    <p:tmAbs val="0"/>
                                  </p:iterate>
                                  <p:childTnLst>
                                    <p:animEffect filter="fade" transition="out">
                                      <p:cBhvr>
                                        <p:cTn id="232" dur="0" fill="hold"/>
                                        <p:tgtEl>
                                          <p:spTgt spid="1324"/>
                                        </p:tgtEl>
                                      </p:cBhvr>
                                    </p:animEffect>
                                    <p:set>
                                      <p:cBhvr>
                                        <p:cTn id="233" fill="hold">
                                          <p:stCondLst>
                                            <p:cond delay="0"/>
                                          </p:stCondLst>
                                        </p:cTn>
                                        <p:tgtEl>
                                          <p:spTgt spid="1324"/>
                                        </p:tgtEl>
                                        <p:attrNameLst>
                                          <p:attrName>style.visibility</p:attrName>
                                        </p:attrNameLst>
                                      </p:cBhvr>
                                      <p:to>
                                        <p:strVal val="hidden"/>
                                      </p:to>
                                    </p:set>
                                  </p:childTnLst>
                                </p:cTn>
                              </p:par>
                            </p:childTnLst>
                          </p:cTn>
                        </p:par>
                        <p:par>
                          <p:cTn id="234" fill="hold">
                            <p:stCondLst>
                              <p:cond delay="0"/>
                            </p:stCondLst>
                            <p:childTnLst>
                              <p:par>
                                <p:cTn id="235" presetClass="emph" nodeType="withEffect" presetSubtype="0" presetID="8" grpId="77" accel="50000" decel="50000" fill="hold">
                                  <p:stCondLst>
                                    <p:cond delay="0"/>
                                  </p:stCondLst>
                                  <p:childTnLst>
                                    <p:animRot by="43200000">
                                      <p:cBhvr>
                                        <p:cTn id="236" dur="1000" fill="hold"/>
                                        <p:tgtEl>
                                          <p:spTgt spid="1322"/>
                                        </p:tgtEl>
                                        <p:attrNameLst>
                                          <p:attrName>r</p:attrName>
                                        </p:attrNameLst>
                                      </p:cBhvr>
                                    </p:animRot>
                                  </p:childTnLst>
                                </p:cTn>
                              </p:par>
                            </p:childTnLst>
                          </p:cTn>
                        </p:par>
                        <p:par>
                          <p:cTn id="237" fill="hold">
                            <p:stCondLst>
                              <p:cond delay="0"/>
                            </p:stCondLst>
                            <p:childTnLst>
                              <p:par>
                                <p:cTn id="238" presetClass="emph" nodeType="afterEffect" presetID="9" grpId="79" fill="hold">
                                  <p:stCondLst>
                                    <p:cond delay="0"/>
                                  </p:stCondLst>
                                  <p:childTnLst>
                                    <p:set>
                                      <p:cBhvr>
                                        <p:cTn id="239" dur="indefinite" fill="hold"/>
                                        <p:tgtEl>
                                          <p:spTgt spid="1318"/>
                                        </p:tgtEl>
                                        <p:attrNameLst>
                                          <p:attrName>style.opacity</p:attrName>
                                        </p:attrNameLst>
                                      </p:cBhvr>
                                      <p:to>
                                        <p:strVal val="1.00"/>
                                      </p:to>
                                    </p:set>
                                    <p:animEffect filter="image" prLst="opacity: 1.00; ">
                                      <p:cBhvr>
                                        <p:cTn id="240" dur="indefinite" fill="hold"/>
                                        <p:tgtEl>
                                          <p:spTgt spid="1318"/>
                                        </p:tgtEl>
                                      </p:cBhvr>
                                    </p:animEffect>
                                  </p:childTnLst>
                                </p:cTn>
                              </p:par>
                            </p:childTnLst>
                          </p:cTn>
                        </p:par>
                        <p:par>
                          <p:cTn id="241" fill="hold">
                            <p:stCondLst>
                              <p:cond delay="0"/>
                            </p:stCondLst>
                            <p:childTnLst>
                              <p:par>
                                <p:cTn id="242" presetClass="emph" nodeType="afterEffect" presetID="9" grpId="81" fill="hold">
                                  <p:stCondLst>
                                    <p:cond delay="0"/>
                                  </p:stCondLst>
                                  <p:childTnLst>
                                    <p:set>
                                      <p:cBhvr>
                                        <p:cTn id="243" dur="indefinite" fill="hold"/>
                                        <p:tgtEl>
                                          <p:spTgt spid="1318"/>
                                        </p:tgtEl>
                                        <p:attrNameLst>
                                          <p:attrName>style.opacity</p:attrName>
                                        </p:attrNameLst>
                                      </p:cBhvr>
                                      <p:to>
                                        <p:strVal val="0.00"/>
                                      </p:to>
                                    </p:set>
                                    <p:animEffect filter="image" prLst="opacity: 0.00; ">
                                      <p:cBhvr>
                                        <p:cTn id="244" dur="indefinite" fill="hold"/>
                                        <p:tgtEl>
                                          <p:spTgt spid="1318"/>
                                        </p:tgtEl>
                                      </p:cBhvr>
                                    </p:animEffect>
                                  </p:childTnLst>
                                </p:cTn>
                              </p:par>
                            </p:childTnLst>
                          </p:cTn>
                        </p:par>
                        <p:par>
                          <p:cTn id="245" fill="hold">
                            <p:stCondLst>
                              <p:cond delay="0"/>
                            </p:stCondLst>
                            <p:childTnLst>
                              <p:par>
                                <p:cTn id="246" presetClass="emph" nodeType="afterEffect" presetID="9" grpId="83" fill="hold">
                                  <p:stCondLst>
                                    <p:cond delay="0"/>
                                  </p:stCondLst>
                                  <p:childTnLst>
                                    <p:set>
                                      <p:cBhvr>
                                        <p:cTn id="247" dur="indefinite" fill="hold"/>
                                        <p:tgtEl>
                                          <p:spTgt spid="1320"/>
                                        </p:tgtEl>
                                        <p:attrNameLst>
                                          <p:attrName>style.opacity</p:attrName>
                                        </p:attrNameLst>
                                      </p:cBhvr>
                                      <p:to>
                                        <p:strVal val="1.00"/>
                                      </p:to>
                                    </p:set>
                                    <p:animEffect filter="image" prLst="opacity: 1.00; ">
                                      <p:cBhvr>
                                        <p:cTn id="248" dur="indefinite" fill="hold"/>
                                        <p:tgtEl>
                                          <p:spTgt spid="1320"/>
                                        </p:tgtEl>
                                      </p:cBhvr>
                                    </p:animEffect>
                                  </p:childTnLst>
                                </p:cTn>
                              </p:par>
                            </p:childTnLst>
                          </p:cTn>
                        </p:par>
                        <p:par>
                          <p:cTn id="249" fill="hold">
                            <p:stCondLst>
                              <p:cond delay="0"/>
                            </p:stCondLst>
                            <p:childTnLst>
                              <p:par>
                                <p:cTn id="250" presetClass="emph" nodeType="afterEffect" presetID="9" grpId="85" fill="hold">
                                  <p:stCondLst>
                                    <p:cond delay="0"/>
                                  </p:stCondLst>
                                  <p:childTnLst>
                                    <p:set>
                                      <p:cBhvr>
                                        <p:cTn id="251" dur="indefinite" fill="hold"/>
                                        <p:tgtEl>
                                          <p:spTgt spid="1320"/>
                                        </p:tgtEl>
                                        <p:attrNameLst>
                                          <p:attrName>style.opacity</p:attrName>
                                        </p:attrNameLst>
                                      </p:cBhvr>
                                      <p:to>
                                        <p:strVal val="0.00"/>
                                      </p:to>
                                    </p:set>
                                    <p:animEffect filter="image" prLst="opacity: 0.00; ">
                                      <p:cBhvr>
                                        <p:cTn id="252" dur="indefinite" fill="hold"/>
                                        <p:tgtEl>
                                          <p:spTgt spid="1320"/>
                                        </p:tgtEl>
                                      </p:cBhvr>
                                    </p:animEffect>
                                  </p:childTnLst>
                                </p:cTn>
                              </p:par>
                            </p:childTnLst>
                          </p:cTn>
                        </p:par>
                      </p:childTnLst>
                    </p:cTn>
                  </p:par>
                  <p:par>
                    <p:cTn id="253" fill="hold">
                      <p:stCondLst>
                        <p:cond delay="indefinite"/>
                      </p:stCondLst>
                      <p:childTnLst>
                        <p:par>
                          <p:cTn id="254" fill="hold">
                            <p:stCondLst>
                              <p:cond delay="0"/>
                            </p:stCondLst>
                            <p:childTnLst>
                              <p:par>
                                <p:cTn id="255" presetClass="entr" nodeType="clickEffect" presetID="10" grpId="86" fill="hold">
                                  <p:stCondLst>
                                    <p:cond delay="0"/>
                                  </p:stCondLst>
                                  <p:iterate type="el" backwards="0">
                                    <p:tmAbs val="0"/>
                                  </p:iterate>
                                  <p:childTnLst>
                                    <p:set>
                                      <p:cBhvr>
                                        <p:cTn id="256" fill="hold"/>
                                        <p:tgtEl>
                                          <p:spTgt spid="1326"/>
                                        </p:tgtEl>
                                        <p:attrNameLst>
                                          <p:attrName>style.visibility</p:attrName>
                                        </p:attrNameLst>
                                      </p:cBhvr>
                                      <p:to>
                                        <p:strVal val="visible"/>
                                      </p:to>
                                    </p:set>
                                    <p:animEffect filter="fade" transition="in">
                                      <p:cBhvr>
                                        <p:cTn id="257" dur="1000"/>
                                        <p:tgtEl>
                                          <p:spTgt spid="1326"/>
                                        </p:tgtEl>
                                      </p:cBhvr>
                                    </p:animEffect>
                                  </p:childTnLst>
                                </p:cTn>
                              </p:par>
                            </p:childTnLst>
                          </p:cTn>
                        </p:par>
                        <p:par>
                          <p:cTn id="258" fill="hold">
                            <p:stCondLst>
                              <p:cond delay="1000"/>
                            </p:stCondLst>
                            <p:childTnLst>
                              <p:par>
                                <p:cTn id="259" presetClass="entr" nodeType="afterEffect" presetSubtype="10" presetID="19" grpId="87" fill="hold">
                                  <p:stCondLst>
                                    <p:cond delay="0"/>
                                  </p:stCondLst>
                                  <p:iterate type="el" backwards="0">
                                    <p:tmAbs val="0"/>
                                  </p:iterate>
                                  <p:childTnLst>
                                    <p:set>
                                      <p:cBhvr>
                                        <p:cTn id="260" fill="hold"/>
                                        <p:tgtEl>
                                          <p:spTgt spid="1327"/>
                                        </p:tgtEl>
                                        <p:attrNameLst>
                                          <p:attrName>style.visibility</p:attrName>
                                        </p:attrNameLst>
                                      </p:cBhvr>
                                      <p:to>
                                        <p:strVal val="visible"/>
                                      </p:to>
                                    </p:set>
                                    <p:anim calcmode="lin" valueType="num">
                                      <p:cBhvr>
                                        <p:cTn id="261" dur="1000" fill="hold"/>
                                        <p:tgtEl>
                                          <p:spTgt spid="1327"/>
                                        </p:tgtEl>
                                        <p:attrNameLst>
                                          <p:attrName>ppt_w</p:attrName>
                                        </p:attrNameLst>
                                      </p:cBhvr>
                                      <p:tavLst>
                                        <p:tav tm="0" fmla="#ppt_w*sin(2.5*pi*$)">
                                          <p:val>
                                            <p:fltVal val="0"/>
                                          </p:val>
                                        </p:tav>
                                        <p:tav tm="100000">
                                          <p:val>
                                            <p:fltVal val="1"/>
                                          </p:val>
                                        </p:tav>
                                      </p:tavLst>
                                    </p:anim>
                                    <p:anim calcmode="lin" valueType="num">
                                      <p:cBhvr>
                                        <p:cTn id="262" dur="1000" fill="hold"/>
                                        <p:tgtEl>
                                          <p:spTgt spid="1327"/>
                                        </p:tgtEl>
                                        <p:attrNameLst>
                                          <p:attrName>ppt_h</p:attrName>
                                        </p:attrNameLst>
                                      </p:cBhvr>
                                      <p:tavLst>
                                        <p:tav tm="0">
                                          <p:val>
                                            <p:strVal val="#ppt_h"/>
                                          </p:val>
                                        </p:tav>
                                        <p:tav tm="100000">
                                          <p:val>
                                            <p:strVal val="#ppt_h"/>
                                          </p:val>
                                        </p:tav>
                                      </p:tavLst>
                                    </p:anim>
                                  </p:childTnLst>
                                </p:cTn>
                              </p:par>
                            </p:childTnLst>
                          </p:cTn>
                        </p:par>
                        <p:par>
                          <p:cTn id="263" fill="hold">
                            <p:stCondLst>
                              <p:cond delay="2000"/>
                            </p:stCondLst>
                            <p:childTnLst>
                              <p:par>
                                <p:cTn id="264" presetClass="entr" nodeType="afterEffect" presetSubtype="32" presetID="23" grpId="88" fill="hold">
                                  <p:stCondLst>
                                    <p:cond delay="0"/>
                                  </p:stCondLst>
                                  <p:iterate type="el" backwards="0">
                                    <p:tmAbs val="0"/>
                                  </p:iterate>
                                  <p:childTnLst>
                                    <p:set>
                                      <p:cBhvr>
                                        <p:cTn id="265" fill="hold"/>
                                        <p:tgtEl>
                                          <p:spTgt spid="1329"/>
                                        </p:tgtEl>
                                        <p:attrNameLst>
                                          <p:attrName>style.visibility</p:attrName>
                                        </p:attrNameLst>
                                      </p:cBhvr>
                                      <p:to>
                                        <p:strVal val="visible"/>
                                      </p:to>
                                    </p:set>
                                    <p:anim calcmode="lin" valueType="num">
                                      <p:cBhvr>
                                        <p:cTn id="266" dur="800" fill="hold"/>
                                        <p:tgtEl>
                                          <p:spTgt spid="1329"/>
                                        </p:tgtEl>
                                        <p:attrNameLst>
                                          <p:attrName>ppt_w</p:attrName>
                                        </p:attrNameLst>
                                      </p:cBhvr>
                                      <p:tavLst>
                                        <p:tav tm="0">
                                          <p:val>
                                            <p:strVal val="4*#ppt_w"/>
                                          </p:val>
                                        </p:tav>
                                        <p:tav tm="100000">
                                          <p:val>
                                            <p:strVal val="#ppt_w"/>
                                          </p:val>
                                        </p:tav>
                                      </p:tavLst>
                                    </p:anim>
                                    <p:anim calcmode="lin" valueType="num">
                                      <p:cBhvr>
                                        <p:cTn id="267" dur="800" fill="hold"/>
                                        <p:tgtEl>
                                          <p:spTgt spid="1329"/>
                                        </p:tgtEl>
                                        <p:attrNameLst>
                                          <p:attrName>ppt_h</p:attrName>
                                        </p:attrNameLst>
                                      </p:cBhvr>
                                      <p:tavLst>
                                        <p:tav tm="0">
                                          <p:val>
                                            <p:strVal val="4*#ppt_h"/>
                                          </p:val>
                                        </p:tav>
                                        <p:tav tm="100000">
                                          <p:val>
                                            <p:strVal val="#ppt_h"/>
                                          </p:val>
                                        </p:tav>
                                      </p:tavLst>
                                    </p:anim>
                                  </p:childTnLst>
                                </p:cTn>
                              </p:par>
                            </p:childTnLst>
                          </p:cTn>
                        </p:par>
                        <p:par>
                          <p:cTn id="268" fill="hold">
                            <p:stCondLst>
                              <p:cond delay="2800"/>
                            </p:stCondLst>
                            <p:childTnLst>
                              <p:par>
                                <p:cTn id="269" presetClass="entr" nodeType="afterEffect" presetSubtype="10" presetID="19" grpId="89" fill="hold">
                                  <p:stCondLst>
                                    <p:cond delay="0"/>
                                  </p:stCondLst>
                                  <p:iterate type="el" backwards="0">
                                    <p:tmAbs val="0"/>
                                  </p:iterate>
                                  <p:childTnLst>
                                    <p:set>
                                      <p:cBhvr>
                                        <p:cTn id="270" fill="hold"/>
                                        <p:tgtEl>
                                          <p:spTgt spid="1328"/>
                                        </p:tgtEl>
                                        <p:attrNameLst>
                                          <p:attrName>style.visibility</p:attrName>
                                        </p:attrNameLst>
                                      </p:cBhvr>
                                      <p:to>
                                        <p:strVal val="visible"/>
                                      </p:to>
                                    </p:set>
                                    <p:anim calcmode="lin" valueType="num">
                                      <p:cBhvr>
                                        <p:cTn id="271" dur="1000" fill="hold"/>
                                        <p:tgtEl>
                                          <p:spTgt spid="1328"/>
                                        </p:tgtEl>
                                        <p:attrNameLst>
                                          <p:attrName>ppt_w</p:attrName>
                                        </p:attrNameLst>
                                      </p:cBhvr>
                                      <p:tavLst>
                                        <p:tav tm="0" fmla="#ppt_w*sin(2.5*pi*$)">
                                          <p:val>
                                            <p:fltVal val="0"/>
                                          </p:val>
                                        </p:tav>
                                        <p:tav tm="100000">
                                          <p:val>
                                            <p:fltVal val="1"/>
                                          </p:val>
                                        </p:tav>
                                      </p:tavLst>
                                    </p:anim>
                                    <p:anim calcmode="lin" valueType="num">
                                      <p:cBhvr>
                                        <p:cTn id="272" dur="1000" fill="hold"/>
                                        <p:tgtEl>
                                          <p:spTgt spid="1328"/>
                                        </p:tgtEl>
                                        <p:attrNameLst>
                                          <p:attrName>ppt_h</p:attrName>
                                        </p:attrNameLst>
                                      </p:cBhvr>
                                      <p:tavLst>
                                        <p:tav tm="0">
                                          <p:val>
                                            <p:strVal val="#ppt_h"/>
                                          </p:val>
                                        </p:tav>
                                        <p:tav tm="100000">
                                          <p:val>
                                            <p:strVal val="#ppt_h"/>
                                          </p:val>
                                        </p:tav>
                                      </p:tavLst>
                                    </p:anim>
                                  </p:childTnLst>
                                </p:cTn>
                              </p:par>
                            </p:childTnLst>
                          </p:cTn>
                        </p:par>
                        <p:par>
                          <p:cTn id="273" fill="hold">
                            <p:stCondLst>
                              <p:cond delay="3800"/>
                            </p:stCondLst>
                            <p:childTnLst>
                              <p:par>
                                <p:cTn id="274" presetClass="entr" nodeType="afterEffect" presetSubtype="32" presetID="23" grpId="90" fill="hold">
                                  <p:stCondLst>
                                    <p:cond delay="0"/>
                                  </p:stCondLst>
                                  <p:iterate type="el" backwards="0">
                                    <p:tmAbs val="0"/>
                                  </p:iterate>
                                  <p:childTnLst>
                                    <p:set>
                                      <p:cBhvr>
                                        <p:cTn id="275" fill="hold"/>
                                        <p:tgtEl>
                                          <p:spTgt spid="1330"/>
                                        </p:tgtEl>
                                        <p:attrNameLst>
                                          <p:attrName>style.visibility</p:attrName>
                                        </p:attrNameLst>
                                      </p:cBhvr>
                                      <p:to>
                                        <p:strVal val="visible"/>
                                      </p:to>
                                    </p:set>
                                    <p:anim calcmode="lin" valueType="num">
                                      <p:cBhvr>
                                        <p:cTn id="276" dur="800" fill="hold"/>
                                        <p:tgtEl>
                                          <p:spTgt spid="1330"/>
                                        </p:tgtEl>
                                        <p:attrNameLst>
                                          <p:attrName>ppt_w</p:attrName>
                                        </p:attrNameLst>
                                      </p:cBhvr>
                                      <p:tavLst>
                                        <p:tav tm="0">
                                          <p:val>
                                            <p:strVal val="4*#ppt_w"/>
                                          </p:val>
                                        </p:tav>
                                        <p:tav tm="100000">
                                          <p:val>
                                            <p:strVal val="#ppt_w"/>
                                          </p:val>
                                        </p:tav>
                                      </p:tavLst>
                                    </p:anim>
                                    <p:anim calcmode="lin" valueType="num">
                                      <p:cBhvr>
                                        <p:cTn id="277" dur="800" fill="hold"/>
                                        <p:tgtEl>
                                          <p:spTgt spid="1330"/>
                                        </p:tgtEl>
                                        <p:attrNameLst>
                                          <p:attrName>ppt_h</p:attrName>
                                        </p:attrNameLst>
                                      </p:cBhvr>
                                      <p:tavLst>
                                        <p:tav tm="0">
                                          <p:val>
                                            <p:strVal val="4*#ppt_h"/>
                                          </p:val>
                                        </p:tav>
                                        <p:tav tm="100000">
                                          <p:val>
                                            <p:strVal val="#ppt_h"/>
                                          </p:val>
                                        </p:tav>
                                      </p:tavLst>
                                    </p:anim>
                                  </p:childTnLst>
                                </p:cTn>
                              </p:par>
                            </p:childTnLst>
                          </p:cTn>
                        </p:par>
                      </p:childTnLst>
                    </p:cTn>
                  </p:par>
                  <p:par>
                    <p:cTn id="278" fill="hold">
                      <p:stCondLst>
                        <p:cond delay="indefinite"/>
                      </p:stCondLst>
                      <p:childTnLst>
                        <p:par>
                          <p:cTn id="279" fill="hold">
                            <p:stCondLst>
                              <p:cond delay="0"/>
                            </p:stCondLst>
                            <p:childTnLst>
                              <p:par>
                                <p:cTn id="280" presetClass="emph" nodeType="clickEffect" presetSubtype="0" presetID="35" grpId="91" repeatCount="3000" fill="hold">
                                  <p:stCondLst>
                                    <p:cond delay="0"/>
                                  </p:stCondLst>
                                  <p:childTnLst>
                                    <p:anim calcmode="discrete" valueType="str">
                                      <p:cBhvr>
                                        <p:cTn id="281" dur="800" fill="hold"/>
                                        <p:tgtEl>
                                          <p:spTgt spid="1327"/>
                                        </p:tgtEl>
                                        <p:attrNameLst>
                                          <p:attrName>style.visibility</p:attrName>
                                        </p:attrNameLst>
                                      </p:cBhvr>
                                      <p:tavLst>
                                        <p:tav tm="0">
                                          <p:val>
                                            <p:strVal val="hidden"/>
                                          </p:val>
                                        </p:tav>
                                        <p:tav tm="50000">
                                          <p:val>
                                            <p:strVal val="visible"/>
                                          </p:val>
                                        </p:tav>
                                      </p:tavLst>
                                    </p:anim>
                                  </p:childTnLst>
                                </p:cTn>
                              </p:par>
                            </p:childTnLst>
                          </p:cTn>
                        </p:par>
                        <p:par>
                          <p:cTn id="282" fill="hold">
                            <p:stCondLst>
                              <p:cond delay="0"/>
                            </p:stCondLst>
                            <p:childTnLst>
                              <p:par>
                                <p:cTn id="283" presetClass="emph" nodeType="withEffect" presetSubtype="0" presetID="35" grpId="92" repeatCount="3000" fill="hold">
                                  <p:stCondLst>
                                    <p:cond delay="0"/>
                                  </p:stCondLst>
                                  <p:childTnLst>
                                    <p:anim calcmode="discrete" valueType="str">
                                      <p:cBhvr>
                                        <p:cTn id="284" dur="800" fill="hold"/>
                                        <p:tgtEl>
                                          <p:spTgt spid="132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2" grpId="77"/>
      <p:bldP build="whole" bldLvl="1" animBg="1" rev="0" advAuto="0" spid="1295" grpId="14"/>
      <p:bldP build="whole" bldLvl="1" animBg="1" rev="0" advAuto="0" spid="1300" grpId="62"/>
      <p:bldP build="whole" bldLvl="1" animBg="1" rev="0" advAuto="0" spid="1286" grpId="2"/>
      <p:bldP build="whole" bldLvl="1" animBg="1" rev="0" advAuto="0" spid="1296" grpId="32"/>
      <p:bldP build="whole" bldLvl="1" animBg="1" rev="0" advAuto="0" spid="1285" grpId="1"/>
      <p:bldP build="whole" bldLvl="1" animBg="1" rev="0" advAuto="0" spid="1319" grpId="33"/>
      <p:bldP build="whole" bldLvl="1" animBg="1" rev="0" advAuto="0" spid="1317" grpId="31"/>
      <p:bldP build="whole" bldLvl="1" animBg="1" rev="0" advAuto="0" spid="1316" grpId="17"/>
      <p:bldP build="whole" bldLvl="1" animBg="1" rev="0" advAuto="0" spid="1318" grpId="66"/>
      <p:bldP build="whole" bldLvl="1" animBg="1" rev="0" advAuto="0" spid="1318" grpId="68"/>
      <p:bldP build="whole" bldLvl="1" animBg="1" rev="0" advAuto="0" spid="1290" grpId="6"/>
      <p:bldP build="whole" bldLvl="1" animBg="1" rev="0" advAuto="0" spid="1323" grpId="36"/>
      <p:bldP build="whole" bldLvl="1" animBg="1" rev="0" advAuto="0" spid="1300" grpId="74"/>
      <p:bldP build="whole" bldLvl="1" animBg="1" rev="0" advAuto="0" spid="1307" grpId="24"/>
      <p:bldP build="whole" bldLvl="1" animBg="1" rev="0" advAuto="0" spid="1318" grpId="79"/>
      <p:bldP build="whole" bldLvl="1" animBg="1" rev="0" advAuto="0" spid="1318" grpId="81"/>
      <p:bldP build="whole" bldLvl="1" animBg="1" rev="0" advAuto="0" spid="1288" grpId="4"/>
      <p:bldP build="whole" bldLvl="1" animBg="1" rev="0" advAuto="0" spid="1328" grpId="89"/>
      <p:bldP build="whole" bldLvl="1" animBg="1" rev="0" advAuto="0" spid="1302" grpId="18"/>
      <p:bldP build="whole" bldLvl="1" animBg="1" rev="0" advAuto="0" spid="1306" grpId="23"/>
      <p:bldP build="whole" bldLvl="1" animBg="1" rev="0" advAuto="0" spid="1328" grpId="92"/>
      <p:bldP build="whole" bldLvl="1" animBg="1" rev="0" advAuto="0" spid="1325" grpId="75"/>
      <p:bldP build="whole" bldLvl="1" animBg="1" rev="0" advAuto="0" spid="1293" grpId="10"/>
      <p:bldP build="whole" bldLvl="1" animBg="1" rev="0" advAuto="0" spid="1301" grpId="16"/>
      <p:bldP build="whole" bldLvl="1" animBg="1" rev="0" advAuto="0" spid="1298" grpId="12"/>
      <p:bldP build="whole" bldLvl="1" animBg="1" rev="0" advAuto="0" spid="1304" grpId="20"/>
      <p:bldP build="whole" bldLvl="1" animBg="1" rev="0" advAuto="0" spid="1292" grpId="9"/>
      <p:bldP build="whole" bldLvl="1" animBg="1" rev="0" advAuto="0" spid="1311" grpId="26"/>
      <p:bldP build="whole" bldLvl="1" animBg="1" rev="0" advAuto="0" spid="1310" grpId="25"/>
      <p:bldP build="whole" bldLvl="1" animBg="1" rev="0" advAuto="0" spid="1321" grpId="35"/>
      <p:bldP build="whole" bldLvl="1" animBg="1" rev="0" advAuto="0" spid="1324" grpId="64"/>
      <p:bldP build="whole" bldLvl="1" animBg="1" rev="0" advAuto="0" spid="1327" grpId="87"/>
      <p:bldP build="whole" bldLvl="1" animBg="1" rev="0" advAuto="0" spid="1313" grpId="30"/>
      <p:bldP build="whole" bldLvl="1" animBg="1" rev="0" advAuto="0" spid="1312" grpId="29"/>
      <p:bldP build="whole" bldLvl="1" animBg="1" rev="0" advAuto="0" spid="1329" grpId="88"/>
      <p:bldP build="whole" bldLvl="1" animBg="1" rev="0" advAuto="0" spid="1327" grpId="91"/>
      <p:bldP build="whole" bldLvl="1" animBg="1" rev="0" advAuto="0" spid="1324" grpId="76"/>
      <p:bldP build="whole" bldLvl="1" animBg="1" rev="0" advAuto="0" spid="1299" grpId="22"/>
      <p:bldP build="whole" bldLvl="1" animBg="1" rev="0" advAuto="0" spid="1300" grpId="15"/>
      <p:bldP build="whole" bldLvl="1" animBg="1" rev="0" advAuto="0" spid="1320" grpId="53"/>
      <p:bldP build="whole" bldLvl="1" animBg="1" rev="0" advAuto="0" spid="1294" grpId="13"/>
      <p:bldP build="whole" bldLvl="1" animBg="1" rev="0" advAuto="0" spid="1297" grpId="11"/>
      <p:bldP build="whole" bldLvl="1" animBg="1" rev="0" advAuto="0" spid="1303" grpId="19"/>
      <p:bldP build="whole" bldLvl="1" animBg="1" rev="0" advAuto="0" spid="1314" grpId="8"/>
      <p:bldP build="whole" bldLvl="1" animBg="1" rev="0" advAuto="0" spid="1320" grpId="59"/>
      <p:bldP build="whole" bldLvl="1" animBg="1" rev="0" advAuto="0" spid="1291" grpId="7"/>
      <p:bldP build="whole" bldLvl="1" animBg="1" rev="0" advAuto="0" spid="1312" grpId="61"/>
      <p:bldP build="whole" bldLvl="1" animBg="1" rev="0" advAuto="0" spid="1315" grpId="34"/>
      <p:bldP build="whole" bldLvl="1" animBg="1" rev="0" advAuto="0" spid="1326" grpId="86"/>
      <p:bldP build="whole" bldLvl="1" animBg="1" rev="0" advAuto="0" spid="1289" grpId="5"/>
      <p:bldP build="whole" bldLvl="1" animBg="1" rev="0" advAuto="0" spid="1320" grpId="70"/>
      <p:bldP build="whole" bldLvl="1" animBg="1" rev="0" advAuto="0" spid="1320" grpId="72"/>
      <p:bldP build="whole" bldLvl="1" animBg="1" rev="0" advAuto="0" spid="1308" grpId="27"/>
      <p:bldP build="whole" bldLvl="1" animBg="1" rev="0" advAuto="0" spid="1312" grpId="73"/>
      <p:bldP build="whole" bldLvl="1" animBg="1" rev="0" advAuto="0" spid="1318" grpId="41"/>
      <p:bldP build="whole" bldLvl="1" animBg="1" rev="0" advAuto="0" spid="1287" grpId="3"/>
      <p:bldP build="whole" bldLvl="1" animBg="1" rev="0" advAuto="0" spid="1309" grpId="28"/>
      <p:bldP build="whole" bldLvl="1" animBg="1" rev="0" advAuto="0" spid="1322" grpId="63"/>
      <p:bldP build="whole" bldLvl="1" animBg="1" rev="0" advAuto="0" spid="1320" grpId="83"/>
      <p:bldP build="whole" bldLvl="1" animBg="1" rev="0" advAuto="0" spid="1318" grpId="47"/>
      <p:bldP build="whole" bldLvl="1" animBg="1" rev="0" advAuto="0" spid="1320" grpId="85"/>
      <p:bldP build="whole" bldLvl="1" animBg="1" rev="0" advAuto="0" spid="1330" grpId="90"/>
      <p:bldP build="whole" bldLvl="1" animBg="1" rev="0" advAuto="0" spid="1305" grpId="2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87" name="Rounded Rectangle"/>
          <p:cNvSpPr/>
          <p:nvPr/>
        </p:nvSpPr>
        <p:spPr>
          <a:xfrm>
            <a:off x="6197274" y="2260462"/>
            <a:ext cx="7112001" cy="1709895"/>
          </a:xfrm>
          <a:prstGeom prst="roundRect">
            <a:avLst>
              <a:gd name="adj" fmla="val 12169"/>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88" name="LOCKS"/>
          <p:cNvSpPr txBox="1"/>
          <p:nvPr/>
        </p:nvSpPr>
        <p:spPr>
          <a:xfrm>
            <a:off x="8931519" y="2721709"/>
            <a:ext cx="164351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LOCKS</a:t>
            </a:r>
          </a:p>
        </p:txBody>
      </p:sp>
      <p:sp>
        <p:nvSpPr>
          <p:cNvPr id="289" name="Rounded Rectangle"/>
          <p:cNvSpPr/>
          <p:nvPr/>
        </p:nvSpPr>
        <p:spPr>
          <a:xfrm>
            <a:off x="13564210" y="2260462"/>
            <a:ext cx="4572001" cy="1709895"/>
          </a:xfrm>
          <a:prstGeom prst="roundRect">
            <a:avLst>
              <a:gd name="adj" fmla="val 12169"/>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90" name="MUTEX"/>
          <p:cNvSpPr txBox="1"/>
          <p:nvPr/>
        </p:nvSpPr>
        <p:spPr>
          <a:xfrm>
            <a:off x="15078971" y="2721709"/>
            <a:ext cx="164351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MUTEX</a:t>
            </a:r>
          </a:p>
        </p:txBody>
      </p:sp>
      <p:sp>
        <p:nvSpPr>
          <p:cNvPr id="291" name="Rounded Rectangle"/>
          <p:cNvSpPr/>
          <p:nvPr/>
        </p:nvSpPr>
        <p:spPr>
          <a:xfrm>
            <a:off x="6201781" y="4131757"/>
            <a:ext cx="7112001" cy="1709895"/>
          </a:xfrm>
          <a:prstGeom prst="roundRect">
            <a:avLst>
              <a:gd name="adj" fmla="val 12169"/>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92" name="READERS-WRITER LOCKS"/>
          <p:cNvSpPr txBox="1"/>
          <p:nvPr/>
        </p:nvSpPr>
        <p:spPr>
          <a:xfrm>
            <a:off x="6637706" y="4593004"/>
            <a:ext cx="623113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READERS-WRITER LOCKS</a:t>
            </a:r>
          </a:p>
        </p:txBody>
      </p:sp>
      <p:sp>
        <p:nvSpPr>
          <p:cNvPr id="293" name="Rounded Rectangle"/>
          <p:cNvSpPr/>
          <p:nvPr/>
        </p:nvSpPr>
        <p:spPr>
          <a:xfrm>
            <a:off x="13614725" y="4131757"/>
            <a:ext cx="4572001" cy="1709895"/>
          </a:xfrm>
          <a:prstGeom prst="roundRect">
            <a:avLst>
              <a:gd name="adj" fmla="val 12169"/>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94" name="RWMUTEX"/>
          <p:cNvSpPr txBox="1"/>
          <p:nvPr/>
        </p:nvSpPr>
        <p:spPr>
          <a:xfrm>
            <a:off x="14787579" y="4593004"/>
            <a:ext cx="2255194"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RWMUTEX</a:t>
            </a:r>
          </a:p>
        </p:txBody>
      </p:sp>
      <p:sp>
        <p:nvSpPr>
          <p:cNvPr id="295" name="Rounded Rectangle"/>
          <p:cNvSpPr/>
          <p:nvPr/>
        </p:nvSpPr>
        <p:spPr>
          <a:xfrm>
            <a:off x="6197274" y="6003053"/>
            <a:ext cx="7112001" cy="1709895"/>
          </a:xfrm>
          <a:prstGeom prst="roundRect">
            <a:avLst>
              <a:gd name="adj" fmla="val 12169"/>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96" name="RECURSIVE LOCKS"/>
          <p:cNvSpPr txBox="1"/>
          <p:nvPr/>
        </p:nvSpPr>
        <p:spPr>
          <a:xfrm>
            <a:off x="7402311" y="6464299"/>
            <a:ext cx="470192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RECURSIVE LOCKS</a:t>
            </a:r>
          </a:p>
        </p:txBody>
      </p:sp>
      <p:sp>
        <p:nvSpPr>
          <p:cNvPr id="297" name="Rounded Rectangle"/>
          <p:cNvSpPr/>
          <p:nvPr/>
        </p:nvSpPr>
        <p:spPr>
          <a:xfrm>
            <a:off x="13614725" y="6003053"/>
            <a:ext cx="4572001"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98" name="UNAVAILABLE"/>
          <p:cNvSpPr txBox="1"/>
          <p:nvPr/>
        </p:nvSpPr>
        <p:spPr>
          <a:xfrm>
            <a:off x="14161445" y="6464299"/>
            <a:ext cx="3478561"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UNAVAILABLE</a:t>
            </a:r>
          </a:p>
        </p:txBody>
      </p:sp>
      <p:sp>
        <p:nvSpPr>
          <p:cNvPr id="299" name="Rounded Rectangle"/>
          <p:cNvSpPr/>
          <p:nvPr/>
        </p:nvSpPr>
        <p:spPr>
          <a:xfrm>
            <a:off x="6197274" y="7874348"/>
            <a:ext cx="7112001" cy="1709894"/>
          </a:xfrm>
          <a:prstGeom prst="roundRect">
            <a:avLst>
              <a:gd name="adj" fmla="val 12169"/>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00" name="SEMAPHORES"/>
          <p:cNvSpPr txBox="1"/>
          <p:nvPr/>
        </p:nvSpPr>
        <p:spPr>
          <a:xfrm>
            <a:off x="8166915" y="8335594"/>
            <a:ext cx="3172719"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SEMAPHORES</a:t>
            </a:r>
          </a:p>
        </p:txBody>
      </p:sp>
      <p:sp>
        <p:nvSpPr>
          <p:cNvPr id="301" name="Rounded Rectangle"/>
          <p:cNvSpPr/>
          <p:nvPr/>
        </p:nvSpPr>
        <p:spPr>
          <a:xfrm>
            <a:off x="13614725" y="7874348"/>
            <a:ext cx="4572001" cy="1709894"/>
          </a:xfrm>
          <a:prstGeom prst="roundRect">
            <a:avLst>
              <a:gd name="adj" fmla="val 12169"/>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02" name="INTERNAL"/>
          <p:cNvSpPr txBox="1"/>
          <p:nvPr/>
        </p:nvSpPr>
        <p:spPr>
          <a:xfrm>
            <a:off x="14634658" y="8335594"/>
            <a:ext cx="256103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INTERNAL</a:t>
            </a:r>
          </a:p>
        </p:txBody>
      </p:sp>
      <p:sp>
        <p:nvSpPr>
          <p:cNvPr id="303" name="Rounded Rectangle"/>
          <p:cNvSpPr/>
          <p:nvPr/>
        </p:nvSpPr>
        <p:spPr>
          <a:xfrm>
            <a:off x="6197274" y="9745643"/>
            <a:ext cx="7112001" cy="1709895"/>
          </a:xfrm>
          <a:prstGeom prst="roundRect">
            <a:avLst>
              <a:gd name="adj" fmla="val 12169"/>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04" name="MONITORS"/>
          <p:cNvSpPr txBox="1"/>
          <p:nvPr/>
        </p:nvSpPr>
        <p:spPr>
          <a:xfrm>
            <a:off x="8472757" y="10206889"/>
            <a:ext cx="256103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MONITORS</a:t>
            </a:r>
          </a:p>
        </p:txBody>
      </p:sp>
      <p:sp>
        <p:nvSpPr>
          <p:cNvPr id="305" name="Rounded Rectangle"/>
          <p:cNvSpPr/>
          <p:nvPr/>
        </p:nvSpPr>
        <p:spPr>
          <a:xfrm>
            <a:off x="13614725" y="9745643"/>
            <a:ext cx="4572001" cy="1709895"/>
          </a:xfrm>
          <a:prstGeom prst="roundRect">
            <a:avLst>
              <a:gd name="adj" fmla="val 12169"/>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06" name="INTERNAL"/>
          <p:cNvSpPr txBox="1"/>
          <p:nvPr/>
        </p:nvSpPr>
        <p:spPr>
          <a:xfrm>
            <a:off x="14634658" y="10206889"/>
            <a:ext cx="256103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INTERNAL</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500"/>
                                  </p:stCondLst>
                                  <p:iterate type="el" backwards="0">
                                    <p:tmAbs val="0"/>
                                  </p:iterate>
                                  <p:childTnLst>
                                    <p:set>
                                      <p:cBhvr>
                                        <p:cTn id="6" fill="hold"/>
                                        <p:tgtEl>
                                          <p:spTgt spid="287"/>
                                        </p:tgtEl>
                                        <p:attrNameLst>
                                          <p:attrName>style.visibility</p:attrName>
                                        </p:attrNameLst>
                                      </p:cBhvr>
                                      <p:to>
                                        <p:strVal val="visible"/>
                                      </p:to>
                                    </p:set>
                                    <p:animEffect filter="box(out)" transition="in">
                                      <p:cBhvr>
                                        <p:cTn id="7" dur="700"/>
                                        <p:tgtEl>
                                          <p:spTgt spid="287"/>
                                        </p:tgtEl>
                                      </p:cBhvr>
                                    </p:animEffect>
                                  </p:childTnLst>
                                </p:cTn>
                              </p:par>
                            </p:childTnLst>
                          </p:cTn>
                        </p:par>
                        <p:par>
                          <p:cTn id="8" fill="hold">
                            <p:stCondLst>
                              <p:cond delay="1200"/>
                            </p:stCondLst>
                            <p:childTnLst>
                              <p:par>
                                <p:cTn id="9" presetClass="entr" nodeType="afterEffect" presetSubtype="32" presetID="23" grpId="2" fill="hold">
                                  <p:stCondLst>
                                    <p:cond delay="0"/>
                                  </p:stCondLst>
                                  <p:iterate type="el" backwards="0">
                                    <p:tmAbs val="0"/>
                                  </p:iterate>
                                  <p:childTnLst>
                                    <p:set>
                                      <p:cBhvr>
                                        <p:cTn id="10" fill="hold"/>
                                        <p:tgtEl>
                                          <p:spTgt spid="288"/>
                                        </p:tgtEl>
                                        <p:attrNameLst>
                                          <p:attrName>style.visibility</p:attrName>
                                        </p:attrNameLst>
                                      </p:cBhvr>
                                      <p:to>
                                        <p:strVal val="visible"/>
                                      </p:to>
                                    </p:set>
                                    <p:anim calcmode="lin" valueType="num">
                                      <p:cBhvr>
                                        <p:cTn id="11" dur="900" fill="hold"/>
                                        <p:tgtEl>
                                          <p:spTgt spid="288"/>
                                        </p:tgtEl>
                                        <p:attrNameLst>
                                          <p:attrName>ppt_w</p:attrName>
                                        </p:attrNameLst>
                                      </p:cBhvr>
                                      <p:tavLst>
                                        <p:tav tm="0">
                                          <p:val>
                                            <p:strVal val="4*#ppt_w"/>
                                          </p:val>
                                        </p:tav>
                                        <p:tav tm="100000">
                                          <p:val>
                                            <p:strVal val="#ppt_w"/>
                                          </p:val>
                                        </p:tav>
                                      </p:tavLst>
                                    </p:anim>
                                    <p:anim calcmode="lin" valueType="num">
                                      <p:cBhvr>
                                        <p:cTn id="12" dur="900" fill="hold"/>
                                        <p:tgtEl>
                                          <p:spTgt spid="288"/>
                                        </p:tgtEl>
                                        <p:attrNameLst>
                                          <p:attrName>ppt_h</p:attrName>
                                        </p:attrNameLst>
                                      </p:cBhvr>
                                      <p:tavLst>
                                        <p:tav tm="0">
                                          <p:val>
                                            <p:strVal val="4*#ppt_h"/>
                                          </p:val>
                                        </p:tav>
                                        <p:tav tm="100000">
                                          <p:val>
                                            <p:strVal val="#ppt_h"/>
                                          </p:val>
                                        </p:tav>
                                      </p:tavLst>
                                    </p:anim>
                                  </p:childTnLst>
                                </p:cTn>
                              </p:par>
                            </p:childTnLst>
                          </p:cTn>
                        </p:par>
                        <p:par>
                          <p:cTn id="13" fill="hold">
                            <p:stCondLst>
                              <p:cond delay="2100"/>
                            </p:stCondLst>
                            <p:childTnLst>
                              <p:par>
                                <p:cTn id="14" presetClass="entr" nodeType="afterEffect" presetSubtype="32" presetID="4" grpId="3" fill="hold">
                                  <p:stCondLst>
                                    <p:cond delay="0"/>
                                  </p:stCondLst>
                                  <p:iterate type="el" backwards="0">
                                    <p:tmAbs val="0"/>
                                  </p:iterate>
                                  <p:childTnLst>
                                    <p:set>
                                      <p:cBhvr>
                                        <p:cTn id="15" fill="hold"/>
                                        <p:tgtEl>
                                          <p:spTgt spid="289"/>
                                        </p:tgtEl>
                                        <p:attrNameLst>
                                          <p:attrName>style.visibility</p:attrName>
                                        </p:attrNameLst>
                                      </p:cBhvr>
                                      <p:to>
                                        <p:strVal val="visible"/>
                                      </p:to>
                                    </p:set>
                                    <p:animEffect filter="box(out)" transition="in">
                                      <p:cBhvr>
                                        <p:cTn id="16" dur="700"/>
                                        <p:tgtEl>
                                          <p:spTgt spid="289"/>
                                        </p:tgtEl>
                                      </p:cBhvr>
                                    </p:animEffect>
                                  </p:childTnLst>
                                </p:cTn>
                              </p:par>
                            </p:childTnLst>
                          </p:cTn>
                        </p:par>
                        <p:par>
                          <p:cTn id="17" fill="hold">
                            <p:stCondLst>
                              <p:cond delay="2800"/>
                            </p:stCondLst>
                            <p:childTnLst>
                              <p:par>
                                <p:cTn id="18" presetClass="entr" nodeType="afterEffect" presetSubtype="32" presetID="23" grpId="4" fill="hold">
                                  <p:stCondLst>
                                    <p:cond delay="0"/>
                                  </p:stCondLst>
                                  <p:iterate type="el" backwards="0">
                                    <p:tmAbs val="0"/>
                                  </p:iterate>
                                  <p:childTnLst>
                                    <p:set>
                                      <p:cBhvr>
                                        <p:cTn id="19" fill="hold"/>
                                        <p:tgtEl>
                                          <p:spTgt spid="290"/>
                                        </p:tgtEl>
                                        <p:attrNameLst>
                                          <p:attrName>style.visibility</p:attrName>
                                        </p:attrNameLst>
                                      </p:cBhvr>
                                      <p:to>
                                        <p:strVal val="visible"/>
                                      </p:to>
                                    </p:set>
                                    <p:anim calcmode="lin" valueType="num">
                                      <p:cBhvr>
                                        <p:cTn id="20" dur="900" fill="hold"/>
                                        <p:tgtEl>
                                          <p:spTgt spid="290"/>
                                        </p:tgtEl>
                                        <p:attrNameLst>
                                          <p:attrName>ppt_w</p:attrName>
                                        </p:attrNameLst>
                                      </p:cBhvr>
                                      <p:tavLst>
                                        <p:tav tm="0">
                                          <p:val>
                                            <p:strVal val="4*#ppt_w"/>
                                          </p:val>
                                        </p:tav>
                                        <p:tav tm="100000">
                                          <p:val>
                                            <p:strVal val="#ppt_w"/>
                                          </p:val>
                                        </p:tav>
                                      </p:tavLst>
                                    </p:anim>
                                    <p:anim calcmode="lin" valueType="num">
                                      <p:cBhvr>
                                        <p:cTn id="21" dur="900" fill="hold"/>
                                        <p:tgtEl>
                                          <p:spTgt spid="290"/>
                                        </p:tgtEl>
                                        <p:attrNameLst>
                                          <p:attrName>ppt_h</p:attrName>
                                        </p:attrNameLst>
                                      </p:cBhvr>
                                      <p:tavLst>
                                        <p:tav tm="0">
                                          <p:val>
                                            <p:strVal val="4*#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32" presetID="4" grpId="5" fill="hold">
                                  <p:stCondLst>
                                    <p:cond delay="0"/>
                                  </p:stCondLst>
                                  <p:iterate type="el" backwards="0">
                                    <p:tmAbs val="0"/>
                                  </p:iterate>
                                  <p:childTnLst>
                                    <p:set>
                                      <p:cBhvr>
                                        <p:cTn id="25" fill="hold"/>
                                        <p:tgtEl>
                                          <p:spTgt spid="291"/>
                                        </p:tgtEl>
                                        <p:attrNameLst>
                                          <p:attrName>style.visibility</p:attrName>
                                        </p:attrNameLst>
                                      </p:cBhvr>
                                      <p:to>
                                        <p:strVal val="visible"/>
                                      </p:to>
                                    </p:set>
                                    <p:animEffect filter="box(out)" transition="in">
                                      <p:cBhvr>
                                        <p:cTn id="26" dur="700"/>
                                        <p:tgtEl>
                                          <p:spTgt spid="291"/>
                                        </p:tgtEl>
                                      </p:cBhvr>
                                    </p:animEffect>
                                  </p:childTnLst>
                                </p:cTn>
                              </p:par>
                            </p:childTnLst>
                          </p:cTn>
                        </p:par>
                        <p:par>
                          <p:cTn id="27" fill="hold">
                            <p:stCondLst>
                              <p:cond delay="700"/>
                            </p:stCondLst>
                            <p:childTnLst>
                              <p:par>
                                <p:cTn id="28" presetClass="entr" nodeType="afterEffect" presetSubtype="32" presetID="23" grpId="6" fill="hold">
                                  <p:stCondLst>
                                    <p:cond delay="0"/>
                                  </p:stCondLst>
                                  <p:iterate type="el" backwards="0">
                                    <p:tmAbs val="0"/>
                                  </p:iterate>
                                  <p:childTnLst>
                                    <p:set>
                                      <p:cBhvr>
                                        <p:cTn id="29" fill="hold"/>
                                        <p:tgtEl>
                                          <p:spTgt spid="292"/>
                                        </p:tgtEl>
                                        <p:attrNameLst>
                                          <p:attrName>style.visibility</p:attrName>
                                        </p:attrNameLst>
                                      </p:cBhvr>
                                      <p:to>
                                        <p:strVal val="visible"/>
                                      </p:to>
                                    </p:set>
                                    <p:anim calcmode="lin" valueType="num">
                                      <p:cBhvr>
                                        <p:cTn id="30" dur="900" fill="hold"/>
                                        <p:tgtEl>
                                          <p:spTgt spid="292"/>
                                        </p:tgtEl>
                                        <p:attrNameLst>
                                          <p:attrName>ppt_w</p:attrName>
                                        </p:attrNameLst>
                                      </p:cBhvr>
                                      <p:tavLst>
                                        <p:tav tm="0">
                                          <p:val>
                                            <p:strVal val="4*#ppt_w"/>
                                          </p:val>
                                        </p:tav>
                                        <p:tav tm="100000">
                                          <p:val>
                                            <p:strVal val="#ppt_w"/>
                                          </p:val>
                                        </p:tav>
                                      </p:tavLst>
                                    </p:anim>
                                    <p:anim calcmode="lin" valueType="num">
                                      <p:cBhvr>
                                        <p:cTn id="31" dur="900" fill="hold"/>
                                        <p:tgtEl>
                                          <p:spTgt spid="292"/>
                                        </p:tgtEl>
                                        <p:attrNameLst>
                                          <p:attrName>ppt_h</p:attrName>
                                        </p:attrNameLst>
                                      </p:cBhvr>
                                      <p:tavLst>
                                        <p:tav tm="0">
                                          <p:val>
                                            <p:strVal val="4*#ppt_h"/>
                                          </p:val>
                                        </p:tav>
                                        <p:tav tm="100000">
                                          <p:val>
                                            <p:strVal val="#ppt_h"/>
                                          </p:val>
                                        </p:tav>
                                      </p:tavLst>
                                    </p:anim>
                                  </p:childTnLst>
                                </p:cTn>
                              </p:par>
                            </p:childTnLst>
                          </p:cTn>
                        </p:par>
                        <p:par>
                          <p:cTn id="32" fill="hold">
                            <p:stCondLst>
                              <p:cond delay="1600"/>
                            </p:stCondLst>
                            <p:childTnLst>
                              <p:par>
                                <p:cTn id="33" presetClass="entr" nodeType="afterEffect" presetSubtype="32" presetID="4" grpId="7" fill="hold">
                                  <p:stCondLst>
                                    <p:cond delay="0"/>
                                  </p:stCondLst>
                                  <p:iterate type="el" backwards="0">
                                    <p:tmAbs val="0"/>
                                  </p:iterate>
                                  <p:childTnLst>
                                    <p:set>
                                      <p:cBhvr>
                                        <p:cTn id="34" fill="hold"/>
                                        <p:tgtEl>
                                          <p:spTgt spid="293"/>
                                        </p:tgtEl>
                                        <p:attrNameLst>
                                          <p:attrName>style.visibility</p:attrName>
                                        </p:attrNameLst>
                                      </p:cBhvr>
                                      <p:to>
                                        <p:strVal val="visible"/>
                                      </p:to>
                                    </p:set>
                                    <p:animEffect filter="box(out)" transition="in">
                                      <p:cBhvr>
                                        <p:cTn id="35" dur="700"/>
                                        <p:tgtEl>
                                          <p:spTgt spid="293"/>
                                        </p:tgtEl>
                                      </p:cBhvr>
                                    </p:animEffect>
                                  </p:childTnLst>
                                </p:cTn>
                              </p:par>
                            </p:childTnLst>
                          </p:cTn>
                        </p:par>
                        <p:par>
                          <p:cTn id="36" fill="hold">
                            <p:stCondLst>
                              <p:cond delay="2300"/>
                            </p:stCondLst>
                            <p:childTnLst>
                              <p:par>
                                <p:cTn id="37" presetClass="entr" nodeType="afterEffect" presetSubtype="32" presetID="23" grpId="8" fill="hold">
                                  <p:stCondLst>
                                    <p:cond delay="0"/>
                                  </p:stCondLst>
                                  <p:iterate type="el" backwards="0">
                                    <p:tmAbs val="0"/>
                                  </p:iterate>
                                  <p:childTnLst>
                                    <p:set>
                                      <p:cBhvr>
                                        <p:cTn id="38" fill="hold"/>
                                        <p:tgtEl>
                                          <p:spTgt spid="294"/>
                                        </p:tgtEl>
                                        <p:attrNameLst>
                                          <p:attrName>style.visibility</p:attrName>
                                        </p:attrNameLst>
                                      </p:cBhvr>
                                      <p:to>
                                        <p:strVal val="visible"/>
                                      </p:to>
                                    </p:set>
                                    <p:anim calcmode="lin" valueType="num">
                                      <p:cBhvr>
                                        <p:cTn id="39" dur="900" fill="hold"/>
                                        <p:tgtEl>
                                          <p:spTgt spid="294"/>
                                        </p:tgtEl>
                                        <p:attrNameLst>
                                          <p:attrName>ppt_w</p:attrName>
                                        </p:attrNameLst>
                                      </p:cBhvr>
                                      <p:tavLst>
                                        <p:tav tm="0">
                                          <p:val>
                                            <p:strVal val="4*#ppt_w"/>
                                          </p:val>
                                        </p:tav>
                                        <p:tav tm="100000">
                                          <p:val>
                                            <p:strVal val="#ppt_w"/>
                                          </p:val>
                                        </p:tav>
                                      </p:tavLst>
                                    </p:anim>
                                    <p:anim calcmode="lin" valueType="num">
                                      <p:cBhvr>
                                        <p:cTn id="40" dur="900" fill="hold"/>
                                        <p:tgtEl>
                                          <p:spTgt spid="294"/>
                                        </p:tgtEl>
                                        <p:attrNameLst>
                                          <p:attrName>ppt_h</p:attrName>
                                        </p:attrNameLst>
                                      </p:cBhvr>
                                      <p:tavLst>
                                        <p:tav tm="0">
                                          <p:val>
                                            <p:strVal val="4*#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32" presetID="4" grpId="9" fill="hold">
                                  <p:stCondLst>
                                    <p:cond delay="0"/>
                                  </p:stCondLst>
                                  <p:iterate type="el" backwards="0">
                                    <p:tmAbs val="0"/>
                                  </p:iterate>
                                  <p:childTnLst>
                                    <p:set>
                                      <p:cBhvr>
                                        <p:cTn id="44" fill="hold"/>
                                        <p:tgtEl>
                                          <p:spTgt spid="295"/>
                                        </p:tgtEl>
                                        <p:attrNameLst>
                                          <p:attrName>style.visibility</p:attrName>
                                        </p:attrNameLst>
                                      </p:cBhvr>
                                      <p:to>
                                        <p:strVal val="visible"/>
                                      </p:to>
                                    </p:set>
                                    <p:animEffect filter="box(out)" transition="in">
                                      <p:cBhvr>
                                        <p:cTn id="45" dur="700"/>
                                        <p:tgtEl>
                                          <p:spTgt spid="295"/>
                                        </p:tgtEl>
                                      </p:cBhvr>
                                    </p:animEffect>
                                  </p:childTnLst>
                                </p:cTn>
                              </p:par>
                            </p:childTnLst>
                          </p:cTn>
                        </p:par>
                        <p:par>
                          <p:cTn id="46" fill="hold">
                            <p:stCondLst>
                              <p:cond delay="700"/>
                            </p:stCondLst>
                            <p:childTnLst>
                              <p:par>
                                <p:cTn id="47" presetClass="entr" nodeType="afterEffect" presetSubtype="32" presetID="23" grpId="10" fill="hold">
                                  <p:stCondLst>
                                    <p:cond delay="0"/>
                                  </p:stCondLst>
                                  <p:iterate type="el" backwards="0">
                                    <p:tmAbs val="0"/>
                                  </p:iterate>
                                  <p:childTnLst>
                                    <p:set>
                                      <p:cBhvr>
                                        <p:cTn id="48" fill="hold"/>
                                        <p:tgtEl>
                                          <p:spTgt spid="296"/>
                                        </p:tgtEl>
                                        <p:attrNameLst>
                                          <p:attrName>style.visibility</p:attrName>
                                        </p:attrNameLst>
                                      </p:cBhvr>
                                      <p:to>
                                        <p:strVal val="visible"/>
                                      </p:to>
                                    </p:set>
                                    <p:anim calcmode="lin" valueType="num">
                                      <p:cBhvr>
                                        <p:cTn id="49" dur="900" fill="hold"/>
                                        <p:tgtEl>
                                          <p:spTgt spid="296"/>
                                        </p:tgtEl>
                                        <p:attrNameLst>
                                          <p:attrName>ppt_w</p:attrName>
                                        </p:attrNameLst>
                                      </p:cBhvr>
                                      <p:tavLst>
                                        <p:tav tm="0">
                                          <p:val>
                                            <p:strVal val="4*#ppt_w"/>
                                          </p:val>
                                        </p:tav>
                                        <p:tav tm="100000">
                                          <p:val>
                                            <p:strVal val="#ppt_w"/>
                                          </p:val>
                                        </p:tav>
                                      </p:tavLst>
                                    </p:anim>
                                    <p:anim calcmode="lin" valueType="num">
                                      <p:cBhvr>
                                        <p:cTn id="50" dur="900" fill="hold"/>
                                        <p:tgtEl>
                                          <p:spTgt spid="296"/>
                                        </p:tgtEl>
                                        <p:attrNameLst>
                                          <p:attrName>ppt_h</p:attrName>
                                        </p:attrNameLst>
                                      </p:cBhvr>
                                      <p:tavLst>
                                        <p:tav tm="0">
                                          <p:val>
                                            <p:strVal val="4*#ppt_h"/>
                                          </p:val>
                                        </p:tav>
                                        <p:tav tm="100000">
                                          <p:val>
                                            <p:strVal val="#ppt_h"/>
                                          </p:val>
                                        </p:tav>
                                      </p:tavLst>
                                    </p:anim>
                                  </p:childTnLst>
                                </p:cTn>
                              </p:par>
                            </p:childTnLst>
                          </p:cTn>
                        </p:par>
                        <p:par>
                          <p:cTn id="51" fill="hold">
                            <p:stCondLst>
                              <p:cond delay="1600"/>
                            </p:stCondLst>
                            <p:childTnLst>
                              <p:par>
                                <p:cTn id="52" presetClass="entr" nodeType="afterEffect" presetSubtype="32" presetID="4" grpId="11" fill="hold">
                                  <p:stCondLst>
                                    <p:cond delay="0"/>
                                  </p:stCondLst>
                                  <p:iterate type="el" backwards="0">
                                    <p:tmAbs val="0"/>
                                  </p:iterate>
                                  <p:childTnLst>
                                    <p:set>
                                      <p:cBhvr>
                                        <p:cTn id="53" fill="hold"/>
                                        <p:tgtEl>
                                          <p:spTgt spid="297"/>
                                        </p:tgtEl>
                                        <p:attrNameLst>
                                          <p:attrName>style.visibility</p:attrName>
                                        </p:attrNameLst>
                                      </p:cBhvr>
                                      <p:to>
                                        <p:strVal val="visible"/>
                                      </p:to>
                                    </p:set>
                                    <p:animEffect filter="box(out)" transition="in">
                                      <p:cBhvr>
                                        <p:cTn id="54" dur="700"/>
                                        <p:tgtEl>
                                          <p:spTgt spid="297"/>
                                        </p:tgtEl>
                                      </p:cBhvr>
                                    </p:animEffect>
                                  </p:childTnLst>
                                </p:cTn>
                              </p:par>
                            </p:childTnLst>
                          </p:cTn>
                        </p:par>
                        <p:par>
                          <p:cTn id="55" fill="hold">
                            <p:stCondLst>
                              <p:cond delay="2300"/>
                            </p:stCondLst>
                            <p:childTnLst>
                              <p:par>
                                <p:cTn id="56" presetClass="entr" nodeType="afterEffect" presetSubtype="32" presetID="23" grpId="12" fill="hold">
                                  <p:stCondLst>
                                    <p:cond delay="0"/>
                                  </p:stCondLst>
                                  <p:iterate type="el" backwards="0">
                                    <p:tmAbs val="0"/>
                                  </p:iterate>
                                  <p:childTnLst>
                                    <p:set>
                                      <p:cBhvr>
                                        <p:cTn id="57" fill="hold"/>
                                        <p:tgtEl>
                                          <p:spTgt spid="298"/>
                                        </p:tgtEl>
                                        <p:attrNameLst>
                                          <p:attrName>style.visibility</p:attrName>
                                        </p:attrNameLst>
                                      </p:cBhvr>
                                      <p:to>
                                        <p:strVal val="visible"/>
                                      </p:to>
                                    </p:set>
                                    <p:anim calcmode="lin" valueType="num">
                                      <p:cBhvr>
                                        <p:cTn id="58" dur="900" fill="hold"/>
                                        <p:tgtEl>
                                          <p:spTgt spid="298"/>
                                        </p:tgtEl>
                                        <p:attrNameLst>
                                          <p:attrName>ppt_w</p:attrName>
                                        </p:attrNameLst>
                                      </p:cBhvr>
                                      <p:tavLst>
                                        <p:tav tm="0">
                                          <p:val>
                                            <p:strVal val="4*#ppt_w"/>
                                          </p:val>
                                        </p:tav>
                                        <p:tav tm="100000">
                                          <p:val>
                                            <p:strVal val="#ppt_w"/>
                                          </p:val>
                                        </p:tav>
                                      </p:tavLst>
                                    </p:anim>
                                    <p:anim calcmode="lin" valueType="num">
                                      <p:cBhvr>
                                        <p:cTn id="59" dur="900" fill="hold"/>
                                        <p:tgtEl>
                                          <p:spTgt spid="298"/>
                                        </p:tgtEl>
                                        <p:attrNameLst>
                                          <p:attrName>ppt_h</p:attrName>
                                        </p:attrNameLst>
                                      </p:cBhvr>
                                      <p:tavLst>
                                        <p:tav tm="0">
                                          <p:val>
                                            <p:strVal val="4*#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Class="entr" nodeType="clickEffect" presetSubtype="32" presetID="4" grpId="13" fill="hold">
                                  <p:stCondLst>
                                    <p:cond delay="0"/>
                                  </p:stCondLst>
                                  <p:iterate type="el" backwards="0">
                                    <p:tmAbs val="0"/>
                                  </p:iterate>
                                  <p:childTnLst>
                                    <p:set>
                                      <p:cBhvr>
                                        <p:cTn id="63" fill="hold"/>
                                        <p:tgtEl>
                                          <p:spTgt spid="299"/>
                                        </p:tgtEl>
                                        <p:attrNameLst>
                                          <p:attrName>style.visibility</p:attrName>
                                        </p:attrNameLst>
                                      </p:cBhvr>
                                      <p:to>
                                        <p:strVal val="visible"/>
                                      </p:to>
                                    </p:set>
                                    <p:animEffect filter="box(out)" transition="in">
                                      <p:cBhvr>
                                        <p:cTn id="64" dur="700"/>
                                        <p:tgtEl>
                                          <p:spTgt spid="299"/>
                                        </p:tgtEl>
                                      </p:cBhvr>
                                    </p:animEffect>
                                  </p:childTnLst>
                                </p:cTn>
                              </p:par>
                            </p:childTnLst>
                          </p:cTn>
                        </p:par>
                        <p:par>
                          <p:cTn id="65" fill="hold">
                            <p:stCondLst>
                              <p:cond delay="700"/>
                            </p:stCondLst>
                            <p:childTnLst>
                              <p:par>
                                <p:cTn id="66" presetClass="entr" nodeType="afterEffect" presetSubtype="32" presetID="23" grpId="14" fill="hold">
                                  <p:stCondLst>
                                    <p:cond delay="0"/>
                                  </p:stCondLst>
                                  <p:iterate type="el" backwards="0">
                                    <p:tmAbs val="0"/>
                                  </p:iterate>
                                  <p:childTnLst>
                                    <p:set>
                                      <p:cBhvr>
                                        <p:cTn id="67" fill="hold"/>
                                        <p:tgtEl>
                                          <p:spTgt spid="300"/>
                                        </p:tgtEl>
                                        <p:attrNameLst>
                                          <p:attrName>style.visibility</p:attrName>
                                        </p:attrNameLst>
                                      </p:cBhvr>
                                      <p:to>
                                        <p:strVal val="visible"/>
                                      </p:to>
                                    </p:set>
                                    <p:anim calcmode="lin" valueType="num">
                                      <p:cBhvr>
                                        <p:cTn id="68" dur="900" fill="hold"/>
                                        <p:tgtEl>
                                          <p:spTgt spid="300"/>
                                        </p:tgtEl>
                                        <p:attrNameLst>
                                          <p:attrName>ppt_w</p:attrName>
                                        </p:attrNameLst>
                                      </p:cBhvr>
                                      <p:tavLst>
                                        <p:tav tm="0">
                                          <p:val>
                                            <p:strVal val="4*#ppt_w"/>
                                          </p:val>
                                        </p:tav>
                                        <p:tav tm="100000">
                                          <p:val>
                                            <p:strVal val="#ppt_w"/>
                                          </p:val>
                                        </p:tav>
                                      </p:tavLst>
                                    </p:anim>
                                    <p:anim calcmode="lin" valueType="num">
                                      <p:cBhvr>
                                        <p:cTn id="69" dur="900" fill="hold"/>
                                        <p:tgtEl>
                                          <p:spTgt spid="300"/>
                                        </p:tgtEl>
                                        <p:attrNameLst>
                                          <p:attrName>ppt_h</p:attrName>
                                        </p:attrNameLst>
                                      </p:cBhvr>
                                      <p:tavLst>
                                        <p:tav tm="0">
                                          <p:val>
                                            <p:strVal val="4*#ppt_h"/>
                                          </p:val>
                                        </p:tav>
                                        <p:tav tm="100000">
                                          <p:val>
                                            <p:strVal val="#ppt_h"/>
                                          </p:val>
                                        </p:tav>
                                      </p:tavLst>
                                    </p:anim>
                                  </p:childTnLst>
                                </p:cTn>
                              </p:par>
                            </p:childTnLst>
                          </p:cTn>
                        </p:par>
                        <p:par>
                          <p:cTn id="70" fill="hold">
                            <p:stCondLst>
                              <p:cond delay="1600"/>
                            </p:stCondLst>
                            <p:childTnLst>
                              <p:par>
                                <p:cTn id="71" presetClass="entr" nodeType="afterEffect" presetSubtype="32" presetID="4" grpId="15" fill="hold">
                                  <p:stCondLst>
                                    <p:cond delay="0"/>
                                  </p:stCondLst>
                                  <p:iterate type="el" backwards="0">
                                    <p:tmAbs val="0"/>
                                  </p:iterate>
                                  <p:childTnLst>
                                    <p:set>
                                      <p:cBhvr>
                                        <p:cTn id="72" fill="hold"/>
                                        <p:tgtEl>
                                          <p:spTgt spid="301"/>
                                        </p:tgtEl>
                                        <p:attrNameLst>
                                          <p:attrName>style.visibility</p:attrName>
                                        </p:attrNameLst>
                                      </p:cBhvr>
                                      <p:to>
                                        <p:strVal val="visible"/>
                                      </p:to>
                                    </p:set>
                                    <p:animEffect filter="box(out)" transition="in">
                                      <p:cBhvr>
                                        <p:cTn id="73" dur="700"/>
                                        <p:tgtEl>
                                          <p:spTgt spid="301"/>
                                        </p:tgtEl>
                                      </p:cBhvr>
                                    </p:animEffect>
                                  </p:childTnLst>
                                </p:cTn>
                              </p:par>
                            </p:childTnLst>
                          </p:cTn>
                        </p:par>
                        <p:par>
                          <p:cTn id="74" fill="hold">
                            <p:stCondLst>
                              <p:cond delay="2300"/>
                            </p:stCondLst>
                            <p:childTnLst>
                              <p:par>
                                <p:cTn id="75" presetClass="entr" nodeType="afterEffect" presetSubtype="32" presetID="23" grpId="16" fill="hold">
                                  <p:stCondLst>
                                    <p:cond delay="0"/>
                                  </p:stCondLst>
                                  <p:iterate type="el" backwards="0">
                                    <p:tmAbs val="0"/>
                                  </p:iterate>
                                  <p:childTnLst>
                                    <p:set>
                                      <p:cBhvr>
                                        <p:cTn id="76" fill="hold"/>
                                        <p:tgtEl>
                                          <p:spTgt spid="302"/>
                                        </p:tgtEl>
                                        <p:attrNameLst>
                                          <p:attrName>style.visibility</p:attrName>
                                        </p:attrNameLst>
                                      </p:cBhvr>
                                      <p:to>
                                        <p:strVal val="visible"/>
                                      </p:to>
                                    </p:set>
                                    <p:anim calcmode="lin" valueType="num">
                                      <p:cBhvr>
                                        <p:cTn id="77" dur="900" fill="hold"/>
                                        <p:tgtEl>
                                          <p:spTgt spid="302"/>
                                        </p:tgtEl>
                                        <p:attrNameLst>
                                          <p:attrName>ppt_w</p:attrName>
                                        </p:attrNameLst>
                                      </p:cBhvr>
                                      <p:tavLst>
                                        <p:tav tm="0">
                                          <p:val>
                                            <p:strVal val="4*#ppt_w"/>
                                          </p:val>
                                        </p:tav>
                                        <p:tav tm="100000">
                                          <p:val>
                                            <p:strVal val="#ppt_w"/>
                                          </p:val>
                                        </p:tav>
                                      </p:tavLst>
                                    </p:anim>
                                    <p:anim calcmode="lin" valueType="num">
                                      <p:cBhvr>
                                        <p:cTn id="78" dur="900" fill="hold"/>
                                        <p:tgtEl>
                                          <p:spTgt spid="302"/>
                                        </p:tgtEl>
                                        <p:attrNameLst>
                                          <p:attrName>ppt_h</p:attrName>
                                        </p:attrNameLst>
                                      </p:cBhvr>
                                      <p:tavLst>
                                        <p:tav tm="0">
                                          <p:val>
                                            <p:strVal val="4*#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32" presetID="4" grpId="17" fill="hold">
                                  <p:stCondLst>
                                    <p:cond delay="0"/>
                                  </p:stCondLst>
                                  <p:iterate type="el" backwards="0">
                                    <p:tmAbs val="0"/>
                                  </p:iterate>
                                  <p:childTnLst>
                                    <p:set>
                                      <p:cBhvr>
                                        <p:cTn id="82" fill="hold"/>
                                        <p:tgtEl>
                                          <p:spTgt spid="303"/>
                                        </p:tgtEl>
                                        <p:attrNameLst>
                                          <p:attrName>style.visibility</p:attrName>
                                        </p:attrNameLst>
                                      </p:cBhvr>
                                      <p:to>
                                        <p:strVal val="visible"/>
                                      </p:to>
                                    </p:set>
                                    <p:animEffect filter="box(out)" transition="in">
                                      <p:cBhvr>
                                        <p:cTn id="83" dur="700"/>
                                        <p:tgtEl>
                                          <p:spTgt spid="303"/>
                                        </p:tgtEl>
                                      </p:cBhvr>
                                    </p:animEffect>
                                  </p:childTnLst>
                                </p:cTn>
                              </p:par>
                            </p:childTnLst>
                          </p:cTn>
                        </p:par>
                        <p:par>
                          <p:cTn id="84" fill="hold">
                            <p:stCondLst>
                              <p:cond delay="700"/>
                            </p:stCondLst>
                            <p:childTnLst>
                              <p:par>
                                <p:cTn id="85" presetClass="entr" nodeType="afterEffect" presetSubtype="32" presetID="23" grpId="18" fill="hold">
                                  <p:stCondLst>
                                    <p:cond delay="0"/>
                                  </p:stCondLst>
                                  <p:iterate type="el" backwards="0">
                                    <p:tmAbs val="0"/>
                                  </p:iterate>
                                  <p:childTnLst>
                                    <p:set>
                                      <p:cBhvr>
                                        <p:cTn id="86" fill="hold"/>
                                        <p:tgtEl>
                                          <p:spTgt spid="304"/>
                                        </p:tgtEl>
                                        <p:attrNameLst>
                                          <p:attrName>style.visibility</p:attrName>
                                        </p:attrNameLst>
                                      </p:cBhvr>
                                      <p:to>
                                        <p:strVal val="visible"/>
                                      </p:to>
                                    </p:set>
                                    <p:anim calcmode="lin" valueType="num">
                                      <p:cBhvr>
                                        <p:cTn id="87" dur="900" fill="hold"/>
                                        <p:tgtEl>
                                          <p:spTgt spid="304"/>
                                        </p:tgtEl>
                                        <p:attrNameLst>
                                          <p:attrName>ppt_w</p:attrName>
                                        </p:attrNameLst>
                                      </p:cBhvr>
                                      <p:tavLst>
                                        <p:tav tm="0">
                                          <p:val>
                                            <p:strVal val="4*#ppt_w"/>
                                          </p:val>
                                        </p:tav>
                                        <p:tav tm="100000">
                                          <p:val>
                                            <p:strVal val="#ppt_w"/>
                                          </p:val>
                                        </p:tav>
                                      </p:tavLst>
                                    </p:anim>
                                    <p:anim calcmode="lin" valueType="num">
                                      <p:cBhvr>
                                        <p:cTn id="88" dur="900" fill="hold"/>
                                        <p:tgtEl>
                                          <p:spTgt spid="304"/>
                                        </p:tgtEl>
                                        <p:attrNameLst>
                                          <p:attrName>ppt_h</p:attrName>
                                        </p:attrNameLst>
                                      </p:cBhvr>
                                      <p:tavLst>
                                        <p:tav tm="0">
                                          <p:val>
                                            <p:strVal val="4*#ppt_h"/>
                                          </p:val>
                                        </p:tav>
                                        <p:tav tm="100000">
                                          <p:val>
                                            <p:strVal val="#ppt_h"/>
                                          </p:val>
                                        </p:tav>
                                      </p:tavLst>
                                    </p:anim>
                                  </p:childTnLst>
                                </p:cTn>
                              </p:par>
                            </p:childTnLst>
                          </p:cTn>
                        </p:par>
                        <p:par>
                          <p:cTn id="89" fill="hold">
                            <p:stCondLst>
                              <p:cond delay="1600"/>
                            </p:stCondLst>
                            <p:childTnLst>
                              <p:par>
                                <p:cTn id="90" presetClass="entr" nodeType="afterEffect" presetSubtype="32" presetID="4" grpId="19" fill="hold">
                                  <p:stCondLst>
                                    <p:cond delay="0"/>
                                  </p:stCondLst>
                                  <p:iterate type="el" backwards="0">
                                    <p:tmAbs val="0"/>
                                  </p:iterate>
                                  <p:childTnLst>
                                    <p:set>
                                      <p:cBhvr>
                                        <p:cTn id="91" fill="hold"/>
                                        <p:tgtEl>
                                          <p:spTgt spid="305"/>
                                        </p:tgtEl>
                                        <p:attrNameLst>
                                          <p:attrName>style.visibility</p:attrName>
                                        </p:attrNameLst>
                                      </p:cBhvr>
                                      <p:to>
                                        <p:strVal val="visible"/>
                                      </p:to>
                                    </p:set>
                                    <p:animEffect filter="box(out)" transition="in">
                                      <p:cBhvr>
                                        <p:cTn id="92" dur="700"/>
                                        <p:tgtEl>
                                          <p:spTgt spid="305"/>
                                        </p:tgtEl>
                                      </p:cBhvr>
                                    </p:animEffect>
                                  </p:childTnLst>
                                </p:cTn>
                              </p:par>
                            </p:childTnLst>
                          </p:cTn>
                        </p:par>
                        <p:par>
                          <p:cTn id="93" fill="hold">
                            <p:stCondLst>
                              <p:cond delay="2300"/>
                            </p:stCondLst>
                            <p:childTnLst>
                              <p:par>
                                <p:cTn id="94" presetClass="entr" nodeType="afterEffect" presetSubtype="32" presetID="23" grpId="20" fill="hold">
                                  <p:stCondLst>
                                    <p:cond delay="0"/>
                                  </p:stCondLst>
                                  <p:iterate type="el" backwards="0">
                                    <p:tmAbs val="0"/>
                                  </p:iterate>
                                  <p:childTnLst>
                                    <p:set>
                                      <p:cBhvr>
                                        <p:cTn id="95" fill="hold"/>
                                        <p:tgtEl>
                                          <p:spTgt spid="306"/>
                                        </p:tgtEl>
                                        <p:attrNameLst>
                                          <p:attrName>style.visibility</p:attrName>
                                        </p:attrNameLst>
                                      </p:cBhvr>
                                      <p:to>
                                        <p:strVal val="visible"/>
                                      </p:to>
                                    </p:set>
                                    <p:anim calcmode="lin" valueType="num">
                                      <p:cBhvr>
                                        <p:cTn id="96" dur="900" fill="hold"/>
                                        <p:tgtEl>
                                          <p:spTgt spid="306"/>
                                        </p:tgtEl>
                                        <p:attrNameLst>
                                          <p:attrName>ppt_w</p:attrName>
                                        </p:attrNameLst>
                                      </p:cBhvr>
                                      <p:tavLst>
                                        <p:tav tm="0">
                                          <p:val>
                                            <p:strVal val="4*#ppt_w"/>
                                          </p:val>
                                        </p:tav>
                                        <p:tav tm="100000">
                                          <p:val>
                                            <p:strVal val="#ppt_w"/>
                                          </p:val>
                                        </p:tav>
                                      </p:tavLst>
                                    </p:anim>
                                    <p:anim calcmode="lin" valueType="num">
                                      <p:cBhvr>
                                        <p:cTn id="97" dur="900" fill="hold"/>
                                        <p:tgtEl>
                                          <p:spTgt spid="30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5" grpId="19"/>
      <p:bldP build="whole" bldLvl="1" animBg="1" rev="0" advAuto="0" spid="289" grpId="3"/>
      <p:bldP build="whole" bldLvl="1" animBg="1" rev="0" advAuto="0" spid="287" grpId="1"/>
      <p:bldP build="whole" bldLvl="1" animBg="1" rev="0" advAuto="0" spid="297" grpId="11"/>
      <p:bldP build="whole" bldLvl="1" animBg="1" rev="0" advAuto="0" spid="301" grpId="15"/>
      <p:bldP build="whole" bldLvl="1" animBg="1" rev="0" advAuto="0" spid="294" grpId="8"/>
      <p:bldP build="whole" bldLvl="1" animBg="1" rev="0" advAuto="0" spid="290" grpId="4"/>
      <p:bldP build="whole" bldLvl="1" animBg="1" rev="0" advAuto="0" spid="292" grpId="6"/>
      <p:bldP build="whole" bldLvl="1" animBg="1" rev="0" advAuto="0" spid="299" grpId="13"/>
      <p:bldP build="whole" bldLvl="1" animBg="1" rev="0" advAuto="0" spid="298" grpId="12"/>
      <p:bldP build="whole" bldLvl="1" animBg="1" rev="0" advAuto="0" spid="302" grpId="16"/>
      <p:bldP build="whole" bldLvl="1" animBg="1" rev="0" advAuto="0" spid="293" grpId="7"/>
      <p:bldP build="whole" bldLvl="1" animBg="1" rev="0" advAuto="0" spid="295" grpId="9"/>
      <p:bldP build="whole" bldLvl="1" animBg="1" rev="0" advAuto="0" spid="291" grpId="5"/>
      <p:bldP build="whole" bldLvl="1" animBg="1" rev="0" advAuto="0" spid="300" grpId="14"/>
      <p:bldP build="whole" bldLvl="1" animBg="1" rev="0" advAuto="0" spid="303" grpId="17"/>
      <p:bldP build="whole" bldLvl="1" animBg="1" rev="0" advAuto="0" spid="296" grpId="10"/>
      <p:bldP build="whole" bldLvl="1" animBg="1" rev="0" advAuto="0" spid="306" grpId="20"/>
      <p:bldP build="whole" bldLvl="1" animBg="1" rev="0" advAuto="0" spid="288" grpId="2"/>
      <p:bldP build="whole" bldLvl="1" animBg="1" rev="0" advAuto="0" spid="304" grpId="18"/>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332" name="sync.Locker"/>
          <p:cNvSpPr txBox="1"/>
          <p:nvPr/>
        </p:nvSpPr>
        <p:spPr>
          <a:xfrm>
            <a:off x="9611655" y="3258491"/>
            <a:ext cx="516069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sync.Locker</a:t>
            </a:r>
          </a:p>
        </p:txBody>
      </p:sp>
      <p:sp>
        <p:nvSpPr>
          <p:cNvPr id="1333" name="Rounded Rectangle"/>
          <p:cNvSpPr/>
          <p:nvPr/>
        </p:nvSpPr>
        <p:spPr>
          <a:xfrm>
            <a:off x="7049361" y="4675767"/>
            <a:ext cx="10285278" cy="5781742"/>
          </a:xfrm>
          <a:prstGeom prst="roundRect">
            <a:avLst>
              <a:gd name="adj" fmla="val 5408"/>
            </a:avLst>
          </a:prstGeom>
          <a:solidFill>
            <a:srgbClr val="26323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34" name="type Locker interface {…"/>
          <p:cNvSpPr txBox="1"/>
          <p:nvPr/>
        </p:nvSpPr>
        <p:spPr>
          <a:xfrm>
            <a:off x="7738374" y="5555637"/>
            <a:ext cx="8907252" cy="419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2000"/>
              </a:spcBef>
              <a:defRPr sz="5000"/>
            </a:pPr>
            <a:r>
              <a:rPr>
                <a:solidFill>
                  <a:srgbClr val="B388FF"/>
                </a:solidFill>
              </a:rPr>
              <a:t>type</a:t>
            </a:r>
            <a:r>
              <a:t> </a:t>
            </a:r>
            <a:r>
              <a:rPr>
                <a:solidFill>
                  <a:srgbClr val="FFC107"/>
                </a:solidFill>
              </a:rPr>
              <a:t>Locker</a:t>
            </a:r>
            <a:r>
              <a:t> </a:t>
            </a:r>
            <a:r>
              <a:rPr>
                <a:solidFill>
                  <a:srgbClr val="B388FF"/>
                </a:solidFill>
              </a:rPr>
              <a:t>interface</a:t>
            </a:r>
            <a:r>
              <a:t> {</a:t>
            </a:r>
          </a:p>
          <a:p>
            <a:pPr>
              <a:spcBef>
                <a:spcPts val="3000"/>
              </a:spcBef>
              <a:defRPr sz="5000"/>
            </a:pPr>
            <a:r>
              <a:t>    </a:t>
            </a:r>
            <a:r>
              <a:rPr>
                <a:solidFill>
                  <a:srgbClr val="40C4FF"/>
                </a:solidFill>
              </a:rPr>
              <a:t>Lock</a:t>
            </a:r>
            <a:r>
              <a:t>()</a:t>
            </a:r>
          </a:p>
          <a:p>
            <a:pPr>
              <a:spcBef>
                <a:spcPts val="0"/>
              </a:spcBef>
              <a:defRPr sz="5000"/>
            </a:pPr>
            <a:r>
              <a:t>    </a:t>
            </a:r>
            <a:r>
              <a:rPr>
                <a:solidFill>
                  <a:srgbClr val="40C4FF"/>
                </a:solidFill>
              </a:rPr>
              <a:t>Unlock</a:t>
            </a:r>
            <a:r>
              <a:t>()</a:t>
            </a:r>
          </a:p>
          <a:p>
            <a:pPr>
              <a:spcBef>
                <a:spcPts val="0"/>
              </a:spcBef>
              <a:defRPr sz="5000"/>
            </a:pPr>
            <a:r>
              <a:t>}</a:t>
            </a:r>
          </a:p>
        </p:txBody>
      </p:sp>
      <p:sp>
        <p:nvSpPr>
          <p:cNvPr id="1335" name="Rectangle"/>
          <p:cNvSpPr/>
          <p:nvPr/>
        </p:nvSpPr>
        <p:spPr>
          <a:xfrm>
            <a:off x="9131898" y="6592653"/>
            <a:ext cx="2594752" cy="1066801"/>
          </a:xfrm>
          <a:prstGeom prst="rect">
            <a:avLst/>
          </a:prstGeom>
          <a:ln w="76200">
            <a:solidFill>
              <a:srgbClr val="FFFFFF"/>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36" name="Rectangle"/>
          <p:cNvSpPr/>
          <p:nvPr/>
        </p:nvSpPr>
        <p:spPr>
          <a:xfrm>
            <a:off x="9131898" y="7837532"/>
            <a:ext cx="3325259" cy="1066801"/>
          </a:xfrm>
          <a:prstGeom prst="rect">
            <a:avLst/>
          </a:prstGeom>
          <a:ln w="76200">
            <a:solidFill>
              <a:srgbClr val="FFFFFF"/>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332"/>
                                        </p:tgtEl>
                                        <p:attrNameLst>
                                          <p:attrName>style.visibility</p:attrName>
                                        </p:attrNameLst>
                                      </p:cBhvr>
                                      <p:to>
                                        <p:strVal val="visible"/>
                                      </p:to>
                                    </p:set>
                                    <p:anim calcmode="lin" valueType="num">
                                      <p:cBhvr>
                                        <p:cTn id="7" dur="800" fill="hold"/>
                                        <p:tgtEl>
                                          <p:spTgt spid="1332"/>
                                        </p:tgtEl>
                                        <p:attrNameLst>
                                          <p:attrName>ppt_w</p:attrName>
                                        </p:attrNameLst>
                                      </p:cBhvr>
                                      <p:tavLst>
                                        <p:tav tm="0">
                                          <p:val>
                                            <p:strVal val="4*#ppt_w"/>
                                          </p:val>
                                        </p:tav>
                                        <p:tav tm="100000">
                                          <p:val>
                                            <p:strVal val="#ppt_w"/>
                                          </p:val>
                                        </p:tav>
                                      </p:tavLst>
                                    </p:anim>
                                    <p:anim calcmode="lin" valueType="num">
                                      <p:cBhvr>
                                        <p:cTn id="8" dur="800" fill="hold"/>
                                        <p:tgtEl>
                                          <p:spTgt spid="1332"/>
                                        </p:tgtEl>
                                        <p:attrNameLst>
                                          <p:attrName>ppt_h</p:attrName>
                                        </p:attrNameLst>
                                      </p:cBhvr>
                                      <p:tavLst>
                                        <p:tav tm="0">
                                          <p:val>
                                            <p:strVal val="4*#ppt_h"/>
                                          </p:val>
                                        </p:tav>
                                        <p:tav tm="100000">
                                          <p:val>
                                            <p:strVal val="#ppt_h"/>
                                          </p:val>
                                        </p:tav>
                                      </p:tavLst>
                                    </p:anim>
                                  </p:childTnLst>
                                </p:cTn>
                              </p:par>
                            </p:childTnLst>
                          </p:cTn>
                        </p:par>
                        <p:par>
                          <p:cTn id="9" fill="hold">
                            <p:stCondLst>
                              <p:cond delay="800"/>
                            </p:stCondLst>
                            <p:childTnLst>
                              <p:par>
                                <p:cTn id="10" presetClass="entr" nodeType="afterEffect" presetSubtype="16" presetID="23" grpId="2" fill="hold">
                                  <p:stCondLst>
                                    <p:cond delay="0"/>
                                  </p:stCondLst>
                                  <p:iterate type="el" backwards="0">
                                    <p:tmAbs val="0"/>
                                  </p:iterate>
                                  <p:childTnLst>
                                    <p:set>
                                      <p:cBhvr>
                                        <p:cTn id="11" fill="hold"/>
                                        <p:tgtEl>
                                          <p:spTgt spid="1333"/>
                                        </p:tgtEl>
                                        <p:attrNameLst>
                                          <p:attrName>style.visibility</p:attrName>
                                        </p:attrNameLst>
                                      </p:cBhvr>
                                      <p:to>
                                        <p:strVal val="visible"/>
                                      </p:to>
                                    </p:set>
                                    <p:anim calcmode="lin" valueType="num">
                                      <p:cBhvr>
                                        <p:cTn id="12" dur="800" fill="hold"/>
                                        <p:tgtEl>
                                          <p:spTgt spid="1333"/>
                                        </p:tgtEl>
                                        <p:attrNameLst>
                                          <p:attrName>ppt_w</p:attrName>
                                        </p:attrNameLst>
                                      </p:cBhvr>
                                      <p:tavLst>
                                        <p:tav tm="0">
                                          <p:val>
                                            <p:fltVal val="0"/>
                                          </p:val>
                                        </p:tav>
                                        <p:tav tm="100000">
                                          <p:val>
                                            <p:strVal val="#ppt_w"/>
                                          </p:val>
                                        </p:tav>
                                      </p:tavLst>
                                    </p:anim>
                                    <p:anim calcmode="lin" valueType="num">
                                      <p:cBhvr>
                                        <p:cTn id="13" dur="800" fill="hold"/>
                                        <p:tgtEl>
                                          <p:spTgt spid="1333"/>
                                        </p:tgtEl>
                                        <p:attrNameLst>
                                          <p:attrName>ppt_h</p:attrName>
                                        </p:attrNameLst>
                                      </p:cBhvr>
                                      <p:tavLst>
                                        <p:tav tm="0">
                                          <p:val>
                                            <p:fltVal val="0"/>
                                          </p:val>
                                        </p:tav>
                                        <p:tav tm="100000">
                                          <p:val>
                                            <p:strVal val="#ppt_h"/>
                                          </p:val>
                                        </p:tav>
                                      </p:tavLst>
                                    </p:anim>
                                  </p:childTnLst>
                                </p:cTn>
                              </p:par>
                            </p:childTnLst>
                          </p:cTn>
                        </p:par>
                        <p:par>
                          <p:cTn id="14" fill="hold">
                            <p:stCondLst>
                              <p:cond delay="1600"/>
                            </p:stCondLst>
                            <p:childTnLst>
                              <p:par>
                                <p:cTn id="15" presetClass="entr" nodeType="afterEffect" presetSubtype="32" presetID="4" grpId="3" fill="hold">
                                  <p:stCondLst>
                                    <p:cond delay="0"/>
                                  </p:stCondLst>
                                  <p:iterate type="el" backwards="0">
                                    <p:tmAbs val="0"/>
                                  </p:iterate>
                                  <p:childTnLst>
                                    <p:set>
                                      <p:cBhvr>
                                        <p:cTn id="16" fill="hold"/>
                                        <p:tgtEl>
                                          <p:spTgt spid="1334"/>
                                        </p:tgtEl>
                                        <p:attrNameLst>
                                          <p:attrName>style.visibility</p:attrName>
                                        </p:attrNameLst>
                                      </p:cBhvr>
                                      <p:to>
                                        <p:strVal val="visible"/>
                                      </p:to>
                                    </p:set>
                                    <p:animEffect filter="box(out)" transition="in">
                                      <p:cBhvr>
                                        <p:cTn id="17" dur="800"/>
                                        <p:tgtEl>
                                          <p:spTgt spid="1334"/>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335"/>
                                        </p:tgtEl>
                                        <p:attrNameLst>
                                          <p:attrName>style.visibility</p:attrName>
                                        </p:attrNameLst>
                                      </p:cBhvr>
                                      <p:to>
                                        <p:strVal val="visible"/>
                                      </p:to>
                                    </p:set>
                                    <p:animEffect filter="dissolve" transition="in">
                                      <p:cBhvr>
                                        <p:cTn id="22" dur="1000"/>
                                        <p:tgtEl>
                                          <p:spTgt spid="1335"/>
                                        </p:tgtEl>
                                      </p:cBhvr>
                                    </p:animEffect>
                                  </p:childTnLst>
                                </p:cTn>
                              </p:par>
                            </p:childTnLst>
                          </p:cTn>
                        </p:par>
                        <p:par>
                          <p:cTn id="23" fill="hold">
                            <p:stCondLst>
                              <p:cond delay="1000"/>
                            </p:stCondLst>
                            <p:childTnLst>
                              <p:par>
                                <p:cTn id="24" presetClass="entr" nodeType="afterEffect" presetID="9" grpId="5" fill="hold">
                                  <p:stCondLst>
                                    <p:cond delay="300"/>
                                  </p:stCondLst>
                                  <p:iterate type="el" backwards="0">
                                    <p:tmAbs val="0"/>
                                  </p:iterate>
                                  <p:childTnLst>
                                    <p:set>
                                      <p:cBhvr>
                                        <p:cTn id="25" fill="hold"/>
                                        <p:tgtEl>
                                          <p:spTgt spid="1336"/>
                                        </p:tgtEl>
                                        <p:attrNameLst>
                                          <p:attrName>style.visibility</p:attrName>
                                        </p:attrNameLst>
                                      </p:cBhvr>
                                      <p:to>
                                        <p:strVal val="visible"/>
                                      </p:to>
                                    </p:set>
                                    <p:animEffect filter="dissolve" transition="in">
                                      <p:cBhvr>
                                        <p:cTn id="26" dur="1000"/>
                                        <p:tgtEl>
                                          <p:spTgt spid="1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34" grpId="3"/>
      <p:bldP build="whole" bldLvl="1" animBg="1" rev="0" advAuto="0" spid="1336" grpId="5"/>
      <p:bldP build="whole" bldLvl="1" animBg="1" rev="0" advAuto="0" spid="1335" grpId="4"/>
      <p:bldP build="whole" bldLvl="1" animBg="1" rev="0" advAuto="0" spid="1333" grpId="2"/>
      <p:bldP build="whole" bldLvl="1" animBg="1" rev="0" advAuto="0" spid="1332" grpId="1"/>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338" name="Rounded Rectangle"/>
          <p:cNvSpPr/>
          <p:nvPr/>
        </p:nvSpPr>
        <p:spPr>
          <a:xfrm>
            <a:off x="10484944" y="5790143"/>
            <a:ext cx="3025337" cy="3025338"/>
          </a:xfrm>
          <a:prstGeom prst="roundRect">
            <a:avLst>
              <a:gd name="adj" fmla="val 17417"/>
            </a:avLst>
          </a:prstGeom>
          <a:solidFill>
            <a:srgbClr val="FFFFFF"/>
          </a:solidFill>
          <a:ln w="12700">
            <a:miter lim="400000"/>
          </a:ln>
          <a:effectLst>
            <a:outerShdw sx="100000" sy="100000" kx="0" ky="0" algn="b" rotWithShape="0" blurRad="508000" dist="25400" dir="5400000">
              <a:srgbClr val="000000">
                <a:alpha val="50000"/>
              </a:srgbClr>
            </a:outerShdw>
          </a:effectLst>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339" name="cpu (3).png" descr="cpu (3).png"/>
          <p:cNvPicPr>
            <a:picLocks noChangeAspect="1"/>
          </p:cNvPicPr>
          <p:nvPr/>
        </p:nvPicPr>
        <p:blipFill>
          <a:blip r:embed="rId3">
            <a:extLst/>
          </a:blip>
          <a:stretch>
            <a:fillRect/>
          </a:stretch>
        </p:blipFill>
        <p:spPr>
          <a:xfrm>
            <a:off x="11237455" y="6542654"/>
            <a:ext cx="1520317" cy="1520317"/>
          </a:xfrm>
          <a:prstGeom prst="rect">
            <a:avLst/>
          </a:prstGeom>
          <a:ln w="12700">
            <a:miter lim="400000"/>
          </a:ln>
        </p:spPr>
      </p:pic>
      <p:sp>
        <p:nvSpPr>
          <p:cNvPr id="1340" name="Rounded Rectangle"/>
          <p:cNvSpPr/>
          <p:nvPr/>
        </p:nvSpPr>
        <p:spPr>
          <a:xfrm>
            <a:off x="15775558" y="5109612"/>
            <a:ext cx="5889307" cy="4386401"/>
          </a:xfrm>
          <a:prstGeom prst="roundRect">
            <a:avLst>
              <a:gd name="adj" fmla="val 7744"/>
            </a:avLst>
          </a:prstGeom>
          <a:ln w="63500">
            <a:solidFill>
              <a:srgbClr val="40C4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1" name="Rounded Rectangle"/>
          <p:cNvSpPr/>
          <p:nvPr/>
        </p:nvSpPr>
        <p:spPr>
          <a:xfrm>
            <a:off x="18085210" y="5613750"/>
            <a:ext cx="1270001" cy="1270001"/>
          </a:xfrm>
          <a:prstGeom prst="roundRect">
            <a:avLst>
              <a:gd name="adj" fmla="val 23122"/>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2" name="Circle"/>
          <p:cNvSpPr/>
          <p:nvPr/>
        </p:nvSpPr>
        <p:spPr>
          <a:xfrm>
            <a:off x="16305610" y="5613750"/>
            <a:ext cx="1270001" cy="127000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3" name="Circle"/>
          <p:cNvSpPr/>
          <p:nvPr/>
        </p:nvSpPr>
        <p:spPr>
          <a:xfrm>
            <a:off x="19864810" y="5612155"/>
            <a:ext cx="1270001" cy="127000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4" name="Rounded Rectangle"/>
          <p:cNvSpPr/>
          <p:nvPr/>
        </p:nvSpPr>
        <p:spPr>
          <a:xfrm>
            <a:off x="16305610" y="7723468"/>
            <a:ext cx="1270001" cy="1270001"/>
          </a:xfrm>
          <a:prstGeom prst="roundRect">
            <a:avLst>
              <a:gd name="adj" fmla="val 23122"/>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5" name="Circle"/>
          <p:cNvSpPr/>
          <p:nvPr/>
        </p:nvSpPr>
        <p:spPr>
          <a:xfrm>
            <a:off x="18085210" y="7723468"/>
            <a:ext cx="1270001" cy="1270001"/>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6" name="Rounded Rectangle"/>
          <p:cNvSpPr/>
          <p:nvPr/>
        </p:nvSpPr>
        <p:spPr>
          <a:xfrm>
            <a:off x="19864810" y="7723468"/>
            <a:ext cx="1270001" cy="1270001"/>
          </a:xfrm>
          <a:prstGeom prst="roundRect">
            <a:avLst>
              <a:gd name="adj" fmla="val 23122"/>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7" name="Rounded Rectangle"/>
          <p:cNvSpPr/>
          <p:nvPr/>
        </p:nvSpPr>
        <p:spPr>
          <a:xfrm>
            <a:off x="2687385" y="5542451"/>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48" name="G1"/>
          <p:cNvSpPr txBox="1"/>
          <p:nvPr/>
        </p:nvSpPr>
        <p:spPr>
          <a:xfrm>
            <a:off x="4044144" y="5755688"/>
            <a:ext cx="57306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G1</a:t>
            </a:r>
          </a:p>
        </p:txBody>
      </p:sp>
      <p:sp>
        <p:nvSpPr>
          <p:cNvPr id="1349" name="Rounded Rectangle"/>
          <p:cNvSpPr/>
          <p:nvPr/>
        </p:nvSpPr>
        <p:spPr>
          <a:xfrm>
            <a:off x="2687385" y="6778425"/>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50" name="G2"/>
          <p:cNvSpPr txBox="1"/>
          <p:nvPr/>
        </p:nvSpPr>
        <p:spPr>
          <a:xfrm>
            <a:off x="4044144" y="6991662"/>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G2</a:t>
            </a:r>
          </a:p>
        </p:txBody>
      </p:sp>
      <p:sp>
        <p:nvSpPr>
          <p:cNvPr id="1351" name="Rounded Rectangle"/>
          <p:cNvSpPr/>
          <p:nvPr/>
        </p:nvSpPr>
        <p:spPr>
          <a:xfrm>
            <a:off x="2687385" y="8014400"/>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52" name="G3"/>
          <p:cNvSpPr txBox="1"/>
          <p:nvPr/>
        </p:nvSpPr>
        <p:spPr>
          <a:xfrm>
            <a:off x="4044144" y="8227636"/>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G3</a:t>
            </a:r>
          </a:p>
        </p:txBody>
      </p:sp>
      <p:sp>
        <p:nvSpPr>
          <p:cNvPr id="1353" name="Line"/>
          <p:cNvSpPr/>
          <p:nvPr/>
        </p:nvSpPr>
        <p:spPr>
          <a:xfrm flipH="1">
            <a:off x="8542681" y="7302812"/>
            <a:ext cx="1651001" cy="1"/>
          </a:xfrm>
          <a:prstGeom prst="line">
            <a:avLst/>
          </a:prstGeom>
          <a:ln w="889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354" name="Line"/>
          <p:cNvSpPr/>
          <p:nvPr/>
        </p:nvSpPr>
        <p:spPr>
          <a:xfrm flipH="1">
            <a:off x="13801667" y="7302812"/>
            <a:ext cx="1651001" cy="1"/>
          </a:xfrm>
          <a:prstGeom prst="line">
            <a:avLst/>
          </a:prstGeom>
          <a:ln w="889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355" name="Go Routines"/>
          <p:cNvSpPr txBox="1"/>
          <p:nvPr/>
        </p:nvSpPr>
        <p:spPr>
          <a:xfrm>
            <a:off x="2801661" y="4605949"/>
            <a:ext cx="305802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Go Routines</a:t>
            </a:r>
          </a:p>
        </p:txBody>
      </p:sp>
      <p:sp>
        <p:nvSpPr>
          <p:cNvPr id="1356" name="CPU"/>
          <p:cNvSpPr txBox="1"/>
          <p:nvPr/>
        </p:nvSpPr>
        <p:spPr>
          <a:xfrm>
            <a:off x="11539045" y="4881369"/>
            <a:ext cx="91713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CPU</a:t>
            </a:r>
          </a:p>
        </p:txBody>
      </p:sp>
      <p:sp>
        <p:nvSpPr>
          <p:cNvPr id="1357" name="CPU REGISTERS"/>
          <p:cNvSpPr txBox="1"/>
          <p:nvPr/>
        </p:nvSpPr>
        <p:spPr>
          <a:xfrm>
            <a:off x="16923585" y="4188237"/>
            <a:ext cx="35932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CPU REGISTERS</a:t>
            </a:r>
          </a:p>
        </p:txBody>
      </p:sp>
      <p:sp>
        <p:nvSpPr>
          <p:cNvPr id="1358" name="Rounded Rectangle"/>
          <p:cNvSpPr/>
          <p:nvPr/>
        </p:nvSpPr>
        <p:spPr>
          <a:xfrm>
            <a:off x="6243632" y="6778425"/>
            <a:ext cx="2007787" cy="1048774"/>
          </a:xfrm>
          <a:prstGeom prst="roundRect">
            <a:avLst>
              <a:gd name="adj" fmla="val 18448"/>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59" name="data"/>
          <p:cNvSpPr txBox="1"/>
          <p:nvPr/>
        </p:nvSpPr>
        <p:spPr>
          <a:xfrm>
            <a:off x="6731612" y="6991662"/>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data</a:t>
            </a:r>
          </a:p>
        </p:txBody>
      </p:sp>
      <p:sp>
        <p:nvSpPr>
          <p:cNvPr id="1360" name="ASM"/>
          <p:cNvSpPr txBox="1"/>
          <p:nvPr/>
        </p:nvSpPr>
        <p:spPr>
          <a:xfrm>
            <a:off x="8890759" y="6519490"/>
            <a:ext cx="80244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FF4081"/>
                </a:solidFill>
              </a:defRPr>
            </a:lvl1pPr>
          </a:lstStyle>
          <a:p>
            <a:pPr/>
            <a:r>
              <a:t>ASM</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355"/>
                                        </p:tgtEl>
                                        <p:attrNameLst>
                                          <p:attrName>style.visibility</p:attrName>
                                        </p:attrNameLst>
                                      </p:cBhvr>
                                      <p:to>
                                        <p:strVal val="visible"/>
                                      </p:to>
                                    </p:set>
                                    <p:anim calcmode="lin" valueType="num">
                                      <p:cBhvr>
                                        <p:cTn id="7" dur="1000" fill="hold"/>
                                        <p:tgtEl>
                                          <p:spTgt spid="1355"/>
                                        </p:tgtEl>
                                        <p:attrNameLst>
                                          <p:attrName>ppt_w</p:attrName>
                                        </p:attrNameLst>
                                      </p:cBhvr>
                                      <p:tavLst>
                                        <p:tav tm="0">
                                          <p:val>
                                            <p:strVal val="4*#ppt_w"/>
                                          </p:val>
                                        </p:tav>
                                        <p:tav tm="100000">
                                          <p:val>
                                            <p:strVal val="#ppt_w"/>
                                          </p:val>
                                        </p:tav>
                                      </p:tavLst>
                                    </p:anim>
                                    <p:anim calcmode="lin" valueType="num">
                                      <p:cBhvr>
                                        <p:cTn id="8" dur="1000" fill="hold"/>
                                        <p:tgtEl>
                                          <p:spTgt spid="1355"/>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Class="entr" nodeType="afterEffect" presetSubtype="32" presetID="4" grpId="2" fill="hold">
                                  <p:stCondLst>
                                    <p:cond delay="500"/>
                                  </p:stCondLst>
                                  <p:iterate type="el" backwards="0">
                                    <p:tmAbs val="0"/>
                                  </p:iterate>
                                  <p:childTnLst>
                                    <p:set>
                                      <p:cBhvr>
                                        <p:cTn id="11" fill="hold"/>
                                        <p:tgtEl>
                                          <p:spTgt spid="1347"/>
                                        </p:tgtEl>
                                        <p:attrNameLst>
                                          <p:attrName>style.visibility</p:attrName>
                                        </p:attrNameLst>
                                      </p:cBhvr>
                                      <p:to>
                                        <p:strVal val="visible"/>
                                      </p:to>
                                    </p:set>
                                    <p:animEffect filter="box(out)" transition="in">
                                      <p:cBhvr>
                                        <p:cTn id="12" dur="700"/>
                                        <p:tgtEl>
                                          <p:spTgt spid="1347"/>
                                        </p:tgtEl>
                                      </p:cBhvr>
                                    </p:animEffect>
                                  </p:childTnLst>
                                </p:cTn>
                              </p:par>
                            </p:childTnLst>
                          </p:cTn>
                        </p:par>
                        <p:par>
                          <p:cTn id="13" fill="hold">
                            <p:stCondLst>
                              <p:cond delay="2200"/>
                            </p:stCondLst>
                            <p:childTnLst>
                              <p:par>
                                <p:cTn id="14" presetClass="entr" nodeType="afterEffect" presetSubtype="32" presetID="23" grpId="3" fill="hold">
                                  <p:stCondLst>
                                    <p:cond delay="0"/>
                                  </p:stCondLst>
                                  <p:iterate type="el" backwards="0">
                                    <p:tmAbs val="0"/>
                                  </p:iterate>
                                  <p:childTnLst>
                                    <p:set>
                                      <p:cBhvr>
                                        <p:cTn id="15" fill="hold"/>
                                        <p:tgtEl>
                                          <p:spTgt spid="1348"/>
                                        </p:tgtEl>
                                        <p:attrNameLst>
                                          <p:attrName>style.visibility</p:attrName>
                                        </p:attrNameLst>
                                      </p:cBhvr>
                                      <p:to>
                                        <p:strVal val="visible"/>
                                      </p:to>
                                    </p:set>
                                    <p:anim calcmode="lin" valueType="num">
                                      <p:cBhvr>
                                        <p:cTn id="16" dur="800" fill="hold"/>
                                        <p:tgtEl>
                                          <p:spTgt spid="1348"/>
                                        </p:tgtEl>
                                        <p:attrNameLst>
                                          <p:attrName>ppt_w</p:attrName>
                                        </p:attrNameLst>
                                      </p:cBhvr>
                                      <p:tavLst>
                                        <p:tav tm="0">
                                          <p:val>
                                            <p:strVal val="4*#ppt_w"/>
                                          </p:val>
                                        </p:tav>
                                        <p:tav tm="100000">
                                          <p:val>
                                            <p:strVal val="#ppt_w"/>
                                          </p:val>
                                        </p:tav>
                                      </p:tavLst>
                                    </p:anim>
                                    <p:anim calcmode="lin" valueType="num">
                                      <p:cBhvr>
                                        <p:cTn id="17" dur="800" fill="hold"/>
                                        <p:tgtEl>
                                          <p:spTgt spid="1348"/>
                                        </p:tgtEl>
                                        <p:attrNameLst>
                                          <p:attrName>ppt_h</p:attrName>
                                        </p:attrNameLst>
                                      </p:cBhvr>
                                      <p:tavLst>
                                        <p:tav tm="0">
                                          <p:val>
                                            <p:strVal val="4*#ppt_h"/>
                                          </p:val>
                                        </p:tav>
                                        <p:tav tm="100000">
                                          <p:val>
                                            <p:strVal val="#ppt_h"/>
                                          </p:val>
                                        </p:tav>
                                      </p:tavLst>
                                    </p:anim>
                                  </p:childTnLst>
                                </p:cTn>
                              </p:par>
                            </p:childTnLst>
                          </p:cTn>
                        </p:par>
                        <p:par>
                          <p:cTn id="18" fill="hold">
                            <p:stCondLst>
                              <p:cond delay="3000"/>
                            </p:stCondLst>
                            <p:childTnLst>
                              <p:par>
                                <p:cTn id="19" presetClass="entr" nodeType="afterEffect" presetSubtype="32" presetID="4" grpId="4" fill="hold">
                                  <p:stCondLst>
                                    <p:cond delay="400"/>
                                  </p:stCondLst>
                                  <p:iterate type="el" backwards="0">
                                    <p:tmAbs val="0"/>
                                  </p:iterate>
                                  <p:childTnLst>
                                    <p:set>
                                      <p:cBhvr>
                                        <p:cTn id="20" fill="hold"/>
                                        <p:tgtEl>
                                          <p:spTgt spid="1349"/>
                                        </p:tgtEl>
                                        <p:attrNameLst>
                                          <p:attrName>style.visibility</p:attrName>
                                        </p:attrNameLst>
                                      </p:cBhvr>
                                      <p:to>
                                        <p:strVal val="visible"/>
                                      </p:to>
                                    </p:set>
                                    <p:animEffect filter="box(out)" transition="in">
                                      <p:cBhvr>
                                        <p:cTn id="21" dur="700"/>
                                        <p:tgtEl>
                                          <p:spTgt spid="1349"/>
                                        </p:tgtEl>
                                      </p:cBhvr>
                                    </p:animEffect>
                                  </p:childTnLst>
                                </p:cTn>
                              </p:par>
                            </p:childTnLst>
                          </p:cTn>
                        </p:par>
                        <p:par>
                          <p:cTn id="22" fill="hold">
                            <p:stCondLst>
                              <p:cond delay="4100"/>
                            </p:stCondLst>
                            <p:childTnLst>
                              <p:par>
                                <p:cTn id="23" presetClass="entr" nodeType="afterEffect" presetSubtype="32" presetID="23" grpId="5" fill="hold">
                                  <p:stCondLst>
                                    <p:cond delay="0"/>
                                  </p:stCondLst>
                                  <p:iterate type="el" backwards="0">
                                    <p:tmAbs val="0"/>
                                  </p:iterate>
                                  <p:childTnLst>
                                    <p:set>
                                      <p:cBhvr>
                                        <p:cTn id="24" fill="hold"/>
                                        <p:tgtEl>
                                          <p:spTgt spid="1350"/>
                                        </p:tgtEl>
                                        <p:attrNameLst>
                                          <p:attrName>style.visibility</p:attrName>
                                        </p:attrNameLst>
                                      </p:cBhvr>
                                      <p:to>
                                        <p:strVal val="visible"/>
                                      </p:to>
                                    </p:set>
                                    <p:anim calcmode="lin" valueType="num">
                                      <p:cBhvr>
                                        <p:cTn id="25" dur="800" fill="hold"/>
                                        <p:tgtEl>
                                          <p:spTgt spid="1350"/>
                                        </p:tgtEl>
                                        <p:attrNameLst>
                                          <p:attrName>ppt_w</p:attrName>
                                        </p:attrNameLst>
                                      </p:cBhvr>
                                      <p:tavLst>
                                        <p:tav tm="0">
                                          <p:val>
                                            <p:strVal val="4*#ppt_w"/>
                                          </p:val>
                                        </p:tav>
                                        <p:tav tm="100000">
                                          <p:val>
                                            <p:strVal val="#ppt_w"/>
                                          </p:val>
                                        </p:tav>
                                      </p:tavLst>
                                    </p:anim>
                                    <p:anim calcmode="lin" valueType="num">
                                      <p:cBhvr>
                                        <p:cTn id="26" dur="800" fill="hold"/>
                                        <p:tgtEl>
                                          <p:spTgt spid="1350"/>
                                        </p:tgtEl>
                                        <p:attrNameLst>
                                          <p:attrName>ppt_h</p:attrName>
                                        </p:attrNameLst>
                                      </p:cBhvr>
                                      <p:tavLst>
                                        <p:tav tm="0">
                                          <p:val>
                                            <p:strVal val="4*#ppt_h"/>
                                          </p:val>
                                        </p:tav>
                                        <p:tav tm="100000">
                                          <p:val>
                                            <p:strVal val="#ppt_h"/>
                                          </p:val>
                                        </p:tav>
                                      </p:tavLst>
                                    </p:anim>
                                  </p:childTnLst>
                                </p:cTn>
                              </p:par>
                            </p:childTnLst>
                          </p:cTn>
                        </p:par>
                        <p:par>
                          <p:cTn id="27" fill="hold">
                            <p:stCondLst>
                              <p:cond delay="4900"/>
                            </p:stCondLst>
                            <p:childTnLst>
                              <p:par>
                                <p:cTn id="28" presetClass="entr" nodeType="afterEffect" presetSubtype="32" presetID="4" grpId="6" fill="hold">
                                  <p:stCondLst>
                                    <p:cond delay="400"/>
                                  </p:stCondLst>
                                  <p:iterate type="el" backwards="0">
                                    <p:tmAbs val="0"/>
                                  </p:iterate>
                                  <p:childTnLst>
                                    <p:set>
                                      <p:cBhvr>
                                        <p:cTn id="29" fill="hold"/>
                                        <p:tgtEl>
                                          <p:spTgt spid="1351"/>
                                        </p:tgtEl>
                                        <p:attrNameLst>
                                          <p:attrName>style.visibility</p:attrName>
                                        </p:attrNameLst>
                                      </p:cBhvr>
                                      <p:to>
                                        <p:strVal val="visible"/>
                                      </p:to>
                                    </p:set>
                                    <p:animEffect filter="box(out)" transition="in">
                                      <p:cBhvr>
                                        <p:cTn id="30" dur="700"/>
                                        <p:tgtEl>
                                          <p:spTgt spid="1351"/>
                                        </p:tgtEl>
                                      </p:cBhvr>
                                    </p:animEffect>
                                  </p:childTnLst>
                                </p:cTn>
                              </p:par>
                            </p:childTnLst>
                          </p:cTn>
                        </p:par>
                        <p:par>
                          <p:cTn id="31" fill="hold">
                            <p:stCondLst>
                              <p:cond delay="6000"/>
                            </p:stCondLst>
                            <p:childTnLst>
                              <p:par>
                                <p:cTn id="32" presetClass="entr" nodeType="afterEffect" presetSubtype="32" presetID="23" grpId="7" fill="hold">
                                  <p:stCondLst>
                                    <p:cond delay="0"/>
                                  </p:stCondLst>
                                  <p:iterate type="el" backwards="0">
                                    <p:tmAbs val="0"/>
                                  </p:iterate>
                                  <p:childTnLst>
                                    <p:set>
                                      <p:cBhvr>
                                        <p:cTn id="33" fill="hold"/>
                                        <p:tgtEl>
                                          <p:spTgt spid="1352"/>
                                        </p:tgtEl>
                                        <p:attrNameLst>
                                          <p:attrName>style.visibility</p:attrName>
                                        </p:attrNameLst>
                                      </p:cBhvr>
                                      <p:to>
                                        <p:strVal val="visible"/>
                                      </p:to>
                                    </p:set>
                                    <p:anim calcmode="lin" valueType="num">
                                      <p:cBhvr>
                                        <p:cTn id="34" dur="800" fill="hold"/>
                                        <p:tgtEl>
                                          <p:spTgt spid="1352"/>
                                        </p:tgtEl>
                                        <p:attrNameLst>
                                          <p:attrName>ppt_w</p:attrName>
                                        </p:attrNameLst>
                                      </p:cBhvr>
                                      <p:tavLst>
                                        <p:tav tm="0">
                                          <p:val>
                                            <p:strVal val="4*#ppt_w"/>
                                          </p:val>
                                        </p:tav>
                                        <p:tav tm="100000">
                                          <p:val>
                                            <p:strVal val="#ppt_w"/>
                                          </p:val>
                                        </p:tav>
                                      </p:tavLst>
                                    </p:anim>
                                    <p:anim calcmode="lin" valueType="num">
                                      <p:cBhvr>
                                        <p:cTn id="35" dur="800" fill="hold"/>
                                        <p:tgtEl>
                                          <p:spTgt spid="1352"/>
                                        </p:tgtEl>
                                        <p:attrNameLst>
                                          <p:attrName>ppt_h</p:attrName>
                                        </p:attrNameLst>
                                      </p:cBhvr>
                                      <p:tavLst>
                                        <p:tav tm="0">
                                          <p:val>
                                            <p:strVal val="4*#ppt_h"/>
                                          </p:val>
                                        </p:tav>
                                        <p:tav tm="100000">
                                          <p:val>
                                            <p:strVal val="#ppt_h"/>
                                          </p:val>
                                        </p:tav>
                                      </p:tavLst>
                                    </p:anim>
                                  </p:childTnLst>
                                </p:cTn>
                              </p:par>
                            </p:childTnLst>
                          </p:cTn>
                        </p:par>
                        <p:par>
                          <p:cTn id="36" fill="hold">
                            <p:stCondLst>
                              <p:cond delay="6800"/>
                            </p:stCondLst>
                            <p:childTnLst>
                              <p:par>
                                <p:cTn id="37" presetClass="entr" nodeType="afterEffect" presetSubtype="32" presetID="4" grpId="8" fill="hold">
                                  <p:stCondLst>
                                    <p:cond delay="400"/>
                                  </p:stCondLst>
                                  <p:iterate type="el" backwards="0">
                                    <p:tmAbs val="0"/>
                                  </p:iterate>
                                  <p:childTnLst>
                                    <p:set>
                                      <p:cBhvr>
                                        <p:cTn id="38" fill="hold"/>
                                        <p:tgtEl>
                                          <p:spTgt spid="1358"/>
                                        </p:tgtEl>
                                        <p:attrNameLst>
                                          <p:attrName>style.visibility</p:attrName>
                                        </p:attrNameLst>
                                      </p:cBhvr>
                                      <p:to>
                                        <p:strVal val="visible"/>
                                      </p:to>
                                    </p:set>
                                    <p:animEffect filter="box(out)" transition="in">
                                      <p:cBhvr>
                                        <p:cTn id="39" dur="700"/>
                                        <p:tgtEl>
                                          <p:spTgt spid="1358"/>
                                        </p:tgtEl>
                                      </p:cBhvr>
                                    </p:animEffect>
                                  </p:childTnLst>
                                </p:cTn>
                              </p:par>
                            </p:childTnLst>
                          </p:cTn>
                        </p:par>
                        <p:par>
                          <p:cTn id="40" fill="hold">
                            <p:stCondLst>
                              <p:cond delay="7900"/>
                            </p:stCondLst>
                            <p:childTnLst>
                              <p:par>
                                <p:cTn id="41" presetClass="entr" nodeType="afterEffect" presetSubtype="32" presetID="23" grpId="9" fill="hold">
                                  <p:stCondLst>
                                    <p:cond delay="0"/>
                                  </p:stCondLst>
                                  <p:iterate type="el" backwards="0">
                                    <p:tmAbs val="0"/>
                                  </p:iterate>
                                  <p:childTnLst>
                                    <p:set>
                                      <p:cBhvr>
                                        <p:cTn id="42" fill="hold"/>
                                        <p:tgtEl>
                                          <p:spTgt spid="1359"/>
                                        </p:tgtEl>
                                        <p:attrNameLst>
                                          <p:attrName>style.visibility</p:attrName>
                                        </p:attrNameLst>
                                      </p:cBhvr>
                                      <p:to>
                                        <p:strVal val="visible"/>
                                      </p:to>
                                    </p:set>
                                    <p:anim calcmode="lin" valueType="num">
                                      <p:cBhvr>
                                        <p:cTn id="43" dur="800" fill="hold"/>
                                        <p:tgtEl>
                                          <p:spTgt spid="1359"/>
                                        </p:tgtEl>
                                        <p:attrNameLst>
                                          <p:attrName>ppt_w</p:attrName>
                                        </p:attrNameLst>
                                      </p:cBhvr>
                                      <p:tavLst>
                                        <p:tav tm="0">
                                          <p:val>
                                            <p:strVal val="4*#ppt_w"/>
                                          </p:val>
                                        </p:tav>
                                        <p:tav tm="100000">
                                          <p:val>
                                            <p:strVal val="#ppt_w"/>
                                          </p:val>
                                        </p:tav>
                                      </p:tavLst>
                                    </p:anim>
                                    <p:anim calcmode="lin" valueType="num">
                                      <p:cBhvr>
                                        <p:cTn id="44" dur="800" fill="hold"/>
                                        <p:tgtEl>
                                          <p:spTgt spid="1359"/>
                                        </p:tgtEl>
                                        <p:attrNameLst>
                                          <p:attrName>ppt_h</p:attrName>
                                        </p:attrNameLst>
                                      </p:cBhvr>
                                      <p:tavLst>
                                        <p:tav tm="0">
                                          <p:val>
                                            <p:strVal val="4*#ppt_h"/>
                                          </p:val>
                                        </p:tav>
                                        <p:tav tm="100000">
                                          <p:val>
                                            <p:strVal val="#ppt_h"/>
                                          </p:val>
                                        </p:tav>
                                      </p:tavLst>
                                    </p:anim>
                                  </p:childTnLst>
                                </p:cTn>
                              </p:par>
                            </p:childTnLst>
                          </p:cTn>
                        </p:par>
                        <p:par>
                          <p:cTn id="45" fill="hold">
                            <p:stCondLst>
                              <p:cond delay="0"/>
                            </p:stCondLst>
                            <p:childTnLst>
                              <p:par>
                                <p:cTn id="46" presetClass="emph" nodeType="afterEffect" presetSubtype="0" presetID="35" grpId="13" repeatCount="2000" fill="hold">
                                  <p:stCondLst>
                                    <p:cond delay="200"/>
                                  </p:stCondLst>
                                  <p:childTnLst>
                                    <p:anim calcmode="discrete" valueType="str">
                                      <p:cBhvr>
                                        <p:cTn id="47" dur="800" fill="hold"/>
                                        <p:tgtEl>
                                          <p:spTgt spid="1358"/>
                                        </p:tgtEl>
                                        <p:attrNameLst>
                                          <p:attrName>style.visibility</p:attrName>
                                        </p:attrNameLst>
                                      </p:cBhvr>
                                      <p:tavLst>
                                        <p:tav tm="0">
                                          <p:val>
                                            <p:strVal val="hidden"/>
                                          </p:val>
                                        </p:tav>
                                        <p:tav tm="50000">
                                          <p:val>
                                            <p:strVal val="visible"/>
                                          </p:val>
                                        </p:tav>
                                      </p:tavLst>
                                    </p:anim>
                                  </p:childTnLst>
                                </p:cTn>
                              </p:par>
                            </p:childTnLst>
                          </p:cTn>
                        </p:par>
                        <p:par>
                          <p:cTn id="48" fill="hold">
                            <p:stCondLst>
                              <p:cond delay="1000"/>
                            </p:stCondLst>
                            <p:childTnLst>
                              <p:par>
                                <p:cTn id="49" presetClass="entr" nodeType="afterEffect" presetID="9" grpId="14" fill="hold">
                                  <p:stCondLst>
                                    <p:cond delay="0"/>
                                  </p:stCondLst>
                                  <p:iterate type="el" backwards="0">
                                    <p:tmAbs val="0"/>
                                  </p:iterate>
                                  <p:childTnLst>
                                    <p:set>
                                      <p:cBhvr>
                                        <p:cTn id="50" fill="hold"/>
                                        <p:tgtEl>
                                          <p:spTgt spid="1353"/>
                                        </p:tgtEl>
                                        <p:attrNameLst>
                                          <p:attrName>style.visibility</p:attrName>
                                        </p:attrNameLst>
                                      </p:cBhvr>
                                      <p:to>
                                        <p:strVal val="visible"/>
                                      </p:to>
                                    </p:set>
                                    <p:animEffect filter="dissolve" transition="in">
                                      <p:cBhvr>
                                        <p:cTn id="51" dur="900"/>
                                        <p:tgtEl>
                                          <p:spTgt spid="1353"/>
                                        </p:tgtEl>
                                      </p:cBhvr>
                                    </p:animEffect>
                                  </p:childTnLst>
                                </p:cTn>
                              </p:par>
                            </p:childTnLst>
                          </p:cTn>
                        </p:par>
                        <p:par>
                          <p:cTn id="52" fill="hold">
                            <p:stCondLst>
                              <p:cond delay="1900"/>
                            </p:stCondLst>
                            <p:childTnLst>
                              <p:par>
                                <p:cTn id="53" presetClass="entr" nodeType="afterEffect" presetSubtype="32" presetID="23" grpId="15" fill="hold">
                                  <p:stCondLst>
                                    <p:cond delay="0"/>
                                  </p:stCondLst>
                                  <p:iterate type="el" backwards="0">
                                    <p:tmAbs val="0"/>
                                  </p:iterate>
                                  <p:childTnLst>
                                    <p:set>
                                      <p:cBhvr>
                                        <p:cTn id="54" fill="hold"/>
                                        <p:tgtEl>
                                          <p:spTgt spid="1360"/>
                                        </p:tgtEl>
                                        <p:attrNameLst>
                                          <p:attrName>style.visibility</p:attrName>
                                        </p:attrNameLst>
                                      </p:cBhvr>
                                      <p:to>
                                        <p:strVal val="visible"/>
                                      </p:to>
                                    </p:set>
                                    <p:anim calcmode="lin" valueType="num">
                                      <p:cBhvr>
                                        <p:cTn id="55" dur="800" fill="hold"/>
                                        <p:tgtEl>
                                          <p:spTgt spid="1360"/>
                                        </p:tgtEl>
                                        <p:attrNameLst>
                                          <p:attrName>ppt_w</p:attrName>
                                        </p:attrNameLst>
                                      </p:cBhvr>
                                      <p:tavLst>
                                        <p:tav tm="0">
                                          <p:val>
                                            <p:strVal val="4*#ppt_w"/>
                                          </p:val>
                                        </p:tav>
                                        <p:tav tm="100000">
                                          <p:val>
                                            <p:strVal val="#ppt_w"/>
                                          </p:val>
                                        </p:tav>
                                      </p:tavLst>
                                    </p:anim>
                                    <p:anim calcmode="lin" valueType="num">
                                      <p:cBhvr>
                                        <p:cTn id="56" dur="800" fill="hold"/>
                                        <p:tgtEl>
                                          <p:spTgt spid="1360"/>
                                        </p:tgtEl>
                                        <p:attrNameLst>
                                          <p:attrName>ppt_h</p:attrName>
                                        </p:attrNameLst>
                                      </p:cBhvr>
                                      <p:tavLst>
                                        <p:tav tm="0">
                                          <p:val>
                                            <p:strVal val="4*#ppt_h"/>
                                          </p:val>
                                        </p:tav>
                                        <p:tav tm="100000">
                                          <p:val>
                                            <p:strVal val="#ppt_h"/>
                                          </p:val>
                                        </p:tav>
                                      </p:tavLst>
                                    </p:anim>
                                  </p:childTnLst>
                                </p:cTn>
                              </p:par>
                            </p:childTnLst>
                          </p:cTn>
                        </p:par>
                        <p:par>
                          <p:cTn id="57" fill="hold">
                            <p:stCondLst>
                              <p:cond delay="2700"/>
                            </p:stCondLst>
                            <p:childTnLst>
                              <p:par>
                                <p:cTn id="58" presetClass="entr" nodeType="afterEffect" presetSubtype="32" presetID="23" grpId="16" fill="hold">
                                  <p:stCondLst>
                                    <p:cond delay="0"/>
                                  </p:stCondLst>
                                  <p:iterate type="el" backwards="0">
                                    <p:tmAbs val="0"/>
                                  </p:iterate>
                                  <p:childTnLst>
                                    <p:set>
                                      <p:cBhvr>
                                        <p:cTn id="59" fill="hold"/>
                                        <p:tgtEl>
                                          <p:spTgt spid="1356"/>
                                        </p:tgtEl>
                                        <p:attrNameLst>
                                          <p:attrName>style.visibility</p:attrName>
                                        </p:attrNameLst>
                                      </p:cBhvr>
                                      <p:to>
                                        <p:strVal val="visible"/>
                                      </p:to>
                                    </p:set>
                                    <p:anim calcmode="lin" valueType="num">
                                      <p:cBhvr>
                                        <p:cTn id="60" dur="800" fill="hold"/>
                                        <p:tgtEl>
                                          <p:spTgt spid="1356"/>
                                        </p:tgtEl>
                                        <p:attrNameLst>
                                          <p:attrName>ppt_w</p:attrName>
                                        </p:attrNameLst>
                                      </p:cBhvr>
                                      <p:tavLst>
                                        <p:tav tm="0">
                                          <p:val>
                                            <p:strVal val="4*#ppt_w"/>
                                          </p:val>
                                        </p:tav>
                                        <p:tav tm="100000">
                                          <p:val>
                                            <p:strVal val="#ppt_w"/>
                                          </p:val>
                                        </p:tav>
                                      </p:tavLst>
                                    </p:anim>
                                    <p:anim calcmode="lin" valueType="num">
                                      <p:cBhvr>
                                        <p:cTn id="61" dur="800" fill="hold"/>
                                        <p:tgtEl>
                                          <p:spTgt spid="1356"/>
                                        </p:tgtEl>
                                        <p:attrNameLst>
                                          <p:attrName>ppt_h</p:attrName>
                                        </p:attrNameLst>
                                      </p:cBhvr>
                                      <p:tavLst>
                                        <p:tav tm="0">
                                          <p:val>
                                            <p:strVal val="4*#ppt_h"/>
                                          </p:val>
                                        </p:tav>
                                        <p:tav tm="100000">
                                          <p:val>
                                            <p:strVal val="#ppt_h"/>
                                          </p:val>
                                        </p:tav>
                                      </p:tavLst>
                                    </p:anim>
                                  </p:childTnLst>
                                </p:cTn>
                              </p:par>
                            </p:childTnLst>
                          </p:cTn>
                        </p:par>
                        <p:par>
                          <p:cTn id="62" fill="hold">
                            <p:stCondLst>
                              <p:cond delay="3500"/>
                            </p:stCondLst>
                            <p:childTnLst>
                              <p:par>
                                <p:cTn id="63" presetClass="entr" nodeType="afterEffect" presetSubtype="16" presetID="23" grpId="17" fill="hold">
                                  <p:stCondLst>
                                    <p:cond delay="500"/>
                                  </p:stCondLst>
                                  <p:iterate type="el" backwards="0">
                                    <p:tmAbs val="0"/>
                                  </p:iterate>
                                  <p:childTnLst>
                                    <p:set>
                                      <p:cBhvr>
                                        <p:cTn id="64" fill="hold"/>
                                        <p:tgtEl>
                                          <p:spTgt spid="1338"/>
                                        </p:tgtEl>
                                        <p:attrNameLst>
                                          <p:attrName>style.visibility</p:attrName>
                                        </p:attrNameLst>
                                      </p:cBhvr>
                                      <p:to>
                                        <p:strVal val="visible"/>
                                      </p:to>
                                    </p:set>
                                    <p:anim calcmode="lin" valueType="num">
                                      <p:cBhvr>
                                        <p:cTn id="65" dur="800" fill="hold"/>
                                        <p:tgtEl>
                                          <p:spTgt spid="1338"/>
                                        </p:tgtEl>
                                        <p:attrNameLst>
                                          <p:attrName>ppt_w</p:attrName>
                                        </p:attrNameLst>
                                      </p:cBhvr>
                                      <p:tavLst>
                                        <p:tav tm="0">
                                          <p:val>
                                            <p:fltVal val="0"/>
                                          </p:val>
                                        </p:tav>
                                        <p:tav tm="100000">
                                          <p:val>
                                            <p:strVal val="#ppt_w"/>
                                          </p:val>
                                        </p:tav>
                                      </p:tavLst>
                                    </p:anim>
                                    <p:anim calcmode="lin" valueType="num">
                                      <p:cBhvr>
                                        <p:cTn id="66" dur="800" fill="hold"/>
                                        <p:tgtEl>
                                          <p:spTgt spid="1338"/>
                                        </p:tgtEl>
                                        <p:attrNameLst>
                                          <p:attrName>ppt_h</p:attrName>
                                        </p:attrNameLst>
                                      </p:cBhvr>
                                      <p:tavLst>
                                        <p:tav tm="0">
                                          <p:val>
                                            <p:fltVal val="0"/>
                                          </p:val>
                                        </p:tav>
                                        <p:tav tm="100000">
                                          <p:val>
                                            <p:strVal val="#ppt_h"/>
                                          </p:val>
                                        </p:tav>
                                      </p:tavLst>
                                    </p:anim>
                                  </p:childTnLst>
                                </p:cTn>
                              </p:par>
                            </p:childTnLst>
                          </p:cTn>
                        </p:par>
                        <p:par>
                          <p:cTn id="67" fill="hold">
                            <p:stCondLst>
                              <p:cond delay="4800"/>
                            </p:stCondLst>
                            <p:childTnLst>
                              <p:par>
                                <p:cTn id="68" presetClass="entr" nodeType="afterEffect" presetSubtype="32" presetID="4" grpId="18" fill="hold">
                                  <p:stCondLst>
                                    <p:cond delay="0"/>
                                  </p:stCondLst>
                                  <p:iterate type="el" backwards="0">
                                    <p:tmAbs val="0"/>
                                  </p:iterate>
                                  <p:childTnLst>
                                    <p:set>
                                      <p:cBhvr>
                                        <p:cTn id="69" fill="hold"/>
                                        <p:tgtEl>
                                          <p:spTgt spid="1339"/>
                                        </p:tgtEl>
                                        <p:attrNameLst>
                                          <p:attrName>style.visibility</p:attrName>
                                        </p:attrNameLst>
                                      </p:cBhvr>
                                      <p:to>
                                        <p:strVal val="visible"/>
                                      </p:to>
                                    </p:set>
                                    <p:animEffect filter="box(out)" transition="in">
                                      <p:cBhvr>
                                        <p:cTn id="70" dur="500"/>
                                        <p:tgtEl>
                                          <p:spTgt spid="1339"/>
                                        </p:tgtEl>
                                      </p:cBhvr>
                                    </p:animEffect>
                                  </p:childTnLst>
                                </p:cTn>
                              </p:par>
                            </p:childTnLst>
                          </p:cTn>
                        </p:par>
                        <p:par>
                          <p:cTn id="71" fill="hold">
                            <p:stCondLst>
                              <p:cond delay="5300"/>
                            </p:stCondLst>
                            <p:childTnLst>
                              <p:par>
                                <p:cTn id="72" presetClass="entr" nodeType="afterEffect" presetID="9" grpId="19" fill="hold">
                                  <p:stCondLst>
                                    <p:cond delay="0"/>
                                  </p:stCondLst>
                                  <p:iterate type="el" backwards="0">
                                    <p:tmAbs val="0"/>
                                  </p:iterate>
                                  <p:childTnLst>
                                    <p:set>
                                      <p:cBhvr>
                                        <p:cTn id="73" fill="hold"/>
                                        <p:tgtEl>
                                          <p:spTgt spid="1354"/>
                                        </p:tgtEl>
                                        <p:attrNameLst>
                                          <p:attrName>style.visibility</p:attrName>
                                        </p:attrNameLst>
                                      </p:cBhvr>
                                      <p:to>
                                        <p:strVal val="visible"/>
                                      </p:to>
                                    </p:set>
                                    <p:animEffect filter="dissolve" transition="in">
                                      <p:cBhvr>
                                        <p:cTn id="74" dur="900"/>
                                        <p:tgtEl>
                                          <p:spTgt spid="1354"/>
                                        </p:tgtEl>
                                      </p:cBhvr>
                                    </p:animEffect>
                                  </p:childTnLst>
                                </p:cTn>
                              </p:par>
                            </p:childTnLst>
                          </p:cTn>
                        </p:par>
                        <p:par>
                          <p:cTn id="75" fill="hold">
                            <p:stCondLst>
                              <p:cond delay="6200"/>
                            </p:stCondLst>
                            <p:childTnLst>
                              <p:par>
                                <p:cTn id="76" presetClass="entr" nodeType="afterEffect" presetSubtype="32" presetID="23" grpId="20" fill="hold">
                                  <p:stCondLst>
                                    <p:cond delay="0"/>
                                  </p:stCondLst>
                                  <p:iterate type="el" backwards="0">
                                    <p:tmAbs val="0"/>
                                  </p:iterate>
                                  <p:childTnLst>
                                    <p:set>
                                      <p:cBhvr>
                                        <p:cTn id="77" fill="hold"/>
                                        <p:tgtEl>
                                          <p:spTgt spid="1357"/>
                                        </p:tgtEl>
                                        <p:attrNameLst>
                                          <p:attrName>style.visibility</p:attrName>
                                        </p:attrNameLst>
                                      </p:cBhvr>
                                      <p:to>
                                        <p:strVal val="visible"/>
                                      </p:to>
                                    </p:set>
                                    <p:anim calcmode="lin" valueType="num">
                                      <p:cBhvr>
                                        <p:cTn id="78" dur="800" fill="hold"/>
                                        <p:tgtEl>
                                          <p:spTgt spid="1357"/>
                                        </p:tgtEl>
                                        <p:attrNameLst>
                                          <p:attrName>ppt_w</p:attrName>
                                        </p:attrNameLst>
                                      </p:cBhvr>
                                      <p:tavLst>
                                        <p:tav tm="0">
                                          <p:val>
                                            <p:strVal val="4*#ppt_w"/>
                                          </p:val>
                                        </p:tav>
                                        <p:tav tm="100000">
                                          <p:val>
                                            <p:strVal val="#ppt_w"/>
                                          </p:val>
                                        </p:tav>
                                      </p:tavLst>
                                    </p:anim>
                                    <p:anim calcmode="lin" valueType="num">
                                      <p:cBhvr>
                                        <p:cTn id="79" dur="800" fill="hold"/>
                                        <p:tgtEl>
                                          <p:spTgt spid="1357"/>
                                        </p:tgtEl>
                                        <p:attrNameLst>
                                          <p:attrName>ppt_h</p:attrName>
                                        </p:attrNameLst>
                                      </p:cBhvr>
                                      <p:tavLst>
                                        <p:tav tm="0">
                                          <p:val>
                                            <p:strVal val="4*#ppt_h"/>
                                          </p:val>
                                        </p:tav>
                                        <p:tav tm="100000">
                                          <p:val>
                                            <p:strVal val="#ppt_h"/>
                                          </p:val>
                                        </p:tav>
                                      </p:tavLst>
                                    </p:anim>
                                  </p:childTnLst>
                                </p:cTn>
                              </p:par>
                            </p:childTnLst>
                          </p:cTn>
                        </p:par>
                        <p:par>
                          <p:cTn id="80" fill="hold">
                            <p:stCondLst>
                              <p:cond delay="7000"/>
                            </p:stCondLst>
                            <p:childTnLst>
                              <p:par>
                                <p:cTn id="81" presetClass="entr" nodeType="afterEffect" presetID="9" grpId="21" fill="hold">
                                  <p:stCondLst>
                                    <p:cond delay="500"/>
                                  </p:stCondLst>
                                  <p:iterate type="el" backwards="0">
                                    <p:tmAbs val="0"/>
                                  </p:iterate>
                                  <p:childTnLst>
                                    <p:set>
                                      <p:cBhvr>
                                        <p:cTn id="82" fill="hold"/>
                                        <p:tgtEl>
                                          <p:spTgt spid="1340"/>
                                        </p:tgtEl>
                                        <p:attrNameLst>
                                          <p:attrName>style.visibility</p:attrName>
                                        </p:attrNameLst>
                                      </p:cBhvr>
                                      <p:to>
                                        <p:strVal val="visible"/>
                                      </p:to>
                                    </p:set>
                                    <p:animEffect filter="dissolve" transition="in">
                                      <p:cBhvr>
                                        <p:cTn id="83" dur="1000"/>
                                        <p:tgtEl>
                                          <p:spTgt spid="1340"/>
                                        </p:tgtEl>
                                      </p:cBhvr>
                                    </p:animEffect>
                                  </p:childTnLst>
                                </p:cTn>
                              </p:par>
                            </p:childTnLst>
                          </p:cTn>
                        </p:par>
                        <p:par>
                          <p:cTn id="84" fill="hold">
                            <p:stCondLst>
                              <p:cond delay="8500"/>
                            </p:stCondLst>
                            <p:childTnLst>
                              <p:par>
                                <p:cTn id="85" presetClass="entr" nodeType="afterEffect" presetSubtype="32" presetID="4" grpId="22" fill="hold">
                                  <p:stCondLst>
                                    <p:cond delay="0"/>
                                  </p:stCondLst>
                                  <p:iterate type="el" backwards="0">
                                    <p:tmAbs val="0"/>
                                  </p:iterate>
                                  <p:childTnLst>
                                    <p:set>
                                      <p:cBhvr>
                                        <p:cTn id="86" fill="hold"/>
                                        <p:tgtEl>
                                          <p:spTgt spid="1342"/>
                                        </p:tgtEl>
                                        <p:attrNameLst>
                                          <p:attrName>style.visibility</p:attrName>
                                        </p:attrNameLst>
                                      </p:cBhvr>
                                      <p:to>
                                        <p:strVal val="visible"/>
                                      </p:to>
                                    </p:set>
                                    <p:animEffect filter="box(out)" transition="in">
                                      <p:cBhvr>
                                        <p:cTn id="87" dur="500"/>
                                        <p:tgtEl>
                                          <p:spTgt spid="1342"/>
                                        </p:tgtEl>
                                      </p:cBhvr>
                                    </p:animEffect>
                                  </p:childTnLst>
                                </p:cTn>
                              </p:par>
                            </p:childTnLst>
                          </p:cTn>
                        </p:par>
                        <p:par>
                          <p:cTn id="88" fill="hold">
                            <p:stCondLst>
                              <p:cond delay="9000"/>
                            </p:stCondLst>
                            <p:childTnLst>
                              <p:par>
                                <p:cTn id="89" presetClass="entr" nodeType="afterEffect" presetSubtype="32" presetID="4" grpId="23" fill="hold">
                                  <p:stCondLst>
                                    <p:cond delay="0"/>
                                  </p:stCondLst>
                                  <p:iterate type="el" backwards="0">
                                    <p:tmAbs val="0"/>
                                  </p:iterate>
                                  <p:childTnLst>
                                    <p:set>
                                      <p:cBhvr>
                                        <p:cTn id="90" fill="hold"/>
                                        <p:tgtEl>
                                          <p:spTgt spid="1341"/>
                                        </p:tgtEl>
                                        <p:attrNameLst>
                                          <p:attrName>style.visibility</p:attrName>
                                        </p:attrNameLst>
                                      </p:cBhvr>
                                      <p:to>
                                        <p:strVal val="visible"/>
                                      </p:to>
                                    </p:set>
                                    <p:animEffect filter="box(out)" transition="in">
                                      <p:cBhvr>
                                        <p:cTn id="91" dur="500"/>
                                        <p:tgtEl>
                                          <p:spTgt spid="1341"/>
                                        </p:tgtEl>
                                      </p:cBhvr>
                                    </p:animEffect>
                                  </p:childTnLst>
                                </p:cTn>
                              </p:par>
                            </p:childTnLst>
                          </p:cTn>
                        </p:par>
                        <p:par>
                          <p:cTn id="92" fill="hold">
                            <p:stCondLst>
                              <p:cond delay="9500"/>
                            </p:stCondLst>
                            <p:childTnLst>
                              <p:par>
                                <p:cTn id="93" presetClass="entr" nodeType="afterEffect" presetSubtype="32" presetID="4" grpId="24" fill="hold">
                                  <p:stCondLst>
                                    <p:cond delay="0"/>
                                  </p:stCondLst>
                                  <p:iterate type="el" backwards="0">
                                    <p:tmAbs val="0"/>
                                  </p:iterate>
                                  <p:childTnLst>
                                    <p:set>
                                      <p:cBhvr>
                                        <p:cTn id="94" fill="hold"/>
                                        <p:tgtEl>
                                          <p:spTgt spid="1343"/>
                                        </p:tgtEl>
                                        <p:attrNameLst>
                                          <p:attrName>style.visibility</p:attrName>
                                        </p:attrNameLst>
                                      </p:cBhvr>
                                      <p:to>
                                        <p:strVal val="visible"/>
                                      </p:to>
                                    </p:set>
                                    <p:animEffect filter="box(out)" transition="in">
                                      <p:cBhvr>
                                        <p:cTn id="95" dur="500"/>
                                        <p:tgtEl>
                                          <p:spTgt spid="1343"/>
                                        </p:tgtEl>
                                      </p:cBhvr>
                                    </p:animEffect>
                                  </p:childTnLst>
                                </p:cTn>
                              </p:par>
                            </p:childTnLst>
                          </p:cTn>
                        </p:par>
                        <p:par>
                          <p:cTn id="96" fill="hold">
                            <p:stCondLst>
                              <p:cond delay="10000"/>
                            </p:stCondLst>
                            <p:childTnLst>
                              <p:par>
                                <p:cTn id="97" presetClass="entr" nodeType="afterEffect" presetSubtype="32" presetID="4" grpId="25" fill="hold">
                                  <p:stCondLst>
                                    <p:cond delay="0"/>
                                  </p:stCondLst>
                                  <p:iterate type="el" backwards="0">
                                    <p:tmAbs val="0"/>
                                  </p:iterate>
                                  <p:childTnLst>
                                    <p:set>
                                      <p:cBhvr>
                                        <p:cTn id="98" fill="hold"/>
                                        <p:tgtEl>
                                          <p:spTgt spid="1344"/>
                                        </p:tgtEl>
                                        <p:attrNameLst>
                                          <p:attrName>style.visibility</p:attrName>
                                        </p:attrNameLst>
                                      </p:cBhvr>
                                      <p:to>
                                        <p:strVal val="visible"/>
                                      </p:to>
                                    </p:set>
                                    <p:animEffect filter="box(out)" transition="in">
                                      <p:cBhvr>
                                        <p:cTn id="99" dur="500"/>
                                        <p:tgtEl>
                                          <p:spTgt spid="1344"/>
                                        </p:tgtEl>
                                      </p:cBhvr>
                                    </p:animEffect>
                                  </p:childTnLst>
                                </p:cTn>
                              </p:par>
                            </p:childTnLst>
                          </p:cTn>
                        </p:par>
                        <p:par>
                          <p:cTn id="100" fill="hold">
                            <p:stCondLst>
                              <p:cond delay="10500"/>
                            </p:stCondLst>
                            <p:childTnLst>
                              <p:par>
                                <p:cTn id="101" presetClass="entr" nodeType="afterEffect" presetSubtype="32" presetID="4" grpId="26" fill="hold">
                                  <p:stCondLst>
                                    <p:cond delay="0"/>
                                  </p:stCondLst>
                                  <p:iterate type="el" backwards="0">
                                    <p:tmAbs val="0"/>
                                  </p:iterate>
                                  <p:childTnLst>
                                    <p:set>
                                      <p:cBhvr>
                                        <p:cTn id="102" fill="hold"/>
                                        <p:tgtEl>
                                          <p:spTgt spid="1345"/>
                                        </p:tgtEl>
                                        <p:attrNameLst>
                                          <p:attrName>style.visibility</p:attrName>
                                        </p:attrNameLst>
                                      </p:cBhvr>
                                      <p:to>
                                        <p:strVal val="visible"/>
                                      </p:to>
                                    </p:set>
                                    <p:animEffect filter="box(out)" transition="in">
                                      <p:cBhvr>
                                        <p:cTn id="103" dur="500"/>
                                        <p:tgtEl>
                                          <p:spTgt spid="1345"/>
                                        </p:tgtEl>
                                      </p:cBhvr>
                                    </p:animEffect>
                                  </p:childTnLst>
                                </p:cTn>
                              </p:par>
                            </p:childTnLst>
                          </p:cTn>
                        </p:par>
                        <p:par>
                          <p:cTn id="104" fill="hold">
                            <p:stCondLst>
                              <p:cond delay="11000"/>
                            </p:stCondLst>
                            <p:childTnLst>
                              <p:par>
                                <p:cTn id="105" presetClass="entr" nodeType="afterEffect" presetSubtype="32" presetID="4" grpId="27" fill="hold">
                                  <p:stCondLst>
                                    <p:cond delay="0"/>
                                  </p:stCondLst>
                                  <p:iterate type="el" backwards="0">
                                    <p:tmAbs val="0"/>
                                  </p:iterate>
                                  <p:childTnLst>
                                    <p:set>
                                      <p:cBhvr>
                                        <p:cTn id="106" fill="hold"/>
                                        <p:tgtEl>
                                          <p:spTgt spid="1346"/>
                                        </p:tgtEl>
                                        <p:attrNameLst>
                                          <p:attrName>style.visibility</p:attrName>
                                        </p:attrNameLst>
                                      </p:cBhvr>
                                      <p:to>
                                        <p:strVal val="visible"/>
                                      </p:to>
                                    </p:set>
                                    <p:animEffect filter="box(out)" transition="in">
                                      <p:cBhvr>
                                        <p:cTn id="107" dur="500"/>
                                        <p:tgtEl>
                                          <p:spTgt spid="1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5" grpId="26"/>
      <p:bldP build="whole" bldLvl="1" animBg="1" rev="0" advAuto="0" spid="1346" grpId="27"/>
      <p:bldP build="whole" bldLvl="1" animBg="1" rev="0" advAuto="0" spid="1359" grpId="9"/>
      <p:bldP build="whole" bldLvl="1" animBg="1" rev="0" advAuto="0" spid="1358" grpId="8"/>
      <p:bldP build="whole" bldLvl="1" animBg="1" rev="0" advAuto="0" spid="1355" grpId="1"/>
      <p:bldP build="whole" bldLvl="1" animBg="1" rev="0" advAuto="0" spid="1344" grpId="25"/>
      <p:bldP build="whole" bldLvl="1" animBg="1" rev="0" advAuto="0" spid="1360" grpId="15"/>
      <p:bldP build="whole" bldLvl="1" animBg="1" rev="0" advAuto="0" spid="1358" grpId="13"/>
      <p:bldP build="whole" bldLvl="1" animBg="1" rev="0" advAuto="0" spid="1349" grpId="4"/>
      <p:bldP build="whole" bldLvl="1" animBg="1" rev="0" advAuto="0" spid="1339" grpId="18"/>
      <p:bldP build="whole" bldLvl="1" animBg="1" rev="0" advAuto="0" spid="1342" grpId="22"/>
      <p:bldP build="whole" bldLvl="1" animBg="1" rev="0" advAuto="0" spid="1347" grpId="2"/>
      <p:bldP build="whole" bldLvl="1" animBg="1" rev="0" advAuto="0" spid="1341" grpId="23"/>
      <p:bldP build="whole" bldLvl="1" animBg="1" rev="0" advAuto="0" spid="1352" grpId="7"/>
      <p:bldP build="whole" bldLvl="1" animBg="1" rev="0" advAuto="0" spid="1351" grpId="6"/>
      <p:bldP build="whole" bldLvl="1" animBg="1" rev="0" advAuto="0" spid="1350" grpId="5"/>
      <p:bldP build="whole" bldLvl="1" animBg="1" rev="0" advAuto="0" spid="1357" grpId="20"/>
      <p:bldP build="whole" bldLvl="1" animBg="1" rev="0" advAuto="0" spid="1340" grpId="21"/>
      <p:bldP build="whole" bldLvl="1" animBg="1" rev="0" advAuto="0" spid="1353" grpId="14"/>
      <p:bldP build="whole" bldLvl="1" animBg="1" rev="0" advAuto="0" spid="1348" grpId="3"/>
      <p:bldP build="whole" bldLvl="1" animBg="1" rev="0" advAuto="0" spid="1356" grpId="16"/>
      <p:bldP build="whole" bldLvl="1" animBg="1" rev="0" advAuto="0" spid="1354" grpId="19"/>
      <p:bldP build="whole" bldLvl="1" animBg="1" rev="0" advAuto="0" spid="1338" grpId="17"/>
      <p:bldP build="whole" bldLvl="1" animBg="1" rev="0" advAuto="0" spid="1343" grpId="24"/>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362" name="Rounded Rectangle"/>
          <p:cNvSpPr/>
          <p:nvPr/>
        </p:nvSpPr>
        <p:spPr>
          <a:xfrm>
            <a:off x="6382891" y="5981175"/>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63" name="G1"/>
          <p:cNvSpPr txBox="1"/>
          <p:nvPr/>
        </p:nvSpPr>
        <p:spPr>
          <a:xfrm>
            <a:off x="7739650" y="6194411"/>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G1</a:t>
            </a:r>
          </a:p>
        </p:txBody>
      </p:sp>
      <p:sp>
        <p:nvSpPr>
          <p:cNvPr id="1364" name="Rounded Rectangle"/>
          <p:cNvSpPr/>
          <p:nvPr/>
        </p:nvSpPr>
        <p:spPr>
          <a:xfrm>
            <a:off x="6382892" y="7217149"/>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65" name="G2"/>
          <p:cNvSpPr txBox="1"/>
          <p:nvPr/>
        </p:nvSpPr>
        <p:spPr>
          <a:xfrm>
            <a:off x="7739650" y="7430385"/>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G2</a:t>
            </a:r>
          </a:p>
        </p:txBody>
      </p:sp>
      <p:sp>
        <p:nvSpPr>
          <p:cNvPr id="1366" name="Rounded Rectangle"/>
          <p:cNvSpPr/>
          <p:nvPr/>
        </p:nvSpPr>
        <p:spPr>
          <a:xfrm>
            <a:off x="6382892" y="8453124"/>
            <a:ext cx="3286583" cy="1048774"/>
          </a:xfrm>
          <a:prstGeom prst="roundRect">
            <a:avLst>
              <a:gd name="adj" fmla="val 184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67" name="G3"/>
          <p:cNvSpPr txBox="1"/>
          <p:nvPr/>
        </p:nvSpPr>
        <p:spPr>
          <a:xfrm>
            <a:off x="7739650" y="8666360"/>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D0D0D"/>
                </a:solidFill>
              </a:defRPr>
            </a:lvl1pPr>
          </a:lstStyle>
          <a:p>
            <a:pPr/>
            <a:r>
              <a:t>G3</a:t>
            </a:r>
          </a:p>
        </p:txBody>
      </p:sp>
      <p:sp>
        <p:nvSpPr>
          <p:cNvPr id="1368" name="Go Routines"/>
          <p:cNvSpPr txBox="1"/>
          <p:nvPr/>
        </p:nvSpPr>
        <p:spPr>
          <a:xfrm>
            <a:off x="6497168" y="5044673"/>
            <a:ext cx="305802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Go Routines</a:t>
            </a:r>
          </a:p>
        </p:txBody>
      </p:sp>
      <p:sp>
        <p:nvSpPr>
          <p:cNvPr id="1369" name="Rounded Rectangle"/>
          <p:cNvSpPr/>
          <p:nvPr/>
        </p:nvSpPr>
        <p:spPr>
          <a:xfrm>
            <a:off x="10635348" y="7217149"/>
            <a:ext cx="2232276" cy="1048774"/>
          </a:xfrm>
          <a:prstGeom prst="roundRect">
            <a:avLst>
              <a:gd name="adj" fmla="val 18448"/>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70" name="data"/>
          <p:cNvSpPr txBox="1"/>
          <p:nvPr/>
        </p:nvSpPr>
        <p:spPr>
          <a:xfrm>
            <a:off x="11235573" y="7430385"/>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data</a:t>
            </a:r>
          </a:p>
        </p:txBody>
      </p:sp>
      <p:sp>
        <p:nvSpPr>
          <p:cNvPr id="1371" name="Go Scheduler"/>
          <p:cNvSpPr txBox="1"/>
          <p:nvPr/>
        </p:nvSpPr>
        <p:spPr>
          <a:xfrm>
            <a:off x="13811437" y="5002993"/>
            <a:ext cx="332564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spcBef>
                <a:spcPts val="0"/>
              </a:spcBef>
              <a:defRPr sz="3500"/>
            </a:lvl1pPr>
          </a:lstStyle>
          <a:p>
            <a:pPr/>
            <a:r>
              <a:t>Go Scheduler</a:t>
            </a:r>
          </a:p>
        </p:txBody>
      </p:sp>
      <p:sp>
        <p:nvSpPr>
          <p:cNvPr id="1372" name="Rounded Rectangle"/>
          <p:cNvSpPr/>
          <p:nvPr/>
        </p:nvSpPr>
        <p:spPr>
          <a:xfrm>
            <a:off x="13833498" y="5960982"/>
            <a:ext cx="3281516" cy="3561107"/>
          </a:xfrm>
          <a:prstGeom prst="roundRect">
            <a:avLst>
              <a:gd name="adj" fmla="val 580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73" name="Rounded Rectangle"/>
          <p:cNvSpPr/>
          <p:nvPr/>
        </p:nvSpPr>
        <p:spPr>
          <a:xfrm>
            <a:off x="14302196" y="6235646"/>
            <a:ext cx="2344120" cy="846478"/>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74" name="G2"/>
          <p:cNvSpPr txBox="1"/>
          <p:nvPr/>
        </p:nvSpPr>
        <p:spPr>
          <a:xfrm>
            <a:off x="15187725" y="6347735"/>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G2</a:t>
            </a:r>
          </a:p>
        </p:txBody>
      </p:sp>
      <p:pic>
        <p:nvPicPr>
          <p:cNvPr id="1375" name="waiting-room.png" descr="waiting-room.png"/>
          <p:cNvPicPr>
            <a:picLocks noChangeAspect="1"/>
          </p:cNvPicPr>
          <p:nvPr/>
        </p:nvPicPr>
        <p:blipFill>
          <a:blip r:embed="rId3">
            <a:extLst/>
          </a:blip>
          <a:stretch>
            <a:fillRect/>
          </a:stretch>
        </p:blipFill>
        <p:spPr>
          <a:xfrm>
            <a:off x="15118657" y="4193911"/>
            <a:ext cx="711201" cy="711201"/>
          </a:xfrm>
          <a:prstGeom prst="rect">
            <a:avLst/>
          </a:prstGeom>
          <a:ln w="12700">
            <a:miter lim="400000"/>
          </a:ln>
        </p:spPr>
      </p:pic>
      <p:pic>
        <p:nvPicPr>
          <p:cNvPr id="1376" name="alarm-clock.png" descr="alarm-clock.png"/>
          <p:cNvPicPr>
            <a:picLocks noChangeAspect="1"/>
          </p:cNvPicPr>
          <p:nvPr/>
        </p:nvPicPr>
        <p:blipFill>
          <a:blip r:embed="rId4">
            <a:extLst/>
          </a:blip>
          <a:stretch>
            <a:fillRect/>
          </a:stretch>
        </p:blipFill>
        <p:spPr>
          <a:xfrm>
            <a:off x="17428046" y="6372353"/>
            <a:ext cx="573063" cy="573064"/>
          </a:xfrm>
          <a:prstGeom prst="rect">
            <a:avLst/>
          </a:prstGeom>
          <a:ln w="12700">
            <a:miter lim="400000"/>
          </a:ln>
        </p:spPr>
      </p:pic>
      <p:sp>
        <p:nvSpPr>
          <p:cNvPr id="1377" name="Rounded Rectangle"/>
          <p:cNvSpPr/>
          <p:nvPr/>
        </p:nvSpPr>
        <p:spPr>
          <a:xfrm>
            <a:off x="10635348" y="6082323"/>
            <a:ext cx="2232276" cy="846478"/>
          </a:xfrm>
          <a:prstGeom prst="roundRect">
            <a:avLst>
              <a:gd name="adj" fmla="val 22857"/>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78" name="lock"/>
          <p:cNvSpPr txBox="1"/>
          <p:nvPr/>
        </p:nvSpPr>
        <p:spPr>
          <a:xfrm>
            <a:off x="11235573" y="6194411"/>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lock</a:t>
            </a:r>
          </a:p>
        </p:txBody>
      </p:sp>
      <p:sp>
        <p:nvSpPr>
          <p:cNvPr id="1379" name="Rounded Rectangle"/>
          <p:cNvSpPr/>
          <p:nvPr/>
        </p:nvSpPr>
        <p:spPr>
          <a:xfrm>
            <a:off x="10635348" y="8554270"/>
            <a:ext cx="2232276" cy="846478"/>
          </a:xfrm>
          <a:prstGeom prst="roundRect">
            <a:avLst>
              <a:gd name="adj" fmla="val 22857"/>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80" name="unlock"/>
          <p:cNvSpPr txBox="1"/>
          <p:nvPr/>
        </p:nvSpPr>
        <p:spPr>
          <a:xfrm>
            <a:off x="11006191" y="866635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unlock</a:t>
            </a:r>
          </a:p>
        </p:txBody>
      </p:sp>
      <p:sp>
        <p:nvSpPr>
          <p:cNvPr id="1381" name="Rounded Rectangle"/>
          <p:cNvSpPr/>
          <p:nvPr/>
        </p:nvSpPr>
        <p:spPr>
          <a:xfrm>
            <a:off x="14302196" y="7318297"/>
            <a:ext cx="2344120" cy="846478"/>
          </a:xfrm>
          <a:prstGeom prst="roundRect">
            <a:avLst>
              <a:gd name="adj" fmla="val 1535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82" name="G3"/>
          <p:cNvSpPr txBox="1"/>
          <p:nvPr/>
        </p:nvSpPr>
        <p:spPr>
          <a:xfrm>
            <a:off x="15187725" y="7430385"/>
            <a:ext cx="5730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G3</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368"/>
                                        </p:tgtEl>
                                        <p:attrNameLst>
                                          <p:attrName>style.visibility</p:attrName>
                                        </p:attrNameLst>
                                      </p:cBhvr>
                                      <p:to>
                                        <p:strVal val="visible"/>
                                      </p:to>
                                    </p:set>
                                    <p:anim calcmode="lin" valueType="num">
                                      <p:cBhvr>
                                        <p:cTn id="7" dur="1000" fill="hold"/>
                                        <p:tgtEl>
                                          <p:spTgt spid="1368"/>
                                        </p:tgtEl>
                                        <p:attrNameLst>
                                          <p:attrName>ppt_w</p:attrName>
                                        </p:attrNameLst>
                                      </p:cBhvr>
                                      <p:tavLst>
                                        <p:tav tm="0">
                                          <p:val>
                                            <p:strVal val="4*#ppt_w"/>
                                          </p:val>
                                        </p:tav>
                                        <p:tav tm="100000">
                                          <p:val>
                                            <p:strVal val="#ppt_w"/>
                                          </p:val>
                                        </p:tav>
                                      </p:tavLst>
                                    </p:anim>
                                    <p:anim calcmode="lin" valueType="num">
                                      <p:cBhvr>
                                        <p:cTn id="8" dur="1000" fill="hold"/>
                                        <p:tgtEl>
                                          <p:spTgt spid="1368"/>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Class="entr" nodeType="afterEffect" presetSubtype="32" presetID="4" grpId="2" fill="hold">
                                  <p:stCondLst>
                                    <p:cond delay="500"/>
                                  </p:stCondLst>
                                  <p:iterate type="el" backwards="0">
                                    <p:tmAbs val="0"/>
                                  </p:iterate>
                                  <p:childTnLst>
                                    <p:set>
                                      <p:cBhvr>
                                        <p:cTn id="11" fill="hold"/>
                                        <p:tgtEl>
                                          <p:spTgt spid="1362"/>
                                        </p:tgtEl>
                                        <p:attrNameLst>
                                          <p:attrName>style.visibility</p:attrName>
                                        </p:attrNameLst>
                                      </p:cBhvr>
                                      <p:to>
                                        <p:strVal val="visible"/>
                                      </p:to>
                                    </p:set>
                                    <p:animEffect filter="box(out)" transition="in">
                                      <p:cBhvr>
                                        <p:cTn id="12" dur="700"/>
                                        <p:tgtEl>
                                          <p:spTgt spid="1362"/>
                                        </p:tgtEl>
                                      </p:cBhvr>
                                    </p:animEffect>
                                  </p:childTnLst>
                                </p:cTn>
                              </p:par>
                            </p:childTnLst>
                          </p:cTn>
                        </p:par>
                        <p:par>
                          <p:cTn id="13" fill="hold">
                            <p:stCondLst>
                              <p:cond delay="2200"/>
                            </p:stCondLst>
                            <p:childTnLst>
                              <p:par>
                                <p:cTn id="14" presetClass="entr" nodeType="afterEffect" presetSubtype="32" presetID="23" grpId="3" fill="hold">
                                  <p:stCondLst>
                                    <p:cond delay="0"/>
                                  </p:stCondLst>
                                  <p:iterate type="el" backwards="0">
                                    <p:tmAbs val="0"/>
                                  </p:iterate>
                                  <p:childTnLst>
                                    <p:set>
                                      <p:cBhvr>
                                        <p:cTn id="15" fill="hold"/>
                                        <p:tgtEl>
                                          <p:spTgt spid="1363"/>
                                        </p:tgtEl>
                                        <p:attrNameLst>
                                          <p:attrName>style.visibility</p:attrName>
                                        </p:attrNameLst>
                                      </p:cBhvr>
                                      <p:to>
                                        <p:strVal val="visible"/>
                                      </p:to>
                                    </p:set>
                                    <p:anim calcmode="lin" valueType="num">
                                      <p:cBhvr>
                                        <p:cTn id="16" dur="800" fill="hold"/>
                                        <p:tgtEl>
                                          <p:spTgt spid="1363"/>
                                        </p:tgtEl>
                                        <p:attrNameLst>
                                          <p:attrName>ppt_w</p:attrName>
                                        </p:attrNameLst>
                                      </p:cBhvr>
                                      <p:tavLst>
                                        <p:tav tm="0">
                                          <p:val>
                                            <p:strVal val="4*#ppt_w"/>
                                          </p:val>
                                        </p:tav>
                                        <p:tav tm="100000">
                                          <p:val>
                                            <p:strVal val="#ppt_w"/>
                                          </p:val>
                                        </p:tav>
                                      </p:tavLst>
                                    </p:anim>
                                    <p:anim calcmode="lin" valueType="num">
                                      <p:cBhvr>
                                        <p:cTn id="17" dur="800" fill="hold"/>
                                        <p:tgtEl>
                                          <p:spTgt spid="1363"/>
                                        </p:tgtEl>
                                        <p:attrNameLst>
                                          <p:attrName>ppt_h</p:attrName>
                                        </p:attrNameLst>
                                      </p:cBhvr>
                                      <p:tavLst>
                                        <p:tav tm="0">
                                          <p:val>
                                            <p:strVal val="4*#ppt_h"/>
                                          </p:val>
                                        </p:tav>
                                        <p:tav tm="100000">
                                          <p:val>
                                            <p:strVal val="#ppt_h"/>
                                          </p:val>
                                        </p:tav>
                                      </p:tavLst>
                                    </p:anim>
                                  </p:childTnLst>
                                </p:cTn>
                              </p:par>
                            </p:childTnLst>
                          </p:cTn>
                        </p:par>
                        <p:par>
                          <p:cTn id="18" fill="hold">
                            <p:stCondLst>
                              <p:cond delay="3000"/>
                            </p:stCondLst>
                            <p:childTnLst>
                              <p:par>
                                <p:cTn id="19" presetClass="entr" nodeType="afterEffect" presetSubtype="32" presetID="4" grpId="4" fill="hold">
                                  <p:stCondLst>
                                    <p:cond delay="400"/>
                                  </p:stCondLst>
                                  <p:iterate type="el" backwards="0">
                                    <p:tmAbs val="0"/>
                                  </p:iterate>
                                  <p:childTnLst>
                                    <p:set>
                                      <p:cBhvr>
                                        <p:cTn id="20" fill="hold"/>
                                        <p:tgtEl>
                                          <p:spTgt spid="1364"/>
                                        </p:tgtEl>
                                        <p:attrNameLst>
                                          <p:attrName>style.visibility</p:attrName>
                                        </p:attrNameLst>
                                      </p:cBhvr>
                                      <p:to>
                                        <p:strVal val="visible"/>
                                      </p:to>
                                    </p:set>
                                    <p:animEffect filter="box(out)" transition="in">
                                      <p:cBhvr>
                                        <p:cTn id="21" dur="700"/>
                                        <p:tgtEl>
                                          <p:spTgt spid="1364"/>
                                        </p:tgtEl>
                                      </p:cBhvr>
                                    </p:animEffect>
                                  </p:childTnLst>
                                </p:cTn>
                              </p:par>
                            </p:childTnLst>
                          </p:cTn>
                        </p:par>
                        <p:par>
                          <p:cTn id="22" fill="hold">
                            <p:stCondLst>
                              <p:cond delay="4100"/>
                            </p:stCondLst>
                            <p:childTnLst>
                              <p:par>
                                <p:cTn id="23" presetClass="entr" nodeType="afterEffect" presetSubtype="32" presetID="23" grpId="5" fill="hold">
                                  <p:stCondLst>
                                    <p:cond delay="0"/>
                                  </p:stCondLst>
                                  <p:iterate type="el" backwards="0">
                                    <p:tmAbs val="0"/>
                                  </p:iterate>
                                  <p:childTnLst>
                                    <p:set>
                                      <p:cBhvr>
                                        <p:cTn id="24" fill="hold"/>
                                        <p:tgtEl>
                                          <p:spTgt spid="1365"/>
                                        </p:tgtEl>
                                        <p:attrNameLst>
                                          <p:attrName>style.visibility</p:attrName>
                                        </p:attrNameLst>
                                      </p:cBhvr>
                                      <p:to>
                                        <p:strVal val="visible"/>
                                      </p:to>
                                    </p:set>
                                    <p:anim calcmode="lin" valueType="num">
                                      <p:cBhvr>
                                        <p:cTn id="25" dur="800" fill="hold"/>
                                        <p:tgtEl>
                                          <p:spTgt spid="1365"/>
                                        </p:tgtEl>
                                        <p:attrNameLst>
                                          <p:attrName>ppt_w</p:attrName>
                                        </p:attrNameLst>
                                      </p:cBhvr>
                                      <p:tavLst>
                                        <p:tav tm="0">
                                          <p:val>
                                            <p:strVal val="4*#ppt_w"/>
                                          </p:val>
                                        </p:tav>
                                        <p:tav tm="100000">
                                          <p:val>
                                            <p:strVal val="#ppt_w"/>
                                          </p:val>
                                        </p:tav>
                                      </p:tavLst>
                                    </p:anim>
                                    <p:anim calcmode="lin" valueType="num">
                                      <p:cBhvr>
                                        <p:cTn id="26" dur="800" fill="hold"/>
                                        <p:tgtEl>
                                          <p:spTgt spid="1365"/>
                                        </p:tgtEl>
                                        <p:attrNameLst>
                                          <p:attrName>ppt_h</p:attrName>
                                        </p:attrNameLst>
                                      </p:cBhvr>
                                      <p:tavLst>
                                        <p:tav tm="0">
                                          <p:val>
                                            <p:strVal val="4*#ppt_h"/>
                                          </p:val>
                                        </p:tav>
                                        <p:tav tm="100000">
                                          <p:val>
                                            <p:strVal val="#ppt_h"/>
                                          </p:val>
                                        </p:tav>
                                      </p:tavLst>
                                    </p:anim>
                                  </p:childTnLst>
                                </p:cTn>
                              </p:par>
                            </p:childTnLst>
                          </p:cTn>
                        </p:par>
                        <p:par>
                          <p:cTn id="27" fill="hold">
                            <p:stCondLst>
                              <p:cond delay="4900"/>
                            </p:stCondLst>
                            <p:childTnLst>
                              <p:par>
                                <p:cTn id="28" presetClass="entr" nodeType="afterEffect" presetSubtype="32" presetID="4" grpId="6" fill="hold">
                                  <p:stCondLst>
                                    <p:cond delay="400"/>
                                  </p:stCondLst>
                                  <p:iterate type="el" backwards="0">
                                    <p:tmAbs val="0"/>
                                  </p:iterate>
                                  <p:childTnLst>
                                    <p:set>
                                      <p:cBhvr>
                                        <p:cTn id="29" fill="hold"/>
                                        <p:tgtEl>
                                          <p:spTgt spid="1366"/>
                                        </p:tgtEl>
                                        <p:attrNameLst>
                                          <p:attrName>style.visibility</p:attrName>
                                        </p:attrNameLst>
                                      </p:cBhvr>
                                      <p:to>
                                        <p:strVal val="visible"/>
                                      </p:to>
                                    </p:set>
                                    <p:animEffect filter="box(out)" transition="in">
                                      <p:cBhvr>
                                        <p:cTn id="30" dur="700"/>
                                        <p:tgtEl>
                                          <p:spTgt spid="1366"/>
                                        </p:tgtEl>
                                      </p:cBhvr>
                                    </p:animEffect>
                                  </p:childTnLst>
                                </p:cTn>
                              </p:par>
                            </p:childTnLst>
                          </p:cTn>
                        </p:par>
                        <p:par>
                          <p:cTn id="31" fill="hold">
                            <p:stCondLst>
                              <p:cond delay="6000"/>
                            </p:stCondLst>
                            <p:childTnLst>
                              <p:par>
                                <p:cTn id="32" presetClass="entr" nodeType="afterEffect" presetSubtype="32" presetID="23" grpId="7" fill="hold">
                                  <p:stCondLst>
                                    <p:cond delay="0"/>
                                  </p:stCondLst>
                                  <p:iterate type="el" backwards="0">
                                    <p:tmAbs val="0"/>
                                  </p:iterate>
                                  <p:childTnLst>
                                    <p:set>
                                      <p:cBhvr>
                                        <p:cTn id="33" fill="hold"/>
                                        <p:tgtEl>
                                          <p:spTgt spid="1367"/>
                                        </p:tgtEl>
                                        <p:attrNameLst>
                                          <p:attrName>style.visibility</p:attrName>
                                        </p:attrNameLst>
                                      </p:cBhvr>
                                      <p:to>
                                        <p:strVal val="visible"/>
                                      </p:to>
                                    </p:set>
                                    <p:anim calcmode="lin" valueType="num">
                                      <p:cBhvr>
                                        <p:cTn id="34" dur="800" fill="hold"/>
                                        <p:tgtEl>
                                          <p:spTgt spid="1367"/>
                                        </p:tgtEl>
                                        <p:attrNameLst>
                                          <p:attrName>ppt_w</p:attrName>
                                        </p:attrNameLst>
                                      </p:cBhvr>
                                      <p:tavLst>
                                        <p:tav tm="0">
                                          <p:val>
                                            <p:strVal val="4*#ppt_w"/>
                                          </p:val>
                                        </p:tav>
                                        <p:tav tm="100000">
                                          <p:val>
                                            <p:strVal val="#ppt_w"/>
                                          </p:val>
                                        </p:tav>
                                      </p:tavLst>
                                    </p:anim>
                                    <p:anim calcmode="lin" valueType="num">
                                      <p:cBhvr>
                                        <p:cTn id="35" dur="800" fill="hold"/>
                                        <p:tgtEl>
                                          <p:spTgt spid="1367"/>
                                        </p:tgtEl>
                                        <p:attrNameLst>
                                          <p:attrName>ppt_h</p:attrName>
                                        </p:attrNameLst>
                                      </p:cBhvr>
                                      <p:tavLst>
                                        <p:tav tm="0">
                                          <p:val>
                                            <p:strVal val="4*#ppt_h"/>
                                          </p:val>
                                        </p:tav>
                                        <p:tav tm="100000">
                                          <p:val>
                                            <p:strVal val="#ppt_h"/>
                                          </p:val>
                                        </p:tav>
                                      </p:tavLst>
                                    </p:anim>
                                  </p:childTnLst>
                                </p:cTn>
                              </p:par>
                            </p:childTnLst>
                          </p:cTn>
                        </p:par>
                        <p:par>
                          <p:cTn id="36" fill="hold">
                            <p:stCondLst>
                              <p:cond delay="6800"/>
                            </p:stCondLst>
                            <p:childTnLst>
                              <p:par>
                                <p:cTn id="37" presetClass="entr" nodeType="afterEffect" presetSubtype="32" presetID="4" grpId="8" fill="hold">
                                  <p:stCondLst>
                                    <p:cond delay="400"/>
                                  </p:stCondLst>
                                  <p:iterate type="el" backwards="0">
                                    <p:tmAbs val="0"/>
                                  </p:iterate>
                                  <p:childTnLst>
                                    <p:set>
                                      <p:cBhvr>
                                        <p:cTn id="38" fill="hold"/>
                                        <p:tgtEl>
                                          <p:spTgt spid="1369"/>
                                        </p:tgtEl>
                                        <p:attrNameLst>
                                          <p:attrName>style.visibility</p:attrName>
                                        </p:attrNameLst>
                                      </p:cBhvr>
                                      <p:to>
                                        <p:strVal val="visible"/>
                                      </p:to>
                                    </p:set>
                                    <p:animEffect filter="box(out)" transition="in">
                                      <p:cBhvr>
                                        <p:cTn id="39" dur="700"/>
                                        <p:tgtEl>
                                          <p:spTgt spid="1369"/>
                                        </p:tgtEl>
                                      </p:cBhvr>
                                    </p:animEffect>
                                  </p:childTnLst>
                                </p:cTn>
                              </p:par>
                            </p:childTnLst>
                          </p:cTn>
                        </p:par>
                        <p:par>
                          <p:cTn id="40" fill="hold">
                            <p:stCondLst>
                              <p:cond delay="7900"/>
                            </p:stCondLst>
                            <p:childTnLst>
                              <p:par>
                                <p:cTn id="41" presetClass="entr" nodeType="afterEffect" presetSubtype="32" presetID="23" grpId="9" fill="hold">
                                  <p:stCondLst>
                                    <p:cond delay="0"/>
                                  </p:stCondLst>
                                  <p:iterate type="el" backwards="0">
                                    <p:tmAbs val="0"/>
                                  </p:iterate>
                                  <p:childTnLst>
                                    <p:set>
                                      <p:cBhvr>
                                        <p:cTn id="42" fill="hold"/>
                                        <p:tgtEl>
                                          <p:spTgt spid="1370"/>
                                        </p:tgtEl>
                                        <p:attrNameLst>
                                          <p:attrName>style.visibility</p:attrName>
                                        </p:attrNameLst>
                                      </p:cBhvr>
                                      <p:to>
                                        <p:strVal val="visible"/>
                                      </p:to>
                                    </p:set>
                                    <p:anim calcmode="lin" valueType="num">
                                      <p:cBhvr>
                                        <p:cTn id="43" dur="800" fill="hold"/>
                                        <p:tgtEl>
                                          <p:spTgt spid="1370"/>
                                        </p:tgtEl>
                                        <p:attrNameLst>
                                          <p:attrName>ppt_w</p:attrName>
                                        </p:attrNameLst>
                                      </p:cBhvr>
                                      <p:tavLst>
                                        <p:tav tm="0">
                                          <p:val>
                                            <p:strVal val="4*#ppt_w"/>
                                          </p:val>
                                        </p:tav>
                                        <p:tav tm="100000">
                                          <p:val>
                                            <p:strVal val="#ppt_w"/>
                                          </p:val>
                                        </p:tav>
                                      </p:tavLst>
                                    </p:anim>
                                    <p:anim calcmode="lin" valueType="num">
                                      <p:cBhvr>
                                        <p:cTn id="44" dur="800" fill="hold"/>
                                        <p:tgtEl>
                                          <p:spTgt spid="1370"/>
                                        </p:tgtEl>
                                        <p:attrNameLst>
                                          <p:attrName>ppt_h</p:attrName>
                                        </p:attrNameLst>
                                      </p:cBhvr>
                                      <p:tavLst>
                                        <p:tav tm="0">
                                          <p:val>
                                            <p:strVal val="4*#ppt_h"/>
                                          </p:val>
                                        </p:tav>
                                        <p:tav tm="100000">
                                          <p:val>
                                            <p:strVal val="#ppt_h"/>
                                          </p:val>
                                        </p:tav>
                                      </p:tavLst>
                                    </p:anim>
                                  </p:childTnLst>
                                </p:cTn>
                              </p:par>
                            </p:childTnLst>
                          </p:cTn>
                        </p:par>
                        <p:par>
                          <p:cTn id="45" fill="hold">
                            <p:stCondLst>
                              <p:cond delay="8700"/>
                            </p:stCondLst>
                            <p:childTnLst>
                              <p:par>
                                <p:cTn id="46" presetClass="entr" nodeType="afterEffect" presetSubtype="32" presetID="4" grpId="10" fill="hold">
                                  <p:stCondLst>
                                    <p:cond delay="0"/>
                                  </p:stCondLst>
                                  <p:iterate type="el" backwards="0">
                                    <p:tmAbs val="0"/>
                                  </p:iterate>
                                  <p:childTnLst>
                                    <p:set>
                                      <p:cBhvr>
                                        <p:cTn id="47" fill="hold"/>
                                        <p:tgtEl>
                                          <p:spTgt spid="1377"/>
                                        </p:tgtEl>
                                        <p:attrNameLst>
                                          <p:attrName>style.visibility</p:attrName>
                                        </p:attrNameLst>
                                      </p:cBhvr>
                                      <p:to>
                                        <p:strVal val="visible"/>
                                      </p:to>
                                    </p:set>
                                    <p:animEffect filter="box(out)" transition="in">
                                      <p:cBhvr>
                                        <p:cTn id="48" dur="700"/>
                                        <p:tgtEl>
                                          <p:spTgt spid="1377"/>
                                        </p:tgtEl>
                                      </p:cBhvr>
                                    </p:animEffect>
                                  </p:childTnLst>
                                </p:cTn>
                              </p:par>
                            </p:childTnLst>
                          </p:cTn>
                        </p:par>
                        <p:par>
                          <p:cTn id="49" fill="hold">
                            <p:stCondLst>
                              <p:cond delay="9400"/>
                            </p:stCondLst>
                            <p:childTnLst>
                              <p:par>
                                <p:cTn id="50" presetClass="entr" nodeType="afterEffect" presetSubtype="32" presetID="23" grpId="11" fill="hold">
                                  <p:stCondLst>
                                    <p:cond delay="0"/>
                                  </p:stCondLst>
                                  <p:iterate type="el" backwards="0">
                                    <p:tmAbs val="0"/>
                                  </p:iterate>
                                  <p:childTnLst>
                                    <p:set>
                                      <p:cBhvr>
                                        <p:cTn id="51" fill="hold"/>
                                        <p:tgtEl>
                                          <p:spTgt spid="1378"/>
                                        </p:tgtEl>
                                        <p:attrNameLst>
                                          <p:attrName>style.visibility</p:attrName>
                                        </p:attrNameLst>
                                      </p:cBhvr>
                                      <p:to>
                                        <p:strVal val="visible"/>
                                      </p:to>
                                    </p:set>
                                    <p:anim calcmode="lin" valueType="num">
                                      <p:cBhvr>
                                        <p:cTn id="52" dur="800" fill="hold"/>
                                        <p:tgtEl>
                                          <p:spTgt spid="1378"/>
                                        </p:tgtEl>
                                        <p:attrNameLst>
                                          <p:attrName>ppt_w</p:attrName>
                                        </p:attrNameLst>
                                      </p:cBhvr>
                                      <p:tavLst>
                                        <p:tav tm="0">
                                          <p:val>
                                            <p:strVal val="4*#ppt_w"/>
                                          </p:val>
                                        </p:tav>
                                        <p:tav tm="100000">
                                          <p:val>
                                            <p:strVal val="#ppt_w"/>
                                          </p:val>
                                        </p:tav>
                                      </p:tavLst>
                                    </p:anim>
                                    <p:anim calcmode="lin" valueType="num">
                                      <p:cBhvr>
                                        <p:cTn id="53" dur="800" fill="hold"/>
                                        <p:tgtEl>
                                          <p:spTgt spid="1378"/>
                                        </p:tgtEl>
                                        <p:attrNameLst>
                                          <p:attrName>ppt_h</p:attrName>
                                        </p:attrNameLst>
                                      </p:cBhvr>
                                      <p:tavLst>
                                        <p:tav tm="0">
                                          <p:val>
                                            <p:strVal val="4*#ppt_h"/>
                                          </p:val>
                                        </p:tav>
                                        <p:tav tm="100000">
                                          <p:val>
                                            <p:strVal val="#ppt_h"/>
                                          </p:val>
                                        </p:tav>
                                      </p:tavLst>
                                    </p:anim>
                                  </p:childTnLst>
                                </p:cTn>
                              </p:par>
                            </p:childTnLst>
                          </p:cTn>
                        </p:par>
                        <p:par>
                          <p:cTn id="54" fill="hold">
                            <p:stCondLst>
                              <p:cond delay="10200"/>
                            </p:stCondLst>
                            <p:childTnLst>
                              <p:par>
                                <p:cTn id="55" presetClass="entr" nodeType="afterEffect" presetSubtype="32" presetID="4" grpId="12" fill="hold">
                                  <p:stCondLst>
                                    <p:cond delay="300"/>
                                  </p:stCondLst>
                                  <p:iterate type="el" backwards="0">
                                    <p:tmAbs val="0"/>
                                  </p:iterate>
                                  <p:childTnLst>
                                    <p:set>
                                      <p:cBhvr>
                                        <p:cTn id="56" fill="hold"/>
                                        <p:tgtEl>
                                          <p:spTgt spid="1379"/>
                                        </p:tgtEl>
                                        <p:attrNameLst>
                                          <p:attrName>style.visibility</p:attrName>
                                        </p:attrNameLst>
                                      </p:cBhvr>
                                      <p:to>
                                        <p:strVal val="visible"/>
                                      </p:to>
                                    </p:set>
                                    <p:animEffect filter="box(out)" transition="in">
                                      <p:cBhvr>
                                        <p:cTn id="57" dur="700"/>
                                        <p:tgtEl>
                                          <p:spTgt spid="1379"/>
                                        </p:tgtEl>
                                      </p:cBhvr>
                                    </p:animEffect>
                                  </p:childTnLst>
                                </p:cTn>
                              </p:par>
                            </p:childTnLst>
                          </p:cTn>
                        </p:par>
                        <p:par>
                          <p:cTn id="58" fill="hold">
                            <p:stCondLst>
                              <p:cond delay="11200"/>
                            </p:stCondLst>
                            <p:childTnLst>
                              <p:par>
                                <p:cTn id="59" presetClass="entr" nodeType="afterEffect" presetSubtype="32" presetID="23" grpId="13" fill="hold">
                                  <p:stCondLst>
                                    <p:cond delay="0"/>
                                  </p:stCondLst>
                                  <p:iterate type="el" backwards="0">
                                    <p:tmAbs val="0"/>
                                  </p:iterate>
                                  <p:childTnLst>
                                    <p:set>
                                      <p:cBhvr>
                                        <p:cTn id="60" fill="hold"/>
                                        <p:tgtEl>
                                          <p:spTgt spid="1380"/>
                                        </p:tgtEl>
                                        <p:attrNameLst>
                                          <p:attrName>style.visibility</p:attrName>
                                        </p:attrNameLst>
                                      </p:cBhvr>
                                      <p:to>
                                        <p:strVal val="visible"/>
                                      </p:to>
                                    </p:set>
                                    <p:anim calcmode="lin" valueType="num">
                                      <p:cBhvr>
                                        <p:cTn id="61" dur="800" fill="hold"/>
                                        <p:tgtEl>
                                          <p:spTgt spid="1380"/>
                                        </p:tgtEl>
                                        <p:attrNameLst>
                                          <p:attrName>ppt_w</p:attrName>
                                        </p:attrNameLst>
                                      </p:cBhvr>
                                      <p:tavLst>
                                        <p:tav tm="0">
                                          <p:val>
                                            <p:strVal val="4*#ppt_w"/>
                                          </p:val>
                                        </p:tav>
                                        <p:tav tm="100000">
                                          <p:val>
                                            <p:strVal val="#ppt_w"/>
                                          </p:val>
                                        </p:tav>
                                      </p:tavLst>
                                    </p:anim>
                                    <p:anim calcmode="lin" valueType="num">
                                      <p:cBhvr>
                                        <p:cTn id="62" dur="800" fill="hold"/>
                                        <p:tgtEl>
                                          <p:spTgt spid="1380"/>
                                        </p:tgtEl>
                                        <p:attrNameLst>
                                          <p:attrName>ppt_h</p:attrName>
                                        </p:attrNameLst>
                                      </p:cBhvr>
                                      <p:tavLst>
                                        <p:tav tm="0">
                                          <p:val>
                                            <p:strVal val="4*#ppt_h"/>
                                          </p:val>
                                        </p:tav>
                                        <p:tav tm="100000">
                                          <p:val>
                                            <p:strVal val="#ppt_h"/>
                                          </p:val>
                                        </p:tav>
                                      </p:tavLst>
                                    </p:anim>
                                  </p:childTnLst>
                                </p:cTn>
                              </p:par>
                            </p:childTnLst>
                          </p:cTn>
                        </p:par>
                        <p:par>
                          <p:cTn id="63" fill="hold">
                            <p:stCondLst>
                              <p:cond delay="12000"/>
                            </p:stCondLst>
                            <p:childTnLst>
                              <p:par>
                                <p:cTn id="64" presetClass="entr" nodeType="afterEffect" presetSubtype="16" presetID="23" grpId="14" fill="hold">
                                  <p:stCondLst>
                                    <p:cond delay="0"/>
                                  </p:stCondLst>
                                  <p:iterate type="el" backwards="0">
                                    <p:tmAbs val="0"/>
                                  </p:iterate>
                                  <p:childTnLst>
                                    <p:set>
                                      <p:cBhvr>
                                        <p:cTn id="65" fill="hold"/>
                                        <p:tgtEl>
                                          <p:spTgt spid="1372"/>
                                        </p:tgtEl>
                                        <p:attrNameLst>
                                          <p:attrName>style.visibility</p:attrName>
                                        </p:attrNameLst>
                                      </p:cBhvr>
                                      <p:to>
                                        <p:strVal val="visible"/>
                                      </p:to>
                                    </p:set>
                                    <p:anim calcmode="lin" valueType="num">
                                      <p:cBhvr>
                                        <p:cTn id="66" dur="900" fill="hold"/>
                                        <p:tgtEl>
                                          <p:spTgt spid="1372"/>
                                        </p:tgtEl>
                                        <p:attrNameLst>
                                          <p:attrName>ppt_w</p:attrName>
                                        </p:attrNameLst>
                                      </p:cBhvr>
                                      <p:tavLst>
                                        <p:tav tm="0">
                                          <p:val>
                                            <p:fltVal val="0"/>
                                          </p:val>
                                        </p:tav>
                                        <p:tav tm="100000">
                                          <p:val>
                                            <p:strVal val="#ppt_w"/>
                                          </p:val>
                                        </p:tav>
                                      </p:tavLst>
                                    </p:anim>
                                    <p:anim calcmode="lin" valueType="num">
                                      <p:cBhvr>
                                        <p:cTn id="67" dur="900" fill="hold"/>
                                        <p:tgtEl>
                                          <p:spTgt spid="1372"/>
                                        </p:tgtEl>
                                        <p:attrNameLst>
                                          <p:attrName>ppt_h</p:attrName>
                                        </p:attrNameLst>
                                      </p:cBhvr>
                                      <p:tavLst>
                                        <p:tav tm="0">
                                          <p:val>
                                            <p:fltVal val="0"/>
                                          </p:val>
                                        </p:tav>
                                        <p:tav tm="100000">
                                          <p:val>
                                            <p:strVal val="#ppt_h"/>
                                          </p:val>
                                        </p:tav>
                                      </p:tavLst>
                                    </p:anim>
                                  </p:childTnLst>
                                </p:cTn>
                              </p:par>
                            </p:childTnLst>
                          </p:cTn>
                        </p:par>
                        <p:par>
                          <p:cTn id="68" fill="hold">
                            <p:stCondLst>
                              <p:cond delay="12900"/>
                            </p:stCondLst>
                            <p:childTnLst>
                              <p:par>
                                <p:cTn id="69" presetClass="entr" nodeType="afterEffect" presetSubtype="32" presetID="23" grpId="15" fill="hold">
                                  <p:stCondLst>
                                    <p:cond delay="300"/>
                                  </p:stCondLst>
                                  <p:iterate type="el" backwards="0">
                                    <p:tmAbs val="0"/>
                                  </p:iterate>
                                  <p:childTnLst>
                                    <p:set>
                                      <p:cBhvr>
                                        <p:cTn id="70" fill="hold"/>
                                        <p:tgtEl>
                                          <p:spTgt spid="1371"/>
                                        </p:tgtEl>
                                        <p:attrNameLst>
                                          <p:attrName>style.visibility</p:attrName>
                                        </p:attrNameLst>
                                      </p:cBhvr>
                                      <p:to>
                                        <p:strVal val="visible"/>
                                      </p:to>
                                    </p:set>
                                    <p:anim calcmode="lin" valueType="num">
                                      <p:cBhvr>
                                        <p:cTn id="71" dur="800" fill="hold"/>
                                        <p:tgtEl>
                                          <p:spTgt spid="1371"/>
                                        </p:tgtEl>
                                        <p:attrNameLst>
                                          <p:attrName>ppt_w</p:attrName>
                                        </p:attrNameLst>
                                      </p:cBhvr>
                                      <p:tavLst>
                                        <p:tav tm="0">
                                          <p:val>
                                            <p:strVal val="4*#ppt_w"/>
                                          </p:val>
                                        </p:tav>
                                        <p:tav tm="100000">
                                          <p:val>
                                            <p:strVal val="#ppt_w"/>
                                          </p:val>
                                        </p:tav>
                                      </p:tavLst>
                                    </p:anim>
                                    <p:anim calcmode="lin" valueType="num">
                                      <p:cBhvr>
                                        <p:cTn id="72" dur="800" fill="hold"/>
                                        <p:tgtEl>
                                          <p:spTgt spid="1371"/>
                                        </p:tgtEl>
                                        <p:attrNameLst>
                                          <p:attrName>ppt_h</p:attrName>
                                        </p:attrNameLst>
                                      </p:cBhvr>
                                      <p:tavLst>
                                        <p:tav tm="0">
                                          <p:val>
                                            <p:strVal val="4*#ppt_h"/>
                                          </p:val>
                                        </p:tav>
                                        <p:tav tm="100000">
                                          <p:val>
                                            <p:strVal val="#ppt_h"/>
                                          </p:val>
                                        </p:tav>
                                      </p:tavLst>
                                    </p:anim>
                                  </p:childTnLst>
                                </p:cTn>
                              </p:par>
                            </p:childTnLst>
                          </p:cTn>
                        </p:par>
                        <p:par>
                          <p:cTn id="73" fill="hold">
                            <p:stCondLst>
                              <p:cond delay="14000"/>
                            </p:stCondLst>
                            <p:childTnLst>
                              <p:par>
                                <p:cTn id="74" presetClass="entr" nodeType="afterEffect" presetSubtype="32" presetID="4" grpId="16" fill="hold">
                                  <p:stCondLst>
                                    <p:cond delay="0"/>
                                  </p:stCondLst>
                                  <p:iterate type="el" backwards="0">
                                    <p:tmAbs val="0"/>
                                  </p:iterate>
                                  <p:childTnLst>
                                    <p:set>
                                      <p:cBhvr>
                                        <p:cTn id="75" fill="hold"/>
                                        <p:tgtEl>
                                          <p:spTgt spid="1375"/>
                                        </p:tgtEl>
                                        <p:attrNameLst>
                                          <p:attrName>style.visibility</p:attrName>
                                        </p:attrNameLst>
                                      </p:cBhvr>
                                      <p:to>
                                        <p:strVal val="visible"/>
                                      </p:to>
                                    </p:set>
                                    <p:animEffect filter="box(out)" transition="in">
                                      <p:cBhvr>
                                        <p:cTn id="76" dur="600"/>
                                        <p:tgtEl>
                                          <p:spTgt spid="1375"/>
                                        </p:tgtEl>
                                      </p:cBhvr>
                                    </p:animEffect>
                                  </p:childTnLst>
                                </p:cTn>
                              </p:par>
                            </p:childTnLst>
                          </p:cTn>
                        </p:par>
                        <p:par>
                          <p:cTn id="77" fill="hold">
                            <p:stCondLst>
                              <p:cond delay="14600"/>
                            </p:stCondLst>
                            <p:childTnLst>
                              <p:par>
                                <p:cTn id="78" presetClass="entr" nodeType="afterEffect" presetSubtype="32" presetID="4" grpId="18" fill="hold">
                                  <p:stCondLst>
                                    <p:cond delay="0"/>
                                  </p:stCondLst>
                                  <p:iterate type="el" backwards="0">
                                    <p:tmAbs val="0"/>
                                  </p:iterate>
                                  <p:childTnLst>
                                    <p:set>
                                      <p:cBhvr>
                                        <p:cTn id="79" fill="hold"/>
                                        <p:tgtEl>
                                          <p:spTgt spid="1373"/>
                                        </p:tgtEl>
                                        <p:attrNameLst>
                                          <p:attrName>style.visibility</p:attrName>
                                        </p:attrNameLst>
                                      </p:cBhvr>
                                      <p:to>
                                        <p:strVal val="visible"/>
                                      </p:to>
                                    </p:set>
                                    <p:animEffect filter="box(out)" transition="in">
                                      <p:cBhvr>
                                        <p:cTn id="80" dur="600"/>
                                        <p:tgtEl>
                                          <p:spTgt spid="1373"/>
                                        </p:tgtEl>
                                      </p:cBhvr>
                                    </p:animEffect>
                                  </p:childTnLst>
                                </p:cTn>
                              </p:par>
                            </p:childTnLst>
                          </p:cTn>
                        </p:par>
                        <p:par>
                          <p:cTn id="81" fill="hold">
                            <p:stCondLst>
                              <p:cond delay="15200"/>
                            </p:stCondLst>
                            <p:childTnLst>
                              <p:par>
                                <p:cTn id="82" presetClass="entr" nodeType="afterEffect" presetSubtype="32" presetID="23" grpId="19" fill="hold">
                                  <p:stCondLst>
                                    <p:cond delay="0"/>
                                  </p:stCondLst>
                                  <p:iterate type="el" backwards="0">
                                    <p:tmAbs val="0"/>
                                  </p:iterate>
                                  <p:childTnLst>
                                    <p:set>
                                      <p:cBhvr>
                                        <p:cTn id="83" fill="hold"/>
                                        <p:tgtEl>
                                          <p:spTgt spid="1374"/>
                                        </p:tgtEl>
                                        <p:attrNameLst>
                                          <p:attrName>style.visibility</p:attrName>
                                        </p:attrNameLst>
                                      </p:cBhvr>
                                      <p:to>
                                        <p:strVal val="visible"/>
                                      </p:to>
                                    </p:set>
                                    <p:anim calcmode="lin" valueType="num">
                                      <p:cBhvr>
                                        <p:cTn id="84" dur="800" fill="hold"/>
                                        <p:tgtEl>
                                          <p:spTgt spid="1374"/>
                                        </p:tgtEl>
                                        <p:attrNameLst>
                                          <p:attrName>ppt_w</p:attrName>
                                        </p:attrNameLst>
                                      </p:cBhvr>
                                      <p:tavLst>
                                        <p:tav tm="0">
                                          <p:val>
                                            <p:strVal val="4*#ppt_w"/>
                                          </p:val>
                                        </p:tav>
                                        <p:tav tm="100000">
                                          <p:val>
                                            <p:strVal val="#ppt_w"/>
                                          </p:val>
                                        </p:tav>
                                      </p:tavLst>
                                    </p:anim>
                                    <p:anim calcmode="lin" valueType="num">
                                      <p:cBhvr>
                                        <p:cTn id="85" dur="800" fill="hold"/>
                                        <p:tgtEl>
                                          <p:spTgt spid="1374"/>
                                        </p:tgtEl>
                                        <p:attrNameLst>
                                          <p:attrName>ppt_h</p:attrName>
                                        </p:attrNameLst>
                                      </p:cBhvr>
                                      <p:tavLst>
                                        <p:tav tm="0">
                                          <p:val>
                                            <p:strVal val="4*#ppt_h"/>
                                          </p:val>
                                        </p:tav>
                                        <p:tav tm="100000">
                                          <p:val>
                                            <p:strVal val="#ppt_h"/>
                                          </p:val>
                                        </p:tav>
                                      </p:tavLst>
                                    </p:anim>
                                  </p:childTnLst>
                                </p:cTn>
                              </p:par>
                            </p:childTnLst>
                          </p:cTn>
                        </p:par>
                        <p:par>
                          <p:cTn id="86" fill="hold">
                            <p:stCondLst>
                              <p:cond delay="16000"/>
                            </p:stCondLst>
                            <p:childTnLst>
                              <p:par>
                                <p:cTn id="87" presetClass="entr" nodeType="afterEffect" presetSubtype="32" presetID="4" grpId="20" fill="hold">
                                  <p:stCondLst>
                                    <p:cond delay="0"/>
                                  </p:stCondLst>
                                  <p:iterate type="el" backwards="0">
                                    <p:tmAbs val="0"/>
                                  </p:iterate>
                                  <p:childTnLst>
                                    <p:set>
                                      <p:cBhvr>
                                        <p:cTn id="88" fill="hold"/>
                                        <p:tgtEl>
                                          <p:spTgt spid="1381"/>
                                        </p:tgtEl>
                                        <p:attrNameLst>
                                          <p:attrName>style.visibility</p:attrName>
                                        </p:attrNameLst>
                                      </p:cBhvr>
                                      <p:to>
                                        <p:strVal val="visible"/>
                                      </p:to>
                                    </p:set>
                                    <p:animEffect filter="box(out)" transition="in">
                                      <p:cBhvr>
                                        <p:cTn id="89" dur="600"/>
                                        <p:tgtEl>
                                          <p:spTgt spid="1381"/>
                                        </p:tgtEl>
                                      </p:cBhvr>
                                    </p:animEffect>
                                  </p:childTnLst>
                                </p:cTn>
                              </p:par>
                            </p:childTnLst>
                          </p:cTn>
                        </p:par>
                        <p:par>
                          <p:cTn id="90" fill="hold">
                            <p:stCondLst>
                              <p:cond delay="16600"/>
                            </p:stCondLst>
                            <p:childTnLst>
                              <p:par>
                                <p:cTn id="91" presetClass="entr" nodeType="afterEffect" presetSubtype="32" presetID="23" grpId="21" fill="hold">
                                  <p:stCondLst>
                                    <p:cond delay="0"/>
                                  </p:stCondLst>
                                  <p:iterate type="el" backwards="0">
                                    <p:tmAbs val="0"/>
                                  </p:iterate>
                                  <p:childTnLst>
                                    <p:set>
                                      <p:cBhvr>
                                        <p:cTn id="92" fill="hold"/>
                                        <p:tgtEl>
                                          <p:spTgt spid="1382"/>
                                        </p:tgtEl>
                                        <p:attrNameLst>
                                          <p:attrName>style.visibility</p:attrName>
                                        </p:attrNameLst>
                                      </p:cBhvr>
                                      <p:to>
                                        <p:strVal val="visible"/>
                                      </p:to>
                                    </p:set>
                                    <p:anim calcmode="lin" valueType="num">
                                      <p:cBhvr>
                                        <p:cTn id="93" dur="800" fill="hold"/>
                                        <p:tgtEl>
                                          <p:spTgt spid="1382"/>
                                        </p:tgtEl>
                                        <p:attrNameLst>
                                          <p:attrName>ppt_w</p:attrName>
                                        </p:attrNameLst>
                                      </p:cBhvr>
                                      <p:tavLst>
                                        <p:tav tm="0">
                                          <p:val>
                                            <p:strVal val="4*#ppt_w"/>
                                          </p:val>
                                        </p:tav>
                                        <p:tav tm="100000">
                                          <p:val>
                                            <p:strVal val="#ppt_w"/>
                                          </p:val>
                                        </p:tav>
                                      </p:tavLst>
                                    </p:anim>
                                    <p:anim calcmode="lin" valueType="num">
                                      <p:cBhvr>
                                        <p:cTn id="94" dur="800" fill="hold"/>
                                        <p:tgtEl>
                                          <p:spTgt spid="1382"/>
                                        </p:tgtEl>
                                        <p:attrNameLst>
                                          <p:attrName>ppt_h</p:attrName>
                                        </p:attrNameLst>
                                      </p:cBhvr>
                                      <p:tavLst>
                                        <p:tav tm="0">
                                          <p:val>
                                            <p:strVal val="4*#ppt_h"/>
                                          </p:val>
                                        </p:tav>
                                        <p:tav tm="100000">
                                          <p:val>
                                            <p:strVal val="#ppt_h"/>
                                          </p:val>
                                        </p:tav>
                                      </p:tavLst>
                                    </p:anim>
                                  </p:childTnLst>
                                </p:cTn>
                              </p:par>
                            </p:childTnLst>
                          </p:cTn>
                        </p:par>
                        <p:par>
                          <p:cTn id="95" fill="hold">
                            <p:stCondLst>
                              <p:cond delay="0"/>
                            </p:stCondLst>
                            <p:childTnLst>
                              <p:par>
                                <p:cTn id="96" presetClass="emph" nodeType="afterEffect" presetSubtype="0" presetID="35" grpId="23" repeatCount="2000" fill="hold">
                                  <p:stCondLst>
                                    <p:cond delay="0"/>
                                  </p:stCondLst>
                                  <p:childTnLst>
                                    <p:anim calcmode="discrete" valueType="str">
                                      <p:cBhvr>
                                        <p:cTn id="97" dur="800" fill="hold"/>
                                        <p:tgtEl>
                                          <p:spTgt spid="1369"/>
                                        </p:tgtEl>
                                        <p:attrNameLst>
                                          <p:attrName>style.visibility</p:attrName>
                                        </p:attrNameLst>
                                      </p:cBhvr>
                                      <p:tavLst>
                                        <p:tav tm="0">
                                          <p:val>
                                            <p:strVal val="hidden"/>
                                          </p:val>
                                        </p:tav>
                                        <p:tav tm="50000">
                                          <p:val>
                                            <p:strVal val="visible"/>
                                          </p:val>
                                        </p:tav>
                                      </p:tavLst>
                                    </p:anim>
                                  </p:childTnLst>
                                </p:cTn>
                              </p:par>
                            </p:childTnLst>
                          </p:cTn>
                        </p:par>
                      </p:childTnLst>
                    </p:cTn>
                  </p:par>
                  <p:par>
                    <p:cTn id="98" fill="hold">
                      <p:stCondLst>
                        <p:cond delay="indefinite"/>
                      </p:stCondLst>
                      <p:childTnLst>
                        <p:par>
                          <p:cTn id="99" fill="hold">
                            <p:stCondLst>
                              <p:cond delay="0"/>
                            </p:stCondLst>
                            <p:childTnLst>
                              <p:par>
                                <p:cTn id="100" presetClass="entr" nodeType="clickEffect" presetSubtype="32" presetID="4" grpId="25" fill="hold">
                                  <p:stCondLst>
                                    <p:cond delay="0"/>
                                  </p:stCondLst>
                                  <p:iterate type="el" backwards="0">
                                    <p:tmAbs val="0"/>
                                  </p:iterate>
                                  <p:childTnLst>
                                    <p:set>
                                      <p:cBhvr>
                                        <p:cTn id="101" fill="hold"/>
                                        <p:tgtEl>
                                          <p:spTgt spid="1376"/>
                                        </p:tgtEl>
                                        <p:attrNameLst>
                                          <p:attrName>style.visibility</p:attrName>
                                        </p:attrNameLst>
                                      </p:cBhvr>
                                      <p:to>
                                        <p:strVal val="visible"/>
                                      </p:to>
                                    </p:set>
                                    <p:animEffect filter="box(out)" transition="in">
                                      <p:cBhvr>
                                        <p:cTn id="102" dur="700"/>
                                        <p:tgtEl>
                                          <p:spTgt spid="1376"/>
                                        </p:tgtEl>
                                      </p:cBhvr>
                                    </p:animEffect>
                                  </p:childTnLst>
                                </p:cTn>
                              </p:par>
                            </p:childTnLst>
                          </p:cTn>
                        </p:par>
                        <p:par>
                          <p:cTn id="103" fill="hold">
                            <p:stCondLst>
                              <p:cond delay="0"/>
                            </p:stCondLst>
                            <p:childTnLst>
                              <p:par>
                                <p:cTn id="104" presetClass="emph" nodeType="afterEffect" presetSubtype="0" presetID="32" grpId="26" repeatCount="2000" fill="hold">
                                  <p:stCondLst>
                                    <p:cond delay="0"/>
                                  </p:stCondLst>
                                  <p:childTnLst>
                                    <p:animRot by="300000">
                                      <p:cBhvr>
                                        <p:cTn id="105" dur="25" fill="hold">
                                          <p:stCondLst>
                                            <p:cond delay="0"/>
                                          </p:stCondLst>
                                        </p:cTn>
                                        <p:tgtEl>
                                          <p:spTgt spid="1376"/>
                                        </p:tgtEl>
                                        <p:attrNameLst>
                                          <p:attrName>r</p:attrName>
                                        </p:attrNameLst>
                                      </p:cBhvr>
                                    </p:animRot>
                                    <p:animRot by="-600000">
                                      <p:cBhvr>
                                        <p:cTn id="106" dur="50" fill="hold">
                                          <p:stCondLst>
                                            <p:cond delay="50"/>
                                          </p:stCondLst>
                                        </p:cTn>
                                        <p:tgtEl>
                                          <p:spTgt spid="1376"/>
                                        </p:tgtEl>
                                        <p:attrNameLst>
                                          <p:attrName>r</p:attrName>
                                        </p:attrNameLst>
                                      </p:cBhvr>
                                    </p:animRot>
                                    <p:animRot by="600000">
                                      <p:cBhvr>
                                        <p:cTn id="107" dur="50" fill="hold">
                                          <p:stCondLst>
                                            <p:cond delay="100"/>
                                          </p:stCondLst>
                                        </p:cTn>
                                        <p:tgtEl>
                                          <p:spTgt spid="1376"/>
                                        </p:tgtEl>
                                        <p:attrNameLst>
                                          <p:attrName>r</p:attrName>
                                        </p:attrNameLst>
                                      </p:cBhvr>
                                    </p:animRot>
                                    <p:animRot by="-600000">
                                      <p:cBhvr>
                                        <p:cTn id="108" dur="50" fill="hold">
                                          <p:stCondLst>
                                            <p:cond delay="150"/>
                                          </p:stCondLst>
                                        </p:cTn>
                                        <p:tgtEl>
                                          <p:spTgt spid="1376"/>
                                        </p:tgtEl>
                                        <p:attrNameLst>
                                          <p:attrName>r</p:attrName>
                                        </p:attrNameLst>
                                      </p:cBhvr>
                                    </p:animRot>
                                    <p:animRot by="300000">
                                      <p:cBhvr>
                                        <p:cTn id="109" dur="50" fill="hold">
                                          <p:stCondLst>
                                            <p:cond delay="200"/>
                                          </p:stCondLst>
                                        </p:cTn>
                                        <p:tgtEl>
                                          <p:spTgt spid="1376"/>
                                        </p:tgtEl>
                                        <p:attrNameLst>
                                          <p:attrName>r</p:attrName>
                                        </p:attrNameLst>
                                      </p:cBhvr>
                                    </p:animRot>
                                  </p:childTnLst>
                                </p:cTn>
                              </p:par>
                            </p:childTnLst>
                          </p:cTn>
                        </p:par>
                        <p:par>
                          <p:cTn id="110" fill="hold">
                            <p:stCondLst>
                              <p:cond delay="250"/>
                            </p:stCondLst>
                            <p:childTnLst>
                              <p:par>
                                <p:cTn id="111" presetClass="exit" nodeType="afterEffect" presetID="10" grpId="27" fill="hold">
                                  <p:stCondLst>
                                    <p:cond delay="0"/>
                                  </p:stCondLst>
                                  <p:iterate type="el" backwards="0">
                                    <p:tmAbs val="0"/>
                                  </p:iterate>
                                  <p:childTnLst>
                                    <p:animEffect filter="fade" transition="out">
                                      <p:cBhvr>
                                        <p:cTn id="112" dur="1000" fill="hold"/>
                                        <p:tgtEl>
                                          <p:spTgt spid="1373"/>
                                        </p:tgtEl>
                                      </p:cBhvr>
                                    </p:animEffect>
                                    <p:set>
                                      <p:cBhvr>
                                        <p:cTn id="113" fill="hold">
                                          <p:stCondLst>
                                            <p:cond delay="999"/>
                                          </p:stCondLst>
                                        </p:cTn>
                                        <p:tgtEl>
                                          <p:spTgt spid="1373"/>
                                        </p:tgtEl>
                                        <p:attrNameLst>
                                          <p:attrName>style.visibility</p:attrName>
                                        </p:attrNameLst>
                                      </p:cBhvr>
                                      <p:to>
                                        <p:strVal val="hidden"/>
                                      </p:to>
                                    </p:set>
                                  </p:childTnLst>
                                </p:cTn>
                              </p:par>
                            </p:childTnLst>
                          </p:cTn>
                        </p:par>
                        <p:par>
                          <p:cTn id="114" fill="hold">
                            <p:stCondLst>
                              <p:cond delay="1250"/>
                            </p:stCondLst>
                            <p:childTnLst>
                              <p:par>
                                <p:cTn id="115" presetClass="exit" nodeType="afterEffect" presetID="10" grpId="28" fill="hold">
                                  <p:stCondLst>
                                    <p:cond delay="0"/>
                                  </p:stCondLst>
                                  <p:iterate type="el" backwards="0">
                                    <p:tmAbs val="0"/>
                                  </p:iterate>
                                  <p:childTnLst>
                                    <p:animEffect filter="fade" transition="out">
                                      <p:cBhvr>
                                        <p:cTn id="116" dur="1000" fill="hold"/>
                                        <p:tgtEl>
                                          <p:spTgt spid="1374"/>
                                        </p:tgtEl>
                                      </p:cBhvr>
                                    </p:animEffect>
                                    <p:set>
                                      <p:cBhvr>
                                        <p:cTn id="117" fill="hold">
                                          <p:stCondLst>
                                            <p:cond delay="999"/>
                                          </p:stCondLst>
                                        </p:cTn>
                                        <p:tgtEl>
                                          <p:spTgt spid="1374"/>
                                        </p:tgtEl>
                                        <p:attrNameLst>
                                          <p:attrName>style.visibility</p:attrName>
                                        </p:attrNameLst>
                                      </p:cBhvr>
                                      <p:to>
                                        <p:strVal val="hidden"/>
                                      </p:to>
                                    </p:set>
                                  </p:childTnLst>
                                </p:cTn>
                              </p:par>
                            </p:childTnLst>
                          </p:cTn>
                        </p:par>
                        <p:par>
                          <p:cTn id="118" fill="hold">
                            <p:stCondLst>
                              <p:cond delay="0"/>
                            </p:stCondLst>
                            <p:childTnLst>
                              <p:par>
                                <p:cTn id="119" presetClass="path" nodeType="afterEffect" presetSubtype="0" presetID="-1" grpId="29" accel="50000" decel="50000" fill="hold">
                                  <p:stCondLst>
                                    <p:cond delay="0"/>
                                  </p:stCondLst>
                                  <p:childTnLst>
                                    <p:animMotion path="M 0.000000 0.000000 L 0.000000 -0.078933" origin="layout" pathEditMode="relative">
                                      <p:cBhvr>
                                        <p:cTn id="120" dur="1000" fill="hold"/>
                                        <p:tgtEl>
                                          <p:spTgt spid="1381"/>
                                        </p:tgtEl>
                                        <p:attrNameLst>
                                          <p:attrName>ppt_x</p:attrName>
                                          <p:attrName>ppt_y</p:attrName>
                                        </p:attrNameLst>
                                      </p:cBhvr>
                                    </p:animMotion>
                                  </p:childTnLst>
                                </p:cTn>
                              </p:par>
                            </p:childTnLst>
                          </p:cTn>
                        </p:par>
                        <p:par>
                          <p:cTn id="121" fill="hold">
                            <p:stCondLst>
                              <p:cond delay="0"/>
                            </p:stCondLst>
                            <p:childTnLst>
                              <p:par>
                                <p:cTn id="122" presetClass="path" nodeType="withEffect" presetSubtype="0" presetID="-1" grpId="30" accel="50000" decel="50000" fill="hold">
                                  <p:stCondLst>
                                    <p:cond delay="0"/>
                                  </p:stCondLst>
                                  <p:childTnLst>
                                    <p:animMotion path="M 0.000000 0.000000 L 0.000000 -0.078933" origin="layout" pathEditMode="relative">
                                      <p:cBhvr>
                                        <p:cTn id="123" dur="1000" fill="hold"/>
                                        <p:tgtEl>
                                          <p:spTgt spid="1382"/>
                                        </p:tgtEl>
                                        <p:attrNameLst>
                                          <p:attrName>ppt_x</p:attrName>
                                          <p:attrName>ppt_y</p:attrName>
                                        </p:attrNameLst>
                                      </p:cBhvr>
                                    </p:animMotion>
                                  </p:childTnLst>
                                </p:cTn>
                              </p:par>
                            </p:childTnLst>
                          </p:cTn>
                        </p:par>
                        <p:par>
                          <p:cTn id="124" fill="hold">
                            <p:stCondLst>
                              <p:cond delay="0"/>
                            </p:stCondLst>
                            <p:childTnLst>
                              <p:par>
                                <p:cTn id="125" presetClass="emph" nodeType="afterEffect" presetSubtype="0" presetID="35" grpId="33" repeatCount="2000" fill="hold">
                                  <p:stCondLst>
                                    <p:cond delay="0"/>
                                  </p:stCondLst>
                                  <p:childTnLst>
                                    <p:anim calcmode="discrete" valueType="str">
                                      <p:cBhvr>
                                        <p:cTn id="126" dur="800" fill="hold"/>
                                        <p:tgtEl>
                                          <p:spTgt spid="1369"/>
                                        </p:tgtEl>
                                        <p:attrNameLst>
                                          <p:attrName>style.visibility</p:attrName>
                                        </p:attrNameLst>
                                      </p:cBhvr>
                                      <p:tavLst>
                                        <p:tav tm="0">
                                          <p:val>
                                            <p:strVal val="hidden"/>
                                          </p:val>
                                        </p:tav>
                                        <p:tav tm="50000">
                                          <p:val>
                                            <p:strVal val="visible"/>
                                          </p:val>
                                        </p:tav>
                                      </p:tavLst>
                                    </p:anim>
                                  </p:childTnLst>
                                </p:cTn>
                              </p:par>
                            </p:childTnLst>
                          </p:cTn>
                        </p:par>
                      </p:childTnLst>
                    </p:cTn>
                  </p:par>
                  <p:par>
                    <p:cTn id="127" fill="hold">
                      <p:stCondLst>
                        <p:cond delay="indefinite"/>
                      </p:stCondLst>
                      <p:childTnLst>
                        <p:par>
                          <p:cTn id="128" fill="hold">
                            <p:stCondLst>
                              <p:cond delay="0"/>
                            </p:stCondLst>
                            <p:childTnLst>
                              <p:par>
                                <p:cTn id="129" presetClass="emph" nodeType="clickEffect" presetSubtype="0" presetID="32" grpId="35" repeatCount="2000" fill="hold">
                                  <p:stCondLst>
                                    <p:cond delay="0"/>
                                  </p:stCondLst>
                                  <p:childTnLst>
                                    <p:animRot by="300000">
                                      <p:cBhvr>
                                        <p:cTn id="130" dur="25" fill="hold">
                                          <p:stCondLst>
                                            <p:cond delay="0"/>
                                          </p:stCondLst>
                                        </p:cTn>
                                        <p:tgtEl>
                                          <p:spTgt spid="1376"/>
                                        </p:tgtEl>
                                        <p:attrNameLst>
                                          <p:attrName>r</p:attrName>
                                        </p:attrNameLst>
                                      </p:cBhvr>
                                    </p:animRot>
                                    <p:animRot by="-600000">
                                      <p:cBhvr>
                                        <p:cTn id="131" dur="50" fill="hold">
                                          <p:stCondLst>
                                            <p:cond delay="50"/>
                                          </p:stCondLst>
                                        </p:cTn>
                                        <p:tgtEl>
                                          <p:spTgt spid="1376"/>
                                        </p:tgtEl>
                                        <p:attrNameLst>
                                          <p:attrName>r</p:attrName>
                                        </p:attrNameLst>
                                      </p:cBhvr>
                                    </p:animRot>
                                    <p:animRot by="600000">
                                      <p:cBhvr>
                                        <p:cTn id="132" dur="50" fill="hold">
                                          <p:stCondLst>
                                            <p:cond delay="100"/>
                                          </p:stCondLst>
                                        </p:cTn>
                                        <p:tgtEl>
                                          <p:spTgt spid="1376"/>
                                        </p:tgtEl>
                                        <p:attrNameLst>
                                          <p:attrName>r</p:attrName>
                                        </p:attrNameLst>
                                      </p:cBhvr>
                                    </p:animRot>
                                    <p:animRot by="-600000">
                                      <p:cBhvr>
                                        <p:cTn id="133" dur="50" fill="hold">
                                          <p:stCondLst>
                                            <p:cond delay="150"/>
                                          </p:stCondLst>
                                        </p:cTn>
                                        <p:tgtEl>
                                          <p:spTgt spid="1376"/>
                                        </p:tgtEl>
                                        <p:attrNameLst>
                                          <p:attrName>r</p:attrName>
                                        </p:attrNameLst>
                                      </p:cBhvr>
                                    </p:animRot>
                                    <p:animRot by="300000">
                                      <p:cBhvr>
                                        <p:cTn id="134" dur="50" fill="hold">
                                          <p:stCondLst>
                                            <p:cond delay="200"/>
                                          </p:stCondLst>
                                        </p:cTn>
                                        <p:tgtEl>
                                          <p:spTgt spid="1376"/>
                                        </p:tgtEl>
                                        <p:attrNameLst>
                                          <p:attrName>r</p:attrName>
                                        </p:attrNameLst>
                                      </p:cBhvr>
                                    </p:animRot>
                                  </p:childTnLst>
                                </p:cTn>
                              </p:par>
                            </p:childTnLst>
                          </p:cTn>
                        </p:par>
                        <p:par>
                          <p:cTn id="135" fill="hold">
                            <p:stCondLst>
                              <p:cond delay="250"/>
                            </p:stCondLst>
                            <p:childTnLst>
                              <p:par>
                                <p:cTn id="136" presetClass="exit" nodeType="afterEffect" presetID="10" grpId="36" fill="hold">
                                  <p:stCondLst>
                                    <p:cond delay="0"/>
                                  </p:stCondLst>
                                  <p:iterate type="el" backwards="0">
                                    <p:tmAbs val="0"/>
                                  </p:iterate>
                                  <p:childTnLst>
                                    <p:animEffect filter="fade" transition="out">
                                      <p:cBhvr>
                                        <p:cTn id="137" dur="1000" fill="hold"/>
                                        <p:tgtEl>
                                          <p:spTgt spid="1381"/>
                                        </p:tgtEl>
                                      </p:cBhvr>
                                    </p:animEffect>
                                    <p:set>
                                      <p:cBhvr>
                                        <p:cTn id="138" fill="hold">
                                          <p:stCondLst>
                                            <p:cond delay="999"/>
                                          </p:stCondLst>
                                        </p:cTn>
                                        <p:tgtEl>
                                          <p:spTgt spid="1381"/>
                                        </p:tgtEl>
                                        <p:attrNameLst>
                                          <p:attrName>style.visibility</p:attrName>
                                        </p:attrNameLst>
                                      </p:cBhvr>
                                      <p:to>
                                        <p:strVal val="hidden"/>
                                      </p:to>
                                    </p:set>
                                  </p:childTnLst>
                                </p:cTn>
                              </p:par>
                            </p:childTnLst>
                          </p:cTn>
                        </p:par>
                        <p:par>
                          <p:cTn id="139" fill="hold">
                            <p:stCondLst>
                              <p:cond delay="0"/>
                            </p:stCondLst>
                            <p:childTnLst>
                              <p:par>
                                <p:cTn id="140" presetClass="emph" nodeType="afterEffect" presetSubtype="0" presetID="35" grpId="39" repeatCount="2000" fill="hold">
                                  <p:stCondLst>
                                    <p:cond delay="0"/>
                                  </p:stCondLst>
                                  <p:childTnLst>
                                    <p:anim calcmode="discrete" valueType="str">
                                      <p:cBhvr>
                                        <p:cTn id="141" dur="800" fill="hold"/>
                                        <p:tgtEl>
                                          <p:spTgt spid="13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64" grpId="4"/>
      <p:bldP build="whole" bldLvl="1" animBg="1" rev="0" advAuto="0" spid="1363" grpId="3"/>
      <p:bldP build="whole" bldLvl="1" animBg="1" rev="0" advAuto="0" spid="1376" grpId="25"/>
      <p:bldP build="whole" bldLvl="1" animBg="1" rev="0" advAuto="0" spid="1376" grpId="26"/>
      <p:bldP build="whole" bldLvl="1" animBg="1" rev="0" advAuto="0" spid="1362" grpId="2"/>
      <p:bldP build="whole" bldLvl="1" animBg="1" rev="0" advAuto="0" spid="1373" grpId="18"/>
      <p:bldP build="whole" bldLvl="1" animBg="1" rev="0" advAuto="0" spid="1374" grpId="28"/>
      <p:bldP build="whole" bldLvl="1" animBg="1" rev="0" advAuto="0" spid="1369" grpId="23"/>
      <p:bldP build="whole" bldLvl="1" animBg="1" rev="0" advAuto="0" spid="1376" grpId="35"/>
      <p:bldP build="whole" bldLvl="1" animBg="1" rev="0" advAuto="0" spid="1381" grpId="36"/>
      <p:bldP build="whole" bldLvl="1" animBg="1" rev="0" advAuto="0" spid="1373" grpId="27"/>
      <p:bldP build="whole" bldLvl="1" animBg="1" rev="0" advAuto="0" spid="1369" grpId="33"/>
      <p:bldP build="whole" bldLvl="1" animBg="1" rev="0" advAuto="0" spid="1380" grpId="13"/>
      <p:bldP build="whole" bldLvl="1" animBg="1" rev="0" advAuto="0" spid="1379" grpId="12"/>
      <p:bldP build="whole" bldLvl="1" animBg="1" rev="0" advAuto="0" spid="1378" grpId="11"/>
      <p:bldP build="whole" bldLvl="1" animBg="1" rev="0" advAuto="0" spid="1377" grpId="10"/>
      <p:bldP build="whole" bldLvl="1" animBg="1" rev="0" advAuto="0" spid="1382" grpId="21"/>
      <p:bldP build="whole" bldLvl="1" animBg="1" rev="0" advAuto="0" spid="1381" grpId="20"/>
      <p:bldP build="whole" bldLvl="1" animBg="1" rev="0" advAuto="0" spid="1369" grpId="39"/>
      <p:bldP build="whole" bldLvl="1" animBg="1" rev="0" advAuto="0" spid="1368" grpId="1"/>
      <p:bldP build="whole" bldLvl="1" animBg="1" rev="0" advAuto="0" spid="1375" grpId="16"/>
      <p:bldP build="whole" bldLvl="1" animBg="1" rev="0" advAuto="0" spid="1370" grpId="9"/>
      <p:bldP build="whole" bldLvl="1" animBg="1" rev="0" advAuto="0" spid="1372" grpId="14"/>
      <p:bldP build="whole" bldLvl="1" animBg="1" rev="0" advAuto="0" spid="1369" grpId="8"/>
      <p:bldP build="whole" bldLvl="1" animBg="1" rev="0" advAuto="0" spid="1371" grpId="15"/>
      <p:bldP build="whole" bldLvl="1" animBg="1" rev="0" advAuto="0" spid="1374" grpId="19"/>
      <p:bldP build="whole" bldLvl="1" animBg="1" rev="0" advAuto="0" spid="1367" grpId="7"/>
      <p:bldP build="whole" bldLvl="1" animBg="1" rev="0" advAuto="0" spid="1366" grpId="6"/>
      <p:bldP build="whole" bldLvl="1" animBg="1" rev="0" advAuto="0" spid="1365" grpId="5"/>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384" name="Rounded Rectangle"/>
          <p:cNvSpPr/>
          <p:nvPr/>
        </p:nvSpPr>
        <p:spPr>
          <a:xfrm>
            <a:off x="7762760" y="2907766"/>
            <a:ext cx="8858480" cy="2361752"/>
          </a:xfrm>
          <a:prstGeom prst="roundRect">
            <a:avLst>
              <a:gd name="adj" fmla="val 10832"/>
            </a:avLst>
          </a:prstGeom>
          <a:solidFill>
            <a:srgbClr val="B3E5FC"/>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85" name="Circle"/>
          <p:cNvSpPr/>
          <p:nvPr/>
        </p:nvSpPr>
        <p:spPr>
          <a:xfrm>
            <a:off x="9291057" y="3235885"/>
            <a:ext cx="1705515" cy="1705514"/>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86" name="Circle"/>
          <p:cNvSpPr/>
          <p:nvPr/>
        </p:nvSpPr>
        <p:spPr>
          <a:xfrm>
            <a:off x="13387429" y="3235885"/>
            <a:ext cx="1705514" cy="1705514"/>
          </a:xfrm>
          <a:prstGeom prst="ellipse">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87" name="Rounded Rectangle"/>
          <p:cNvSpPr/>
          <p:nvPr/>
        </p:nvSpPr>
        <p:spPr>
          <a:xfrm>
            <a:off x="11339243" y="3235885"/>
            <a:ext cx="1705515" cy="1705514"/>
          </a:xfrm>
          <a:prstGeom prst="roundRect">
            <a:avLst>
              <a:gd name="adj" fmla="val 15000"/>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88" name="Polygon"/>
          <p:cNvSpPr/>
          <p:nvPr/>
        </p:nvSpPr>
        <p:spPr>
          <a:xfrm>
            <a:off x="11111907" y="5837656"/>
            <a:ext cx="2160186" cy="21601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89" name="Rectangle"/>
          <p:cNvSpPr/>
          <p:nvPr/>
        </p:nvSpPr>
        <p:spPr>
          <a:xfrm>
            <a:off x="9328150" y="1343253"/>
            <a:ext cx="5727700" cy="1270001"/>
          </a:xfrm>
          <a:prstGeom prst="rect">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90" name="Rectangle"/>
          <p:cNvSpPr/>
          <p:nvPr/>
        </p:nvSpPr>
        <p:spPr>
          <a:xfrm>
            <a:off x="9328150" y="11102746"/>
            <a:ext cx="5727700" cy="1270001"/>
          </a:xfrm>
          <a:prstGeom prst="rect">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91" name="CAS"/>
          <p:cNvSpPr txBox="1"/>
          <p:nvPr/>
        </p:nvSpPr>
        <p:spPr>
          <a:xfrm>
            <a:off x="9742592" y="3777491"/>
            <a:ext cx="80244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CAS</a:t>
            </a:r>
          </a:p>
        </p:txBody>
      </p:sp>
      <p:sp>
        <p:nvSpPr>
          <p:cNvPr id="1392" name="CAS"/>
          <p:cNvSpPr txBox="1"/>
          <p:nvPr/>
        </p:nvSpPr>
        <p:spPr>
          <a:xfrm>
            <a:off x="13838963" y="3777491"/>
            <a:ext cx="80244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CAS</a:t>
            </a:r>
          </a:p>
        </p:txBody>
      </p:sp>
      <p:sp>
        <p:nvSpPr>
          <p:cNvPr id="1393" name="flag"/>
          <p:cNvSpPr txBox="1"/>
          <p:nvPr/>
        </p:nvSpPr>
        <p:spPr>
          <a:xfrm>
            <a:off x="11676087" y="3777491"/>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flag</a:t>
            </a:r>
          </a:p>
        </p:txBody>
      </p:sp>
      <p:sp>
        <p:nvSpPr>
          <p:cNvPr id="1394" name="DATA"/>
          <p:cNvSpPr txBox="1"/>
          <p:nvPr/>
        </p:nvSpPr>
        <p:spPr>
          <a:xfrm>
            <a:off x="11676087" y="6606599"/>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DATA</a:t>
            </a:r>
          </a:p>
        </p:txBody>
      </p:sp>
      <p:sp>
        <p:nvSpPr>
          <p:cNvPr id="1395" name="process start"/>
          <p:cNvSpPr txBox="1"/>
          <p:nvPr/>
        </p:nvSpPr>
        <p:spPr>
          <a:xfrm>
            <a:off x="10643871" y="1667103"/>
            <a:ext cx="30962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process start</a:t>
            </a:r>
          </a:p>
        </p:txBody>
      </p:sp>
      <p:sp>
        <p:nvSpPr>
          <p:cNvPr id="1396" name="process end"/>
          <p:cNvSpPr txBox="1"/>
          <p:nvPr/>
        </p:nvSpPr>
        <p:spPr>
          <a:xfrm>
            <a:off x="10873252" y="11426596"/>
            <a:ext cx="263749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process end</a:t>
            </a:r>
          </a:p>
        </p:txBody>
      </p:sp>
      <p:sp>
        <p:nvSpPr>
          <p:cNvPr id="1397" name="Line"/>
          <p:cNvSpPr/>
          <p:nvPr/>
        </p:nvSpPr>
        <p:spPr>
          <a:xfrm>
            <a:off x="11315660" y="5651500"/>
            <a:ext cx="1752680" cy="0"/>
          </a:xfrm>
          <a:prstGeom prst="line">
            <a:avLst/>
          </a:prstGeom>
          <a:ln w="38100">
            <a:solidFill>
              <a:srgbClr val="D63964"/>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398" name="Polygon"/>
          <p:cNvSpPr/>
          <p:nvPr/>
        </p:nvSpPr>
        <p:spPr>
          <a:xfrm>
            <a:off x="11249576" y="8804431"/>
            <a:ext cx="1884849" cy="18848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399" name="DATA"/>
          <p:cNvSpPr txBox="1"/>
          <p:nvPr/>
        </p:nvSpPr>
        <p:spPr>
          <a:xfrm>
            <a:off x="11676087" y="9435705"/>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DATA</a:t>
            </a:r>
          </a:p>
        </p:txBody>
      </p:sp>
      <p:pic>
        <p:nvPicPr>
          <p:cNvPr id="1411" name="Connection Line" descr="Connection Line"/>
          <p:cNvPicPr>
            <a:picLocks noChangeAspect="0"/>
          </p:cNvPicPr>
          <p:nvPr/>
        </p:nvPicPr>
        <p:blipFill>
          <a:blip r:embed="rId3">
            <a:extLst/>
          </a:blip>
          <a:stretch>
            <a:fillRect/>
          </a:stretch>
        </p:blipFill>
        <p:spPr>
          <a:xfrm>
            <a:off x="14820734" y="4687986"/>
            <a:ext cx="454626" cy="191311"/>
          </a:xfrm>
          <a:prstGeom prst="rect">
            <a:avLst/>
          </a:prstGeom>
        </p:spPr>
      </p:pic>
      <p:sp>
        <p:nvSpPr>
          <p:cNvPr id="1401" name="release"/>
          <p:cNvSpPr txBox="1"/>
          <p:nvPr/>
        </p:nvSpPr>
        <p:spPr>
          <a:xfrm>
            <a:off x="15172382" y="4283795"/>
            <a:ext cx="116205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500">
                <a:latin typeface="Avenir Next Regular"/>
                <a:ea typeface="Avenir Next Regular"/>
                <a:cs typeface="Avenir Next Regular"/>
                <a:sym typeface="Avenir Next Regular"/>
              </a:defRPr>
            </a:lvl1pPr>
          </a:lstStyle>
          <a:p>
            <a:pPr/>
            <a:r>
              <a:t>release</a:t>
            </a:r>
          </a:p>
        </p:txBody>
      </p:sp>
      <p:pic>
        <p:nvPicPr>
          <p:cNvPr id="1413" name="Connection Line" descr="Connection Line"/>
          <p:cNvPicPr>
            <a:picLocks noChangeAspect="0"/>
          </p:cNvPicPr>
          <p:nvPr/>
        </p:nvPicPr>
        <p:blipFill>
          <a:blip r:embed="rId4">
            <a:extLst/>
          </a:blip>
          <a:stretch>
            <a:fillRect/>
          </a:stretch>
        </p:blipFill>
        <p:spPr>
          <a:xfrm>
            <a:off x="9025997" y="4687986"/>
            <a:ext cx="454626" cy="190675"/>
          </a:xfrm>
          <a:prstGeom prst="rect">
            <a:avLst/>
          </a:prstGeom>
        </p:spPr>
      </p:pic>
      <p:sp>
        <p:nvSpPr>
          <p:cNvPr id="1403" name="acquire"/>
          <p:cNvSpPr txBox="1"/>
          <p:nvPr/>
        </p:nvSpPr>
        <p:spPr>
          <a:xfrm>
            <a:off x="7931938" y="4283795"/>
            <a:ext cx="120523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500">
                <a:latin typeface="Avenir Next Regular"/>
                <a:ea typeface="Avenir Next Regular"/>
                <a:cs typeface="Avenir Next Regular"/>
                <a:sym typeface="Avenir Next Regular"/>
              </a:defRPr>
            </a:lvl1pPr>
          </a:lstStyle>
          <a:p>
            <a:pPr/>
            <a:r>
              <a:t>acquire</a:t>
            </a:r>
          </a:p>
        </p:txBody>
      </p:sp>
      <p:pic>
        <p:nvPicPr>
          <p:cNvPr id="1415" name="Connection Line" descr="Connection Line"/>
          <p:cNvPicPr>
            <a:picLocks noChangeAspect="0"/>
          </p:cNvPicPr>
          <p:nvPr/>
        </p:nvPicPr>
        <p:blipFill>
          <a:blip r:embed="rId3">
            <a:extLst/>
          </a:blip>
          <a:stretch>
            <a:fillRect/>
          </a:stretch>
        </p:blipFill>
        <p:spPr>
          <a:xfrm>
            <a:off x="13331452" y="6838905"/>
            <a:ext cx="454627" cy="191312"/>
          </a:xfrm>
          <a:prstGeom prst="rect">
            <a:avLst/>
          </a:prstGeom>
        </p:spPr>
      </p:pic>
      <p:sp>
        <p:nvSpPr>
          <p:cNvPr id="1405" name="critical section"/>
          <p:cNvSpPr txBox="1"/>
          <p:nvPr/>
        </p:nvSpPr>
        <p:spPr>
          <a:xfrm>
            <a:off x="13683101" y="6434714"/>
            <a:ext cx="225583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500">
                <a:latin typeface="Avenir Next Regular"/>
                <a:ea typeface="Avenir Next Regular"/>
                <a:cs typeface="Avenir Next Regular"/>
                <a:sym typeface="Avenir Next Regular"/>
              </a:defRPr>
            </a:lvl1pPr>
          </a:lstStyle>
          <a:p>
            <a:pPr/>
            <a:r>
              <a:t>critical section</a:t>
            </a:r>
          </a:p>
        </p:txBody>
      </p:sp>
      <p:pic>
        <p:nvPicPr>
          <p:cNvPr id="1417" name="Connection Line" descr="Connection Line"/>
          <p:cNvPicPr>
            <a:picLocks noChangeAspect="0"/>
          </p:cNvPicPr>
          <p:nvPr/>
        </p:nvPicPr>
        <p:blipFill>
          <a:blip r:embed="rId4">
            <a:extLst/>
          </a:blip>
          <a:stretch>
            <a:fillRect/>
          </a:stretch>
        </p:blipFill>
        <p:spPr>
          <a:xfrm>
            <a:off x="10774624" y="9736139"/>
            <a:ext cx="454626" cy="190674"/>
          </a:xfrm>
          <a:prstGeom prst="rect">
            <a:avLst/>
          </a:prstGeom>
        </p:spPr>
      </p:pic>
      <p:sp>
        <p:nvSpPr>
          <p:cNvPr id="1407" name="non-critical section"/>
          <p:cNvSpPr txBox="1"/>
          <p:nvPr/>
        </p:nvSpPr>
        <p:spPr>
          <a:xfrm>
            <a:off x="7977954" y="9339302"/>
            <a:ext cx="2948624"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500">
                <a:latin typeface="Avenir Next Regular"/>
                <a:ea typeface="Avenir Next Regular"/>
                <a:cs typeface="Avenir Next Regular"/>
                <a:sym typeface="Avenir Next Regular"/>
              </a:defRPr>
            </a:lvl1pPr>
          </a:lstStyle>
          <a:p>
            <a:pPr/>
            <a:r>
              <a:t>non-critical section</a:t>
            </a:r>
          </a:p>
        </p:txBody>
      </p:sp>
      <p:sp>
        <p:nvSpPr>
          <p:cNvPr id="1408" name="Line"/>
          <p:cNvSpPr/>
          <p:nvPr/>
        </p:nvSpPr>
        <p:spPr>
          <a:xfrm>
            <a:off x="11315660" y="8183997"/>
            <a:ext cx="1752680" cy="1"/>
          </a:xfrm>
          <a:prstGeom prst="line">
            <a:avLst/>
          </a:prstGeom>
          <a:ln w="38100">
            <a:solidFill>
              <a:srgbClr val="D63964"/>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409" name="SEMAPHORE"/>
          <p:cNvSpPr txBox="1"/>
          <p:nvPr/>
        </p:nvSpPr>
        <p:spPr>
          <a:xfrm>
            <a:off x="17148736" y="2334679"/>
            <a:ext cx="21787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SEMAPHORE</a:t>
            </a:r>
          </a:p>
        </p:txBody>
      </p:sp>
      <p:sp>
        <p:nvSpPr>
          <p:cNvPr id="1410" name="Line"/>
          <p:cNvSpPr/>
          <p:nvPr/>
        </p:nvSpPr>
        <p:spPr>
          <a:xfrm flipV="1">
            <a:off x="16420252" y="2628599"/>
            <a:ext cx="690355" cy="472740"/>
          </a:xfrm>
          <a:prstGeom prst="line">
            <a:avLst/>
          </a:prstGeom>
          <a:ln w="50800">
            <a:solidFill>
              <a:srgbClr val="D63964"/>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389"/>
                                        </p:tgtEl>
                                        <p:attrNameLst>
                                          <p:attrName>style.visibility</p:attrName>
                                        </p:attrNameLst>
                                      </p:cBhvr>
                                      <p:to>
                                        <p:strVal val="visible"/>
                                      </p:to>
                                    </p:set>
                                    <p:anim calcmode="lin" valueType="num">
                                      <p:cBhvr>
                                        <p:cTn id="7" dur="800" fill="hold"/>
                                        <p:tgtEl>
                                          <p:spTgt spid="1389"/>
                                        </p:tgtEl>
                                        <p:attrNameLst>
                                          <p:attrName>ppt_w</p:attrName>
                                        </p:attrNameLst>
                                      </p:cBhvr>
                                      <p:tavLst>
                                        <p:tav tm="0">
                                          <p:val>
                                            <p:fltVal val="0"/>
                                          </p:val>
                                        </p:tav>
                                        <p:tav tm="100000">
                                          <p:val>
                                            <p:strVal val="#ppt_w"/>
                                          </p:val>
                                        </p:tav>
                                      </p:tavLst>
                                    </p:anim>
                                    <p:anim calcmode="lin" valueType="num">
                                      <p:cBhvr>
                                        <p:cTn id="8" dur="800" fill="hold"/>
                                        <p:tgtEl>
                                          <p:spTgt spid="1389"/>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32" presetID="23" grpId="2" fill="hold">
                                  <p:stCondLst>
                                    <p:cond delay="0"/>
                                  </p:stCondLst>
                                  <p:iterate type="el" backwards="0">
                                    <p:tmAbs val="0"/>
                                  </p:iterate>
                                  <p:childTnLst>
                                    <p:set>
                                      <p:cBhvr>
                                        <p:cTn id="11" fill="hold"/>
                                        <p:tgtEl>
                                          <p:spTgt spid="1395"/>
                                        </p:tgtEl>
                                        <p:attrNameLst>
                                          <p:attrName>style.visibility</p:attrName>
                                        </p:attrNameLst>
                                      </p:cBhvr>
                                      <p:to>
                                        <p:strVal val="visible"/>
                                      </p:to>
                                    </p:set>
                                    <p:anim calcmode="lin" valueType="num">
                                      <p:cBhvr>
                                        <p:cTn id="12" dur="800" fill="hold"/>
                                        <p:tgtEl>
                                          <p:spTgt spid="1395"/>
                                        </p:tgtEl>
                                        <p:attrNameLst>
                                          <p:attrName>ppt_w</p:attrName>
                                        </p:attrNameLst>
                                      </p:cBhvr>
                                      <p:tavLst>
                                        <p:tav tm="0">
                                          <p:val>
                                            <p:strVal val="4*#ppt_w"/>
                                          </p:val>
                                        </p:tav>
                                        <p:tav tm="100000">
                                          <p:val>
                                            <p:strVal val="#ppt_w"/>
                                          </p:val>
                                        </p:tav>
                                      </p:tavLst>
                                    </p:anim>
                                    <p:anim calcmode="lin" valueType="num">
                                      <p:cBhvr>
                                        <p:cTn id="13" dur="800" fill="hold"/>
                                        <p:tgtEl>
                                          <p:spTgt spid="1395"/>
                                        </p:tgtEl>
                                        <p:attrNameLst>
                                          <p:attrName>ppt_h</p:attrName>
                                        </p:attrNameLst>
                                      </p:cBhvr>
                                      <p:tavLst>
                                        <p:tav tm="0">
                                          <p:val>
                                            <p:strVal val="4*#ppt_h"/>
                                          </p:val>
                                        </p:tav>
                                        <p:tav tm="100000">
                                          <p:val>
                                            <p:strVal val="#ppt_h"/>
                                          </p:val>
                                        </p:tav>
                                      </p:tavLst>
                                    </p:anim>
                                  </p:childTnLst>
                                </p:cTn>
                              </p:par>
                            </p:childTnLst>
                          </p:cTn>
                        </p:par>
                        <p:par>
                          <p:cTn id="14" fill="hold">
                            <p:stCondLst>
                              <p:cond delay="1600"/>
                            </p:stCondLst>
                            <p:childTnLst>
                              <p:par>
                                <p:cTn id="15" presetClass="entr" nodeType="afterEffect" presetSubtype="16" presetID="23" grpId="3" fill="hold">
                                  <p:stCondLst>
                                    <p:cond delay="0"/>
                                  </p:stCondLst>
                                  <p:iterate type="el" backwards="0">
                                    <p:tmAbs val="0"/>
                                  </p:iterate>
                                  <p:childTnLst>
                                    <p:set>
                                      <p:cBhvr>
                                        <p:cTn id="16" fill="hold"/>
                                        <p:tgtEl>
                                          <p:spTgt spid="1387"/>
                                        </p:tgtEl>
                                        <p:attrNameLst>
                                          <p:attrName>style.visibility</p:attrName>
                                        </p:attrNameLst>
                                      </p:cBhvr>
                                      <p:to>
                                        <p:strVal val="visible"/>
                                      </p:to>
                                    </p:set>
                                    <p:anim calcmode="lin" valueType="num">
                                      <p:cBhvr>
                                        <p:cTn id="17" dur="800" fill="hold"/>
                                        <p:tgtEl>
                                          <p:spTgt spid="1387"/>
                                        </p:tgtEl>
                                        <p:attrNameLst>
                                          <p:attrName>ppt_w</p:attrName>
                                        </p:attrNameLst>
                                      </p:cBhvr>
                                      <p:tavLst>
                                        <p:tav tm="0">
                                          <p:val>
                                            <p:fltVal val="0"/>
                                          </p:val>
                                        </p:tav>
                                        <p:tav tm="100000">
                                          <p:val>
                                            <p:strVal val="#ppt_w"/>
                                          </p:val>
                                        </p:tav>
                                      </p:tavLst>
                                    </p:anim>
                                    <p:anim calcmode="lin" valueType="num">
                                      <p:cBhvr>
                                        <p:cTn id="18" dur="800" fill="hold"/>
                                        <p:tgtEl>
                                          <p:spTgt spid="1387"/>
                                        </p:tgtEl>
                                        <p:attrNameLst>
                                          <p:attrName>ppt_h</p:attrName>
                                        </p:attrNameLst>
                                      </p:cBhvr>
                                      <p:tavLst>
                                        <p:tav tm="0">
                                          <p:val>
                                            <p:fltVal val="0"/>
                                          </p:val>
                                        </p:tav>
                                        <p:tav tm="100000">
                                          <p:val>
                                            <p:strVal val="#ppt_h"/>
                                          </p:val>
                                        </p:tav>
                                      </p:tavLst>
                                    </p:anim>
                                  </p:childTnLst>
                                </p:cTn>
                              </p:par>
                            </p:childTnLst>
                          </p:cTn>
                        </p:par>
                        <p:par>
                          <p:cTn id="19" fill="hold">
                            <p:stCondLst>
                              <p:cond delay="2400"/>
                            </p:stCondLst>
                            <p:childTnLst>
                              <p:par>
                                <p:cTn id="20" presetClass="entr" nodeType="afterEffect" presetSubtype="32" presetID="23" grpId="4" fill="hold">
                                  <p:stCondLst>
                                    <p:cond delay="0"/>
                                  </p:stCondLst>
                                  <p:iterate type="el" backwards="0">
                                    <p:tmAbs val="0"/>
                                  </p:iterate>
                                  <p:childTnLst>
                                    <p:set>
                                      <p:cBhvr>
                                        <p:cTn id="21" fill="hold"/>
                                        <p:tgtEl>
                                          <p:spTgt spid="1393"/>
                                        </p:tgtEl>
                                        <p:attrNameLst>
                                          <p:attrName>style.visibility</p:attrName>
                                        </p:attrNameLst>
                                      </p:cBhvr>
                                      <p:to>
                                        <p:strVal val="visible"/>
                                      </p:to>
                                    </p:set>
                                    <p:anim calcmode="lin" valueType="num">
                                      <p:cBhvr>
                                        <p:cTn id="22" dur="800" fill="hold"/>
                                        <p:tgtEl>
                                          <p:spTgt spid="1393"/>
                                        </p:tgtEl>
                                        <p:attrNameLst>
                                          <p:attrName>ppt_w</p:attrName>
                                        </p:attrNameLst>
                                      </p:cBhvr>
                                      <p:tavLst>
                                        <p:tav tm="0">
                                          <p:val>
                                            <p:strVal val="4*#ppt_w"/>
                                          </p:val>
                                        </p:tav>
                                        <p:tav tm="100000">
                                          <p:val>
                                            <p:strVal val="#ppt_w"/>
                                          </p:val>
                                        </p:tav>
                                      </p:tavLst>
                                    </p:anim>
                                    <p:anim calcmode="lin" valueType="num">
                                      <p:cBhvr>
                                        <p:cTn id="23" dur="800" fill="hold"/>
                                        <p:tgtEl>
                                          <p:spTgt spid="1393"/>
                                        </p:tgtEl>
                                        <p:attrNameLst>
                                          <p:attrName>ppt_h</p:attrName>
                                        </p:attrNameLst>
                                      </p:cBhvr>
                                      <p:tavLst>
                                        <p:tav tm="0">
                                          <p:val>
                                            <p:strVal val="4*#ppt_h"/>
                                          </p:val>
                                        </p:tav>
                                        <p:tav tm="100000">
                                          <p:val>
                                            <p:strVal val="#ppt_h"/>
                                          </p:val>
                                        </p:tav>
                                      </p:tavLst>
                                    </p:anim>
                                  </p:childTnLst>
                                </p:cTn>
                              </p:par>
                            </p:childTnLst>
                          </p:cTn>
                        </p:par>
                        <p:par>
                          <p:cTn id="24" fill="hold">
                            <p:stCondLst>
                              <p:cond delay="3200"/>
                            </p:stCondLst>
                            <p:childTnLst>
                              <p:par>
                                <p:cTn id="25" presetClass="entr" nodeType="afterEffect" presetSubtype="32" presetID="4" grpId="5" fill="hold">
                                  <p:stCondLst>
                                    <p:cond delay="0"/>
                                  </p:stCondLst>
                                  <p:iterate type="el" backwards="0">
                                    <p:tmAbs val="0"/>
                                  </p:iterate>
                                  <p:childTnLst>
                                    <p:set>
                                      <p:cBhvr>
                                        <p:cTn id="26" fill="hold"/>
                                        <p:tgtEl>
                                          <p:spTgt spid="1385"/>
                                        </p:tgtEl>
                                        <p:attrNameLst>
                                          <p:attrName>style.visibility</p:attrName>
                                        </p:attrNameLst>
                                      </p:cBhvr>
                                      <p:to>
                                        <p:strVal val="visible"/>
                                      </p:to>
                                    </p:set>
                                    <p:animEffect filter="box(out)" transition="in">
                                      <p:cBhvr>
                                        <p:cTn id="27" dur="800"/>
                                        <p:tgtEl>
                                          <p:spTgt spid="1385"/>
                                        </p:tgtEl>
                                      </p:cBhvr>
                                    </p:animEffect>
                                  </p:childTnLst>
                                </p:cTn>
                              </p:par>
                            </p:childTnLst>
                          </p:cTn>
                        </p:par>
                        <p:par>
                          <p:cTn id="28" fill="hold">
                            <p:stCondLst>
                              <p:cond delay="4000"/>
                            </p:stCondLst>
                            <p:childTnLst>
                              <p:par>
                                <p:cTn id="29" presetClass="entr" nodeType="afterEffect" presetSubtype="32" presetID="23" grpId="6" fill="hold">
                                  <p:stCondLst>
                                    <p:cond delay="0"/>
                                  </p:stCondLst>
                                  <p:iterate type="el" backwards="0">
                                    <p:tmAbs val="0"/>
                                  </p:iterate>
                                  <p:childTnLst>
                                    <p:set>
                                      <p:cBhvr>
                                        <p:cTn id="30" fill="hold"/>
                                        <p:tgtEl>
                                          <p:spTgt spid="1391"/>
                                        </p:tgtEl>
                                        <p:attrNameLst>
                                          <p:attrName>style.visibility</p:attrName>
                                        </p:attrNameLst>
                                      </p:cBhvr>
                                      <p:to>
                                        <p:strVal val="visible"/>
                                      </p:to>
                                    </p:set>
                                    <p:anim calcmode="lin" valueType="num">
                                      <p:cBhvr>
                                        <p:cTn id="31" dur="800" fill="hold"/>
                                        <p:tgtEl>
                                          <p:spTgt spid="1391"/>
                                        </p:tgtEl>
                                        <p:attrNameLst>
                                          <p:attrName>ppt_w</p:attrName>
                                        </p:attrNameLst>
                                      </p:cBhvr>
                                      <p:tavLst>
                                        <p:tav tm="0">
                                          <p:val>
                                            <p:strVal val="4*#ppt_w"/>
                                          </p:val>
                                        </p:tav>
                                        <p:tav tm="100000">
                                          <p:val>
                                            <p:strVal val="#ppt_w"/>
                                          </p:val>
                                        </p:tav>
                                      </p:tavLst>
                                    </p:anim>
                                    <p:anim calcmode="lin" valueType="num">
                                      <p:cBhvr>
                                        <p:cTn id="32" dur="800" fill="hold"/>
                                        <p:tgtEl>
                                          <p:spTgt spid="1391"/>
                                        </p:tgtEl>
                                        <p:attrNameLst>
                                          <p:attrName>ppt_h</p:attrName>
                                        </p:attrNameLst>
                                      </p:cBhvr>
                                      <p:tavLst>
                                        <p:tav tm="0">
                                          <p:val>
                                            <p:strVal val="4*#ppt_h"/>
                                          </p:val>
                                        </p:tav>
                                        <p:tav tm="100000">
                                          <p:val>
                                            <p:strVal val="#ppt_h"/>
                                          </p:val>
                                        </p:tav>
                                      </p:tavLst>
                                    </p:anim>
                                  </p:childTnLst>
                                </p:cTn>
                              </p:par>
                            </p:childTnLst>
                          </p:cTn>
                        </p:par>
                        <p:par>
                          <p:cTn id="33" fill="hold">
                            <p:stCondLst>
                              <p:cond delay="4800"/>
                            </p:stCondLst>
                            <p:childTnLst>
                              <p:par>
                                <p:cTn id="34" presetClass="entr" nodeType="afterEffect" presetID="9" grpId="7" fill="hold">
                                  <p:stCondLst>
                                    <p:cond delay="0"/>
                                  </p:stCondLst>
                                  <p:iterate type="el" backwards="0">
                                    <p:tmAbs val="0"/>
                                  </p:iterate>
                                  <p:childTnLst>
                                    <p:set>
                                      <p:cBhvr>
                                        <p:cTn id="35" fill="hold"/>
                                        <p:tgtEl>
                                          <p:spTgt spid="1413"/>
                                        </p:tgtEl>
                                        <p:attrNameLst>
                                          <p:attrName>style.visibility</p:attrName>
                                        </p:attrNameLst>
                                      </p:cBhvr>
                                      <p:to>
                                        <p:strVal val="visible"/>
                                      </p:to>
                                    </p:set>
                                    <p:animEffect filter="dissolve" transition="in">
                                      <p:cBhvr>
                                        <p:cTn id="36" dur="800"/>
                                        <p:tgtEl>
                                          <p:spTgt spid="1413"/>
                                        </p:tgtEl>
                                      </p:cBhvr>
                                    </p:animEffect>
                                  </p:childTnLst>
                                </p:cTn>
                              </p:par>
                            </p:childTnLst>
                          </p:cTn>
                        </p:par>
                        <p:par>
                          <p:cTn id="37" fill="hold">
                            <p:stCondLst>
                              <p:cond delay="5600"/>
                            </p:stCondLst>
                            <p:childTnLst>
                              <p:par>
                                <p:cTn id="38" presetClass="entr" nodeType="afterEffect" presetID="10" grpId="8" fill="hold">
                                  <p:stCondLst>
                                    <p:cond delay="0"/>
                                  </p:stCondLst>
                                  <p:iterate type="el" backwards="0">
                                    <p:tmAbs val="0"/>
                                  </p:iterate>
                                  <p:childTnLst>
                                    <p:set>
                                      <p:cBhvr>
                                        <p:cTn id="39" fill="hold"/>
                                        <p:tgtEl>
                                          <p:spTgt spid="1403"/>
                                        </p:tgtEl>
                                        <p:attrNameLst>
                                          <p:attrName>style.visibility</p:attrName>
                                        </p:attrNameLst>
                                      </p:cBhvr>
                                      <p:to>
                                        <p:strVal val="visible"/>
                                      </p:to>
                                    </p:set>
                                    <p:animEffect filter="fade" transition="in">
                                      <p:cBhvr>
                                        <p:cTn id="40" dur="800"/>
                                        <p:tgtEl>
                                          <p:spTgt spid="1403"/>
                                        </p:tgtEl>
                                      </p:cBhvr>
                                    </p:animEffect>
                                  </p:childTnLst>
                                </p:cTn>
                              </p:par>
                            </p:childTnLst>
                          </p:cTn>
                        </p:par>
                        <p:par>
                          <p:cTn id="41" fill="hold">
                            <p:stCondLst>
                              <p:cond delay="6400"/>
                            </p:stCondLst>
                            <p:childTnLst>
                              <p:par>
                                <p:cTn id="42" presetClass="entr" nodeType="afterEffect" presetSubtype="32" presetID="4" grpId="9" fill="hold">
                                  <p:stCondLst>
                                    <p:cond delay="0"/>
                                  </p:stCondLst>
                                  <p:iterate type="el" backwards="0">
                                    <p:tmAbs val="0"/>
                                  </p:iterate>
                                  <p:childTnLst>
                                    <p:set>
                                      <p:cBhvr>
                                        <p:cTn id="43" fill="hold"/>
                                        <p:tgtEl>
                                          <p:spTgt spid="1386"/>
                                        </p:tgtEl>
                                        <p:attrNameLst>
                                          <p:attrName>style.visibility</p:attrName>
                                        </p:attrNameLst>
                                      </p:cBhvr>
                                      <p:to>
                                        <p:strVal val="visible"/>
                                      </p:to>
                                    </p:set>
                                    <p:animEffect filter="box(out)" transition="in">
                                      <p:cBhvr>
                                        <p:cTn id="44" dur="800"/>
                                        <p:tgtEl>
                                          <p:spTgt spid="1386"/>
                                        </p:tgtEl>
                                      </p:cBhvr>
                                    </p:animEffect>
                                  </p:childTnLst>
                                </p:cTn>
                              </p:par>
                            </p:childTnLst>
                          </p:cTn>
                        </p:par>
                        <p:par>
                          <p:cTn id="45" fill="hold">
                            <p:stCondLst>
                              <p:cond delay="7200"/>
                            </p:stCondLst>
                            <p:childTnLst>
                              <p:par>
                                <p:cTn id="46" presetClass="entr" nodeType="afterEffect" presetSubtype="32" presetID="23" grpId="10" fill="hold">
                                  <p:stCondLst>
                                    <p:cond delay="0"/>
                                  </p:stCondLst>
                                  <p:iterate type="el" backwards="0">
                                    <p:tmAbs val="0"/>
                                  </p:iterate>
                                  <p:childTnLst>
                                    <p:set>
                                      <p:cBhvr>
                                        <p:cTn id="47" fill="hold"/>
                                        <p:tgtEl>
                                          <p:spTgt spid="1392"/>
                                        </p:tgtEl>
                                        <p:attrNameLst>
                                          <p:attrName>style.visibility</p:attrName>
                                        </p:attrNameLst>
                                      </p:cBhvr>
                                      <p:to>
                                        <p:strVal val="visible"/>
                                      </p:to>
                                    </p:set>
                                    <p:anim calcmode="lin" valueType="num">
                                      <p:cBhvr>
                                        <p:cTn id="48" dur="800" fill="hold"/>
                                        <p:tgtEl>
                                          <p:spTgt spid="1392"/>
                                        </p:tgtEl>
                                        <p:attrNameLst>
                                          <p:attrName>ppt_w</p:attrName>
                                        </p:attrNameLst>
                                      </p:cBhvr>
                                      <p:tavLst>
                                        <p:tav tm="0">
                                          <p:val>
                                            <p:strVal val="4*#ppt_w"/>
                                          </p:val>
                                        </p:tav>
                                        <p:tav tm="100000">
                                          <p:val>
                                            <p:strVal val="#ppt_w"/>
                                          </p:val>
                                        </p:tav>
                                      </p:tavLst>
                                    </p:anim>
                                    <p:anim calcmode="lin" valueType="num">
                                      <p:cBhvr>
                                        <p:cTn id="49" dur="800" fill="hold"/>
                                        <p:tgtEl>
                                          <p:spTgt spid="1392"/>
                                        </p:tgtEl>
                                        <p:attrNameLst>
                                          <p:attrName>ppt_h</p:attrName>
                                        </p:attrNameLst>
                                      </p:cBhvr>
                                      <p:tavLst>
                                        <p:tav tm="0">
                                          <p:val>
                                            <p:strVal val="4*#ppt_h"/>
                                          </p:val>
                                        </p:tav>
                                        <p:tav tm="100000">
                                          <p:val>
                                            <p:strVal val="#ppt_h"/>
                                          </p:val>
                                        </p:tav>
                                      </p:tavLst>
                                    </p:anim>
                                  </p:childTnLst>
                                </p:cTn>
                              </p:par>
                            </p:childTnLst>
                          </p:cTn>
                        </p:par>
                        <p:par>
                          <p:cTn id="50" fill="hold">
                            <p:stCondLst>
                              <p:cond delay="8000"/>
                            </p:stCondLst>
                            <p:childTnLst>
                              <p:par>
                                <p:cTn id="51" presetClass="entr" nodeType="afterEffect" presetID="9" grpId="11" fill="hold">
                                  <p:stCondLst>
                                    <p:cond delay="300"/>
                                  </p:stCondLst>
                                  <p:iterate type="el" backwards="0">
                                    <p:tmAbs val="0"/>
                                  </p:iterate>
                                  <p:childTnLst>
                                    <p:set>
                                      <p:cBhvr>
                                        <p:cTn id="52" fill="hold"/>
                                        <p:tgtEl>
                                          <p:spTgt spid="1411"/>
                                        </p:tgtEl>
                                        <p:attrNameLst>
                                          <p:attrName>style.visibility</p:attrName>
                                        </p:attrNameLst>
                                      </p:cBhvr>
                                      <p:to>
                                        <p:strVal val="visible"/>
                                      </p:to>
                                    </p:set>
                                    <p:animEffect filter="dissolve" transition="in">
                                      <p:cBhvr>
                                        <p:cTn id="53" dur="800"/>
                                        <p:tgtEl>
                                          <p:spTgt spid="1411"/>
                                        </p:tgtEl>
                                      </p:cBhvr>
                                    </p:animEffect>
                                  </p:childTnLst>
                                </p:cTn>
                              </p:par>
                            </p:childTnLst>
                          </p:cTn>
                        </p:par>
                        <p:par>
                          <p:cTn id="54" fill="hold">
                            <p:stCondLst>
                              <p:cond delay="9100"/>
                            </p:stCondLst>
                            <p:childTnLst>
                              <p:par>
                                <p:cTn id="55" presetClass="entr" nodeType="afterEffect" presetID="10" grpId="12" fill="hold">
                                  <p:stCondLst>
                                    <p:cond delay="0"/>
                                  </p:stCondLst>
                                  <p:iterate type="el" backwards="0">
                                    <p:tmAbs val="0"/>
                                  </p:iterate>
                                  <p:childTnLst>
                                    <p:set>
                                      <p:cBhvr>
                                        <p:cTn id="56" fill="hold"/>
                                        <p:tgtEl>
                                          <p:spTgt spid="1401"/>
                                        </p:tgtEl>
                                        <p:attrNameLst>
                                          <p:attrName>style.visibility</p:attrName>
                                        </p:attrNameLst>
                                      </p:cBhvr>
                                      <p:to>
                                        <p:strVal val="visible"/>
                                      </p:to>
                                    </p:set>
                                    <p:animEffect filter="fade" transition="in">
                                      <p:cBhvr>
                                        <p:cTn id="57" dur="800"/>
                                        <p:tgtEl>
                                          <p:spTgt spid="1401"/>
                                        </p:tgtEl>
                                      </p:cBhvr>
                                    </p:animEffect>
                                  </p:childTnLst>
                                </p:cTn>
                              </p:par>
                            </p:childTnLst>
                          </p:cTn>
                        </p:par>
                        <p:par>
                          <p:cTn id="58" fill="hold">
                            <p:stCondLst>
                              <p:cond delay="9900"/>
                            </p:stCondLst>
                            <p:childTnLst>
                              <p:par>
                                <p:cTn id="59" presetClass="entr" nodeType="afterEffect" presetID="10" grpId="13" fill="hold">
                                  <p:stCondLst>
                                    <p:cond delay="0"/>
                                  </p:stCondLst>
                                  <p:iterate type="el" backwards="0">
                                    <p:tmAbs val="0"/>
                                  </p:iterate>
                                  <p:childTnLst>
                                    <p:set>
                                      <p:cBhvr>
                                        <p:cTn id="60" fill="hold"/>
                                        <p:tgtEl>
                                          <p:spTgt spid="1384"/>
                                        </p:tgtEl>
                                        <p:attrNameLst>
                                          <p:attrName>style.visibility</p:attrName>
                                        </p:attrNameLst>
                                      </p:cBhvr>
                                      <p:to>
                                        <p:strVal val="visible"/>
                                      </p:to>
                                    </p:set>
                                    <p:animEffect filter="fade" transition="in">
                                      <p:cBhvr>
                                        <p:cTn id="61" dur="1250"/>
                                        <p:tgtEl>
                                          <p:spTgt spid="1384"/>
                                        </p:tgtEl>
                                      </p:cBhvr>
                                    </p:animEffect>
                                  </p:childTnLst>
                                </p:cTn>
                              </p:par>
                            </p:childTnLst>
                          </p:cTn>
                        </p:par>
                        <p:par>
                          <p:cTn id="62" fill="hold">
                            <p:stCondLst>
                              <p:cond delay="11150"/>
                            </p:stCondLst>
                            <p:childTnLst>
                              <p:par>
                                <p:cTn id="63" presetClass="entr" nodeType="afterEffect" presetID="9" grpId="14" fill="hold">
                                  <p:stCondLst>
                                    <p:cond delay="500"/>
                                  </p:stCondLst>
                                  <p:iterate type="el" backwards="0">
                                    <p:tmAbs val="0"/>
                                  </p:iterate>
                                  <p:childTnLst>
                                    <p:set>
                                      <p:cBhvr>
                                        <p:cTn id="64" fill="hold"/>
                                        <p:tgtEl>
                                          <p:spTgt spid="1410"/>
                                        </p:tgtEl>
                                        <p:attrNameLst>
                                          <p:attrName>style.visibility</p:attrName>
                                        </p:attrNameLst>
                                      </p:cBhvr>
                                      <p:to>
                                        <p:strVal val="visible"/>
                                      </p:to>
                                    </p:set>
                                    <p:animEffect filter="dissolve" transition="in">
                                      <p:cBhvr>
                                        <p:cTn id="65" dur="800"/>
                                        <p:tgtEl>
                                          <p:spTgt spid="1410"/>
                                        </p:tgtEl>
                                      </p:cBhvr>
                                    </p:animEffect>
                                  </p:childTnLst>
                                </p:cTn>
                              </p:par>
                            </p:childTnLst>
                          </p:cTn>
                        </p:par>
                        <p:par>
                          <p:cTn id="66" fill="hold">
                            <p:stCondLst>
                              <p:cond delay="12450"/>
                            </p:stCondLst>
                            <p:childTnLst>
                              <p:par>
                                <p:cTn id="67" presetClass="entr" nodeType="afterEffect" presetSubtype="32" presetID="23" grpId="15" fill="hold">
                                  <p:stCondLst>
                                    <p:cond delay="0"/>
                                  </p:stCondLst>
                                  <p:iterate type="el" backwards="0">
                                    <p:tmAbs val="0"/>
                                  </p:iterate>
                                  <p:childTnLst>
                                    <p:set>
                                      <p:cBhvr>
                                        <p:cTn id="68" fill="hold"/>
                                        <p:tgtEl>
                                          <p:spTgt spid="1409"/>
                                        </p:tgtEl>
                                        <p:attrNameLst>
                                          <p:attrName>style.visibility</p:attrName>
                                        </p:attrNameLst>
                                      </p:cBhvr>
                                      <p:to>
                                        <p:strVal val="visible"/>
                                      </p:to>
                                    </p:set>
                                    <p:anim calcmode="lin" valueType="num">
                                      <p:cBhvr>
                                        <p:cTn id="69" dur="800" fill="hold"/>
                                        <p:tgtEl>
                                          <p:spTgt spid="1409"/>
                                        </p:tgtEl>
                                        <p:attrNameLst>
                                          <p:attrName>ppt_w</p:attrName>
                                        </p:attrNameLst>
                                      </p:cBhvr>
                                      <p:tavLst>
                                        <p:tav tm="0">
                                          <p:val>
                                            <p:strVal val="4*#ppt_w"/>
                                          </p:val>
                                        </p:tav>
                                        <p:tav tm="100000">
                                          <p:val>
                                            <p:strVal val="#ppt_w"/>
                                          </p:val>
                                        </p:tav>
                                      </p:tavLst>
                                    </p:anim>
                                    <p:anim calcmode="lin" valueType="num">
                                      <p:cBhvr>
                                        <p:cTn id="70" dur="800" fill="hold"/>
                                        <p:tgtEl>
                                          <p:spTgt spid="1409"/>
                                        </p:tgtEl>
                                        <p:attrNameLst>
                                          <p:attrName>ppt_h</p:attrName>
                                        </p:attrNameLst>
                                      </p:cBhvr>
                                      <p:tavLst>
                                        <p:tav tm="0">
                                          <p:val>
                                            <p:strVal val="4*#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Class="exit" nodeType="clickEffect" presetID="10" grpId="16" fill="hold">
                                  <p:stCondLst>
                                    <p:cond delay="0"/>
                                  </p:stCondLst>
                                  <p:iterate type="el" backwards="0">
                                    <p:tmAbs val="0"/>
                                  </p:iterate>
                                  <p:childTnLst>
                                    <p:animEffect filter="fade" transition="out">
                                      <p:cBhvr>
                                        <p:cTn id="74" dur="1000" fill="hold"/>
                                        <p:tgtEl>
                                          <p:spTgt spid="1384"/>
                                        </p:tgtEl>
                                      </p:cBhvr>
                                    </p:animEffect>
                                    <p:set>
                                      <p:cBhvr>
                                        <p:cTn id="75" fill="hold">
                                          <p:stCondLst>
                                            <p:cond delay="999"/>
                                          </p:stCondLst>
                                        </p:cTn>
                                        <p:tgtEl>
                                          <p:spTgt spid="1384"/>
                                        </p:tgtEl>
                                        <p:attrNameLst>
                                          <p:attrName>style.visibility</p:attrName>
                                        </p:attrNameLst>
                                      </p:cBhvr>
                                      <p:to>
                                        <p:strVal val="hidden"/>
                                      </p:to>
                                    </p:set>
                                  </p:childTnLst>
                                </p:cTn>
                              </p:par>
                            </p:childTnLst>
                          </p:cTn>
                        </p:par>
                        <p:par>
                          <p:cTn id="76" fill="hold">
                            <p:stCondLst>
                              <p:cond delay="1000"/>
                            </p:stCondLst>
                            <p:childTnLst>
                              <p:par>
                                <p:cTn id="77" presetClass="exit" nodeType="afterEffect" presetID="10" grpId="17" fill="hold">
                                  <p:stCondLst>
                                    <p:cond delay="0"/>
                                  </p:stCondLst>
                                  <p:iterate type="el" backwards="0">
                                    <p:tmAbs val="0"/>
                                  </p:iterate>
                                  <p:childTnLst>
                                    <p:animEffect filter="fade" transition="out">
                                      <p:cBhvr>
                                        <p:cTn id="78" dur="1000" fill="hold"/>
                                        <p:tgtEl>
                                          <p:spTgt spid="1410"/>
                                        </p:tgtEl>
                                      </p:cBhvr>
                                    </p:animEffect>
                                    <p:set>
                                      <p:cBhvr>
                                        <p:cTn id="79" fill="hold">
                                          <p:stCondLst>
                                            <p:cond delay="999"/>
                                          </p:stCondLst>
                                        </p:cTn>
                                        <p:tgtEl>
                                          <p:spTgt spid="1410"/>
                                        </p:tgtEl>
                                        <p:attrNameLst>
                                          <p:attrName>style.visibility</p:attrName>
                                        </p:attrNameLst>
                                      </p:cBhvr>
                                      <p:to>
                                        <p:strVal val="hidden"/>
                                      </p:to>
                                    </p:set>
                                  </p:childTnLst>
                                </p:cTn>
                              </p:par>
                            </p:childTnLst>
                          </p:cTn>
                        </p:par>
                        <p:par>
                          <p:cTn id="80" fill="hold">
                            <p:stCondLst>
                              <p:cond delay="2000"/>
                            </p:stCondLst>
                            <p:childTnLst>
                              <p:par>
                                <p:cTn id="81" presetClass="exit" nodeType="afterEffect" presetID="10" grpId="18" fill="hold">
                                  <p:stCondLst>
                                    <p:cond delay="0"/>
                                  </p:stCondLst>
                                  <p:iterate type="el" backwards="0">
                                    <p:tmAbs val="0"/>
                                  </p:iterate>
                                  <p:childTnLst>
                                    <p:animEffect filter="fade" transition="out">
                                      <p:cBhvr>
                                        <p:cTn id="82" dur="800" fill="hold"/>
                                        <p:tgtEl>
                                          <p:spTgt spid="1409"/>
                                        </p:tgtEl>
                                      </p:cBhvr>
                                    </p:animEffect>
                                    <p:set>
                                      <p:cBhvr>
                                        <p:cTn id="83" fill="hold">
                                          <p:stCondLst>
                                            <p:cond delay="799"/>
                                          </p:stCondLst>
                                        </p:cTn>
                                        <p:tgtEl>
                                          <p:spTgt spid="1409"/>
                                        </p:tgtEl>
                                        <p:attrNameLst>
                                          <p:attrName>style.visibility</p:attrName>
                                        </p:attrNameLst>
                                      </p:cBhvr>
                                      <p:to>
                                        <p:strVal val="hidden"/>
                                      </p:to>
                                    </p:set>
                                  </p:childTnLst>
                                </p:cTn>
                              </p:par>
                            </p:childTnLst>
                          </p:cTn>
                        </p:par>
                        <p:par>
                          <p:cTn id="84" fill="hold">
                            <p:stCondLst>
                              <p:cond delay="2800"/>
                            </p:stCondLst>
                            <p:childTnLst>
                              <p:par>
                                <p:cTn id="85" presetClass="entr" nodeType="afterEffect" presetID="9" grpId="19" fill="hold">
                                  <p:stCondLst>
                                    <p:cond delay="0"/>
                                  </p:stCondLst>
                                  <p:iterate type="el" backwards="0">
                                    <p:tmAbs val="0"/>
                                  </p:iterate>
                                  <p:childTnLst>
                                    <p:set>
                                      <p:cBhvr>
                                        <p:cTn id="86" fill="hold"/>
                                        <p:tgtEl>
                                          <p:spTgt spid="1397"/>
                                        </p:tgtEl>
                                        <p:attrNameLst>
                                          <p:attrName>style.visibility</p:attrName>
                                        </p:attrNameLst>
                                      </p:cBhvr>
                                      <p:to>
                                        <p:strVal val="visible"/>
                                      </p:to>
                                    </p:set>
                                    <p:animEffect filter="dissolve" transition="in">
                                      <p:cBhvr>
                                        <p:cTn id="87" dur="800"/>
                                        <p:tgtEl>
                                          <p:spTgt spid="1397"/>
                                        </p:tgtEl>
                                      </p:cBhvr>
                                    </p:animEffect>
                                  </p:childTnLst>
                                </p:cTn>
                              </p:par>
                            </p:childTnLst>
                          </p:cTn>
                        </p:par>
                        <p:par>
                          <p:cTn id="88" fill="hold">
                            <p:stCondLst>
                              <p:cond delay="3600"/>
                            </p:stCondLst>
                            <p:childTnLst>
                              <p:par>
                                <p:cTn id="89" presetClass="entr" nodeType="afterEffect" presetSubtype="0" presetID="15" grpId="20" fill="hold">
                                  <p:stCondLst>
                                    <p:cond delay="0"/>
                                  </p:stCondLst>
                                  <p:iterate type="el" backwards="0">
                                    <p:tmAbs val="0"/>
                                  </p:iterate>
                                  <p:childTnLst>
                                    <p:set>
                                      <p:cBhvr>
                                        <p:cTn id="90" fill="hold"/>
                                        <p:tgtEl>
                                          <p:spTgt spid="1388"/>
                                        </p:tgtEl>
                                        <p:attrNameLst>
                                          <p:attrName>style.visibility</p:attrName>
                                        </p:attrNameLst>
                                      </p:cBhvr>
                                      <p:to>
                                        <p:strVal val="visible"/>
                                      </p:to>
                                    </p:set>
                                    <p:anim calcmode="lin" valueType="num">
                                      <p:cBhvr>
                                        <p:cTn id="91" dur="1250" fill="hold"/>
                                        <p:tgtEl>
                                          <p:spTgt spid="1388"/>
                                        </p:tgtEl>
                                        <p:attrNameLst>
                                          <p:attrName>ppt_w</p:attrName>
                                        </p:attrNameLst>
                                      </p:cBhvr>
                                      <p:tavLst>
                                        <p:tav tm="0">
                                          <p:val>
                                            <p:fltVal val="0"/>
                                          </p:val>
                                        </p:tav>
                                        <p:tav tm="100000">
                                          <p:val>
                                            <p:strVal val="#ppt_w"/>
                                          </p:val>
                                        </p:tav>
                                      </p:tavLst>
                                    </p:anim>
                                    <p:anim calcmode="lin" valueType="num">
                                      <p:cBhvr>
                                        <p:cTn id="92" dur="1250" fill="hold"/>
                                        <p:tgtEl>
                                          <p:spTgt spid="1388"/>
                                        </p:tgtEl>
                                        <p:attrNameLst>
                                          <p:attrName>ppt_h</p:attrName>
                                        </p:attrNameLst>
                                      </p:cBhvr>
                                      <p:tavLst>
                                        <p:tav tm="0">
                                          <p:val>
                                            <p:fltVal val="0"/>
                                          </p:val>
                                        </p:tav>
                                        <p:tav tm="100000">
                                          <p:val>
                                            <p:strVal val="#ppt_h"/>
                                          </p:val>
                                        </p:tav>
                                      </p:tavLst>
                                    </p:anim>
                                    <p:anim calcmode="lin" valueType="num">
                                      <p:cBhvr>
                                        <p:cTn id="93" dur="1250" fill="hold"/>
                                        <p:tgtEl>
                                          <p:spTgt spid="1388"/>
                                        </p:tgtEl>
                                        <p:attrNameLst>
                                          <p:attrName>ppt_x</p:attrName>
                                        </p:attrNameLst>
                                      </p:cBhvr>
                                      <p:tavLst>
                                        <p:tav tm="0" fmla="#ppt_x+(cos(-2*pi*(1-$))*-#ppt_x-sin(-2*pi*(1-$))*(1-#ppt_y))*(1-$)">
                                          <p:val>
                                            <p:fltVal val="0"/>
                                          </p:val>
                                        </p:tav>
                                        <p:tav tm="100000">
                                          <p:val>
                                            <p:fltVal val="1"/>
                                          </p:val>
                                        </p:tav>
                                      </p:tavLst>
                                    </p:anim>
                                    <p:anim calcmode="lin" valueType="num">
                                      <p:cBhvr>
                                        <p:cTn id="94" dur="1250" fill="hold"/>
                                        <p:tgtEl>
                                          <p:spTgt spid="1388"/>
                                        </p:tgtEl>
                                        <p:attrNameLst>
                                          <p:attrName>ppt_y</p:attrName>
                                        </p:attrNameLst>
                                      </p:cBhvr>
                                      <p:tavLst>
                                        <p:tav tm="0" fmla="#ppt_y+(sin(-2*pi*(1-$))*-#ppt_x+cos(-2*pi*(1-$))*(1-#ppt_y))*(1-$)">
                                          <p:val>
                                            <p:fltVal val="0"/>
                                          </p:val>
                                        </p:tav>
                                        <p:tav tm="100000">
                                          <p:val>
                                            <p:fltVal val="1"/>
                                          </p:val>
                                        </p:tav>
                                      </p:tavLst>
                                    </p:anim>
                                  </p:childTnLst>
                                </p:cTn>
                              </p:par>
                            </p:childTnLst>
                          </p:cTn>
                        </p:par>
                        <p:par>
                          <p:cTn id="95" fill="hold">
                            <p:stCondLst>
                              <p:cond delay="4850"/>
                            </p:stCondLst>
                            <p:childTnLst>
                              <p:par>
                                <p:cTn id="96" presetClass="entr" nodeType="afterEffect" presetSubtype="32" presetID="23" grpId="21" fill="hold">
                                  <p:stCondLst>
                                    <p:cond delay="0"/>
                                  </p:stCondLst>
                                  <p:iterate type="el" backwards="0">
                                    <p:tmAbs val="0"/>
                                  </p:iterate>
                                  <p:childTnLst>
                                    <p:set>
                                      <p:cBhvr>
                                        <p:cTn id="97" fill="hold"/>
                                        <p:tgtEl>
                                          <p:spTgt spid="1394"/>
                                        </p:tgtEl>
                                        <p:attrNameLst>
                                          <p:attrName>style.visibility</p:attrName>
                                        </p:attrNameLst>
                                      </p:cBhvr>
                                      <p:to>
                                        <p:strVal val="visible"/>
                                      </p:to>
                                    </p:set>
                                    <p:anim calcmode="lin" valueType="num">
                                      <p:cBhvr>
                                        <p:cTn id="98" dur="1250" fill="hold"/>
                                        <p:tgtEl>
                                          <p:spTgt spid="1394"/>
                                        </p:tgtEl>
                                        <p:attrNameLst>
                                          <p:attrName>ppt_w</p:attrName>
                                        </p:attrNameLst>
                                      </p:cBhvr>
                                      <p:tavLst>
                                        <p:tav tm="0">
                                          <p:val>
                                            <p:strVal val="4*#ppt_w"/>
                                          </p:val>
                                        </p:tav>
                                        <p:tav tm="100000">
                                          <p:val>
                                            <p:strVal val="#ppt_w"/>
                                          </p:val>
                                        </p:tav>
                                      </p:tavLst>
                                    </p:anim>
                                    <p:anim calcmode="lin" valueType="num">
                                      <p:cBhvr>
                                        <p:cTn id="99" dur="1250" fill="hold"/>
                                        <p:tgtEl>
                                          <p:spTgt spid="1394"/>
                                        </p:tgtEl>
                                        <p:attrNameLst>
                                          <p:attrName>ppt_h</p:attrName>
                                        </p:attrNameLst>
                                      </p:cBhvr>
                                      <p:tavLst>
                                        <p:tav tm="0">
                                          <p:val>
                                            <p:strVal val="4*#ppt_h"/>
                                          </p:val>
                                        </p:tav>
                                        <p:tav tm="100000">
                                          <p:val>
                                            <p:strVal val="#ppt_h"/>
                                          </p:val>
                                        </p:tav>
                                      </p:tavLst>
                                    </p:anim>
                                  </p:childTnLst>
                                </p:cTn>
                              </p:par>
                            </p:childTnLst>
                          </p:cTn>
                        </p:par>
                        <p:par>
                          <p:cTn id="100" fill="hold">
                            <p:stCondLst>
                              <p:cond delay="6100"/>
                            </p:stCondLst>
                            <p:childTnLst>
                              <p:par>
                                <p:cTn id="101" presetClass="entr" nodeType="afterEffect" presetID="9" grpId="22" fill="hold">
                                  <p:stCondLst>
                                    <p:cond delay="0"/>
                                  </p:stCondLst>
                                  <p:iterate type="el" backwards="0">
                                    <p:tmAbs val="0"/>
                                  </p:iterate>
                                  <p:childTnLst>
                                    <p:set>
                                      <p:cBhvr>
                                        <p:cTn id="102" fill="hold"/>
                                        <p:tgtEl>
                                          <p:spTgt spid="1415"/>
                                        </p:tgtEl>
                                        <p:attrNameLst>
                                          <p:attrName>style.visibility</p:attrName>
                                        </p:attrNameLst>
                                      </p:cBhvr>
                                      <p:to>
                                        <p:strVal val="visible"/>
                                      </p:to>
                                    </p:set>
                                    <p:animEffect filter="dissolve" transition="in">
                                      <p:cBhvr>
                                        <p:cTn id="103" dur="800"/>
                                        <p:tgtEl>
                                          <p:spTgt spid="1415"/>
                                        </p:tgtEl>
                                      </p:cBhvr>
                                    </p:animEffect>
                                  </p:childTnLst>
                                </p:cTn>
                              </p:par>
                            </p:childTnLst>
                          </p:cTn>
                        </p:par>
                        <p:par>
                          <p:cTn id="104" fill="hold">
                            <p:stCondLst>
                              <p:cond delay="6900"/>
                            </p:stCondLst>
                            <p:childTnLst>
                              <p:par>
                                <p:cTn id="105" presetClass="entr" nodeType="afterEffect" presetID="10" grpId="23" fill="hold">
                                  <p:stCondLst>
                                    <p:cond delay="0"/>
                                  </p:stCondLst>
                                  <p:iterate type="el" backwards="0">
                                    <p:tmAbs val="0"/>
                                  </p:iterate>
                                  <p:childTnLst>
                                    <p:set>
                                      <p:cBhvr>
                                        <p:cTn id="106" fill="hold"/>
                                        <p:tgtEl>
                                          <p:spTgt spid="1405"/>
                                        </p:tgtEl>
                                        <p:attrNameLst>
                                          <p:attrName>style.visibility</p:attrName>
                                        </p:attrNameLst>
                                      </p:cBhvr>
                                      <p:to>
                                        <p:strVal val="visible"/>
                                      </p:to>
                                    </p:set>
                                    <p:animEffect filter="fade" transition="in">
                                      <p:cBhvr>
                                        <p:cTn id="107" dur="800"/>
                                        <p:tgtEl>
                                          <p:spTgt spid="1405"/>
                                        </p:tgtEl>
                                      </p:cBhvr>
                                    </p:animEffect>
                                  </p:childTnLst>
                                </p:cTn>
                              </p:par>
                            </p:childTnLst>
                          </p:cTn>
                        </p:par>
                      </p:childTnLst>
                    </p:cTn>
                  </p:par>
                  <p:par>
                    <p:cTn id="108" fill="hold">
                      <p:stCondLst>
                        <p:cond delay="indefinite"/>
                      </p:stCondLst>
                      <p:childTnLst>
                        <p:par>
                          <p:cTn id="109" fill="hold">
                            <p:stCondLst>
                              <p:cond delay="0"/>
                            </p:stCondLst>
                            <p:childTnLst>
                              <p:par>
                                <p:cTn id="110" presetClass="emph" nodeType="clickEffect" presetSubtype="0" presetID="8" grpId="25" accel="50000" decel="50000" fill="hold">
                                  <p:stCondLst>
                                    <p:cond delay="0"/>
                                  </p:stCondLst>
                                  <p:childTnLst>
                                    <p:animRot by="43200000">
                                      <p:cBhvr>
                                        <p:cTn id="111" dur="800" fill="hold"/>
                                        <p:tgtEl>
                                          <p:spTgt spid="1388"/>
                                        </p:tgtEl>
                                        <p:attrNameLst>
                                          <p:attrName>r</p:attrName>
                                        </p:attrNameLst>
                                      </p:cBhvr>
                                    </p:animRot>
                                  </p:childTnLst>
                                </p:cTn>
                              </p:par>
                            </p:childTnLst>
                          </p:cTn>
                        </p:par>
                        <p:par>
                          <p:cTn id="112" fill="hold">
                            <p:stCondLst>
                              <p:cond delay="800"/>
                            </p:stCondLst>
                            <p:childTnLst>
                              <p:par>
                                <p:cTn id="113" presetClass="entr" nodeType="afterEffect" presetID="9" grpId="27" fill="hold">
                                  <p:stCondLst>
                                    <p:cond delay="0"/>
                                  </p:stCondLst>
                                  <p:iterate type="el" backwards="0">
                                    <p:tmAbs val="0"/>
                                  </p:iterate>
                                  <p:childTnLst>
                                    <p:set>
                                      <p:cBhvr>
                                        <p:cTn id="114" fill="hold"/>
                                        <p:tgtEl>
                                          <p:spTgt spid="1408"/>
                                        </p:tgtEl>
                                        <p:attrNameLst>
                                          <p:attrName>style.visibility</p:attrName>
                                        </p:attrNameLst>
                                      </p:cBhvr>
                                      <p:to>
                                        <p:strVal val="visible"/>
                                      </p:to>
                                    </p:set>
                                    <p:animEffect filter="dissolve" transition="in">
                                      <p:cBhvr>
                                        <p:cTn id="115" dur="800"/>
                                        <p:tgtEl>
                                          <p:spTgt spid="1408"/>
                                        </p:tgtEl>
                                      </p:cBhvr>
                                    </p:animEffect>
                                  </p:childTnLst>
                                </p:cTn>
                              </p:par>
                            </p:childTnLst>
                          </p:cTn>
                        </p:par>
                        <p:par>
                          <p:cTn id="116" fill="hold">
                            <p:stCondLst>
                              <p:cond delay="1600"/>
                            </p:stCondLst>
                            <p:childTnLst>
                              <p:par>
                                <p:cTn id="117" presetClass="entr" nodeType="afterEffect" presetSubtype="0" presetID="15" grpId="28" fill="hold">
                                  <p:stCondLst>
                                    <p:cond delay="0"/>
                                  </p:stCondLst>
                                  <p:iterate type="el" backwards="0">
                                    <p:tmAbs val="0"/>
                                  </p:iterate>
                                  <p:childTnLst>
                                    <p:set>
                                      <p:cBhvr>
                                        <p:cTn id="118" fill="hold"/>
                                        <p:tgtEl>
                                          <p:spTgt spid="1398"/>
                                        </p:tgtEl>
                                        <p:attrNameLst>
                                          <p:attrName>style.visibility</p:attrName>
                                        </p:attrNameLst>
                                      </p:cBhvr>
                                      <p:to>
                                        <p:strVal val="visible"/>
                                      </p:to>
                                    </p:set>
                                    <p:anim calcmode="lin" valueType="num">
                                      <p:cBhvr>
                                        <p:cTn id="119" dur="1250" fill="hold"/>
                                        <p:tgtEl>
                                          <p:spTgt spid="1398"/>
                                        </p:tgtEl>
                                        <p:attrNameLst>
                                          <p:attrName>ppt_w</p:attrName>
                                        </p:attrNameLst>
                                      </p:cBhvr>
                                      <p:tavLst>
                                        <p:tav tm="0">
                                          <p:val>
                                            <p:fltVal val="0"/>
                                          </p:val>
                                        </p:tav>
                                        <p:tav tm="100000">
                                          <p:val>
                                            <p:strVal val="#ppt_w"/>
                                          </p:val>
                                        </p:tav>
                                      </p:tavLst>
                                    </p:anim>
                                    <p:anim calcmode="lin" valueType="num">
                                      <p:cBhvr>
                                        <p:cTn id="120" dur="1250" fill="hold"/>
                                        <p:tgtEl>
                                          <p:spTgt spid="1398"/>
                                        </p:tgtEl>
                                        <p:attrNameLst>
                                          <p:attrName>ppt_h</p:attrName>
                                        </p:attrNameLst>
                                      </p:cBhvr>
                                      <p:tavLst>
                                        <p:tav tm="0">
                                          <p:val>
                                            <p:fltVal val="0"/>
                                          </p:val>
                                        </p:tav>
                                        <p:tav tm="100000">
                                          <p:val>
                                            <p:strVal val="#ppt_h"/>
                                          </p:val>
                                        </p:tav>
                                      </p:tavLst>
                                    </p:anim>
                                    <p:anim calcmode="lin" valueType="num">
                                      <p:cBhvr>
                                        <p:cTn id="121" dur="1250" fill="hold"/>
                                        <p:tgtEl>
                                          <p:spTgt spid="1398"/>
                                        </p:tgtEl>
                                        <p:attrNameLst>
                                          <p:attrName>ppt_x</p:attrName>
                                        </p:attrNameLst>
                                      </p:cBhvr>
                                      <p:tavLst>
                                        <p:tav tm="0" fmla="#ppt_x+(cos(-2*pi*(1-$))*-#ppt_x-sin(-2*pi*(1-$))*(1-#ppt_y))*(1-$)">
                                          <p:val>
                                            <p:fltVal val="0"/>
                                          </p:val>
                                        </p:tav>
                                        <p:tav tm="100000">
                                          <p:val>
                                            <p:fltVal val="1"/>
                                          </p:val>
                                        </p:tav>
                                      </p:tavLst>
                                    </p:anim>
                                    <p:anim calcmode="lin" valueType="num">
                                      <p:cBhvr>
                                        <p:cTn id="122" dur="1250" fill="hold"/>
                                        <p:tgtEl>
                                          <p:spTgt spid="1398"/>
                                        </p:tgtEl>
                                        <p:attrNameLst>
                                          <p:attrName>ppt_y</p:attrName>
                                        </p:attrNameLst>
                                      </p:cBhvr>
                                      <p:tavLst>
                                        <p:tav tm="0" fmla="#ppt_y+(sin(-2*pi*(1-$))*-#ppt_x+cos(-2*pi*(1-$))*(1-#ppt_y))*(1-$)">
                                          <p:val>
                                            <p:fltVal val="0"/>
                                          </p:val>
                                        </p:tav>
                                        <p:tav tm="100000">
                                          <p:val>
                                            <p:fltVal val="1"/>
                                          </p:val>
                                        </p:tav>
                                      </p:tavLst>
                                    </p:anim>
                                  </p:childTnLst>
                                </p:cTn>
                              </p:par>
                            </p:childTnLst>
                          </p:cTn>
                        </p:par>
                        <p:par>
                          <p:cTn id="123" fill="hold">
                            <p:stCondLst>
                              <p:cond delay="2850"/>
                            </p:stCondLst>
                            <p:childTnLst>
                              <p:par>
                                <p:cTn id="124" presetClass="entr" nodeType="afterEffect" presetSubtype="32" presetID="23" grpId="29" fill="hold">
                                  <p:stCondLst>
                                    <p:cond delay="0"/>
                                  </p:stCondLst>
                                  <p:iterate type="el" backwards="0">
                                    <p:tmAbs val="0"/>
                                  </p:iterate>
                                  <p:childTnLst>
                                    <p:set>
                                      <p:cBhvr>
                                        <p:cTn id="125" fill="hold"/>
                                        <p:tgtEl>
                                          <p:spTgt spid="1399"/>
                                        </p:tgtEl>
                                        <p:attrNameLst>
                                          <p:attrName>style.visibility</p:attrName>
                                        </p:attrNameLst>
                                      </p:cBhvr>
                                      <p:to>
                                        <p:strVal val="visible"/>
                                      </p:to>
                                    </p:set>
                                    <p:anim calcmode="lin" valueType="num">
                                      <p:cBhvr>
                                        <p:cTn id="126" dur="1250" fill="hold"/>
                                        <p:tgtEl>
                                          <p:spTgt spid="1399"/>
                                        </p:tgtEl>
                                        <p:attrNameLst>
                                          <p:attrName>ppt_w</p:attrName>
                                        </p:attrNameLst>
                                      </p:cBhvr>
                                      <p:tavLst>
                                        <p:tav tm="0">
                                          <p:val>
                                            <p:strVal val="4*#ppt_w"/>
                                          </p:val>
                                        </p:tav>
                                        <p:tav tm="100000">
                                          <p:val>
                                            <p:strVal val="#ppt_w"/>
                                          </p:val>
                                        </p:tav>
                                      </p:tavLst>
                                    </p:anim>
                                    <p:anim calcmode="lin" valueType="num">
                                      <p:cBhvr>
                                        <p:cTn id="127" dur="1250" fill="hold"/>
                                        <p:tgtEl>
                                          <p:spTgt spid="1399"/>
                                        </p:tgtEl>
                                        <p:attrNameLst>
                                          <p:attrName>ppt_h</p:attrName>
                                        </p:attrNameLst>
                                      </p:cBhvr>
                                      <p:tavLst>
                                        <p:tav tm="0">
                                          <p:val>
                                            <p:strVal val="4*#ppt_h"/>
                                          </p:val>
                                        </p:tav>
                                        <p:tav tm="100000">
                                          <p:val>
                                            <p:strVal val="#ppt_h"/>
                                          </p:val>
                                        </p:tav>
                                      </p:tavLst>
                                    </p:anim>
                                  </p:childTnLst>
                                </p:cTn>
                              </p:par>
                            </p:childTnLst>
                          </p:cTn>
                        </p:par>
                        <p:par>
                          <p:cTn id="128" fill="hold">
                            <p:stCondLst>
                              <p:cond delay="4100"/>
                            </p:stCondLst>
                            <p:childTnLst>
                              <p:par>
                                <p:cTn id="129" presetClass="entr" nodeType="afterEffect" presetID="9" grpId="30" fill="hold">
                                  <p:stCondLst>
                                    <p:cond delay="0"/>
                                  </p:stCondLst>
                                  <p:iterate type="el" backwards="0">
                                    <p:tmAbs val="0"/>
                                  </p:iterate>
                                  <p:childTnLst>
                                    <p:set>
                                      <p:cBhvr>
                                        <p:cTn id="130" fill="hold"/>
                                        <p:tgtEl>
                                          <p:spTgt spid="1417"/>
                                        </p:tgtEl>
                                        <p:attrNameLst>
                                          <p:attrName>style.visibility</p:attrName>
                                        </p:attrNameLst>
                                      </p:cBhvr>
                                      <p:to>
                                        <p:strVal val="visible"/>
                                      </p:to>
                                    </p:set>
                                    <p:animEffect filter="dissolve" transition="in">
                                      <p:cBhvr>
                                        <p:cTn id="131" dur="800"/>
                                        <p:tgtEl>
                                          <p:spTgt spid="1417"/>
                                        </p:tgtEl>
                                      </p:cBhvr>
                                    </p:animEffect>
                                  </p:childTnLst>
                                </p:cTn>
                              </p:par>
                            </p:childTnLst>
                          </p:cTn>
                        </p:par>
                        <p:par>
                          <p:cTn id="132" fill="hold">
                            <p:stCondLst>
                              <p:cond delay="4900"/>
                            </p:stCondLst>
                            <p:childTnLst>
                              <p:par>
                                <p:cTn id="133" presetClass="entr" nodeType="afterEffect" presetID="10" grpId="31" fill="hold">
                                  <p:stCondLst>
                                    <p:cond delay="0"/>
                                  </p:stCondLst>
                                  <p:iterate type="el" backwards="0">
                                    <p:tmAbs val="0"/>
                                  </p:iterate>
                                  <p:childTnLst>
                                    <p:set>
                                      <p:cBhvr>
                                        <p:cTn id="134" fill="hold"/>
                                        <p:tgtEl>
                                          <p:spTgt spid="1407"/>
                                        </p:tgtEl>
                                        <p:attrNameLst>
                                          <p:attrName>style.visibility</p:attrName>
                                        </p:attrNameLst>
                                      </p:cBhvr>
                                      <p:to>
                                        <p:strVal val="visible"/>
                                      </p:to>
                                    </p:set>
                                    <p:animEffect filter="fade" transition="in">
                                      <p:cBhvr>
                                        <p:cTn id="135" dur="800"/>
                                        <p:tgtEl>
                                          <p:spTgt spid="1407"/>
                                        </p:tgtEl>
                                      </p:cBhvr>
                                    </p:animEffect>
                                  </p:childTnLst>
                                </p:cTn>
                              </p:par>
                            </p:childTnLst>
                          </p:cTn>
                        </p:par>
                        <p:par>
                          <p:cTn id="136" fill="hold">
                            <p:stCondLst>
                              <p:cond delay="5700"/>
                            </p:stCondLst>
                            <p:childTnLst>
                              <p:par>
                                <p:cTn id="137" presetClass="entr" nodeType="afterEffect" presetSubtype="32" presetID="23" grpId="32" fill="hold">
                                  <p:stCondLst>
                                    <p:cond delay="0"/>
                                  </p:stCondLst>
                                  <p:iterate type="el" backwards="0">
                                    <p:tmAbs val="0"/>
                                  </p:iterate>
                                  <p:childTnLst>
                                    <p:set>
                                      <p:cBhvr>
                                        <p:cTn id="138" fill="hold"/>
                                        <p:tgtEl>
                                          <p:spTgt spid="1396"/>
                                        </p:tgtEl>
                                        <p:attrNameLst>
                                          <p:attrName>style.visibility</p:attrName>
                                        </p:attrNameLst>
                                      </p:cBhvr>
                                      <p:to>
                                        <p:strVal val="visible"/>
                                      </p:to>
                                    </p:set>
                                    <p:anim calcmode="lin" valueType="num">
                                      <p:cBhvr>
                                        <p:cTn id="139" dur="800" fill="hold"/>
                                        <p:tgtEl>
                                          <p:spTgt spid="1396"/>
                                        </p:tgtEl>
                                        <p:attrNameLst>
                                          <p:attrName>ppt_w</p:attrName>
                                        </p:attrNameLst>
                                      </p:cBhvr>
                                      <p:tavLst>
                                        <p:tav tm="0">
                                          <p:val>
                                            <p:strVal val="4*#ppt_w"/>
                                          </p:val>
                                        </p:tav>
                                        <p:tav tm="100000">
                                          <p:val>
                                            <p:strVal val="#ppt_w"/>
                                          </p:val>
                                        </p:tav>
                                      </p:tavLst>
                                    </p:anim>
                                    <p:anim calcmode="lin" valueType="num">
                                      <p:cBhvr>
                                        <p:cTn id="140" dur="800" fill="hold"/>
                                        <p:tgtEl>
                                          <p:spTgt spid="1396"/>
                                        </p:tgtEl>
                                        <p:attrNameLst>
                                          <p:attrName>ppt_h</p:attrName>
                                        </p:attrNameLst>
                                      </p:cBhvr>
                                      <p:tavLst>
                                        <p:tav tm="0">
                                          <p:val>
                                            <p:strVal val="4*#ppt_h"/>
                                          </p:val>
                                        </p:tav>
                                        <p:tav tm="100000">
                                          <p:val>
                                            <p:strVal val="#ppt_h"/>
                                          </p:val>
                                        </p:tav>
                                      </p:tavLst>
                                    </p:anim>
                                  </p:childTnLst>
                                </p:cTn>
                              </p:par>
                            </p:childTnLst>
                          </p:cTn>
                        </p:par>
                        <p:par>
                          <p:cTn id="141" fill="hold">
                            <p:stCondLst>
                              <p:cond delay="6500"/>
                            </p:stCondLst>
                            <p:childTnLst>
                              <p:par>
                                <p:cTn id="142" presetClass="entr" nodeType="afterEffect" presetSubtype="16" presetID="23" grpId="33" fill="hold">
                                  <p:stCondLst>
                                    <p:cond delay="300"/>
                                  </p:stCondLst>
                                  <p:iterate type="el" backwards="0">
                                    <p:tmAbs val="0"/>
                                  </p:iterate>
                                  <p:childTnLst>
                                    <p:set>
                                      <p:cBhvr>
                                        <p:cTn id="143" fill="hold"/>
                                        <p:tgtEl>
                                          <p:spTgt spid="1390"/>
                                        </p:tgtEl>
                                        <p:attrNameLst>
                                          <p:attrName>style.visibility</p:attrName>
                                        </p:attrNameLst>
                                      </p:cBhvr>
                                      <p:to>
                                        <p:strVal val="visible"/>
                                      </p:to>
                                    </p:set>
                                    <p:anim calcmode="lin" valueType="num">
                                      <p:cBhvr>
                                        <p:cTn id="144" dur="800" fill="hold"/>
                                        <p:tgtEl>
                                          <p:spTgt spid="1390"/>
                                        </p:tgtEl>
                                        <p:attrNameLst>
                                          <p:attrName>ppt_w</p:attrName>
                                        </p:attrNameLst>
                                      </p:cBhvr>
                                      <p:tavLst>
                                        <p:tav tm="0">
                                          <p:val>
                                            <p:fltVal val="0"/>
                                          </p:val>
                                        </p:tav>
                                        <p:tav tm="100000">
                                          <p:val>
                                            <p:strVal val="#ppt_w"/>
                                          </p:val>
                                        </p:tav>
                                      </p:tavLst>
                                    </p:anim>
                                    <p:anim calcmode="lin" valueType="num">
                                      <p:cBhvr>
                                        <p:cTn id="145" dur="800" fill="hold"/>
                                        <p:tgtEl>
                                          <p:spTgt spid="139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9" grpId="15"/>
      <p:bldP build="whole" bldLvl="1" animBg="1" rev="0" advAuto="0" spid="1385" grpId="5"/>
      <p:bldP build="whole" bldLvl="1" animBg="1" rev="0" advAuto="0" spid="1410" grpId="17"/>
      <p:bldP build="whole" bldLvl="1" animBg="1" rev="0" advAuto="0" spid="1409" grpId="18"/>
      <p:bldP build="whole" bldLvl="1" animBg="1" rev="0" advAuto="0" spid="1386" grpId="9"/>
      <p:bldP build="whole" bldLvl="1" animBg="1" rev="0" advAuto="0" spid="1403" grpId="8"/>
      <p:bldP build="whole" bldLvl="1" animBg="1" rev="0" advAuto="0" spid="1399" grpId="29"/>
      <p:bldP build="whole" bldLvl="1" animBg="1" rev="0" advAuto="0" spid="1417" grpId="30"/>
      <p:bldP build="whole" bldLvl="1" animBg="1" rev="0" advAuto="0" spid="1415" grpId="22"/>
      <p:bldP build="whole" bldLvl="1" animBg="1" rev="0" advAuto="0" spid="1396" grpId="32"/>
      <p:bldP build="whole" bldLvl="1" animBg="1" rev="0" advAuto="0" spid="1388" grpId="20"/>
      <p:bldP build="whole" bldLvl="1" animBg="1" rev="0" advAuto="0" spid="1384" grpId="13"/>
      <p:bldP build="whole" bldLvl="1" animBg="1" rev="0" advAuto="0" spid="1401" grpId="12"/>
      <p:bldP build="whole" bldLvl="1" animBg="1" rev="0" advAuto="0" spid="1388" grpId="25"/>
      <p:bldP build="whole" bldLvl="1" animBg="1" rev="0" advAuto="0" spid="1384" grpId="16"/>
      <p:bldP build="whole" bldLvl="1" animBg="1" rev="0" advAuto="0" spid="1405" grpId="23"/>
      <p:bldP build="whole" bldLvl="1" animBg="1" rev="0" advAuto="0" spid="1408" grpId="27"/>
      <p:bldP build="whole" bldLvl="1" animBg="1" rev="0" advAuto="0" spid="1390" grpId="33"/>
      <p:bldP build="whole" bldLvl="1" animBg="1" rev="0" advAuto="0" spid="1407" grpId="31"/>
      <p:bldP build="whole" bldLvl="1" animBg="1" rev="0" advAuto="0" spid="1393" grpId="4"/>
      <p:bldP build="whole" bldLvl="1" animBg="1" rev="0" advAuto="0" spid="1395" grpId="2"/>
      <p:bldP build="whole" bldLvl="1" animBg="1" rev="0" advAuto="0" spid="1391" grpId="6"/>
      <p:bldP build="whole" bldLvl="1" animBg="1" rev="0" advAuto="0" spid="1392" grpId="10"/>
      <p:bldP build="whole" bldLvl="1" animBg="1" rev="0" advAuto="0" spid="1411" grpId="11"/>
      <p:bldP build="whole" bldLvl="1" animBg="1" rev="0" advAuto="0" spid="1389" grpId="1"/>
      <p:bldP build="whole" bldLvl="1" animBg="1" rev="0" advAuto="0" spid="1397" grpId="19"/>
      <p:bldP build="whole" bldLvl="1" animBg="1" rev="0" advAuto="0" spid="1387" grpId="3"/>
      <p:bldP build="whole" bldLvl="1" animBg="1" rev="0" advAuto="0" spid="1413" grpId="7"/>
      <p:bldP build="whole" bldLvl="1" animBg="1" rev="0" advAuto="0" spid="1410" grpId="14"/>
      <p:bldP build="whole" bldLvl="1" animBg="1" rev="0" advAuto="0" spid="1394" grpId="21"/>
      <p:bldP build="whole" bldLvl="1" animBg="1" rev="0" advAuto="0" spid="1398" grpId="28"/>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420" name="Rounded Rectangle"/>
          <p:cNvSpPr/>
          <p:nvPr/>
        </p:nvSpPr>
        <p:spPr>
          <a:xfrm>
            <a:off x="3946052" y="5320755"/>
            <a:ext cx="16491896" cy="5065495"/>
          </a:xfrm>
          <a:prstGeom prst="roundRect">
            <a:avLst>
              <a:gd name="adj" fmla="val 8690"/>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21" name="Lock()"/>
          <p:cNvSpPr txBox="1"/>
          <p:nvPr/>
        </p:nvSpPr>
        <p:spPr>
          <a:xfrm>
            <a:off x="5039391" y="6309421"/>
            <a:ext cx="3784402" cy="167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0"/>
              </a:spcBef>
              <a:defRPr i="1" sz="8000">
                <a:solidFill>
                  <a:srgbClr val="00B0FF"/>
                </a:solidFill>
                <a:latin typeface="Meslo LG L DZ Regular for Powerline"/>
                <a:ea typeface="Meslo LG L DZ Regular for Powerline"/>
                <a:cs typeface="Meslo LG L DZ Regular for Powerline"/>
                <a:sym typeface="Meslo LG L DZ Regular for Powerline"/>
              </a:defRPr>
            </a:pPr>
            <a:r>
              <a:t>Lock</a:t>
            </a:r>
            <a:r>
              <a:rPr>
                <a:solidFill>
                  <a:srgbClr val="222222"/>
                </a:solidFill>
              </a:rPr>
              <a:t>()</a:t>
            </a:r>
          </a:p>
        </p:txBody>
      </p:sp>
      <p:sp>
        <p:nvSpPr>
          <p:cNvPr id="1422" name="Unlock()"/>
          <p:cNvSpPr txBox="1"/>
          <p:nvPr/>
        </p:nvSpPr>
        <p:spPr>
          <a:xfrm>
            <a:off x="5039391" y="7721182"/>
            <a:ext cx="5007769" cy="167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0"/>
              </a:spcBef>
              <a:defRPr i="1" sz="8000">
                <a:solidFill>
                  <a:srgbClr val="00B0FF"/>
                </a:solidFill>
                <a:latin typeface="Meslo LG L DZ Regular for Powerline"/>
                <a:ea typeface="Meslo LG L DZ Regular for Powerline"/>
                <a:cs typeface="Meslo LG L DZ Regular for Powerline"/>
                <a:sym typeface="Meslo LG L DZ Regular for Powerline"/>
              </a:defRPr>
            </a:pPr>
            <a:r>
              <a:t>Unlock</a:t>
            </a:r>
            <a:r>
              <a:rPr>
                <a:solidFill>
                  <a:srgbClr val="222222"/>
                </a:solidFill>
              </a:rPr>
              <a:t>()</a:t>
            </a:r>
          </a:p>
        </p:txBody>
      </p:sp>
      <p:sp>
        <p:nvSpPr>
          <p:cNvPr id="1423" name="TEST &amp; SET"/>
          <p:cNvSpPr txBox="1"/>
          <p:nvPr/>
        </p:nvSpPr>
        <p:spPr>
          <a:xfrm>
            <a:off x="11059520" y="6812102"/>
            <a:ext cx="8140904" cy="208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1400">
                <a:solidFill>
                  <a:srgbClr val="222222"/>
                </a:solidFill>
                <a:latin typeface="Avenir Next Heavy"/>
                <a:ea typeface="Avenir Next Heavy"/>
                <a:cs typeface="Avenir Next Heavy"/>
                <a:sym typeface="Avenir Next Heavy"/>
              </a:defRPr>
            </a:lvl1pPr>
          </a:lstStyle>
          <a:p>
            <a:pPr/>
            <a:r>
              <a:t>TEST &amp; SET</a:t>
            </a:r>
          </a:p>
        </p:txBody>
      </p:sp>
      <p:pic>
        <p:nvPicPr>
          <p:cNvPr id="1424" name="lock (1).png" descr="lock (1).png"/>
          <p:cNvPicPr>
            <a:picLocks noChangeAspect="1"/>
          </p:cNvPicPr>
          <p:nvPr/>
        </p:nvPicPr>
        <p:blipFill>
          <a:blip r:embed="rId3">
            <a:extLst/>
          </a:blip>
          <a:stretch>
            <a:fillRect/>
          </a:stretch>
        </p:blipFill>
        <p:spPr>
          <a:xfrm>
            <a:off x="11468089" y="3329750"/>
            <a:ext cx="1447822" cy="144782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420"/>
                                        </p:tgtEl>
                                        <p:attrNameLst>
                                          <p:attrName>style.visibility</p:attrName>
                                        </p:attrNameLst>
                                      </p:cBhvr>
                                      <p:to>
                                        <p:strVal val="visible"/>
                                      </p:to>
                                    </p:set>
                                    <p:anim calcmode="lin" valueType="num">
                                      <p:cBhvr>
                                        <p:cTn id="7" dur="800" fill="hold"/>
                                        <p:tgtEl>
                                          <p:spTgt spid="1420"/>
                                        </p:tgtEl>
                                        <p:attrNameLst>
                                          <p:attrName>ppt_w</p:attrName>
                                        </p:attrNameLst>
                                      </p:cBhvr>
                                      <p:tavLst>
                                        <p:tav tm="0">
                                          <p:val>
                                            <p:fltVal val="0"/>
                                          </p:val>
                                        </p:tav>
                                        <p:tav tm="100000">
                                          <p:val>
                                            <p:strVal val="#ppt_w"/>
                                          </p:val>
                                        </p:tav>
                                      </p:tavLst>
                                    </p:anim>
                                    <p:anim calcmode="lin" valueType="num">
                                      <p:cBhvr>
                                        <p:cTn id="8" dur="800" fill="hold"/>
                                        <p:tgtEl>
                                          <p:spTgt spid="1420"/>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10" presetID="19" grpId="2" fill="hold">
                                  <p:stCondLst>
                                    <p:cond delay="0"/>
                                  </p:stCondLst>
                                  <p:iterate type="el" backwards="0">
                                    <p:tmAbs val="0"/>
                                  </p:iterate>
                                  <p:childTnLst>
                                    <p:set>
                                      <p:cBhvr>
                                        <p:cTn id="11" fill="hold"/>
                                        <p:tgtEl>
                                          <p:spTgt spid="1424"/>
                                        </p:tgtEl>
                                        <p:attrNameLst>
                                          <p:attrName>style.visibility</p:attrName>
                                        </p:attrNameLst>
                                      </p:cBhvr>
                                      <p:to>
                                        <p:strVal val="visible"/>
                                      </p:to>
                                    </p:set>
                                    <p:anim calcmode="lin" valueType="num">
                                      <p:cBhvr>
                                        <p:cTn id="12" dur="800" fill="hold"/>
                                        <p:tgtEl>
                                          <p:spTgt spid="1424"/>
                                        </p:tgtEl>
                                        <p:attrNameLst>
                                          <p:attrName>ppt_w</p:attrName>
                                        </p:attrNameLst>
                                      </p:cBhvr>
                                      <p:tavLst>
                                        <p:tav tm="0" fmla="#ppt_w*sin(2.5*pi*$)">
                                          <p:val>
                                            <p:fltVal val="0"/>
                                          </p:val>
                                        </p:tav>
                                        <p:tav tm="100000">
                                          <p:val>
                                            <p:fltVal val="1"/>
                                          </p:val>
                                        </p:tav>
                                      </p:tavLst>
                                    </p:anim>
                                    <p:anim calcmode="lin" valueType="num">
                                      <p:cBhvr>
                                        <p:cTn id="13" dur="800" fill="hold"/>
                                        <p:tgtEl>
                                          <p:spTgt spid="1424"/>
                                        </p:tgtEl>
                                        <p:attrNameLst>
                                          <p:attrName>ppt_h</p:attrName>
                                        </p:attrNameLst>
                                      </p:cBhvr>
                                      <p:tavLst>
                                        <p:tav tm="0">
                                          <p:val>
                                            <p:strVal val="#ppt_h"/>
                                          </p:val>
                                        </p:tav>
                                        <p:tav tm="100000">
                                          <p:val>
                                            <p:strVal val="#ppt_h"/>
                                          </p:val>
                                        </p:tav>
                                      </p:tavLst>
                                    </p:anim>
                                  </p:childTnLst>
                                </p:cTn>
                              </p:par>
                            </p:childTnLst>
                          </p:cTn>
                        </p:par>
                        <p:par>
                          <p:cTn id="14" fill="hold">
                            <p:stCondLst>
                              <p:cond delay="1600"/>
                            </p:stCondLst>
                            <p:childTnLst>
                              <p:par>
                                <p:cTn id="15" presetClass="entr" nodeType="afterEffect" presetSubtype="32" presetID="23" grpId="3" fill="hold">
                                  <p:stCondLst>
                                    <p:cond delay="0"/>
                                  </p:stCondLst>
                                  <p:iterate type="el" backwards="0">
                                    <p:tmAbs val="0"/>
                                  </p:iterate>
                                  <p:childTnLst>
                                    <p:set>
                                      <p:cBhvr>
                                        <p:cTn id="16" fill="hold"/>
                                        <p:tgtEl>
                                          <p:spTgt spid="1421"/>
                                        </p:tgtEl>
                                        <p:attrNameLst>
                                          <p:attrName>style.visibility</p:attrName>
                                        </p:attrNameLst>
                                      </p:cBhvr>
                                      <p:to>
                                        <p:strVal val="visible"/>
                                      </p:to>
                                    </p:set>
                                    <p:anim calcmode="lin" valueType="num">
                                      <p:cBhvr>
                                        <p:cTn id="17" dur="1000" fill="hold"/>
                                        <p:tgtEl>
                                          <p:spTgt spid="1421"/>
                                        </p:tgtEl>
                                        <p:attrNameLst>
                                          <p:attrName>ppt_w</p:attrName>
                                        </p:attrNameLst>
                                      </p:cBhvr>
                                      <p:tavLst>
                                        <p:tav tm="0">
                                          <p:val>
                                            <p:strVal val="4*#ppt_w"/>
                                          </p:val>
                                        </p:tav>
                                        <p:tav tm="100000">
                                          <p:val>
                                            <p:strVal val="#ppt_w"/>
                                          </p:val>
                                        </p:tav>
                                      </p:tavLst>
                                    </p:anim>
                                    <p:anim calcmode="lin" valueType="num">
                                      <p:cBhvr>
                                        <p:cTn id="18" dur="1000" fill="hold"/>
                                        <p:tgtEl>
                                          <p:spTgt spid="1421"/>
                                        </p:tgtEl>
                                        <p:attrNameLst>
                                          <p:attrName>ppt_h</p:attrName>
                                        </p:attrNameLst>
                                      </p:cBhvr>
                                      <p:tavLst>
                                        <p:tav tm="0">
                                          <p:val>
                                            <p:strVal val="4*#ppt_h"/>
                                          </p:val>
                                        </p:tav>
                                        <p:tav tm="100000">
                                          <p:val>
                                            <p:strVal val="#ppt_h"/>
                                          </p:val>
                                        </p:tav>
                                      </p:tavLst>
                                    </p:anim>
                                  </p:childTnLst>
                                </p:cTn>
                              </p:par>
                            </p:childTnLst>
                          </p:cTn>
                        </p:par>
                        <p:par>
                          <p:cTn id="19" fill="hold">
                            <p:stCondLst>
                              <p:cond delay="2600"/>
                            </p:stCondLst>
                            <p:childTnLst>
                              <p:par>
                                <p:cTn id="20" presetClass="entr" nodeType="afterEffect" presetSubtype="32" presetID="23" grpId="4" fill="hold">
                                  <p:stCondLst>
                                    <p:cond delay="0"/>
                                  </p:stCondLst>
                                  <p:iterate type="el" backwards="0">
                                    <p:tmAbs val="0"/>
                                  </p:iterate>
                                  <p:childTnLst>
                                    <p:set>
                                      <p:cBhvr>
                                        <p:cTn id="21" fill="hold"/>
                                        <p:tgtEl>
                                          <p:spTgt spid="1422"/>
                                        </p:tgtEl>
                                        <p:attrNameLst>
                                          <p:attrName>style.visibility</p:attrName>
                                        </p:attrNameLst>
                                      </p:cBhvr>
                                      <p:to>
                                        <p:strVal val="visible"/>
                                      </p:to>
                                    </p:set>
                                    <p:anim calcmode="lin" valueType="num">
                                      <p:cBhvr>
                                        <p:cTn id="22" dur="1000" fill="hold"/>
                                        <p:tgtEl>
                                          <p:spTgt spid="1422"/>
                                        </p:tgtEl>
                                        <p:attrNameLst>
                                          <p:attrName>ppt_w</p:attrName>
                                        </p:attrNameLst>
                                      </p:cBhvr>
                                      <p:tavLst>
                                        <p:tav tm="0">
                                          <p:val>
                                            <p:strVal val="4*#ppt_w"/>
                                          </p:val>
                                        </p:tav>
                                        <p:tav tm="100000">
                                          <p:val>
                                            <p:strVal val="#ppt_w"/>
                                          </p:val>
                                        </p:tav>
                                      </p:tavLst>
                                    </p:anim>
                                    <p:anim calcmode="lin" valueType="num">
                                      <p:cBhvr>
                                        <p:cTn id="23" dur="1000" fill="hold"/>
                                        <p:tgtEl>
                                          <p:spTgt spid="1422"/>
                                        </p:tgtEl>
                                        <p:attrNameLst>
                                          <p:attrName>ppt_h</p:attrName>
                                        </p:attrNameLst>
                                      </p:cBhvr>
                                      <p:tavLst>
                                        <p:tav tm="0">
                                          <p:val>
                                            <p:strVal val="4*#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10" presetID="19" grpId="5" fill="hold">
                                  <p:stCondLst>
                                    <p:cond delay="0"/>
                                  </p:stCondLst>
                                  <p:iterate type="el" backwards="0">
                                    <p:tmAbs val="0"/>
                                  </p:iterate>
                                  <p:childTnLst>
                                    <p:set>
                                      <p:cBhvr>
                                        <p:cTn id="27" fill="hold"/>
                                        <p:tgtEl>
                                          <p:spTgt spid="1423"/>
                                        </p:tgtEl>
                                        <p:attrNameLst>
                                          <p:attrName>style.visibility</p:attrName>
                                        </p:attrNameLst>
                                      </p:cBhvr>
                                      <p:to>
                                        <p:strVal val="visible"/>
                                      </p:to>
                                    </p:set>
                                    <p:anim calcmode="lin" valueType="num">
                                      <p:cBhvr>
                                        <p:cTn id="28" dur="1500" fill="hold"/>
                                        <p:tgtEl>
                                          <p:spTgt spid="1423"/>
                                        </p:tgtEl>
                                        <p:attrNameLst>
                                          <p:attrName>ppt_w</p:attrName>
                                        </p:attrNameLst>
                                      </p:cBhvr>
                                      <p:tavLst>
                                        <p:tav tm="0" fmla="#ppt_w*sin(2.5*pi*$)">
                                          <p:val>
                                            <p:fltVal val="0"/>
                                          </p:val>
                                        </p:tav>
                                        <p:tav tm="100000">
                                          <p:val>
                                            <p:fltVal val="1"/>
                                          </p:val>
                                        </p:tav>
                                      </p:tavLst>
                                    </p:anim>
                                    <p:anim calcmode="lin" valueType="num">
                                      <p:cBhvr>
                                        <p:cTn id="29" dur="1500" fill="hold"/>
                                        <p:tgtEl>
                                          <p:spTgt spid="1423"/>
                                        </p:tgtEl>
                                        <p:attrNameLst>
                                          <p:attrName>ppt_h</p:attrName>
                                        </p:attrNameLst>
                                      </p:cBhvr>
                                      <p:tavLst>
                                        <p:tav tm="0">
                                          <p:val>
                                            <p:strVal val="#ppt_h"/>
                                          </p:val>
                                        </p:tav>
                                        <p:tav tm="100000">
                                          <p:val>
                                            <p:strVal val="#ppt_h"/>
                                          </p:val>
                                        </p:tav>
                                      </p:tavLst>
                                    </p:anim>
                                  </p:childTnLst>
                                </p:cTn>
                              </p:par>
                            </p:childTnLst>
                          </p:cTn>
                        </p:par>
                        <p:par>
                          <p:cTn id="30" fill="hold">
                            <p:stCondLst>
                              <p:cond delay="0"/>
                            </p:stCondLst>
                            <p:childTnLst>
                              <p:par>
                                <p:cTn id="31" presetClass="emph" nodeType="afterEffect" presetSubtype="0" presetID="35" grpId="6" repeatCount="2000" fill="hold">
                                  <p:stCondLst>
                                    <p:cond delay="0"/>
                                  </p:stCondLst>
                                  <p:childTnLst>
                                    <p:anim calcmode="discrete" valueType="str">
                                      <p:cBhvr>
                                        <p:cTn id="32" dur="600" fill="hold"/>
                                        <p:tgtEl>
                                          <p:spTgt spid="142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3" grpId="5"/>
      <p:bldP build="whole" bldLvl="1" animBg="1" rev="0" advAuto="0" spid="1423" grpId="6"/>
      <p:bldP build="whole" bldLvl="1" animBg="1" rev="0" advAuto="0" spid="1422" grpId="4"/>
      <p:bldP build="whole" bldLvl="1" animBg="1" rev="0" advAuto="0" spid="1420" grpId="1"/>
      <p:bldP build="whole" bldLvl="1" animBg="1" rev="0" advAuto="0" spid="1421" grpId="3"/>
      <p:bldP build="whole" bldLvl="1" animBg="1" rev="0" advAuto="0" spid="1424" grpId="2"/>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426" name="Rounded Rectangle"/>
          <p:cNvSpPr/>
          <p:nvPr/>
        </p:nvSpPr>
        <p:spPr>
          <a:xfrm>
            <a:off x="2058157" y="1249714"/>
            <a:ext cx="12424433"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27" name="Prefer Atomics over Mutexes for simple data"/>
          <p:cNvSpPr txBox="1"/>
          <p:nvPr/>
        </p:nvSpPr>
        <p:spPr>
          <a:xfrm>
            <a:off x="2459574" y="1420695"/>
            <a:ext cx="1162159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Prefer </a:t>
            </a:r>
            <a:r>
              <a:rPr b="1"/>
              <a:t>Atomics</a:t>
            </a:r>
            <a:r>
              <a:t> over </a:t>
            </a:r>
            <a:r>
              <a:rPr b="1"/>
              <a:t>Mutexes</a:t>
            </a:r>
            <a:r>
              <a:t> for </a:t>
            </a:r>
            <a:r>
              <a:rPr b="1"/>
              <a:t>simple data</a:t>
            </a:r>
          </a:p>
        </p:txBody>
      </p:sp>
      <p:sp>
        <p:nvSpPr>
          <p:cNvPr id="1428" name="Rectangle"/>
          <p:cNvSpPr/>
          <p:nvPr/>
        </p:nvSpPr>
        <p:spPr>
          <a:xfrm>
            <a:off x="1260338" y="1300514"/>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29" name="Rounded Rectangle"/>
          <p:cNvSpPr/>
          <p:nvPr/>
        </p:nvSpPr>
        <p:spPr>
          <a:xfrm>
            <a:off x="2058157" y="2519714"/>
            <a:ext cx="10283539"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30" name="Use Mutex for write heavy scenarios"/>
          <p:cNvSpPr txBox="1"/>
          <p:nvPr/>
        </p:nvSpPr>
        <p:spPr>
          <a:xfrm>
            <a:off x="2459574" y="2690695"/>
            <a:ext cx="948070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Use </a:t>
            </a:r>
            <a:r>
              <a:rPr b="1"/>
              <a:t>Mutex</a:t>
            </a:r>
            <a:r>
              <a:t> for write heavy scenarios</a:t>
            </a:r>
          </a:p>
        </p:txBody>
      </p:sp>
      <p:sp>
        <p:nvSpPr>
          <p:cNvPr id="1431" name="Rectangle"/>
          <p:cNvSpPr/>
          <p:nvPr/>
        </p:nvSpPr>
        <p:spPr>
          <a:xfrm>
            <a:off x="1260338" y="2570514"/>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32" name="Rounded Rectangle"/>
          <p:cNvSpPr/>
          <p:nvPr/>
        </p:nvSpPr>
        <p:spPr>
          <a:xfrm>
            <a:off x="2058157" y="3789714"/>
            <a:ext cx="12581081"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33" name="Use RWMutex for read heavy / mixed scenarios"/>
          <p:cNvSpPr txBox="1"/>
          <p:nvPr/>
        </p:nvSpPr>
        <p:spPr>
          <a:xfrm>
            <a:off x="2459574" y="3960695"/>
            <a:ext cx="1188921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Use </a:t>
            </a:r>
            <a:r>
              <a:rPr b="1"/>
              <a:t>RWMutex</a:t>
            </a:r>
            <a:r>
              <a:t> for read heavy / mixed scenarios</a:t>
            </a:r>
          </a:p>
        </p:txBody>
      </p:sp>
      <p:sp>
        <p:nvSpPr>
          <p:cNvPr id="1434" name="Rectangle"/>
          <p:cNvSpPr/>
          <p:nvPr/>
        </p:nvSpPr>
        <p:spPr>
          <a:xfrm>
            <a:off x="1260338" y="3840514"/>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35" name="Rounded Rectangle"/>
          <p:cNvSpPr/>
          <p:nvPr/>
        </p:nvSpPr>
        <p:spPr>
          <a:xfrm>
            <a:off x="2058157" y="5059714"/>
            <a:ext cx="17342274"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36" name="Prefer Fine Grained Context where possible (limit the context)"/>
          <p:cNvSpPr txBox="1"/>
          <p:nvPr/>
        </p:nvSpPr>
        <p:spPr>
          <a:xfrm>
            <a:off x="2459574" y="5230695"/>
            <a:ext cx="1670621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Prefer </a:t>
            </a:r>
            <a:r>
              <a:rPr b="1"/>
              <a:t>Fine Grained Context</a:t>
            </a:r>
            <a:r>
              <a:t> where possible (limit the context)</a:t>
            </a:r>
          </a:p>
        </p:txBody>
      </p:sp>
      <p:sp>
        <p:nvSpPr>
          <p:cNvPr id="1437" name="Rectangle"/>
          <p:cNvSpPr/>
          <p:nvPr/>
        </p:nvSpPr>
        <p:spPr>
          <a:xfrm>
            <a:off x="1260338" y="5110514"/>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38" name="Rounded Rectangle"/>
          <p:cNvSpPr/>
          <p:nvPr/>
        </p:nvSpPr>
        <p:spPr>
          <a:xfrm>
            <a:off x="2058157" y="7589955"/>
            <a:ext cx="16973829"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39" name="Use types, a local mutex and methods over direct mutex calls"/>
          <p:cNvSpPr txBox="1"/>
          <p:nvPr/>
        </p:nvSpPr>
        <p:spPr>
          <a:xfrm>
            <a:off x="2459574" y="7760935"/>
            <a:ext cx="1617099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Use </a:t>
            </a:r>
            <a:r>
              <a:rPr b="1"/>
              <a:t>types</a:t>
            </a:r>
            <a:r>
              <a:t>, a </a:t>
            </a:r>
            <a:r>
              <a:rPr b="1"/>
              <a:t>local mutex</a:t>
            </a:r>
            <a:r>
              <a:t> and </a:t>
            </a:r>
            <a:r>
              <a:rPr b="1"/>
              <a:t>methods</a:t>
            </a:r>
            <a:r>
              <a:t> over direct mutex calls</a:t>
            </a:r>
          </a:p>
        </p:txBody>
      </p:sp>
      <p:sp>
        <p:nvSpPr>
          <p:cNvPr id="1440" name="Rectangle"/>
          <p:cNvSpPr/>
          <p:nvPr/>
        </p:nvSpPr>
        <p:spPr>
          <a:xfrm>
            <a:off x="1260338" y="7640755"/>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41" name="Rounded Rectangle"/>
          <p:cNvSpPr/>
          <p:nvPr/>
        </p:nvSpPr>
        <p:spPr>
          <a:xfrm>
            <a:off x="2058157" y="8859955"/>
            <a:ext cx="12692044"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42" name="Avoid Contention by distributing work evenly"/>
          <p:cNvSpPr txBox="1"/>
          <p:nvPr/>
        </p:nvSpPr>
        <p:spPr>
          <a:xfrm>
            <a:off x="2459574" y="9030935"/>
            <a:ext cx="1188921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Avoid </a:t>
            </a:r>
            <a:r>
              <a:rPr b="1"/>
              <a:t>Contention</a:t>
            </a:r>
            <a:r>
              <a:t> by </a:t>
            </a:r>
            <a:r>
              <a:rPr b="1"/>
              <a:t>distributing work evenly</a:t>
            </a:r>
          </a:p>
        </p:txBody>
      </p:sp>
      <p:sp>
        <p:nvSpPr>
          <p:cNvPr id="1443" name="Rectangle"/>
          <p:cNvSpPr/>
          <p:nvPr/>
        </p:nvSpPr>
        <p:spPr>
          <a:xfrm>
            <a:off x="1260338" y="8910755"/>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44" name="Rounded Rectangle"/>
          <p:cNvSpPr/>
          <p:nvPr/>
        </p:nvSpPr>
        <p:spPr>
          <a:xfrm>
            <a:off x="2058157" y="10116785"/>
            <a:ext cx="13227267"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45" name="Avoid Starvation by testing for mutex fairness"/>
          <p:cNvSpPr txBox="1"/>
          <p:nvPr/>
        </p:nvSpPr>
        <p:spPr>
          <a:xfrm>
            <a:off x="2459574" y="10287765"/>
            <a:ext cx="124244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Avoid </a:t>
            </a:r>
            <a:r>
              <a:rPr b="1"/>
              <a:t>Starvation</a:t>
            </a:r>
            <a:r>
              <a:t> by testing for </a:t>
            </a:r>
            <a:r>
              <a:rPr b="1"/>
              <a:t>mutex fairness</a:t>
            </a:r>
          </a:p>
        </p:txBody>
      </p:sp>
      <p:sp>
        <p:nvSpPr>
          <p:cNvPr id="1446" name="Rectangle"/>
          <p:cNvSpPr/>
          <p:nvPr/>
        </p:nvSpPr>
        <p:spPr>
          <a:xfrm>
            <a:off x="1260338" y="10167585"/>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47" name="Rounded Rectangle"/>
          <p:cNvSpPr/>
          <p:nvPr/>
        </p:nvSpPr>
        <p:spPr>
          <a:xfrm>
            <a:off x="2058157" y="6329714"/>
            <a:ext cx="18847110"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48" name="Don’t use the mutex longer than you need to (avoid extra hold time)"/>
          <p:cNvSpPr txBox="1"/>
          <p:nvPr/>
        </p:nvSpPr>
        <p:spPr>
          <a:xfrm>
            <a:off x="2459574" y="6500695"/>
            <a:ext cx="1804427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rPr b="1"/>
              <a:t>Don’t use</a:t>
            </a:r>
            <a:r>
              <a:t> the mutex </a:t>
            </a:r>
            <a:r>
              <a:rPr b="1"/>
              <a:t>longer</a:t>
            </a:r>
            <a:r>
              <a:t> than you need to (</a:t>
            </a:r>
            <a:r>
              <a:rPr b="1"/>
              <a:t>avoid extra hold time</a:t>
            </a:r>
            <a:r>
              <a:t>)</a:t>
            </a:r>
          </a:p>
        </p:txBody>
      </p:sp>
      <p:sp>
        <p:nvSpPr>
          <p:cNvPr id="1449" name="Rectangle"/>
          <p:cNvSpPr/>
          <p:nvPr/>
        </p:nvSpPr>
        <p:spPr>
          <a:xfrm>
            <a:off x="1260338" y="6380514"/>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50" name="Rounded Rectangle"/>
          <p:cNvSpPr/>
          <p:nvPr/>
        </p:nvSpPr>
        <p:spPr>
          <a:xfrm>
            <a:off x="2058157" y="11386784"/>
            <a:ext cx="14297713"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51" name="Use sync.Locker for generic code that uses a mutex"/>
          <p:cNvSpPr txBox="1"/>
          <p:nvPr/>
        </p:nvSpPr>
        <p:spPr>
          <a:xfrm>
            <a:off x="2459574" y="11557765"/>
            <a:ext cx="1349487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defRPr>
            </a:pPr>
            <a:r>
              <a:t>Use </a:t>
            </a:r>
            <a:r>
              <a:rPr b="1"/>
              <a:t>sync.Locker</a:t>
            </a:r>
            <a:r>
              <a:t> for generic code that uses a mutex</a:t>
            </a:r>
          </a:p>
        </p:txBody>
      </p:sp>
      <p:sp>
        <p:nvSpPr>
          <p:cNvPr id="1452" name="Rectangle"/>
          <p:cNvSpPr/>
          <p:nvPr/>
        </p:nvSpPr>
        <p:spPr>
          <a:xfrm>
            <a:off x="1260338" y="11437584"/>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lt" backwards="0">
                                    <p:tmAbs val="0"/>
                                  </p:iterate>
                                  <p:childTnLst>
                                    <p:set>
                                      <p:cBhvr>
                                        <p:cTn id="6" fill="hold"/>
                                        <p:tgtEl>
                                          <p:spTgt spid="1428"/>
                                        </p:tgtEl>
                                        <p:attrNameLst>
                                          <p:attrName>style.visibility</p:attrName>
                                        </p:attrNameLst>
                                      </p:cBhvr>
                                      <p:to>
                                        <p:strVal val="visible"/>
                                      </p:to>
                                    </p:set>
                                    <p:anim calcmode="lin" valueType="num">
                                      <p:cBhvr>
                                        <p:cTn id="7" dur="800" fill="hold"/>
                                        <p:tgtEl>
                                          <p:spTgt spid="1428"/>
                                        </p:tgtEl>
                                        <p:attrNameLst>
                                          <p:attrName>ppt_x</p:attrName>
                                        </p:attrNameLst>
                                      </p:cBhvr>
                                      <p:tavLst>
                                        <p:tav tm="0">
                                          <p:val>
                                            <p:strVal val="#ppt_x"/>
                                          </p:val>
                                        </p:tav>
                                        <p:tav tm="100000">
                                          <p:val>
                                            <p:strVal val="#ppt_x"/>
                                          </p:val>
                                        </p:tav>
                                      </p:tavLst>
                                    </p:anim>
                                    <p:anim calcmode="lin" valueType="num">
                                      <p:cBhvr>
                                        <p:cTn id="8" dur="800" fill="hold"/>
                                        <p:tgtEl>
                                          <p:spTgt spid="1428"/>
                                        </p:tgtEl>
                                        <p:attrNameLst>
                                          <p:attrName>ppt_y</p:attrName>
                                        </p:attrNameLst>
                                      </p:cBhvr>
                                      <p:tavLst>
                                        <p:tav tm="0">
                                          <p:val>
                                            <p:strVal val="0-#ppt_h/2"/>
                                          </p:val>
                                        </p:tav>
                                        <p:tav tm="100000">
                                          <p:val>
                                            <p:strVal val="#ppt_y"/>
                                          </p:val>
                                        </p:tav>
                                      </p:tavLst>
                                    </p:anim>
                                  </p:childTnLst>
                                </p:cTn>
                              </p:par>
                            </p:childTnLst>
                          </p:cTn>
                        </p:par>
                        <p:par>
                          <p:cTn id="9" fill="hold">
                            <p:stCondLst>
                              <p:cond delay="800"/>
                            </p:stCondLst>
                            <p:childTnLst>
                              <p:par>
                                <p:cTn id="10" presetClass="entr" nodeType="afterEffect" presetSubtype="32" presetID="4" grpId="2" fill="hold">
                                  <p:stCondLst>
                                    <p:cond delay="0"/>
                                  </p:stCondLst>
                                  <p:iterate type="el" backwards="0">
                                    <p:tmAbs val="0"/>
                                  </p:iterate>
                                  <p:childTnLst>
                                    <p:set>
                                      <p:cBhvr>
                                        <p:cTn id="11" fill="hold"/>
                                        <p:tgtEl>
                                          <p:spTgt spid="1426"/>
                                        </p:tgtEl>
                                        <p:attrNameLst>
                                          <p:attrName>style.visibility</p:attrName>
                                        </p:attrNameLst>
                                      </p:cBhvr>
                                      <p:to>
                                        <p:strVal val="visible"/>
                                      </p:to>
                                    </p:set>
                                    <p:animEffect filter="box(out)" transition="in">
                                      <p:cBhvr>
                                        <p:cTn id="12" dur="800"/>
                                        <p:tgtEl>
                                          <p:spTgt spid="1426"/>
                                        </p:tgtEl>
                                      </p:cBhvr>
                                    </p:animEffect>
                                  </p:childTnLst>
                                </p:cTn>
                              </p:par>
                            </p:childTnLst>
                          </p:cTn>
                        </p:par>
                        <p:par>
                          <p:cTn id="13" fill="hold">
                            <p:stCondLst>
                              <p:cond delay="1600"/>
                            </p:stCondLst>
                            <p:childTnLst>
                              <p:par>
                                <p:cTn id="14" presetClass="entr" nodeType="afterEffect" presetSubtype="8" presetID="2" grpId="3" fill="hold">
                                  <p:stCondLst>
                                    <p:cond delay="0"/>
                                  </p:stCondLst>
                                  <p:iterate type="el" backwards="0">
                                    <p:tmAbs val="0"/>
                                  </p:iterate>
                                  <p:childTnLst>
                                    <p:set>
                                      <p:cBhvr>
                                        <p:cTn id="15" fill="hold"/>
                                        <p:tgtEl>
                                          <p:spTgt spid="1427"/>
                                        </p:tgtEl>
                                        <p:attrNameLst>
                                          <p:attrName>style.visibility</p:attrName>
                                        </p:attrNameLst>
                                      </p:cBhvr>
                                      <p:to>
                                        <p:strVal val="visible"/>
                                      </p:to>
                                    </p:set>
                                    <p:anim calcmode="lin" valueType="num">
                                      <p:cBhvr>
                                        <p:cTn id="16" dur="900" fill="hold"/>
                                        <p:tgtEl>
                                          <p:spTgt spid="1427"/>
                                        </p:tgtEl>
                                        <p:attrNameLst>
                                          <p:attrName>ppt_x</p:attrName>
                                        </p:attrNameLst>
                                      </p:cBhvr>
                                      <p:tavLst>
                                        <p:tav tm="0">
                                          <p:val>
                                            <p:strVal val="0-#ppt_w/2"/>
                                          </p:val>
                                        </p:tav>
                                        <p:tav tm="100000">
                                          <p:val>
                                            <p:strVal val="#ppt_x"/>
                                          </p:val>
                                        </p:tav>
                                      </p:tavLst>
                                    </p:anim>
                                    <p:anim calcmode="lin" valueType="num">
                                      <p:cBhvr>
                                        <p:cTn id="17" dur="900" fill="hold"/>
                                        <p:tgtEl>
                                          <p:spTgt spid="142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 presetID="2" grpId="4" fill="hold">
                                  <p:stCondLst>
                                    <p:cond delay="0"/>
                                  </p:stCondLst>
                                  <p:iterate type="lt" backwards="0">
                                    <p:tmAbs val="0"/>
                                  </p:iterate>
                                  <p:childTnLst>
                                    <p:set>
                                      <p:cBhvr>
                                        <p:cTn id="21" fill="hold"/>
                                        <p:tgtEl>
                                          <p:spTgt spid="1431"/>
                                        </p:tgtEl>
                                        <p:attrNameLst>
                                          <p:attrName>style.visibility</p:attrName>
                                        </p:attrNameLst>
                                      </p:cBhvr>
                                      <p:to>
                                        <p:strVal val="visible"/>
                                      </p:to>
                                    </p:set>
                                    <p:anim calcmode="lin" valueType="num">
                                      <p:cBhvr>
                                        <p:cTn id="22" dur="800" fill="hold"/>
                                        <p:tgtEl>
                                          <p:spTgt spid="1431"/>
                                        </p:tgtEl>
                                        <p:attrNameLst>
                                          <p:attrName>ppt_x</p:attrName>
                                        </p:attrNameLst>
                                      </p:cBhvr>
                                      <p:tavLst>
                                        <p:tav tm="0">
                                          <p:val>
                                            <p:strVal val="#ppt_x"/>
                                          </p:val>
                                        </p:tav>
                                        <p:tav tm="100000">
                                          <p:val>
                                            <p:strVal val="#ppt_x"/>
                                          </p:val>
                                        </p:tav>
                                      </p:tavLst>
                                    </p:anim>
                                    <p:anim calcmode="lin" valueType="num">
                                      <p:cBhvr>
                                        <p:cTn id="23" dur="800" fill="hold"/>
                                        <p:tgtEl>
                                          <p:spTgt spid="1431"/>
                                        </p:tgtEl>
                                        <p:attrNameLst>
                                          <p:attrName>ppt_y</p:attrName>
                                        </p:attrNameLst>
                                      </p:cBhvr>
                                      <p:tavLst>
                                        <p:tav tm="0">
                                          <p:val>
                                            <p:strVal val="0-#ppt_h/2"/>
                                          </p:val>
                                        </p:tav>
                                        <p:tav tm="100000">
                                          <p:val>
                                            <p:strVal val="#ppt_y"/>
                                          </p:val>
                                        </p:tav>
                                      </p:tavLst>
                                    </p:anim>
                                  </p:childTnLst>
                                </p:cTn>
                              </p:par>
                            </p:childTnLst>
                          </p:cTn>
                        </p:par>
                        <p:par>
                          <p:cTn id="24" fill="hold">
                            <p:stCondLst>
                              <p:cond delay="800"/>
                            </p:stCondLst>
                            <p:childTnLst>
                              <p:par>
                                <p:cTn id="25" presetClass="entr" nodeType="afterEffect" presetSubtype="32" presetID="4" grpId="5" fill="hold">
                                  <p:stCondLst>
                                    <p:cond delay="0"/>
                                  </p:stCondLst>
                                  <p:iterate type="el" backwards="0">
                                    <p:tmAbs val="0"/>
                                  </p:iterate>
                                  <p:childTnLst>
                                    <p:set>
                                      <p:cBhvr>
                                        <p:cTn id="26" fill="hold"/>
                                        <p:tgtEl>
                                          <p:spTgt spid="1429"/>
                                        </p:tgtEl>
                                        <p:attrNameLst>
                                          <p:attrName>style.visibility</p:attrName>
                                        </p:attrNameLst>
                                      </p:cBhvr>
                                      <p:to>
                                        <p:strVal val="visible"/>
                                      </p:to>
                                    </p:set>
                                    <p:animEffect filter="box(out)" transition="in">
                                      <p:cBhvr>
                                        <p:cTn id="27" dur="800"/>
                                        <p:tgtEl>
                                          <p:spTgt spid="1429"/>
                                        </p:tgtEl>
                                      </p:cBhvr>
                                    </p:animEffect>
                                  </p:childTnLst>
                                </p:cTn>
                              </p:par>
                            </p:childTnLst>
                          </p:cTn>
                        </p:par>
                        <p:par>
                          <p:cTn id="28" fill="hold">
                            <p:stCondLst>
                              <p:cond delay="1600"/>
                            </p:stCondLst>
                            <p:childTnLst>
                              <p:par>
                                <p:cTn id="29" presetClass="entr" nodeType="afterEffect" presetSubtype="8" presetID="2" grpId="6" fill="hold">
                                  <p:stCondLst>
                                    <p:cond delay="0"/>
                                  </p:stCondLst>
                                  <p:iterate type="el" backwards="0">
                                    <p:tmAbs val="0"/>
                                  </p:iterate>
                                  <p:childTnLst>
                                    <p:set>
                                      <p:cBhvr>
                                        <p:cTn id="30" fill="hold"/>
                                        <p:tgtEl>
                                          <p:spTgt spid="1430"/>
                                        </p:tgtEl>
                                        <p:attrNameLst>
                                          <p:attrName>style.visibility</p:attrName>
                                        </p:attrNameLst>
                                      </p:cBhvr>
                                      <p:to>
                                        <p:strVal val="visible"/>
                                      </p:to>
                                    </p:set>
                                    <p:anim calcmode="lin" valueType="num">
                                      <p:cBhvr>
                                        <p:cTn id="31" dur="900" fill="hold"/>
                                        <p:tgtEl>
                                          <p:spTgt spid="1430"/>
                                        </p:tgtEl>
                                        <p:attrNameLst>
                                          <p:attrName>ppt_x</p:attrName>
                                        </p:attrNameLst>
                                      </p:cBhvr>
                                      <p:tavLst>
                                        <p:tav tm="0">
                                          <p:val>
                                            <p:strVal val="0-#ppt_w/2"/>
                                          </p:val>
                                        </p:tav>
                                        <p:tav tm="100000">
                                          <p:val>
                                            <p:strVal val="#ppt_x"/>
                                          </p:val>
                                        </p:tav>
                                      </p:tavLst>
                                    </p:anim>
                                    <p:anim calcmode="lin" valueType="num">
                                      <p:cBhvr>
                                        <p:cTn id="32" dur="900" fill="hold"/>
                                        <p:tgtEl>
                                          <p:spTgt spid="143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7" fill="hold">
                                  <p:stCondLst>
                                    <p:cond delay="0"/>
                                  </p:stCondLst>
                                  <p:iterate type="lt" backwards="0">
                                    <p:tmAbs val="0"/>
                                  </p:iterate>
                                  <p:childTnLst>
                                    <p:set>
                                      <p:cBhvr>
                                        <p:cTn id="36" fill="hold"/>
                                        <p:tgtEl>
                                          <p:spTgt spid="1434"/>
                                        </p:tgtEl>
                                        <p:attrNameLst>
                                          <p:attrName>style.visibility</p:attrName>
                                        </p:attrNameLst>
                                      </p:cBhvr>
                                      <p:to>
                                        <p:strVal val="visible"/>
                                      </p:to>
                                    </p:set>
                                    <p:anim calcmode="lin" valueType="num">
                                      <p:cBhvr>
                                        <p:cTn id="37" dur="800" fill="hold"/>
                                        <p:tgtEl>
                                          <p:spTgt spid="1434"/>
                                        </p:tgtEl>
                                        <p:attrNameLst>
                                          <p:attrName>ppt_x</p:attrName>
                                        </p:attrNameLst>
                                      </p:cBhvr>
                                      <p:tavLst>
                                        <p:tav tm="0">
                                          <p:val>
                                            <p:strVal val="#ppt_x"/>
                                          </p:val>
                                        </p:tav>
                                        <p:tav tm="100000">
                                          <p:val>
                                            <p:strVal val="#ppt_x"/>
                                          </p:val>
                                        </p:tav>
                                      </p:tavLst>
                                    </p:anim>
                                    <p:anim calcmode="lin" valueType="num">
                                      <p:cBhvr>
                                        <p:cTn id="38" dur="800" fill="hold"/>
                                        <p:tgtEl>
                                          <p:spTgt spid="1434"/>
                                        </p:tgtEl>
                                        <p:attrNameLst>
                                          <p:attrName>ppt_y</p:attrName>
                                        </p:attrNameLst>
                                      </p:cBhvr>
                                      <p:tavLst>
                                        <p:tav tm="0">
                                          <p:val>
                                            <p:strVal val="0-#ppt_h/2"/>
                                          </p:val>
                                        </p:tav>
                                        <p:tav tm="100000">
                                          <p:val>
                                            <p:strVal val="#ppt_y"/>
                                          </p:val>
                                        </p:tav>
                                      </p:tavLst>
                                    </p:anim>
                                  </p:childTnLst>
                                </p:cTn>
                              </p:par>
                            </p:childTnLst>
                          </p:cTn>
                        </p:par>
                        <p:par>
                          <p:cTn id="39" fill="hold">
                            <p:stCondLst>
                              <p:cond delay="800"/>
                            </p:stCondLst>
                            <p:childTnLst>
                              <p:par>
                                <p:cTn id="40" presetClass="entr" nodeType="afterEffect" presetSubtype="32" presetID="4" grpId="8" fill="hold">
                                  <p:stCondLst>
                                    <p:cond delay="0"/>
                                  </p:stCondLst>
                                  <p:iterate type="el" backwards="0">
                                    <p:tmAbs val="0"/>
                                  </p:iterate>
                                  <p:childTnLst>
                                    <p:set>
                                      <p:cBhvr>
                                        <p:cTn id="41" fill="hold"/>
                                        <p:tgtEl>
                                          <p:spTgt spid="1432"/>
                                        </p:tgtEl>
                                        <p:attrNameLst>
                                          <p:attrName>style.visibility</p:attrName>
                                        </p:attrNameLst>
                                      </p:cBhvr>
                                      <p:to>
                                        <p:strVal val="visible"/>
                                      </p:to>
                                    </p:set>
                                    <p:animEffect filter="box(out)" transition="in">
                                      <p:cBhvr>
                                        <p:cTn id="42" dur="800"/>
                                        <p:tgtEl>
                                          <p:spTgt spid="1432"/>
                                        </p:tgtEl>
                                      </p:cBhvr>
                                    </p:animEffect>
                                  </p:childTnLst>
                                </p:cTn>
                              </p:par>
                            </p:childTnLst>
                          </p:cTn>
                        </p:par>
                        <p:par>
                          <p:cTn id="43" fill="hold">
                            <p:stCondLst>
                              <p:cond delay="1600"/>
                            </p:stCondLst>
                            <p:childTnLst>
                              <p:par>
                                <p:cTn id="44" presetClass="entr" nodeType="afterEffect" presetSubtype="8" presetID="2" grpId="9" fill="hold">
                                  <p:stCondLst>
                                    <p:cond delay="0"/>
                                  </p:stCondLst>
                                  <p:iterate type="el" backwards="0">
                                    <p:tmAbs val="0"/>
                                  </p:iterate>
                                  <p:childTnLst>
                                    <p:set>
                                      <p:cBhvr>
                                        <p:cTn id="45" fill="hold"/>
                                        <p:tgtEl>
                                          <p:spTgt spid="1433"/>
                                        </p:tgtEl>
                                        <p:attrNameLst>
                                          <p:attrName>style.visibility</p:attrName>
                                        </p:attrNameLst>
                                      </p:cBhvr>
                                      <p:to>
                                        <p:strVal val="visible"/>
                                      </p:to>
                                    </p:set>
                                    <p:anim calcmode="lin" valueType="num">
                                      <p:cBhvr>
                                        <p:cTn id="46" dur="900" fill="hold"/>
                                        <p:tgtEl>
                                          <p:spTgt spid="1433"/>
                                        </p:tgtEl>
                                        <p:attrNameLst>
                                          <p:attrName>ppt_x</p:attrName>
                                        </p:attrNameLst>
                                      </p:cBhvr>
                                      <p:tavLst>
                                        <p:tav tm="0">
                                          <p:val>
                                            <p:strVal val="0-#ppt_w/2"/>
                                          </p:val>
                                        </p:tav>
                                        <p:tav tm="100000">
                                          <p:val>
                                            <p:strVal val="#ppt_x"/>
                                          </p:val>
                                        </p:tav>
                                      </p:tavLst>
                                    </p:anim>
                                    <p:anim calcmode="lin" valueType="num">
                                      <p:cBhvr>
                                        <p:cTn id="47" dur="900" fill="hold"/>
                                        <p:tgtEl>
                                          <p:spTgt spid="143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1" presetID="2" grpId="10" fill="hold">
                                  <p:stCondLst>
                                    <p:cond delay="0"/>
                                  </p:stCondLst>
                                  <p:iterate type="lt" backwards="0">
                                    <p:tmAbs val="0"/>
                                  </p:iterate>
                                  <p:childTnLst>
                                    <p:set>
                                      <p:cBhvr>
                                        <p:cTn id="51" fill="hold"/>
                                        <p:tgtEl>
                                          <p:spTgt spid="1437"/>
                                        </p:tgtEl>
                                        <p:attrNameLst>
                                          <p:attrName>style.visibility</p:attrName>
                                        </p:attrNameLst>
                                      </p:cBhvr>
                                      <p:to>
                                        <p:strVal val="visible"/>
                                      </p:to>
                                    </p:set>
                                    <p:anim calcmode="lin" valueType="num">
                                      <p:cBhvr>
                                        <p:cTn id="52" dur="800" fill="hold"/>
                                        <p:tgtEl>
                                          <p:spTgt spid="1437"/>
                                        </p:tgtEl>
                                        <p:attrNameLst>
                                          <p:attrName>ppt_x</p:attrName>
                                        </p:attrNameLst>
                                      </p:cBhvr>
                                      <p:tavLst>
                                        <p:tav tm="0">
                                          <p:val>
                                            <p:strVal val="#ppt_x"/>
                                          </p:val>
                                        </p:tav>
                                        <p:tav tm="100000">
                                          <p:val>
                                            <p:strVal val="#ppt_x"/>
                                          </p:val>
                                        </p:tav>
                                      </p:tavLst>
                                    </p:anim>
                                    <p:anim calcmode="lin" valueType="num">
                                      <p:cBhvr>
                                        <p:cTn id="53" dur="800" fill="hold"/>
                                        <p:tgtEl>
                                          <p:spTgt spid="1437"/>
                                        </p:tgtEl>
                                        <p:attrNameLst>
                                          <p:attrName>ppt_y</p:attrName>
                                        </p:attrNameLst>
                                      </p:cBhvr>
                                      <p:tavLst>
                                        <p:tav tm="0">
                                          <p:val>
                                            <p:strVal val="0-#ppt_h/2"/>
                                          </p:val>
                                        </p:tav>
                                        <p:tav tm="100000">
                                          <p:val>
                                            <p:strVal val="#ppt_y"/>
                                          </p:val>
                                        </p:tav>
                                      </p:tavLst>
                                    </p:anim>
                                  </p:childTnLst>
                                </p:cTn>
                              </p:par>
                            </p:childTnLst>
                          </p:cTn>
                        </p:par>
                        <p:par>
                          <p:cTn id="54" fill="hold">
                            <p:stCondLst>
                              <p:cond delay="800"/>
                            </p:stCondLst>
                            <p:childTnLst>
                              <p:par>
                                <p:cTn id="55" presetClass="entr" nodeType="afterEffect" presetSubtype="32" presetID="4" grpId="11" fill="hold">
                                  <p:stCondLst>
                                    <p:cond delay="0"/>
                                  </p:stCondLst>
                                  <p:iterate type="el" backwards="0">
                                    <p:tmAbs val="0"/>
                                  </p:iterate>
                                  <p:childTnLst>
                                    <p:set>
                                      <p:cBhvr>
                                        <p:cTn id="56" fill="hold"/>
                                        <p:tgtEl>
                                          <p:spTgt spid="1435"/>
                                        </p:tgtEl>
                                        <p:attrNameLst>
                                          <p:attrName>style.visibility</p:attrName>
                                        </p:attrNameLst>
                                      </p:cBhvr>
                                      <p:to>
                                        <p:strVal val="visible"/>
                                      </p:to>
                                    </p:set>
                                    <p:animEffect filter="box(out)" transition="in">
                                      <p:cBhvr>
                                        <p:cTn id="57" dur="800"/>
                                        <p:tgtEl>
                                          <p:spTgt spid="1435"/>
                                        </p:tgtEl>
                                      </p:cBhvr>
                                    </p:animEffect>
                                  </p:childTnLst>
                                </p:cTn>
                              </p:par>
                            </p:childTnLst>
                          </p:cTn>
                        </p:par>
                        <p:par>
                          <p:cTn id="58" fill="hold">
                            <p:stCondLst>
                              <p:cond delay="1600"/>
                            </p:stCondLst>
                            <p:childTnLst>
                              <p:par>
                                <p:cTn id="59" presetClass="entr" nodeType="afterEffect" presetSubtype="8" presetID="2" grpId="12" fill="hold">
                                  <p:stCondLst>
                                    <p:cond delay="0"/>
                                  </p:stCondLst>
                                  <p:iterate type="el" backwards="0">
                                    <p:tmAbs val="0"/>
                                  </p:iterate>
                                  <p:childTnLst>
                                    <p:set>
                                      <p:cBhvr>
                                        <p:cTn id="60" fill="hold"/>
                                        <p:tgtEl>
                                          <p:spTgt spid="1436"/>
                                        </p:tgtEl>
                                        <p:attrNameLst>
                                          <p:attrName>style.visibility</p:attrName>
                                        </p:attrNameLst>
                                      </p:cBhvr>
                                      <p:to>
                                        <p:strVal val="visible"/>
                                      </p:to>
                                    </p:set>
                                    <p:anim calcmode="lin" valueType="num">
                                      <p:cBhvr>
                                        <p:cTn id="61" dur="900" fill="hold"/>
                                        <p:tgtEl>
                                          <p:spTgt spid="1436"/>
                                        </p:tgtEl>
                                        <p:attrNameLst>
                                          <p:attrName>ppt_x</p:attrName>
                                        </p:attrNameLst>
                                      </p:cBhvr>
                                      <p:tavLst>
                                        <p:tav tm="0">
                                          <p:val>
                                            <p:strVal val="0-#ppt_w/2"/>
                                          </p:val>
                                        </p:tav>
                                        <p:tav tm="100000">
                                          <p:val>
                                            <p:strVal val="#ppt_x"/>
                                          </p:val>
                                        </p:tav>
                                      </p:tavLst>
                                    </p:anim>
                                    <p:anim calcmode="lin" valueType="num">
                                      <p:cBhvr>
                                        <p:cTn id="62" dur="900" fill="hold"/>
                                        <p:tgtEl>
                                          <p:spTgt spid="1436"/>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1" presetID="2" grpId="13" fill="hold">
                                  <p:stCondLst>
                                    <p:cond delay="0"/>
                                  </p:stCondLst>
                                  <p:iterate type="lt" backwards="0">
                                    <p:tmAbs val="0"/>
                                  </p:iterate>
                                  <p:childTnLst>
                                    <p:set>
                                      <p:cBhvr>
                                        <p:cTn id="66" fill="hold"/>
                                        <p:tgtEl>
                                          <p:spTgt spid="1449"/>
                                        </p:tgtEl>
                                        <p:attrNameLst>
                                          <p:attrName>style.visibility</p:attrName>
                                        </p:attrNameLst>
                                      </p:cBhvr>
                                      <p:to>
                                        <p:strVal val="visible"/>
                                      </p:to>
                                    </p:set>
                                    <p:anim calcmode="lin" valueType="num">
                                      <p:cBhvr>
                                        <p:cTn id="67" dur="800" fill="hold"/>
                                        <p:tgtEl>
                                          <p:spTgt spid="1449"/>
                                        </p:tgtEl>
                                        <p:attrNameLst>
                                          <p:attrName>ppt_x</p:attrName>
                                        </p:attrNameLst>
                                      </p:cBhvr>
                                      <p:tavLst>
                                        <p:tav tm="0">
                                          <p:val>
                                            <p:strVal val="#ppt_x"/>
                                          </p:val>
                                        </p:tav>
                                        <p:tav tm="100000">
                                          <p:val>
                                            <p:strVal val="#ppt_x"/>
                                          </p:val>
                                        </p:tav>
                                      </p:tavLst>
                                    </p:anim>
                                    <p:anim calcmode="lin" valueType="num">
                                      <p:cBhvr>
                                        <p:cTn id="68" dur="800" fill="hold"/>
                                        <p:tgtEl>
                                          <p:spTgt spid="1449"/>
                                        </p:tgtEl>
                                        <p:attrNameLst>
                                          <p:attrName>ppt_y</p:attrName>
                                        </p:attrNameLst>
                                      </p:cBhvr>
                                      <p:tavLst>
                                        <p:tav tm="0">
                                          <p:val>
                                            <p:strVal val="0-#ppt_h/2"/>
                                          </p:val>
                                        </p:tav>
                                        <p:tav tm="100000">
                                          <p:val>
                                            <p:strVal val="#ppt_y"/>
                                          </p:val>
                                        </p:tav>
                                      </p:tavLst>
                                    </p:anim>
                                  </p:childTnLst>
                                </p:cTn>
                              </p:par>
                            </p:childTnLst>
                          </p:cTn>
                        </p:par>
                        <p:par>
                          <p:cTn id="69" fill="hold">
                            <p:stCondLst>
                              <p:cond delay="800"/>
                            </p:stCondLst>
                            <p:childTnLst>
                              <p:par>
                                <p:cTn id="70" presetClass="entr" nodeType="afterEffect" presetSubtype="32" presetID="4" grpId="14" fill="hold">
                                  <p:stCondLst>
                                    <p:cond delay="0"/>
                                  </p:stCondLst>
                                  <p:iterate type="el" backwards="0">
                                    <p:tmAbs val="0"/>
                                  </p:iterate>
                                  <p:childTnLst>
                                    <p:set>
                                      <p:cBhvr>
                                        <p:cTn id="71" fill="hold"/>
                                        <p:tgtEl>
                                          <p:spTgt spid="1447"/>
                                        </p:tgtEl>
                                        <p:attrNameLst>
                                          <p:attrName>style.visibility</p:attrName>
                                        </p:attrNameLst>
                                      </p:cBhvr>
                                      <p:to>
                                        <p:strVal val="visible"/>
                                      </p:to>
                                    </p:set>
                                    <p:animEffect filter="box(out)" transition="in">
                                      <p:cBhvr>
                                        <p:cTn id="72" dur="800"/>
                                        <p:tgtEl>
                                          <p:spTgt spid="1447"/>
                                        </p:tgtEl>
                                      </p:cBhvr>
                                    </p:animEffect>
                                  </p:childTnLst>
                                </p:cTn>
                              </p:par>
                            </p:childTnLst>
                          </p:cTn>
                        </p:par>
                        <p:par>
                          <p:cTn id="73" fill="hold">
                            <p:stCondLst>
                              <p:cond delay="1600"/>
                            </p:stCondLst>
                            <p:childTnLst>
                              <p:par>
                                <p:cTn id="74" presetClass="entr" nodeType="afterEffect" presetSubtype="8" presetID="2" grpId="15" fill="hold">
                                  <p:stCondLst>
                                    <p:cond delay="0"/>
                                  </p:stCondLst>
                                  <p:iterate type="el" backwards="0">
                                    <p:tmAbs val="0"/>
                                  </p:iterate>
                                  <p:childTnLst>
                                    <p:set>
                                      <p:cBhvr>
                                        <p:cTn id="75" fill="hold"/>
                                        <p:tgtEl>
                                          <p:spTgt spid="1448"/>
                                        </p:tgtEl>
                                        <p:attrNameLst>
                                          <p:attrName>style.visibility</p:attrName>
                                        </p:attrNameLst>
                                      </p:cBhvr>
                                      <p:to>
                                        <p:strVal val="visible"/>
                                      </p:to>
                                    </p:set>
                                    <p:anim calcmode="lin" valueType="num">
                                      <p:cBhvr>
                                        <p:cTn id="76" dur="900" fill="hold"/>
                                        <p:tgtEl>
                                          <p:spTgt spid="1448"/>
                                        </p:tgtEl>
                                        <p:attrNameLst>
                                          <p:attrName>ppt_x</p:attrName>
                                        </p:attrNameLst>
                                      </p:cBhvr>
                                      <p:tavLst>
                                        <p:tav tm="0">
                                          <p:val>
                                            <p:strVal val="0-#ppt_w/2"/>
                                          </p:val>
                                        </p:tav>
                                        <p:tav tm="100000">
                                          <p:val>
                                            <p:strVal val="#ppt_x"/>
                                          </p:val>
                                        </p:tav>
                                      </p:tavLst>
                                    </p:anim>
                                    <p:anim calcmode="lin" valueType="num">
                                      <p:cBhvr>
                                        <p:cTn id="77" dur="900" fill="hold"/>
                                        <p:tgtEl>
                                          <p:spTgt spid="1448"/>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Class="entr" nodeType="clickEffect" presetSubtype="1" presetID="2" grpId="16" fill="hold">
                                  <p:stCondLst>
                                    <p:cond delay="0"/>
                                  </p:stCondLst>
                                  <p:iterate type="lt" backwards="0">
                                    <p:tmAbs val="0"/>
                                  </p:iterate>
                                  <p:childTnLst>
                                    <p:set>
                                      <p:cBhvr>
                                        <p:cTn id="81" fill="hold"/>
                                        <p:tgtEl>
                                          <p:spTgt spid="1440"/>
                                        </p:tgtEl>
                                        <p:attrNameLst>
                                          <p:attrName>style.visibility</p:attrName>
                                        </p:attrNameLst>
                                      </p:cBhvr>
                                      <p:to>
                                        <p:strVal val="visible"/>
                                      </p:to>
                                    </p:set>
                                    <p:anim calcmode="lin" valueType="num">
                                      <p:cBhvr>
                                        <p:cTn id="82" dur="800" fill="hold"/>
                                        <p:tgtEl>
                                          <p:spTgt spid="1440"/>
                                        </p:tgtEl>
                                        <p:attrNameLst>
                                          <p:attrName>ppt_x</p:attrName>
                                        </p:attrNameLst>
                                      </p:cBhvr>
                                      <p:tavLst>
                                        <p:tav tm="0">
                                          <p:val>
                                            <p:strVal val="#ppt_x"/>
                                          </p:val>
                                        </p:tav>
                                        <p:tav tm="100000">
                                          <p:val>
                                            <p:strVal val="#ppt_x"/>
                                          </p:val>
                                        </p:tav>
                                      </p:tavLst>
                                    </p:anim>
                                    <p:anim calcmode="lin" valueType="num">
                                      <p:cBhvr>
                                        <p:cTn id="83" dur="800" fill="hold"/>
                                        <p:tgtEl>
                                          <p:spTgt spid="1440"/>
                                        </p:tgtEl>
                                        <p:attrNameLst>
                                          <p:attrName>ppt_y</p:attrName>
                                        </p:attrNameLst>
                                      </p:cBhvr>
                                      <p:tavLst>
                                        <p:tav tm="0">
                                          <p:val>
                                            <p:strVal val="0-#ppt_h/2"/>
                                          </p:val>
                                        </p:tav>
                                        <p:tav tm="100000">
                                          <p:val>
                                            <p:strVal val="#ppt_y"/>
                                          </p:val>
                                        </p:tav>
                                      </p:tavLst>
                                    </p:anim>
                                  </p:childTnLst>
                                </p:cTn>
                              </p:par>
                            </p:childTnLst>
                          </p:cTn>
                        </p:par>
                        <p:par>
                          <p:cTn id="84" fill="hold">
                            <p:stCondLst>
                              <p:cond delay="800"/>
                            </p:stCondLst>
                            <p:childTnLst>
                              <p:par>
                                <p:cTn id="85" presetClass="entr" nodeType="afterEffect" presetSubtype="32" presetID="4" grpId="17" fill="hold">
                                  <p:stCondLst>
                                    <p:cond delay="0"/>
                                  </p:stCondLst>
                                  <p:iterate type="el" backwards="0">
                                    <p:tmAbs val="0"/>
                                  </p:iterate>
                                  <p:childTnLst>
                                    <p:set>
                                      <p:cBhvr>
                                        <p:cTn id="86" fill="hold"/>
                                        <p:tgtEl>
                                          <p:spTgt spid="1438"/>
                                        </p:tgtEl>
                                        <p:attrNameLst>
                                          <p:attrName>style.visibility</p:attrName>
                                        </p:attrNameLst>
                                      </p:cBhvr>
                                      <p:to>
                                        <p:strVal val="visible"/>
                                      </p:to>
                                    </p:set>
                                    <p:animEffect filter="box(out)" transition="in">
                                      <p:cBhvr>
                                        <p:cTn id="87" dur="800"/>
                                        <p:tgtEl>
                                          <p:spTgt spid="1438"/>
                                        </p:tgtEl>
                                      </p:cBhvr>
                                    </p:animEffect>
                                  </p:childTnLst>
                                </p:cTn>
                              </p:par>
                            </p:childTnLst>
                          </p:cTn>
                        </p:par>
                        <p:par>
                          <p:cTn id="88" fill="hold">
                            <p:stCondLst>
                              <p:cond delay="1600"/>
                            </p:stCondLst>
                            <p:childTnLst>
                              <p:par>
                                <p:cTn id="89" presetClass="entr" nodeType="afterEffect" presetSubtype="8" presetID="2" grpId="18" fill="hold">
                                  <p:stCondLst>
                                    <p:cond delay="0"/>
                                  </p:stCondLst>
                                  <p:iterate type="el" backwards="0">
                                    <p:tmAbs val="0"/>
                                  </p:iterate>
                                  <p:childTnLst>
                                    <p:set>
                                      <p:cBhvr>
                                        <p:cTn id="90" fill="hold"/>
                                        <p:tgtEl>
                                          <p:spTgt spid="1439"/>
                                        </p:tgtEl>
                                        <p:attrNameLst>
                                          <p:attrName>style.visibility</p:attrName>
                                        </p:attrNameLst>
                                      </p:cBhvr>
                                      <p:to>
                                        <p:strVal val="visible"/>
                                      </p:to>
                                    </p:set>
                                    <p:anim calcmode="lin" valueType="num">
                                      <p:cBhvr>
                                        <p:cTn id="91" dur="900" fill="hold"/>
                                        <p:tgtEl>
                                          <p:spTgt spid="1439"/>
                                        </p:tgtEl>
                                        <p:attrNameLst>
                                          <p:attrName>ppt_x</p:attrName>
                                        </p:attrNameLst>
                                      </p:cBhvr>
                                      <p:tavLst>
                                        <p:tav tm="0">
                                          <p:val>
                                            <p:strVal val="0-#ppt_w/2"/>
                                          </p:val>
                                        </p:tav>
                                        <p:tav tm="100000">
                                          <p:val>
                                            <p:strVal val="#ppt_x"/>
                                          </p:val>
                                        </p:tav>
                                      </p:tavLst>
                                    </p:anim>
                                    <p:anim calcmode="lin" valueType="num">
                                      <p:cBhvr>
                                        <p:cTn id="92" dur="900" fill="hold"/>
                                        <p:tgtEl>
                                          <p:spTgt spid="143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Class="entr" nodeType="clickEffect" presetSubtype="1" presetID="2" grpId="19" fill="hold">
                                  <p:stCondLst>
                                    <p:cond delay="0"/>
                                  </p:stCondLst>
                                  <p:iterate type="lt" backwards="0">
                                    <p:tmAbs val="0"/>
                                  </p:iterate>
                                  <p:childTnLst>
                                    <p:set>
                                      <p:cBhvr>
                                        <p:cTn id="96" fill="hold"/>
                                        <p:tgtEl>
                                          <p:spTgt spid="1443"/>
                                        </p:tgtEl>
                                        <p:attrNameLst>
                                          <p:attrName>style.visibility</p:attrName>
                                        </p:attrNameLst>
                                      </p:cBhvr>
                                      <p:to>
                                        <p:strVal val="visible"/>
                                      </p:to>
                                    </p:set>
                                    <p:anim calcmode="lin" valueType="num">
                                      <p:cBhvr>
                                        <p:cTn id="97" dur="800" fill="hold"/>
                                        <p:tgtEl>
                                          <p:spTgt spid="1443"/>
                                        </p:tgtEl>
                                        <p:attrNameLst>
                                          <p:attrName>ppt_x</p:attrName>
                                        </p:attrNameLst>
                                      </p:cBhvr>
                                      <p:tavLst>
                                        <p:tav tm="0">
                                          <p:val>
                                            <p:strVal val="#ppt_x"/>
                                          </p:val>
                                        </p:tav>
                                        <p:tav tm="100000">
                                          <p:val>
                                            <p:strVal val="#ppt_x"/>
                                          </p:val>
                                        </p:tav>
                                      </p:tavLst>
                                    </p:anim>
                                    <p:anim calcmode="lin" valueType="num">
                                      <p:cBhvr>
                                        <p:cTn id="98" dur="800" fill="hold"/>
                                        <p:tgtEl>
                                          <p:spTgt spid="1443"/>
                                        </p:tgtEl>
                                        <p:attrNameLst>
                                          <p:attrName>ppt_y</p:attrName>
                                        </p:attrNameLst>
                                      </p:cBhvr>
                                      <p:tavLst>
                                        <p:tav tm="0">
                                          <p:val>
                                            <p:strVal val="0-#ppt_h/2"/>
                                          </p:val>
                                        </p:tav>
                                        <p:tav tm="100000">
                                          <p:val>
                                            <p:strVal val="#ppt_y"/>
                                          </p:val>
                                        </p:tav>
                                      </p:tavLst>
                                    </p:anim>
                                  </p:childTnLst>
                                </p:cTn>
                              </p:par>
                            </p:childTnLst>
                          </p:cTn>
                        </p:par>
                        <p:par>
                          <p:cTn id="99" fill="hold">
                            <p:stCondLst>
                              <p:cond delay="800"/>
                            </p:stCondLst>
                            <p:childTnLst>
                              <p:par>
                                <p:cTn id="100" presetClass="entr" nodeType="afterEffect" presetSubtype="32" presetID="4" grpId="20" fill="hold">
                                  <p:stCondLst>
                                    <p:cond delay="0"/>
                                  </p:stCondLst>
                                  <p:iterate type="el" backwards="0">
                                    <p:tmAbs val="0"/>
                                  </p:iterate>
                                  <p:childTnLst>
                                    <p:set>
                                      <p:cBhvr>
                                        <p:cTn id="101" fill="hold"/>
                                        <p:tgtEl>
                                          <p:spTgt spid="1441"/>
                                        </p:tgtEl>
                                        <p:attrNameLst>
                                          <p:attrName>style.visibility</p:attrName>
                                        </p:attrNameLst>
                                      </p:cBhvr>
                                      <p:to>
                                        <p:strVal val="visible"/>
                                      </p:to>
                                    </p:set>
                                    <p:animEffect filter="box(out)" transition="in">
                                      <p:cBhvr>
                                        <p:cTn id="102" dur="800"/>
                                        <p:tgtEl>
                                          <p:spTgt spid="1441"/>
                                        </p:tgtEl>
                                      </p:cBhvr>
                                    </p:animEffect>
                                  </p:childTnLst>
                                </p:cTn>
                              </p:par>
                            </p:childTnLst>
                          </p:cTn>
                        </p:par>
                        <p:par>
                          <p:cTn id="103" fill="hold">
                            <p:stCondLst>
                              <p:cond delay="1600"/>
                            </p:stCondLst>
                            <p:childTnLst>
                              <p:par>
                                <p:cTn id="104" presetClass="entr" nodeType="afterEffect" presetSubtype="8" presetID="2" grpId="21" fill="hold">
                                  <p:stCondLst>
                                    <p:cond delay="0"/>
                                  </p:stCondLst>
                                  <p:iterate type="el" backwards="0">
                                    <p:tmAbs val="0"/>
                                  </p:iterate>
                                  <p:childTnLst>
                                    <p:set>
                                      <p:cBhvr>
                                        <p:cTn id="105" fill="hold"/>
                                        <p:tgtEl>
                                          <p:spTgt spid="1442"/>
                                        </p:tgtEl>
                                        <p:attrNameLst>
                                          <p:attrName>style.visibility</p:attrName>
                                        </p:attrNameLst>
                                      </p:cBhvr>
                                      <p:to>
                                        <p:strVal val="visible"/>
                                      </p:to>
                                    </p:set>
                                    <p:anim calcmode="lin" valueType="num">
                                      <p:cBhvr>
                                        <p:cTn id="106" dur="900" fill="hold"/>
                                        <p:tgtEl>
                                          <p:spTgt spid="1442"/>
                                        </p:tgtEl>
                                        <p:attrNameLst>
                                          <p:attrName>ppt_x</p:attrName>
                                        </p:attrNameLst>
                                      </p:cBhvr>
                                      <p:tavLst>
                                        <p:tav tm="0">
                                          <p:val>
                                            <p:strVal val="0-#ppt_w/2"/>
                                          </p:val>
                                        </p:tav>
                                        <p:tav tm="100000">
                                          <p:val>
                                            <p:strVal val="#ppt_x"/>
                                          </p:val>
                                        </p:tav>
                                      </p:tavLst>
                                    </p:anim>
                                    <p:anim calcmode="lin" valueType="num">
                                      <p:cBhvr>
                                        <p:cTn id="107" dur="900" fill="hold"/>
                                        <p:tgtEl>
                                          <p:spTgt spid="1442"/>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Class="entr" nodeType="clickEffect" presetSubtype="1" presetID="2" grpId="22" fill="hold">
                                  <p:stCondLst>
                                    <p:cond delay="0"/>
                                  </p:stCondLst>
                                  <p:iterate type="lt" backwards="0">
                                    <p:tmAbs val="0"/>
                                  </p:iterate>
                                  <p:childTnLst>
                                    <p:set>
                                      <p:cBhvr>
                                        <p:cTn id="111" fill="hold"/>
                                        <p:tgtEl>
                                          <p:spTgt spid="1446"/>
                                        </p:tgtEl>
                                        <p:attrNameLst>
                                          <p:attrName>style.visibility</p:attrName>
                                        </p:attrNameLst>
                                      </p:cBhvr>
                                      <p:to>
                                        <p:strVal val="visible"/>
                                      </p:to>
                                    </p:set>
                                    <p:anim calcmode="lin" valueType="num">
                                      <p:cBhvr>
                                        <p:cTn id="112" dur="800" fill="hold"/>
                                        <p:tgtEl>
                                          <p:spTgt spid="1446"/>
                                        </p:tgtEl>
                                        <p:attrNameLst>
                                          <p:attrName>ppt_x</p:attrName>
                                        </p:attrNameLst>
                                      </p:cBhvr>
                                      <p:tavLst>
                                        <p:tav tm="0">
                                          <p:val>
                                            <p:strVal val="#ppt_x"/>
                                          </p:val>
                                        </p:tav>
                                        <p:tav tm="100000">
                                          <p:val>
                                            <p:strVal val="#ppt_x"/>
                                          </p:val>
                                        </p:tav>
                                      </p:tavLst>
                                    </p:anim>
                                    <p:anim calcmode="lin" valueType="num">
                                      <p:cBhvr>
                                        <p:cTn id="113" dur="800" fill="hold"/>
                                        <p:tgtEl>
                                          <p:spTgt spid="1446"/>
                                        </p:tgtEl>
                                        <p:attrNameLst>
                                          <p:attrName>ppt_y</p:attrName>
                                        </p:attrNameLst>
                                      </p:cBhvr>
                                      <p:tavLst>
                                        <p:tav tm="0">
                                          <p:val>
                                            <p:strVal val="0-#ppt_h/2"/>
                                          </p:val>
                                        </p:tav>
                                        <p:tav tm="100000">
                                          <p:val>
                                            <p:strVal val="#ppt_y"/>
                                          </p:val>
                                        </p:tav>
                                      </p:tavLst>
                                    </p:anim>
                                  </p:childTnLst>
                                </p:cTn>
                              </p:par>
                            </p:childTnLst>
                          </p:cTn>
                        </p:par>
                        <p:par>
                          <p:cTn id="114" fill="hold">
                            <p:stCondLst>
                              <p:cond delay="800"/>
                            </p:stCondLst>
                            <p:childTnLst>
                              <p:par>
                                <p:cTn id="115" presetClass="entr" nodeType="afterEffect" presetSubtype="32" presetID="4" grpId="23" fill="hold">
                                  <p:stCondLst>
                                    <p:cond delay="0"/>
                                  </p:stCondLst>
                                  <p:iterate type="el" backwards="0">
                                    <p:tmAbs val="0"/>
                                  </p:iterate>
                                  <p:childTnLst>
                                    <p:set>
                                      <p:cBhvr>
                                        <p:cTn id="116" fill="hold"/>
                                        <p:tgtEl>
                                          <p:spTgt spid="1444"/>
                                        </p:tgtEl>
                                        <p:attrNameLst>
                                          <p:attrName>style.visibility</p:attrName>
                                        </p:attrNameLst>
                                      </p:cBhvr>
                                      <p:to>
                                        <p:strVal val="visible"/>
                                      </p:to>
                                    </p:set>
                                    <p:animEffect filter="box(out)" transition="in">
                                      <p:cBhvr>
                                        <p:cTn id="117" dur="800"/>
                                        <p:tgtEl>
                                          <p:spTgt spid="1444"/>
                                        </p:tgtEl>
                                      </p:cBhvr>
                                    </p:animEffect>
                                  </p:childTnLst>
                                </p:cTn>
                              </p:par>
                            </p:childTnLst>
                          </p:cTn>
                        </p:par>
                        <p:par>
                          <p:cTn id="118" fill="hold">
                            <p:stCondLst>
                              <p:cond delay="1600"/>
                            </p:stCondLst>
                            <p:childTnLst>
                              <p:par>
                                <p:cTn id="119" presetClass="entr" nodeType="afterEffect" presetSubtype="8" presetID="2" grpId="24" fill="hold">
                                  <p:stCondLst>
                                    <p:cond delay="0"/>
                                  </p:stCondLst>
                                  <p:iterate type="el" backwards="0">
                                    <p:tmAbs val="0"/>
                                  </p:iterate>
                                  <p:childTnLst>
                                    <p:set>
                                      <p:cBhvr>
                                        <p:cTn id="120" fill="hold"/>
                                        <p:tgtEl>
                                          <p:spTgt spid="1445"/>
                                        </p:tgtEl>
                                        <p:attrNameLst>
                                          <p:attrName>style.visibility</p:attrName>
                                        </p:attrNameLst>
                                      </p:cBhvr>
                                      <p:to>
                                        <p:strVal val="visible"/>
                                      </p:to>
                                    </p:set>
                                    <p:anim calcmode="lin" valueType="num">
                                      <p:cBhvr>
                                        <p:cTn id="121" dur="900" fill="hold"/>
                                        <p:tgtEl>
                                          <p:spTgt spid="1445"/>
                                        </p:tgtEl>
                                        <p:attrNameLst>
                                          <p:attrName>ppt_x</p:attrName>
                                        </p:attrNameLst>
                                      </p:cBhvr>
                                      <p:tavLst>
                                        <p:tav tm="0">
                                          <p:val>
                                            <p:strVal val="0-#ppt_w/2"/>
                                          </p:val>
                                        </p:tav>
                                        <p:tav tm="100000">
                                          <p:val>
                                            <p:strVal val="#ppt_x"/>
                                          </p:val>
                                        </p:tav>
                                      </p:tavLst>
                                    </p:anim>
                                    <p:anim calcmode="lin" valueType="num">
                                      <p:cBhvr>
                                        <p:cTn id="122" dur="900" fill="hold"/>
                                        <p:tgtEl>
                                          <p:spTgt spid="1445"/>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Class="entr" nodeType="clickEffect" presetSubtype="1" presetID="2" grpId="25" fill="hold">
                                  <p:stCondLst>
                                    <p:cond delay="0"/>
                                  </p:stCondLst>
                                  <p:iterate type="lt" backwards="0">
                                    <p:tmAbs val="0"/>
                                  </p:iterate>
                                  <p:childTnLst>
                                    <p:set>
                                      <p:cBhvr>
                                        <p:cTn id="126" fill="hold"/>
                                        <p:tgtEl>
                                          <p:spTgt spid="1452"/>
                                        </p:tgtEl>
                                        <p:attrNameLst>
                                          <p:attrName>style.visibility</p:attrName>
                                        </p:attrNameLst>
                                      </p:cBhvr>
                                      <p:to>
                                        <p:strVal val="visible"/>
                                      </p:to>
                                    </p:set>
                                    <p:anim calcmode="lin" valueType="num">
                                      <p:cBhvr>
                                        <p:cTn id="127" dur="800" fill="hold"/>
                                        <p:tgtEl>
                                          <p:spTgt spid="1452"/>
                                        </p:tgtEl>
                                        <p:attrNameLst>
                                          <p:attrName>ppt_x</p:attrName>
                                        </p:attrNameLst>
                                      </p:cBhvr>
                                      <p:tavLst>
                                        <p:tav tm="0">
                                          <p:val>
                                            <p:strVal val="#ppt_x"/>
                                          </p:val>
                                        </p:tav>
                                        <p:tav tm="100000">
                                          <p:val>
                                            <p:strVal val="#ppt_x"/>
                                          </p:val>
                                        </p:tav>
                                      </p:tavLst>
                                    </p:anim>
                                    <p:anim calcmode="lin" valueType="num">
                                      <p:cBhvr>
                                        <p:cTn id="128" dur="800" fill="hold"/>
                                        <p:tgtEl>
                                          <p:spTgt spid="1452"/>
                                        </p:tgtEl>
                                        <p:attrNameLst>
                                          <p:attrName>ppt_y</p:attrName>
                                        </p:attrNameLst>
                                      </p:cBhvr>
                                      <p:tavLst>
                                        <p:tav tm="0">
                                          <p:val>
                                            <p:strVal val="0-#ppt_h/2"/>
                                          </p:val>
                                        </p:tav>
                                        <p:tav tm="100000">
                                          <p:val>
                                            <p:strVal val="#ppt_y"/>
                                          </p:val>
                                        </p:tav>
                                      </p:tavLst>
                                    </p:anim>
                                  </p:childTnLst>
                                </p:cTn>
                              </p:par>
                            </p:childTnLst>
                          </p:cTn>
                        </p:par>
                        <p:par>
                          <p:cTn id="129" fill="hold">
                            <p:stCondLst>
                              <p:cond delay="800"/>
                            </p:stCondLst>
                            <p:childTnLst>
                              <p:par>
                                <p:cTn id="130" presetClass="entr" nodeType="afterEffect" presetSubtype="32" presetID="4" grpId="26" fill="hold">
                                  <p:stCondLst>
                                    <p:cond delay="0"/>
                                  </p:stCondLst>
                                  <p:iterate type="el" backwards="0">
                                    <p:tmAbs val="0"/>
                                  </p:iterate>
                                  <p:childTnLst>
                                    <p:set>
                                      <p:cBhvr>
                                        <p:cTn id="131" fill="hold"/>
                                        <p:tgtEl>
                                          <p:spTgt spid="1450"/>
                                        </p:tgtEl>
                                        <p:attrNameLst>
                                          <p:attrName>style.visibility</p:attrName>
                                        </p:attrNameLst>
                                      </p:cBhvr>
                                      <p:to>
                                        <p:strVal val="visible"/>
                                      </p:to>
                                    </p:set>
                                    <p:animEffect filter="box(out)" transition="in">
                                      <p:cBhvr>
                                        <p:cTn id="132" dur="800"/>
                                        <p:tgtEl>
                                          <p:spTgt spid="1450"/>
                                        </p:tgtEl>
                                      </p:cBhvr>
                                    </p:animEffect>
                                  </p:childTnLst>
                                </p:cTn>
                              </p:par>
                            </p:childTnLst>
                          </p:cTn>
                        </p:par>
                        <p:par>
                          <p:cTn id="133" fill="hold">
                            <p:stCondLst>
                              <p:cond delay="1600"/>
                            </p:stCondLst>
                            <p:childTnLst>
                              <p:par>
                                <p:cTn id="134" presetClass="entr" nodeType="afterEffect" presetSubtype="8" presetID="2" grpId="27" fill="hold">
                                  <p:stCondLst>
                                    <p:cond delay="0"/>
                                  </p:stCondLst>
                                  <p:iterate type="el" backwards="0">
                                    <p:tmAbs val="0"/>
                                  </p:iterate>
                                  <p:childTnLst>
                                    <p:set>
                                      <p:cBhvr>
                                        <p:cTn id="135" fill="hold"/>
                                        <p:tgtEl>
                                          <p:spTgt spid="1451"/>
                                        </p:tgtEl>
                                        <p:attrNameLst>
                                          <p:attrName>style.visibility</p:attrName>
                                        </p:attrNameLst>
                                      </p:cBhvr>
                                      <p:to>
                                        <p:strVal val="visible"/>
                                      </p:to>
                                    </p:set>
                                    <p:anim calcmode="lin" valueType="num">
                                      <p:cBhvr>
                                        <p:cTn id="136" dur="900" fill="hold"/>
                                        <p:tgtEl>
                                          <p:spTgt spid="1451"/>
                                        </p:tgtEl>
                                        <p:attrNameLst>
                                          <p:attrName>ppt_x</p:attrName>
                                        </p:attrNameLst>
                                      </p:cBhvr>
                                      <p:tavLst>
                                        <p:tav tm="0">
                                          <p:val>
                                            <p:strVal val="0-#ppt_w/2"/>
                                          </p:val>
                                        </p:tav>
                                        <p:tav tm="100000">
                                          <p:val>
                                            <p:strVal val="#ppt_x"/>
                                          </p:val>
                                        </p:tav>
                                      </p:tavLst>
                                    </p:anim>
                                    <p:anim calcmode="lin" valueType="num">
                                      <p:cBhvr>
                                        <p:cTn id="137" dur="900" fill="hold"/>
                                        <p:tgtEl>
                                          <p:spTgt spid="14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43" grpId="19"/>
      <p:bldP build="whole" bldLvl="1" animBg="1" rev="0" advAuto="0" spid="1445" grpId="24"/>
      <p:bldP build="whole" bldLvl="1" animBg="1" rev="0" advAuto="0" spid="1444" grpId="23"/>
      <p:bldP build="whole" bldLvl="1" animBg="1" rev="0" advAuto="0" spid="1440" grpId="16"/>
      <p:bldP build="whole" bldLvl="1" animBg="1" rev="0" advAuto="0" spid="1433" grpId="9"/>
      <p:bldP build="whole" bldLvl="1" animBg="1" rev="0" advAuto="0" spid="1429" grpId="5"/>
      <p:bldP build="whole" bldLvl="1" animBg="1" rev="0" advAuto="0" spid="1441" grpId="20"/>
      <p:bldP build="whole" bldLvl="1" animBg="1" rev="0" advAuto="0" spid="1442" grpId="21"/>
      <p:bldP build="whole" bldLvl="1" animBg="1" rev="0" advAuto="0" spid="1452" grpId="25"/>
      <p:bldP build="whole" bldLvl="1" animBg="1" rev="0" advAuto="0" spid="1437" grpId="10"/>
      <p:bldP build="whole" bldLvl="1" animBg="1" rev="0" advAuto="0" spid="1427" grpId="3"/>
      <p:bldP build="whole" bldLvl="1" animBg="1" rev="0" advAuto="0" spid="1449" grpId="13"/>
      <p:bldP build="whole" bldLvl="1" animBg="1" rev="0" advAuto="0" spid="1438" grpId="17"/>
      <p:bldP build="whole" bldLvl="1" animBg="1" rev="0" advAuto="0" spid="1439" grpId="18"/>
      <p:bldP build="whole" bldLvl="1" animBg="1" rev="0" advAuto="0" spid="1432" grpId="8"/>
      <p:bldP build="whole" bldLvl="1" animBg="1" rev="0" advAuto="0" spid="1448" grpId="15"/>
      <p:bldP build="whole" bldLvl="1" animBg="1" rev="0" advAuto="0" spid="1431" grpId="4"/>
      <p:bldP build="whole" bldLvl="1" animBg="1" rev="0" advAuto="0" spid="1447" grpId="14"/>
      <p:bldP build="whole" bldLvl="1" animBg="1" rev="0" advAuto="0" spid="1430" grpId="6"/>
      <p:bldP build="whole" bldLvl="1" animBg="1" rev="0" advAuto="0" spid="1426" grpId="2"/>
      <p:bldP build="whole" bldLvl="1" animBg="1" rev="0" advAuto="0" spid="1434" grpId="7"/>
      <p:bldP build="whole" bldLvl="1" animBg="1" rev="0" advAuto="0" spid="1436" grpId="12"/>
      <p:bldP build="whole" bldLvl="1" animBg="1" rev="0" advAuto="0" spid="1435" grpId="11"/>
      <p:bldP build="whole" bldLvl="1" animBg="1" rev="0" advAuto="0" spid="1450" grpId="26"/>
      <p:bldP build="whole" bldLvl="1" animBg="1" rev="0" advAuto="0" spid="1451" grpId="27"/>
      <p:bldP build="whole" bldLvl="1" animBg="1" rev="0" advAuto="0" spid="1428" grpId="1"/>
      <p:bldP build="whole" bldLvl="1" animBg="1" rev="0" advAuto="0" spid="1446" grpId="22"/>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454" name="Rounded Rectangle"/>
          <p:cNvSpPr/>
          <p:nvPr/>
        </p:nvSpPr>
        <p:spPr>
          <a:xfrm>
            <a:off x="2535704" y="2823534"/>
            <a:ext cx="19312592" cy="8068932"/>
          </a:xfrm>
          <a:prstGeom prst="roundRect">
            <a:avLst>
              <a:gd name="adj" fmla="val 5455"/>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55" name="Concurrency Control ensures that correct…"/>
          <p:cNvSpPr txBox="1"/>
          <p:nvPr/>
        </p:nvSpPr>
        <p:spPr>
          <a:xfrm>
            <a:off x="3629043" y="3916869"/>
            <a:ext cx="17125913" cy="487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0"/>
              </a:spcBef>
              <a:defRPr b="0" sz="6900">
                <a:solidFill>
                  <a:srgbClr val="0D0D0D"/>
                </a:solidFill>
                <a:latin typeface="Avenir Next Medium"/>
                <a:ea typeface="Avenir Next Medium"/>
                <a:cs typeface="Avenir Next Medium"/>
                <a:sym typeface="Avenir Next Medium"/>
              </a:defRPr>
            </a:pPr>
            <a:r>
              <a:rPr b="1">
                <a:latin typeface="Avenir Next Regular"/>
                <a:ea typeface="Avenir Next Regular"/>
                <a:cs typeface="Avenir Next Regular"/>
                <a:sym typeface="Avenir Next Regular"/>
              </a:rPr>
              <a:t>Concurrency Control</a:t>
            </a:r>
            <a:r>
              <a:t> ensures that </a:t>
            </a:r>
            <a:r>
              <a:rPr b="1">
                <a:latin typeface="Avenir Next Regular"/>
                <a:ea typeface="Avenir Next Regular"/>
                <a:cs typeface="Avenir Next Regular"/>
                <a:sym typeface="Avenir Next Regular"/>
              </a:rPr>
              <a:t>correct</a:t>
            </a:r>
            <a:endParaRPr b="1">
              <a:latin typeface="Avenir Next Regular"/>
              <a:ea typeface="Avenir Next Regular"/>
              <a:cs typeface="Avenir Next Regular"/>
              <a:sym typeface="Avenir Next Regular"/>
            </a:endParaRPr>
          </a:p>
          <a:p>
            <a:pPr>
              <a:spcBef>
                <a:spcPts val="0"/>
              </a:spcBef>
              <a:defRPr b="0" sz="6900">
                <a:solidFill>
                  <a:srgbClr val="0D0D0D"/>
                </a:solidFill>
                <a:latin typeface="Avenir Next Medium"/>
                <a:ea typeface="Avenir Next Medium"/>
                <a:cs typeface="Avenir Next Medium"/>
                <a:sym typeface="Avenir Next Medium"/>
              </a:defRPr>
            </a:pPr>
            <a:r>
              <a:rPr b="1">
                <a:latin typeface="Avenir Next Regular"/>
                <a:ea typeface="Avenir Next Regular"/>
                <a:cs typeface="Avenir Next Regular"/>
                <a:sym typeface="Avenir Next Regular"/>
              </a:rPr>
              <a:t>results</a:t>
            </a:r>
            <a:r>
              <a:t> for </a:t>
            </a:r>
            <a:r>
              <a:rPr b="1">
                <a:latin typeface="Avenir Next Regular"/>
                <a:ea typeface="Avenir Next Regular"/>
                <a:cs typeface="Avenir Next Regular"/>
                <a:sym typeface="Avenir Next Regular"/>
              </a:rPr>
              <a:t>concurrent operations</a:t>
            </a:r>
            <a:r>
              <a:t> are</a:t>
            </a:r>
          </a:p>
          <a:p>
            <a:pPr>
              <a:spcBef>
                <a:spcPts val="0"/>
              </a:spcBef>
              <a:defRPr b="0" sz="6900">
                <a:solidFill>
                  <a:srgbClr val="0D0D0D"/>
                </a:solidFill>
                <a:latin typeface="Avenir Next Medium"/>
                <a:ea typeface="Avenir Next Medium"/>
                <a:cs typeface="Avenir Next Medium"/>
                <a:sym typeface="Avenir Next Medium"/>
              </a:defRPr>
            </a:pPr>
            <a:r>
              <a:t>generated, while getting those results</a:t>
            </a:r>
          </a:p>
          <a:p>
            <a:pPr>
              <a:spcBef>
                <a:spcPts val="0"/>
              </a:spcBef>
              <a:defRPr b="0" sz="6900">
                <a:solidFill>
                  <a:srgbClr val="0D0D0D"/>
                </a:solidFill>
                <a:latin typeface="Avenir Next Medium"/>
                <a:ea typeface="Avenir Next Medium"/>
                <a:cs typeface="Avenir Next Medium"/>
                <a:sym typeface="Avenir Next Medium"/>
              </a:defRPr>
            </a:pPr>
            <a:r>
              <a:t>as </a:t>
            </a:r>
            <a:r>
              <a:rPr b="1">
                <a:latin typeface="Avenir Next Regular"/>
                <a:ea typeface="Avenir Next Regular"/>
                <a:cs typeface="Avenir Next Regular"/>
                <a:sym typeface="Avenir Next Regular"/>
              </a:rPr>
              <a:t>quickly</a:t>
            </a:r>
            <a:r>
              <a:t> as possible.</a:t>
            </a:r>
          </a:p>
        </p:txBody>
      </p:sp>
      <p:pic>
        <p:nvPicPr>
          <p:cNvPr id="1456" name="quote (1).png" descr="quote (1).png"/>
          <p:cNvPicPr>
            <a:picLocks noChangeAspect="1"/>
          </p:cNvPicPr>
          <p:nvPr/>
        </p:nvPicPr>
        <p:blipFill>
          <a:blip r:embed="rId3">
            <a:extLst/>
          </a:blip>
          <a:stretch>
            <a:fillRect/>
          </a:stretch>
        </p:blipFill>
        <p:spPr>
          <a:xfrm>
            <a:off x="18638583" y="8167374"/>
            <a:ext cx="2389101" cy="2389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454"/>
                                        </p:tgtEl>
                                        <p:attrNameLst>
                                          <p:attrName>style.visibility</p:attrName>
                                        </p:attrNameLst>
                                      </p:cBhvr>
                                      <p:to>
                                        <p:strVal val="visible"/>
                                      </p:to>
                                    </p:set>
                                    <p:anim calcmode="lin" valueType="num">
                                      <p:cBhvr>
                                        <p:cTn id="7" dur="800" fill="hold"/>
                                        <p:tgtEl>
                                          <p:spTgt spid="1454"/>
                                        </p:tgtEl>
                                        <p:attrNameLst>
                                          <p:attrName>ppt_w</p:attrName>
                                        </p:attrNameLst>
                                      </p:cBhvr>
                                      <p:tavLst>
                                        <p:tav tm="0">
                                          <p:val>
                                            <p:fltVal val="0"/>
                                          </p:val>
                                        </p:tav>
                                        <p:tav tm="100000">
                                          <p:val>
                                            <p:strVal val="#ppt_w"/>
                                          </p:val>
                                        </p:tav>
                                      </p:tavLst>
                                    </p:anim>
                                    <p:anim calcmode="lin" valueType="num">
                                      <p:cBhvr>
                                        <p:cTn id="8" dur="800" fill="hold"/>
                                        <p:tgtEl>
                                          <p:spTgt spid="1454"/>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16" presetID="23" grpId="2" fill="hold">
                                  <p:stCondLst>
                                    <p:cond delay="0"/>
                                  </p:stCondLst>
                                  <p:iterate type="el" backwards="0">
                                    <p:tmAbs val="0"/>
                                  </p:iterate>
                                  <p:childTnLst>
                                    <p:set>
                                      <p:cBhvr>
                                        <p:cTn id="11" fill="hold"/>
                                        <p:tgtEl>
                                          <p:spTgt spid="1456"/>
                                        </p:tgtEl>
                                        <p:attrNameLst>
                                          <p:attrName>style.visibility</p:attrName>
                                        </p:attrNameLst>
                                      </p:cBhvr>
                                      <p:to>
                                        <p:strVal val="visible"/>
                                      </p:to>
                                    </p:set>
                                    <p:anim calcmode="lin" valueType="num">
                                      <p:cBhvr>
                                        <p:cTn id="12" dur="800" fill="hold"/>
                                        <p:tgtEl>
                                          <p:spTgt spid="1456"/>
                                        </p:tgtEl>
                                        <p:attrNameLst>
                                          <p:attrName>ppt_w</p:attrName>
                                        </p:attrNameLst>
                                      </p:cBhvr>
                                      <p:tavLst>
                                        <p:tav tm="0">
                                          <p:val>
                                            <p:fltVal val="0"/>
                                          </p:val>
                                        </p:tav>
                                        <p:tav tm="100000">
                                          <p:val>
                                            <p:strVal val="#ppt_w"/>
                                          </p:val>
                                        </p:tav>
                                      </p:tavLst>
                                    </p:anim>
                                    <p:anim calcmode="lin" valueType="num">
                                      <p:cBhvr>
                                        <p:cTn id="13" dur="800" fill="hold"/>
                                        <p:tgtEl>
                                          <p:spTgt spid="1456"/>
                                        </p:tgtEl>
                                        <p:attrNameLst>
                                          <p:attrName>ppt_h</p:attrName>
                                        </p:attrNameLst>
                                      </p:cBhvr>
                                      <p:tavLst>
                                        <p:tav tm="0">
                                          <p:val>
                                            <p:fltVal val="0"/>
                                          </p:val>
                                        </p:tav>
                                        <p:tav tm="100000">
                                          <p:val>
                                            <p:strVal val="#ppt_h"/>
                                          </p:val>
                                        </p:tav>
                                      </p:tavLst>
                                    </p:anim>
                                  </p:childTnLst>
                                </p:cTn>
                              </p:par>
                            </p:childTnLst>
                          </p:cTn>
                        </p:par>
                        <p:par>
                          <p:cTn id="14" fill="hold">
                            <p:stCondLst>
                              <p:cond delay="1600"/>
                            </p:stCondLst>
                            <p:childTnLst>
                              <p:par>
                                <p:cTn id="15" presetClass="entr" nodeType="afterEffect" presetSubtype="0" presetID="1" grpId="3" fill="hold">
                                  <p:stCondLst>
                                    <p:cond delay="0"/>
                                  </p:stCondLst>
                                  <p:iterate type="lt" backwards="0">
                                    <p:tmAbs val="100"/>
                                  </p:iterate>
                                  <p:childTnLst>
                                    <p:set>
                                      <p:cBhvr>
                                        <p:cTn id="16" fill="hold"/>
                                        <p:tgtEl>
                                          <p:spTgt spid="14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56" grpId="2"/>
      <p:bldP build="whole" bldLvl="1" animBg="1" rev="0" advAuto="0" spid="1454" grpId="1"/>
      <p:bldP build="whole" bldLvl="1" animBg="1" rev="0" advAuto="0" spid="1455" grpId="3"/>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458" name="diskette.png" descr="diskette.png"/>
          <p:cNvPicPr>
            <a:picLocks noChangeAspect="1"/>
          </p:cNvPicPr>
          <p:nvPr/>
        </p:nvPicPr>
        <p:blipFill>
          <a:blip r:embed="rId3">
            <a:extLst/>
          </a:blip>
          <a:stretch>
            <a:fillRect/>
          </a:stretch>
        </p:blipFill>
        <p:spPr>
          <a:xfrm>
            <a:off x="13664066" y="9675876"/>
            <a:ext cx="1587501" cy="1587501"/>
          </a:xfrm>
          <a:prstGeom prst="rect">
            <a:avLst/>
          </a:prstGeom>
          <a:ln w="12700">
            <a:miter lim="400000"/>
          </a:ln>
        </p:spPr>
      </p:pic>
      <p:pic>
        <p:nvPicPr>
          <p:cNvPr id="1459" name="copy.png" descr="copy.png"/>
          <p:cNvPicPr>
            <a:picLocks noChangeAspect="1"/>
          </p:cNvPicPr>
          <p:nvPr/>
        </p:nvPicPr>
        <p:blipFill>
          <a:blip r:embed="rId4">
            <a:extLst/>
          </a:blip>
          <a:stretch>
            <a:fillRect/>
          </a:stretch>
        </p:blipFill>
        <p:spPr>
          <a:xfrm>
            <a:off x="13549766" y="4966440"/>
            <a:ext cx="1879601" cy="1879601"/>
          </a:xfrm>
          <a:prstGeom prst="rect">
            <a:avLst/>
          </a:prstGeom>
          <a:ln w="12700">
            <a:miter lim="400000"/>
          </a:ln>
        </p:spPr>
      </p:pic>
      <p:pic>
        <p:nvPicPr>
          <p:cNvPr id="1460" name="isolation.png" descr="isolation.png"/>
          <p:cNvPicPr>
            <a:picLocks noChangeAspect="1"/>
          </p:cNvPicPr>
          <p:nvPr/>
        </p:nvPicPr>
        <p:blipFill>
          <a:blip r:embed="rId5">
            <a:extLst/>
          </a:blip>
          <a:stretch>
            <a:fillRect/>
          </a:stretch>
        </p:blipFill>
        <p:spPr>
          <a:xfrm>
            <a:off x="8954632" y="9561576"/>
            <a:ext cx="1879601" cy="1879601"/>
          </a:xfrm>
          <a:prstGeom prst="rect">
            <a:avLst/>
          </a:prstGeom>
          <a:ln w="12700">
            <a:miter lim="400000"/>
          </a:ln>
        </p:spPr>
      </p:pic>
      <p:pic>
        <p:nvPicPr>
          <p:cNvPr id="1461" name="atom.png" descr="atom.png"/>
          <p:cNvPicPr>
            <a:picLocks noChangeAspect="1"/>
          </p:cNvPicPr>
          <p:nvPr/>
        </p:nvPicPr>
        <p:blipFill>
          <a:blip r:embed="rId6">
            <a:extLst/>
          </a:blip>
          <a:stretch>
            <a:fillRect/>
          </a:stretch>
        </p:blipFill>
        <p:spPr>
          <a:xfrm>
            <a:off x="8953250" y="4965058"/>
            <a:ext cx="1882366" cy="1882365"/>
          </a:xfrm>
          <a:prstGeom prst="rect">
            <a:avLst/>
          </a:prstGeom>
          <a:ln w="12700">
            <a:miter lim="400000"/>
          </a:ln>
        </p:spPr>
      </p:pic>
      <p:sp>
        <p:nvSpPr>
          <p:cNvPr id="1462" name="A"/>
          <p:cNvSpPr txBox="1"/>
          <p:nvPr/>
        </p:nvSpPr>
        <p:spPr>
          <a:xfrm>
            <a:off x="10165206" y="659519"/>
            <a:ext cx="1252475" cy="2139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12000">
                <a:latin typeface="Avenir Next Heavy"/>
                <a:ea typeface="Avenir Next Heavy"/>
                <a:cs typeface="Avenir Next Heavy"/>
                <a:sym typeface="Avenir Next Heavy"/>
              </a:defRPr>
            </a:lvl1pPr>
          </a:lstStyle>
          <a:p>
            <a:pPr/>
            <a:r>
              <a:t>A</a:t>
            </a:r>
          </a:p>
        </p:txBody>
      </p:sp>
      <p:sp>
        <p:nvSpPr>
          <p:cNvPr id="1463" name="D"/>
          <p:cNvSpPr txBox="1"/>
          <p:nvPr/>
        </p:nvSpPr>
        <p:spPr>
          <a:xfrm>
            <a:off x="12965203" y="659519"/>
            <a:ext cx="1270763" cy="2139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12000">
                <a:latin typeface="Avenir Next Heavy"/>
                <a:ea typeface="Avenir Next Heavy"/>
                <a:cs typeface="Avenir Next Heavy"/>
                <a:sym typeface="Avenir Next Heavy"/>
              </a:defRPr>
            </a:lvl1pPr>
          </a:lstStyle>
          <a:p>
            <a:pPr/>
            <a:r>
              <a:t>D</a:t>
            </a:r>
          </a:p>
        </p:txBody>
      </p:sp>
      <p:sp>
        <p:nvSpPr>
          <p:cNvPr id="1464" name="C"/>
          <p:cNvSpPr txBox="1"/>
          <p:nvPr/>
        </p:nvSpPr>
        <p:spPr>
          <a:xfrm>
            <a:off x="11323164" y="659519"/>
            <a:ext cx="1130555" cy="2139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12000">
                <a:latin typeface="Avenir Next Heavy"/>
                <a:ea typeface="Avenir Next Heavy"/>
                <a:cs typeface="Avenir Next Heavy"/>
                <a:sym typeface="Avenir Next Heavy"/>
              </a:defRPr>
            </a:lvl1pPr>
          </a:lstStyle>
          <a:p>
            <a:pPr/>
            <a:r>
              <a:t>C</a:t>
            </a:r>
          </a:p>
        </p:txBody>
      </p:sp>
      <p:sp>
        <p:nvSpPr>
          <p:cNvPr id="1465" name="I"/>
          <p:cNvSpPr txBox="1"/>
          <p:nvPr/>
        </p:nvSpPr>
        <p:spPr>
          <a:xfrm>
            <a:off x="12387626" y="659519"/>
            <a:ext cx="636779" cy="2139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12000">
                <a:latin typeface="Avenir Next Heavy"/>
                <a:ea typeface="Avenir Next Heavy"/>
                <a:cs typeface="Avenir Next Heavy"/>
                <a:sym typeface="Avenir Next Heavy"/>
              </a:defRPr>
            </a:lvl1pPr>
          </a:lstStyle>
          <a:p>
            <a:pPr/>
            <a:r>
              <a:t>I</a:t>
            </a:r>
          </a:p>
        </p:txBody>
      </p:sp>
      <p:sp>
        <p:nvSpPr>
          <p:cNvPr id="1466" name="ACID"/>
          <p:cNvSpPr txBox="1"/>
          <p:nvPr/>
        </p:nvSpPr>
        <p:spPr>
          <a:xfrm>
            <a:off x="10165206" y="659519"/>
            <a:ext cx="4053587" cy="2139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12000">
                <a:latin typeface="Avenir Next Heavy"/>
                <a:ea typeface="Avenir Next Heavy"/>
                <a:cs typeface="Avenir Next Heavy"/>
                <a:sym typeface="Avenir Next Heavy"/>
              </a:defRPr>
            </a:lvl1pPr>
          </a:lstStyle>
          <a:p>
            <a:pPr/>
            <a:r>
              <a:t>ACID</a:t>
            </a:r>
          </a:p>
        </p:txBody>
      </p:sp>
      <p:sp>
        <p:nvSpPr>
          <p:cNvPr id="1467" name="Rounded Rectangle"/>
          <p:cNvSpPr/>
          <p:nvPr/>
        </p:nvSpPr>
        <p:spPr>
          <a:xfrm>
            <a:off x="7671932" y="3683740"/>
            <a:ext cx="4445001" cy="4445001"/>
          </a:xfrm>
          <a:prstGeom prst="roundRect">
            <a:avLst>
              <a:gd name="adj" fmla="val 4928"/>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68" name="ATOMICITY"/>
          <p:cNvSpPr txBox="1"/>
          <p:nvPr/>
        </p:nvSpPr>
        <p:spPr>
          <a:xfrm>
            <a:off x="8334872" y="5506190"/>
            <a:ext cx="311912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4000">
                <a:latin typeface="Avenir Next Heavy"/>
                <a:ea typeface="Avenir Next Heavy"/>
                <a:cs typeface="Avenir Next Heavy"/>
                <a:sym typeface="Avenir Next Heavy"/>
              </a:defRPr>
            </a:lvl1pPr>
          </a:lstStyle>
          <a:p>
            <a:pPr/>
            <a:r>
              <a:t>ATOMICITY</a:t>
            </a:r>
          </a:p>
        </p:txBody>
      </p:sp>
      <p:sp>
        <p:nvSpPr>
          <p:cNvPr id="1469" name="Rounded Rectangle"/>
          <p:cNvSpPr/>
          <p:nvPr/>
        </p:nvSpPr>
        <p:spPr>
          <a:xfrm>
            <a:off x="12267067" y="3683740"/>
            <a:ext cx="4445001" cy="4445001"/>
          </a:xfrm>
          <a:prstGeom prst="roundRect">
            <a:avLst>
              <a:gd name="adj" fmla="val 4928"/>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70" name="CONSISTENCY"/>
          <p:cNvSpPr txBox="1"/>
          <p:nvPr/>
        </p:nvSpPr>
        <p:spPr>
          <a:xfrm>
            <a:off x="12568058" y="5506190"/>
            <a:ext cx="384302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4000">
                <a:latin typeface="Avenir Next Heavy"/>
                <a:ea typeface="Avenir Next Heavy"/>
                <a:cs typeface="Avenir Next Heavy"/>
                <a:sym typeface="Avenir Next Heavy"/>
              </a:defRPr>
            </a:lvl1pPr>
          </a:lstStyle>
          <a:p>
            <a:pPr/>
            <a:r>
              <a:t>CONSISTENCY</a:t>
            </a:r>
          </a:p>
        </p:txBody>
      </p:sp>
      <p:sp>
        <p:nvSpPr>
          <p:cNvPr id="1471" name="Rounded Rectangle"/>
          <p:cNvSpPr/>
          <p:nvPr/>
        </p:nvSpPr>
        <p:spPr>
          <a:xfrm>
            <a:off x="12267067" y="8278876"/>
            <a:ext cx="4445001" cy="4445001"/>
          </a:xfrm>
          <a:prstGeom prst="roundRect">
            <a:avLst>
              <a:gd name="adj" fmla="val 4928"/>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72" name="DURABILITY"/>
          <p:cNvSpPr txBox="1"/>
          <p:nvPr/>
        </p:nvSpPr>
        <p:spPr>
          <a:xfrm>
            <a:off x="12815708" y="10101326"/>
            <a:ext cx="3347721"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4000">
                <a:latin typeface="Avenir Next Heavy"/>
                <a:ea typeface="Avenir Next Heavy"/>
                <a:cs typeface="Avenir Next Heavy"/>
                <a:sym typeface="Avenir Next Heavy"/>
              </a:defRPr>
            </a:lvl1pPr>
          </a:lstStyle>
          <a:p>
            <a:pPr/>
            <a:r>
              <a:t>DURABILITY</a:t>
            </a:r>
          </a:p>
        </p:txBody>
      </p:sp>
      <p:sp>
        <p:nvSpPr>
          <p:cNvPr id="1473" name="Rounded Rectangle"/>
          <p:cNvSpPr/>
          <p:nvPr/>
        </p:nvSpPr>
        <p:spPr>
          <a:xfrm>
            <a:off x="7671932" y="8278876"/>
            <a:ext cx="4445001" cy="4445001"/>
          </a:xfrm>
          <a:prstGeom prst="roundRect">
            <a:avLst>
              <a:gd name="adj" fmla="val 4928"/>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74" name="ISOLATION"/>
          <p:cNvSpPr txBox="1"/>
          <p:nvPr/>
        </p:nvSpPr>
        <p:spPr>
          <a:xfrm>
            <a:off x="8382624" y="10101326"/>
            <a:ext cx="302361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4000">
                <a:latin typeface="Avenir Next Heavy"/>
                <a:ea typeface="Avenir Next Heavy"/>
                <a:cs typeface="Avenir Next Heavy"/>
                <a:sym typeface="Avenir Next Heavy"/>
              </a:defRPr>
            </a:lvl1pPr>
          </a:lstStyle>
          <a:p>
            <a:pPr/>
            <a:r>
              <a:t>ISOLATION</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466"/>
                                        </p:tgtEl>
                                        <p:attrNameLst>
                                          <p:attrName>style.visibility</p:attrName>
                                        </p:attrNameLst>
                                      </p:cBhvr>
                                      <p:to>
                                        <p:strVal val="visible"/>
                                      </p:to>
                                    </p:set>
                                    <p:anim calcmode="lin" valueType="num">
                                      <p:cBhvr>
                                        <p:cTn id="7" dur="1000" fill="hold"/>
                                        <p:tgtEl>
                                          <p:spTgt spid="1466"/>
                                        </p:tgtEl>
                                        <p:attrNameLst>
                                          <p:attrName>ppt_w</p:attrName>
                                        </p:attrNameLst>
                                      </p:cBhvr>
                                      <p:tavLst>
                                        <p:tav tm="0">
                                          <p:val>
                                            <p:fltVal val="0"/>
                                          </p:val>
                                        </p:tav>
                                        <p:tav tm="100000">
                                          <p:val>
                                            <p:strVal val="#ppt_w"/>
                                          </p:val>
                                        </p:tav>
                                      </p:tavLst>
                                    </p:anim>
                                    <p:anim calcmode="lin" valueType="num">
                                      <p:cBhvr>
                                        <p:cTn id="8" dur="1000" fill="hold"/>
                                        <p:tgtEl>
                                          <p:spTgt spid="1466"/>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0" presetID="1" grpId="2" fill="hold">
                                  <p:stCondLst>
                                    <p:cond delay="0"/>
                                  </p:stCondLst>
                                  <p:iterate type="el" backwards="0">
                                    <p:tmAbs val="0"/>
                                  </p:iterate>
                                  <p:childTnLst>
                                    <p:set>
                                      <p:cBhvr>
                                        <p:cTn id="11" fill="hold"/>
                                        <p:tgtEl>
                                          <p:spTgt spid="1462"/>
                                        </p:tgtEl>
                                        <p:attrNameLst>
                                          <p:attrName>style.visibility</p:attrName>
                                        </p:attrNameLst>
                                      </p:cBhvr>
                                      <p:to>
                                        <p:strVal val="visible"/>
                                      </p:to>
                                    </p:set>
                                  </p:childTnLst>
                                </p:cTn>
                              </p:par>
                            </p:childTnLst>
                          </p:cTn>
                        </p:par>
                        <p:par>
                          <p:cTn id="12" fill="hold">
                            <p:stCondLst>
                              <p:cond delay="1000"/>
                            </p:stCondLst>
                            <p:childTnLst>
                              <p:par>
                                <p:cTn id="13" presetClass="entr" nodeType="afterEffect" presetSubtype="0" presetID="1" grpId="3" fill="hold">
                                  <p:stCondLst>
                                    <p:cond delay="0"/>
                                  </p:stCondLst>
                                  <p:iterate type="el" backwards="0">
                                    <p:tmAbs val="0"/>
                                  </p:iterate>
                                  <p:childTnLst>
                                    <p:set>
                                      <p:cBhvr>
                                        <p:cTn id="14" fill="hold"/>
                                        <p:tgtEl>
                                          <p:spTgt spid="1463"/>
                                        </p:tgtEl>
                                        <p:attrNameLst>
                                          <p:attrName>style.visibility</p:attrName>
                                        </p:attrNameLst>
                                      </p:cBhvr>
                                      <p:to>
                                        <p:strVal val="visible"/>
                                      </p:to>
                                    </p:set>
                                  </p:childTnLst>
                                </p:cTn>
                              </p:par>
                            </p:childTnLst>
                          </p:cTn>
                        </p:par>
                        <p:par>
                          <p:cTn id="15" fill="hold">
                            <p:stCondLst>
                              <p:cond delay="1000"/>
                            </p:stCondLst>
                            <p:childTnLst>
                              <p:par>
                                <p:cTn id="16" presetClass="entr" nodeType="afterEffect" presetSubtype="0" presetID="1" grpId="4" fill="hold">
                                  <p:stCondLst>
                                    <p:cond delay="0"/>
                                  </p:stCondLst>
                                  <p:iterate type="el" backwards="0">
                                    <p:tmAbs val="0"/>
                                  </p:iterate>
                                  <p:childTnLst>
                                    <p:set>
                                      <p:cBhvr>
                                        <p:cTn id="17" fill="hold"/>
                                        <p:tgtEl>
                                          <p:spTgt spid="1464"/>
                                        </p:tgtEl>
                                        <p:attrNameLst>
                                          <p:attrName>style.visibility</p:attrName>
                                        </p:attrNameLst>
                                      </p:cBhvr>
                                      <p:to>
                                        <p:strVal val="visible"/>
                                      </p:to>
                                    </p:set>
                                  </p:childTnLst>
                                </p:cTn>
                              </p:par>
                            </p:childTnLst>
                          </p:cTn>
                        </p:par>
                        <p:par>
                          <p:cTn id="18" fill="hold">
                            <p:stCondLst>
                              <p:cond delay="1000"/>
                            </p:stCondLst>
                            <p:childTnLst>
                              <p:par>
                                <p:cTn id="19" presetClass="entr" nodeType="afterEffect" presetSubtype="0" presetID="1" grpId="5" fill="hold">
                                  <p:stCondLst>
                                    <p:cond delay="0"/>
                                  </p:stCondLst>
                                  <p:iterate type="el" backwards="0">
                                    <p:tmAbs val="0"/>
                                  </p:iterate>
                                  <p:childTnLst>
                                    <p:set>
                                      <p:cBhvr>
                                        <p:cTn id="20" fill="hold"/>
                                        <p:tgtEl>
                                          <p:spTgt spid="1465"/>
                                        </p:tgtEl>
                                        <p:attrNameLst>
                                          <p:attrName>style.visibility</p:attrName>
                                        </p:attrNameLst>
                                      </p:cBhvr>
                                      <p:to>
                                        <p:strVal val="visible"/>
                                      </p:to>
                                    </p:set>
                                  </p:childTnLst>
                                </p:cTn>
                              </p:par>
                            </p:childTnLst>
                          </p:cTn>
                        </p:par>
                        <p:par>
                          <p:cTn id="21" fill="hold">
                            <p:stCondLst>
                              <p:cond delay="1000"/>
                            </p:stCondLst>
                            <p:childTnLst>
                              <p:par>
                                <p:cTn id="22" presetClass="entr" nodeType="afterEffect" presetSubtype="32" presetID="4" grpId="6" fill="hold">
                                  <p:stCondLst>
                                    <p:cond delay="0"/>
                                  </p:stCondLst>
                                  <p:iterate type="el" backwards="0">
                                    <p:tmAbs val="0"/>
                                  </p:iterate>
                                  <p:childTnLst>
                                    <p:set>
                                      <p:cBhvr>
                                        <p:cTn id="23" fill="hold"/>
                                        <p:tgtEl>
                                          <p:spTgt spid="1467"/>
                                        </p:tgtEl>
                                        <p:attrNameLst>
                                          <p:attrName>style.visibility</p:attrName>
                                        </p:attrNameLst>
                                      </p:cBhvr>
                                      <p:to>
                                        <p:strVal val="visible"/>
                                      </p:to>
                                    </p:set>
                                    <p:animEffect filter="box(out)" transition="in">
                                      <p:cBhvr>
                                        <p:cTn id="24" dur="800"/>
                                        <p:tgtEl>
                                          <p:spTgt spid="1467"/>
                                        </p:tgtEl>
                                      </p:cBhvr>
                                    </p:animEffect>
                                  </p:childTnLst>
                                </p:cTn>
                              </p:par>
                            </p:childTnLst>
                          </p:cTn>
                        </p:par>
                        <p:par>
                          <p:cTn id="25" fill="hold">
                            <p:stCondLst>
                              <p:cond delay="1800"/>
                            </p:stCondLst>
                            <p:childTnLst>
                              <p:par>
                                <p:cTn id="26" presetClass="entr" nodeType="afterEffect" presetSubtype="32" presetID="23" grpId="7" fill="hold">
                                  <p:stCondLst>
                                    <p:cond delay="0"/>
                                  </p:stCondLst>
                                  <p:iterate type="el" backwards="0">
                                    <p:tmAbs val="0"/>
                                  </p:iterate>
                                  <p:childTnLst>
                                    <p:set>
                                      <p:cBhvr>
                                        <p:cTn id="27" fill="hold"/>
                                        <p:tgtEl>
                                          <p:spTgt spid="1468"/>
                                        </p:tgtEl>
                                        <p:attrNameLst>
                                          <p:attrName>style.visibility</p:attrName>
                                        </p:attrNameLst>
                                      </p:cBhvr>
                                      <p:to>
                                        <p:strVal val="visible"/>
                                      </p:to>
                                    </p:set>
                                    <p:anim calcmode="lin" valueType="num">
                                      <p:cBhvr>
                                        <p:cTn id="28" dur="800" fill="hold"/>
                                        <p:tgtEl>
                                          <p:spTgt spid="1468"/>
                                        </p:tgtEl>
                                        <p:attrNameLst>
                                          <p:attrName>ppt_w</p:attrName>
                                        </p:attrNameLst>
                                      </p:cBhvr>
                                      <p:tavLst>
                                        <p:tav tm="0">
                                          <p:val>
                                            <p:strVal val="4*#ppt_w"/>
                                          </p:val>
                                        </p:tav>
                                        <p:tav tm="100000">
                                          <p:val>
                                            <p:strVal val="#ppt_w"/>
                                          </p:val>
                                        </p:tav>
                                      </p:tavLst>
                                    </p:anim>
                                    <p:anim calcmode="lin" valueType="num">
                                      <p:cBhvr>
                                        <p:cTn id="29" dur="800" fill="hold"/>
                                        <p:tgtEl>
                                          <p:spTgt spid="1468"/>
                                        </p:tgtEl>
                                        <p:attrNameLst>
                                          <p:attrName>ppt_h</p:attrName>
                                        </p:attrNameLst>
                                      </p:cBhvr>
                                      <p:tavLst>
                                        <p:tav tm="0">
                                          <p:val>
                                            <p:strVal val="4*#ppt_h"/>
                                          </p:val>
                                        </p:tav>
                                        <p:tav tm="100000">
                                          <p:val>
                                            <p:strVal val="#ppt_h"/>
                                          </p:val>
                                        </p:tav>
                                      </p:tavLst>
                                    </p:anim>
                                  </p:childTnLst>
                                </p:cTn>
                              </p:par>
                            </p:childTnLst>
                          </p:cTn>
                        </p:par>
                        <p:par>
                          <p:cTn id="30" fill="hold">
                            <p:stCondLst>
                              <p:cond delay="2600"/>
                            </p:stCondLst>
                            <p:childTnLst>
                              <p:par>
                                <p:cTn id="31" presetClass="entr" nodeType="afterEffect" presetSubtype="32" presetID="4" grpId="8" fill="hold">
                                  <p:stCondLst>
                                    <p:cond delay="0"/>
                                  </p:stCondLst>
                                  <p:iterate type="el" backwards="0">
                                    <p:tmAbs val="0"/>
                                  </p:iterate>
                                  <p:childTnLst>
                                    <p:set>
                                      <p:cBhvr>
                                        <p:cTn id="32" fill="hold"/>
                                        <p:tgtEl>
                                          <p:spTgt spid="1469"/>
                                        </p:tgtEl>
                                        <p:attrNameLst>
                                          <p:attrName>style.visibility</p:attrName>
                                        </p:attrNameLst>
                                      </p:cBhvr>
                                      <p:to>
                                        <p:strVal val="visible"/>
                                      </p:to>
                                    </p:set>
                                    <p:animEffect filter="box(out)" transition="in">
                                      <p:cBhvr>
                                        <p:cTn id="33" dur="800"/>
                                        <p:tgtEl>
                                          <p:spTgt spid="1469"/>
                                        </p:tgtEl>
                                      </p:cBhvr>
                                    </p:animEffect>
                                  </p:childTnLst>
                                </p:cTn>
                              </p:par>
                            </p:childTnLst>
                          </p:cTn>
                        </p:par>
                        <p:par>
                          <p:cTn id="34" fill="hold">
                            <p:stCondLst>
                              <p:cond delay="3400"/>
                            </p:stCondLst>
                            <p:childTnLst>
                              <p:par>
                                <p:cTn id="35" presetClass="entr" nodeType="afterEffect" presetSubtype="32" presetID="23" grpId="9" fill="hold">
                                  <p:stCondLst>
                                    <p:cond delay="0"/>
                                  </p:stCondLst>
                                  <p:iterate type="el" backwards="0">
                                    <p:tmAbs val="0"/>
                                  </p:iterate>
                                  <p:childTnLst>
                                    <p:set>
                                      <p:cBhvr>
                                        <p:cTn id="36" fill="hold"/>
                                        <p:tgtEl>
                                          <p:spTgt spid="1470"/>
                                        </p:tgtEl>
                                        <p:attrNameLst>
                                          <p:attrName>style.visibility</p:attrName>
                                        </p:attrNameLst>
                                      </p:cBhvr>
                                      <p:to>
                                        <p:strVal val="visible"/>
                                      </p:to>
                                    </p:set>
                                    <p:anim calcmode="lin" valueType="num">
                                      <p:cBhvr>
                                        <p:cTn id="37" dur="800" fill="hold"/>
                                        <p:tgtEl>
                                          <p:spTgt spid="1470"/>
                                        </p:tgtEl>
                                        <p:attrNameLst>
                                          <p:attrName>ppt_w</p:attrName>
                                        </p:attrNameLst>
                                      </p:cBhvr>
                                      <p:tavLst>
                                        <p:tav tm="0">
                                          <p:val>
                                            <p:strVal val="4*#ppt_w"/>
                                          </p:val>
                                        </p:tav>
                                        <p:tav tm="100000">
                                          <p:val>
                                            <p:strVal val="#ppt_w"/>
                                          </p:val>
                                        </p:tav>
                                      </p:tavLst>
                                    </p:anim>
                                    <p:anim calcmode="lin" valueType="num">
                                      <p:cBhvr>
                                        <p:cTn id="38" dur="800" fill="hold"/>
                                        <p:tgtEl>
                                          <p:spTgt spid="1470"/>
                                        </p:tgtEl>
                                        <p:attrNameLst>
                                          <p:attrName>ppt_h</p:attrName>
                                        </p:attrNameLst>
                                      </p:cBhvr>
                                      <p:tavLst>
                                        <p:tav tm="0">
                                          <p:val>
                                            <p:strVal val="4*#ppt_h"/>
                                          </p:val>
                                        </p:tav>
                                        <p:tav tm="100000">
                                          <p:val>
                                            <p:strVal val="#ppt_h"/>
                                          </p:val>
                                        </p:tav>
                                      </p:tavLst>
                                    </p:anim>
                                  </p:childTnLst>
                                </p:cTn>
                              </p:par>
                            </p:childTnLst>
                          </p:cTn>
                        </p:par>
                        <p:par>
                          <p:cTn id="39" fill="hold">
                            <p:stCondLst>
                              <p:cond delay="4200"/>
                            </p:stCondLst>
                            <p:childTnLst>
                              <p:par>
                                <p:cTn id="40" presetClass="entr" nodeType="afterEffect" presetSubtype="32" presetID="4" grpId="10" fill="hold">
                                  <p:stCondLst>
                                    <p:cond delay="0"/>
                                  </p:stCondLst>
                                  <p:iterate type="el" backwards="0">
                                    <p:tmAbs val="0"/>
                                  </p:iterate>
                                  <p:childTnLst>
                                    <p:set>
                                      <p:cBhvr>
                                        <p:cTn id="41" fill="hold"/>
                                        <p:tgtEl>
                                          <p:spTgt spid="1473"/>
                                        </p:tgtEl>
                                        <p:attrNameLst>
                                          <p:attrName>style.visibility</p:attrName>
                                        </p:attrNameLst>
                                      </p:cBhvr>
                                      <p:to>
                                        <p:strVal val="visible"/>
                                      </p:to>
                                    </p:set>
                                    <p:animEffect filter="box(out)" transition="in">
                                      <p:cBhvr>
                                        <p:cTn id="42" dur="800"/>
                                        <p:tgtEl>
                                          <p:spTgt spid="1473"/>
                                        </p:tgtEl>
                                      </p:cBhvr>
                                    </p:animEffect>
                                  </p:childTnLst>
                                </p:cTn>
                              </p:par>
                            </p:childTnLst>
                          </p:cTn>
                        </p:par>
                        <p:par>
                          <p:cTn id="43" fill="hold">
                            <p:stCondLst>
                              <p:cond delay="5000"/>
                            </p:stCondLst>
                            <p:childTnLst>
                              <p:par>
                                <p:cTn id="44" presetClass="entr" nodeType="afterEffect" presetSubtype="32" presetID="23" grpId="11" fill="hold">
                                  <p:stCondLst>
                                    <p:cond delay="0"/>
                                  </p:stCondLst>
                                  <p:iterate type="el" backwards="0">
                                    <p:tmAbs val="0"/>
                                  </p:iterate>
                                  <p:childTnLst>
                                    <p:set>
                                      <p:cBhvr>
                                        <p:cTn id="45" fill="hold"/>
                                        <p:tgtEl>
                                          <p:spTgt spid="1474"/>
                                        </p:tgtEl>
                                        <p:attrNameLst>
                                          <p:attrName>style.visibility</p:attrName>
                                        </p:attrNameLst>
                                      </p:cBhvr>
                                      <p:to>
                                        <p:strVal val="visible"/>
                                      </p:to>
                                    </p:set>
                                    <p:anim calcmode="lin" valueType="num">
                                      <p:cBhvr>
                                        <p:cTn id="46" dur="800" fill="hold"/>
                                        <p:tgtEl>
                                          <p:spTgt spid="1474"/>
                                        </p:tgtEl>
                                        <p:attrNameLst>
                                          <p:attrName>ppt_w</p:attrName>
                                        </p:attrNameLst>
                                      </p:cBhvr>
                                      <p:tavLst>
                                        <p:tav tm="0">
                                          <p:val>
                                            <p:strVal val="4*#ppt_w"/>
                                          </p:val>
                                        </p:tav>
                                        <p:tav tm="100000">
                                          <p:val>
                                            <p:strVal val="#ppt_w"/>
                                          </p:val>
                                        </p:tav>
                                      </p:tavLst>
                                    </p:anim>
                                    <p:anim calcmode="lin" valueType="num">
                                      <p:cBhvr>
                                        <p:cTn id="47" dur="800" fill="hold"/>
                                        <p:tgtEl>
                                          <p:spTgt spid="1474"/>
                                        </p:tgtEl>
                                        <p:attrNameLst>
                                          <p:attrName>ppt_h</p:attrName>
                                        </p:attrNameLst>
                                      </p:cBhvr>
                                      <p:tavLst>
                                        <p:tav tm="0">
                                          <p:val>
                                            <p:strVal val="4*#ppt_h"/>
                                          </p:val>
                                        </p:tav>
                                        <p:tav tm="100000">
                                          <p:val>
                                            <p:strVal val="#ppt_h"/>
                                          </p:val>
                                        </p:tav>
                                      </p:tavLst>
                                    </p:anim>
                                  </p:childTnLst>
                                </p:cTn>
                              </p:par>
                            </p:childTnLst>
                          </p:cTn>
                        </p:par>
                        <p:par>
                          <p:cTn id="48" fill="hold">
                            <p:stCondLst>
                              <p:cond delay="5800"/>
                            </p:stCondLst>
                            <p:childTnLst>
                              <p:par>
                                <p:cTn id="49" presetClass="entr" nodeType="afterEffect" presetSubtype="32" presetID="4" grpId="12" fill="hold">
                                  <p:stCondLst>
                                    <p:cond delay="0"/>
                                  </p:stCondLst>
                                  <p:iterate type="el" backwards="0">
                                    <p:tmAbs val="0"/>
                                  </p:iterate>
                                  <p:childTnLst>
                                    <p:set>
                                      <p:cBhvr>
                                        <p:cTn id="50" fill="hold"/>
                                        <p:tgtEl>
                                          <p:spTgt spid="1471"/>
                                        </p:tgtEl>
                                        <p:attrNameLst>
                                          <p:attrName>style.visibility</p:attrName>
                                        </p:attrNameLst>
                                      </p:cBhvr>
                                      <p:to>
                                        <p:strVal val="visible"/>
                                      </p:to>
                                    </p:set>
                                    <p:animEffect filter="box(out)" transition="in">
                                      <p:cBhvr>
                                        <p:cTn id="51" dur="800"/>
                                        <p:tgtEl>
                                          <p:spTgt spid="1471"/>
                                        </p:tgtEl>
                                      </p:cBhvr>
                                    </p:animEffect>
                                  </p:childTnLst>
                                </p:cTn>
                              </p:par>
                            </p:childTnLst>
                          </p:cTn>
                        </p:par>
                        <p:par>
                          <p:cTn id="52" fill="hold">
                            <p:stCondLst>
                              <p:cond delay="6600"/>
                            </p:stCondLst>
                            <p:childTnLst>
                              <p:par>
                                <p:cTn id="53" presetClass="entr" nodeType="afterEffect" presetSubtype="32" presetID="23" grpId="13" fill="hold">
                                  <p:stCondLst>
                                    <p:cond delay="0"/>
                                  </p:stCondLst>
                                  <p:iterate type="el" backwards="0">
                                    <p:tmAbs val="0"/>
                                  </p:iterate>
                                  <p:childTnLst>
                                    <p:set>
                                      <p:cBhvr>
                                        <p:cTn id="54" fill="hold"/>
                                        <p:tgtEl>
                                          <p:spTgt spid="1472"/>
                                        </p:tgtEl>
                                        <p:attrNameLst>
                                          <p:attrName>style.visibility</p:attrName>
                                        </p:attrNameLst>
                                      </p:cBhvr>
                                      <p:to>
                                        <p:strVal val="visible"/>
                                      </p:to>
                                    </p:set>
                                    <p:anim calcmode="lin" valueType="num">
                                      <p:cBhvr>
                                        <p:cTn id="55" dur="800" fill="hold"/>
                                        <p:tgtEl>
                                          <p:spTgt spid="1472"/>
                                        </p:tgtEl>
                                        <p:attrNameLst>
                                          <p:attrName>ppt_w</p:attrName>
                                        </p:attrNameLst>
                                      </p:cBhvr>
                                      <p:tavLst>
                                        <p:tav tm="0">
                                          <p:val>
                                            <p:strVal val="4*#ppt_w"/>
                                          </p:val>
                                        </p:tav>
                                        <p:tav tm="100000">
                                          <p:val>
                                            <p:strVal val="#ppt_w"/>
                                          </p:val>
                                        </p:tav>
                                      </p:tavLst>
                                    </p:anim>
                                    <p:anim calcmode="lin" valueType="num">
                                      <p:cBhvr>
                                        <p:cTn id="56" dur="800" fill="hold"/>
                                        <p:tgtEl>
                                          <p:spTgt spid="1472"/>
                                        </p:tgtEl>
                                        <p:attrNameLst>
                                          <p:attrName>ppt_h</p:attrName>
                                        </p:attrNameLst>
                                      </p:cBhvr>
                                      <p:tavLst>
                                        <p:tav tm="0">
                                          <p:val>
                                            <p:strVal val="4*#ppt_h"/>
                                          </p:val>
                                        </p:tav>
                                        <p:tav tm="100000">
                                          <p:val>
                                            <p:strVal val="#ppt_h"/>
                                          </p:val>
                                        </p:tav>
                                      </p:tavLst>
                                    </p:anim>
                                  </p:childTnLst>
                                </p:cTn>
                              </p:par>
                            </p:childTnLst>
                          </p:cTn>
                        </p:par>
                        <p:par>
                          <p:cTn id="57" fill="hold">
                            <p:stCondLst>
                              <p:cond delay="7400"/>
                            </p:stCondLst>
                            <p:childTnLst>
                              <p:par>
                                <p:cTn id="58" presetClass="entr" nodeType="afterEffect" presetSubtype="0" presetID="1" grpId="14" fill="hold">
                                  <p:stCondLst>
                                    <p:cond delay="0"/>
                                  </p:stCondLst>
                                  <p:iterate type="el" backwards="0">
                                    <p:tmAbs val="0"/>
                                  </p:iterate>
                                  <p:childTnLst>
                                    <p:set>
                                      <p:cBhvr>
                                        <p:cTn id="59" fill="hold"/>
                                        <p:tgtEl>
                                          <p:spTgt spid="1461"/>
                                        </p:tgtEl>
                                        <p:attrNameLst>
                                          <p:attrName>style.visibility</p:attrName>
                                        </p:attrNameLst>
                                      </p:cBhvr>
                                      <p:to>
                                        <p:strVal val="visible"/>
                                      </p:to>
                                    </p:set>
                                  </p:childTnLst>
                                </p:cTn>
                              </p:par>
                            </p:childTnLst>
                          </p:cTn>
                        </p:par>
                        <p:par>
                          <p:cTn id="60" fill="hold">
                            <p:stCondLst>
                              <p:cond delay="7400"/>
                            </p:stCondLst>
                            <p:childTnLst>
                              <p:par>
                                <p:cTn id="61" presetClass="entr" nodeType="afterEffect" presetSubtype="0" presetID="1" grpId="15" fill="hold">
                                  <p:stCondLst>
                                    <p:cond delay="0"/>
                                  </p:stCondLst>
                                  <p:iterate type="el" backwards="0">
                                    <p:tmAbs val="0"/>
                                  </p:iterate>
                                  <p:childTnLst>
                                    <p:set>
                                      <p:cBhvr>
                                        <p:cTn id="62" fill="hold"/>
                                        <p:tgtEl>
                                          <p:spTgt spid="1460"/>
                                        </p:tgtEl>
                                        <p:attrNameLst>
                                          <p:attrName>style.visibility</p:attrName>
                                        </p:attrNameLst>
                                      </p:cBhvr>
                                      <p:to>
                                        <p:strVal val="visible"/>
                                      </p:to>
                                    </p:set>
                                  </p:childTnLst>
                                </p:cTn>
                              </p:par>
                            </p:childTnLst>
                          </p:cTn>
                        </p:par>
                        <p:par>
                          <p:cTn id="63" fill="hold">
                            <p:stCondLst>
                              <p:cond delay="7400"/>
                            </p:stCondLst>
                            <p:childTnLst>
                              <p:par>
                                <p:cTn id="64" presetClass="entr" nodeType="afterEffect" presetSubtype="0" presetID="1" grpId="16" fill="hold">
                                  <p:stCondLst>
                                    <p:cond delay="0"/>
                                  </p:stCondLst>
                                  <p:iterate type="el" backwards="0">
                                    <p:tmAbs val="0"/>
                                  </p:iterate>
                                  <p:childTnLst>
                                    <p:set>
                                      <p:cBhvr>
                                        <p:cTn id="65" fill="hold"/>
                                        <p:tgtEl>
                                          <p:spTgt spid="1459"/>
                                        </p:tgtEl>
                                        <p:attrNameLst>
                                          <p:attrName>style.visibility</p:attrName>
                                        </p:attrNameLst>
                                      </p:cBhvr>
                                      <p:to>
                                        <p:strVal val="visible"/>
                                      </p:to>
                                    </p:set>
                                  </p:childTnLst>
                                </p:cTn>
                              </p:par>
                            </p:childTnLst>
                          </p:cTn>
                        </p:par>
                        <p:par>
                          <p:cTn id="66" fill="hold">
                            <p:stCondLst>
                              <p:cond delay="7400"/>
                            </p:stCondLst>
                            <p:childTnLst>
                              <p:par>
                                <p:cTn id="67" presetClass="entr" nodeType="afterEffect" presetSubtype="0" presetID="1" grpId="17" fill="hold">
                                  <p:stCondLst>
                                    <p:cond delay="0"/>
                                  </p:stCondLst>
                                  <p:iterate type="el" backwards="0">
                                    <p:tmAbs val="0"/>
                                  </p:iterate>
                                  <p:childTnLst>
                                    <p:set>
                                      <p:cBhvr>
                                        <p:cTn id="68" fill="hold"/>
                                        <p:tgtEl>
                                          <p:spTgt spid="1458"/>
                                        </p:tgtEl>
                                        <p:attrNameLst>
                                          <p:attrName>style.visibility</p:attrName>
                                        </p:attrNameLst>
                                      </p:cBhvr>
                                      <p:to>
                                        <p:strVal val="visible"/>
                                      </p:to>
                                    </p:set>
                                  </p:childTnLst>
                                </p:cTn>
                              </p:par>
                            </p:childTnLst>
                          </p:cTn>
                        </p:par>
                        <p:par>
                          <p:cTn id="69" fill="hold">
                            <p:stCondLst>
                              <p:cond delay="0"/>
                            </p:stCondLst>
                            <p:childTnLst>
                              <p:par>
                                <p:cTn id="70" presetClass="path" nodeType="withEffect" presetSubtype="0" presetID="-1" grpId="19" accel="50000" decel="50000" fill="hold">
                                  <p:stCondLst>
                                    <p:cond delay="0"/>
                                  </p:stCondLst>
                                  <p:childTnLst>
                                    <p:animMotion path="M 0.000000 0.000000 L -0.157281 0.000000" origin="layout" pathEditMode="relative">
                                      <p:cBhvr>
                                        <p:cTn id="71" dur="500" fill="hold"/>
                                        <p:tgtEl>
                                          <p:spTgt spid="1461"/>
                                        </p:tgtEl>
                                        <p:attrNameLst>
                                          <p:attrName>ppt_x</p:attrName>
                                          <p:attrName>ppt_y</p:attrName>
                                        </p:attrNameLst>
                                      </p:cBhvr>
                                    </p:animMotion>
                                  </p:childTnLst>
                                </p:cTn>
                              </p:par>
                            </p:childTnLst>
                          </p:cTn>
                        </p:par>
                        <p:par>
                          <p:cTn id="72" fill="hold">
                            <p:stCondLst>
                              <p:cond delay="0"/>
                            </p:stCondLst>
                            <p:childTnLst>
                              <p:par>
                                <p:cTn id="73" presetClass="path" nodeType="withEffect" presetSubtype="0" presetID="-1" grpId="21" accel="50000" decel="50000" fill="hold">
                                  <p:stCondLst>
                                    <p:cond delay="0"/>
                                  </p:stCondLst>
                                  <p:childTnLst>
                                    <p:animMotion path="M 0.000000 0.000000 L 0.157859 0.000000" origin="layout" pathEditMode="relative">
                                      <p:cBhvr>
                                        <p:cTn id="74" dur="500" fill="hold"/>
                                        <p:tgtEl>
                                          <p:spTgt spid="1459"/>
                                        </p:tgtEl>
                                        <p:attrNameLst>
                                          <p:attrName>ppt_x</p:attrName>
                                          <p:attrName>ppt_y</p:attrName>
                                        </p:attrNameLst>
                                      </p:cBhvr>
                                    </p:animMotion>
                                  </p:childTnLst>
                                </p:cTn>
                              </p:par>
                            </p:childTnLst>
                          </p:cTn>
                        </p:par>
                        <p:par>
                          <p:cTn id="75" fill="hold">
                            <p:stCondLst>
                              <p:cond delay="0"/>
                            </p:stCondLst>
                            <p:childTnLst>
                              <p:par>
                                <p:cTn id="76" presetClass="path" nodeType="withEffect" presetSubtype="0" presetID="-1" grpId="23" accel="50000" decel="50000" fill="hold">
                                  <p:stCondLst>
                                    <p:cond delay="0"/>
                                  </p:stCondLst>
                                  <p:childTnLst>
                                    <p:animMotion path="M 0.000000 0.000000 L -0.157338 0.000000" origin="layout" pathEditMode="relative">
                                      <p:cBhvr>
                                        <p:cTn id="77" dur="500" fill="hold"/>
                                        <p:tgtEl>
                                          <p:spTgt spid="1460"/>
                                        </p:tgtEl>
                                        <p:attrNameLst>
                                          <p:attrName>ppt_x</p:attrName>
                                          <p:attrName>ppt_y</p:attrName>
                                        </p:attrNameLst>
                                      </p:cBhvr>
                                    </p:animMotion>
                                  </p:childTnLst>
                                </p:cTn>
                              </p:par>
                            </p:childTnLst>
                          </p:cTn>
                        </p:par>
                        <p:par>
                          <p:cTn id="78" fill="hold">
                            <p:stCondLst>
                              <p:cond delay="0"/>
                            </p:stCondLst>
                            <p:childTnLst>
                              <p:par>
                                <p:cTn id="79" presetClass="path" nodeType="withEffect" presetSubtype="0" presetID="-1" grpId="25" accel="50000" decel="50000" fill="hold">
                                  <p:stCondLst>
                                    <p:cond delay="0"/>
                                  </p:stCondLst>
                                  <p:childTnLst>
                                    <p:animMotion path="M 0.000000 0.000000 L 0.163588 0.000000" origin="layout" pathEditMode="relative">
                                      <p:cBhvr>
                                        <p:cTn id="80" dur="500" fill="hold"/>
                                        <p:tgtEl>
                                          <p:spTgt spid="1458"/>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69" grpId="8"/>
      <p:bldP build="whole" bldLvl="1" animBg="1" rev="0" advAuto="0" spid="1471" grpId="12"/>
      <p:bldP build="whole" bldLvl="1" animBg="1" rev="0" advAuto="0" spid="1462" grpId="2"/>
      <p:bldP build="whole" bldLvl="1" animBg="1" rev="0" advAuto="0" spid="1465" grpId="5"/>
      <p:bldP build="whole" bldLvl="1" animBg="1" rev="0" advAuto="0" spid="1467" grpId="6"/>
      <p:bldP build="whole" bldLvl="1" animBg="1" rev="0" advAuto="0" spid="1470" grpId="9"/>
      <p:bldP build="whole" bldLvl="1" animBg="1" rev="0" advAuto="0" spid="1464" grpId="4"/>
      <p:bldP build="whole" bldLvl="1" animBg="1" rev="0" advAuto="0" spid="1474" grpId="11"/>
      <p:bldP build="whole" bldLvl="1" animBg="1" rev="0" advAuto="0" spid="1472" grpId="13"/>
      <p:bldP build="whole" bldLvl="1" animBg="1" rev="0" advAuto="0" spid="1466" grpId="1"/>
      <p:bldP build="whole" bldLvl="1" animBg="1" rev="0" advAuto="0" spid="1460" grpId="15"/>
      <p:bldP build="whole" bldLvl="1" animBg="1" rev="0" advAuto="0" spid="1461" grpId="14"/>
      <p:bldP build="whole" bldLvl="1" animBg="1" rev="0" advAuto="0" spid="1459" grpId="16"/>
      <p:bldP build="whole" bldLvl="1" animBg="1" rev="0" advAuto="0" spid="1463" grpId="3"/>
      <p:bldP build="whole" bldLvl="1" animBg="1" rev="0" advAuto="0" spid="1468" grpId="7"/>
      <p:bldP build="whole" bldLvl="1" animBg="1" rev="0" advAuto="0" spid="1473" grpId="10"/>
      <p:bldP build="whole" bldLvl="1" animBg="1" rev="0" advAuto="0" spid="1458" grpId="17"/>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476" name="Rounded Rectangle"/>
          <p:cNvSpPr/>
          <p:nvPr/>
        </p:nvSpPr>
        <p:spPr>
          <a:xfrm>
            <a:off x="8761673" y="3823707"/>
            <a:ext cx="6052040" cy="8813255"/>
          </a:xfrm>
          <a:prstGeom prst="roundRect">
            <a:avLst>
              <a:gd name="adj" fmla="val 3619"/>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77" name="TRANSACTION"/>
          <p:cNvSpPr txBox="1"/>
          <p:nvPr/>
        </p:nvSpPr>
        <p:spPr>
          <a:xfrm>
            <a:off x="7834248" y="825038"/>
            <a:ext cx="8715503"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TRANSACTION</a:t>
            </a:r>
          </a:p>
        </p:txBody>
      </p:sp>
      <p:sp>
        <p:nvSpPr>
          <p:cNvPr id="1478" name="UNIT…"/>
          <p:cNvSpPr txBox="1"/>
          <p:nvPr/>
        </p:nvSpPr>
        <p:spPr>
          <a:xfrm>
            <a:off x="15208256" y="6616799"/>
            <a:ext cx="3089784" cy="32270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7000">
                <a:latin typeface="Avenir Next Heavy"/>
                <a:ea typeface="Avenir Next Heavy"/>
                <a:cs typeface="Avenir Next Heavy"/>
                <a:sym typeface="Avenir Next Heavy"/>
              </a:defRPr>
            </a:pPr>
            <a:r>
              <a:t>UNIT</a:t>
            </a:r>
          </a:p>
          <a:p>
            <a:pPr>
              <a:lnSpc>
                <a:spcPct val="80000"/>
              </a:lnSpc>
              <a:spcBef>
                <a:spcPts val="0"/>
              </a:spcBef>
              <a:defRPr b="0" sz="7000">
                <a:latin typeface="Avenir Next Heavy"/>
                <a:ea typeface="Avenir Next Heavy"/>
                <a:cs typeface="Avenir Next Heavy"/>
                <a:sym typeface="Avenir Next Heavy"/>
              </a:defRPr>
            </a:pPr>
            <a:r>
              <a:t>OF</a:t>
            </a:r>
          </a:p>
          <a:p>
            <a:pPr>
              <a:lnSpc>
                <a:spcPct val="80000"/>
              </a:lnSpc>
              <a:spcBef>
                <a:spcPts val="0"/>
              </a:spcBef>
              <a:defRPr b="0" sz="7000">
                <a:latin typeface="Avenir Next Heavy"/>
                <a:ea typeface="Avenir Next Heavy"/>
                <a:cs typeface="Avenir Next Heavy"/>
                <a:sym typeface="Avenir Next Heavy"/>
              </a:defRPr>
            </a:pPr>
            <a:r>
              <a:t>WORK</a:t>
            </a:r>
          </a:p>
        </p:txBody>
      </p:sp>
      <p:sp>
        <p:nvSpPr>
          <p:cNvPr id="1479" name="BEGIN"/>
          <p:cNvSpPr txBox="1"/>
          <p:nvPr/>
        </p:nvSpPr>
        <p:spPr>
          <a:xfrm>
            <a:off x="10619156" y="4130135"/>
            <a:ext cx="1706119" cy="7556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4000">
                <a:latin typeface="Avenir Next Heavy"/>
                <a:ea typeface="Avenir Next Heavy"/>
                <a:cs typeface="Avenir Next Heavy"/>
                <a:sym typeface="Avenir Next Heavy"/>
              </a:defRPr>
            </a:lvl1pPr>
          </a:lstStyle>
          <a:p>
            <a:pPr/>
            <a:r>
              <a:t>BEGIN</a:t>
            </a:r>
          </a:p>
        </p:txBody>
      </p:sp>
      <p:sp>
        <p:nvSpPr>
          <p:cNvPr id="1480" name="COMMIT"/>
          <p:cNvSpPr txBox="1"/>
          <p:nvPr/>
        </p:nvSpPr>
        <p:spPr>
          <a:xfrm>
            <a:off x="10232146" y="11574882"/>
            <a:ext cx="2369567" cy="7556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4000">
                <a:latin typeface="Avenir Next Heavy"/>
                <a:ea typeface="Avenir Next Heavy"/>
                <a:cs typeface="Avenir Next Heavy"/>
                <a:sym typeface="Avenir Next Heavy"/>
              </a:defRPr>
            </a:lvl1pPr>
          </a:lstStyle>
          <a:p>
            <a:pPr/>
            <a:r>
              <a:t>COMMIT</a:t>
            </a:r>
          </a:p>
        </p:txBody>
      </p:sp>
      <p:sp>
        <p:nvSpPr>
          <p:cNvPr id="1481" name="ROLLBACK/ABORT"/>
          <p:cNvSpPr txBox="1"/>
          <p:nvPr/>
        </p:nvSpPr>
        <p:spPr>
          <a:xfrm>
            <a:off x="2541092" y="7852509"/>
            <a:ext cx="4976115" cy="7556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4000">
                <a:latin typeface="Avenir Next Heavy"/>
                <a:ea typeface="Avenir Next Heavy"/>
                <a:cs typeface="Avenir Next Heavy"/>
                <a:sym typeface="Avenir Next Heavy"/>
              </a:defRPr>
            </a:lvl1pPr>
          </a:lstStyle>
          <a:p>
            <a:pPr/>
            <a:r>
              <a:t>ROLLBACK/ABORT</a:t>
            </a:r>
          </a:p>
        </p:txBody>
      </p:sp>
      <p:pic>
        <p:nvPicPr>
          <p:cNvPr id="1482" name="reload (1).png" descr="reload (1).png"/>
          <p:cNvPicPr>
            <a:picLocks noChangeAspect="1"/>
          </p:cNvPicPr>
          <p:nvPr/>
        </p:nvPicPr>
        <p:blipFill>
          <a:blip r:embed="rId2">
            <a:extLst/>
          </a:blip>
          <a:stretch>
            <a:fillRect/>
          </a:stretch>
        </p:blipFill>
        <p:spPr>
          <a:xfrm>
            <a:off x="7743421" y="7867680"/>
            <a:ext cx="623709" cy="623709"/>
          </a:xfrm>
          <a:prstGeom prst="rect">
            <a:avLst/>
          </a:prstGeom>
          <a:ln w="12700">
            <a:miter lim="400000"/>
          </a:ln>
        </p:spPr>
      </p:pic>
      <p:pic>
        <p:nvPicPr>
          <p:cNvPr id="1483" name="atom.png" descr="atom.png"/>
          <p:cNvPicPr>
            <a:picLocks noChangeAspect="1"/>
          </p:cNvPicPr>
          <p:nvPr/>
        </p:nvPicPr>
        <p:blipFill>
          <a:blip r:embed="rId3">
            <a:extLst/>
          </a:blip>
          <a:stretch>
            <a:fillRect/>
          </a:stretch>
        </p:blipFill>
        <p:spPr>
          <a:xfrm>
            <a:off x="16842531" y="7735034"/>
            <a:ext cx="889001" cy="889001"/>
          </a:xfrm>
          <a:prstGeom prst="rect">
            <a:avLst/>
          </a:prstGeom>
          <a:ln w="12700">
            <a:miter lim="400000"/>
          </a:ln>
        </p:spPr>
      </p:pic>
      <p:pic>
        <p:nvPicPr>
          <p:cNvPr id="1484" name="commit-git.png" descr="commit-git.png"/>
          <p:cNvPicPr>
            <a:picLocks noChangeAspect="1"/>
          </p:cNvPicPr>
          <p:nvPr/>
        </p:nvPicPr>
        <p:blipFill>
          <a:blip r:embed="rId4">
            <a:extLst/>
          </a:blip>
          <a:stretch>
            <a:fillRect/>
          </a:stretch>
        </p:blipFill>
        <p:spPr>
          <a:xfrm>
            <a:off x="12708239" y="11635207"/>
            <a:ext cx="635001" cy="635001"/>
          </a:xfrm>
          <a:prstGeom prst="rect">
            <a:avLst/>
          </a:prstGeom>
          <a:ln w="12700">
            <a:miter lim="400000"/>
          </a:ln>
        </p:spPr>
      </p:pic>
      <p:pic>
        <p:nvPicPr>
          <p:cNvPr id="1485" name="checked (1).png" descr="checked (1).png"/>
          <p:cNvPicPr>
            <a:picLocks noChangeAspect="1"/>
          </p:cNvPicPr>
          <p:nvPr/>
        </p:nvPicPr>
        <p:blipFill>
          <a:blip r:embed="rId5">
            <a:extLst/>
          </a:blip>
          <a:stretch>
            <a:fillRect/>
          </a:stretch>
        </p:blipFill>
        <p:spPr>
          <a:xfrm>
            <a:off x="12448230" y="4228560"/>
            <a:ext cx="508001" cy="508001"/>
          </a:xfrm>
          <a:prstGeom prst="rect">
            <a:avLst/>
          </a:prstGeom>
          <a:ln w="12700">
            <a:miter lim="400000"/>
          </a:ln>
        </p:spPr>
      </p:pic>
      <p:sp>
        <p:nvSpPr>
          <p:cNvPr id="1486" name="Rounded Rectangle"/>
          <p:cNvSpPr/>
          <p:nvPr/>
        </p:nvSpPr>
        <p:spPr>
          <a:xfrm>
            <a:off x="9272705" y="5080108"/>
            <a:ext cx="5029976" cy="1970603"/>
          </a:xfrm>
          <a:prstGeom prst="roundRect">
            <a:avLst>
              <a:gd name="adj" fmla="val 11115"/>
            </a:avLst>
          </a:prstGeom>
          <a:ln w="88900">
            <a:solidFill>
              <a:srgbClr val="4FADF8"/>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87" name="Rounded Rectangle"/>
          <p:cNvSpPr/>
          <p:nvPr/>
        </p:nvSpPr>
        <p:spPr>
          <a:xfrm>
            <a:off x="9272705" y="7245033"/>
            <a:ext cx="5029976" cy="1970603"/>
          </a:xfrm>
          <a:prstGeom prst="roundRect">
            <a:avLst>
              <a:gd name="adj" fmla="val 11115"/>
            </a:avLst>
          </a:prstGeom>
          <a:ln w="88900">
            <a:solidFill>
              <a:srgbClr val="4FADF8"/>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88" name="Rounded Rectangle"/>
          <p:cNvSpPr/>
          <p:nvPr/>
        </p:nvSpPr>
        <p:spPr>
          <a:xfrm>
            <a:off x="9272705" y="9409958"/>
            <a:ext cx="5029976" cy="1970603"/>
          </a:xfrm>
          <a:prstGeom prst="roundRect">
            <a:avLst>
              <a:gd name="adj" fmla="val 11115"/>
            </a:avLst>
          </a:prstGeom>
          <a:ln w="88900">
            <a:solidFill>
              <a:srgbClr val="4FADF8"/>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89" name="Rounded Rectangle"/>
          <p:cNvSpPr/>
          <p:nvPr/>
        </p:nvSpPr>
        <p:spPr>
          <a:xfrm>
            <a:off x="9272705" y="5080108"/>
            <a:ext cx="5029976" cy="1970603"/>
          </a:xfrm>
          <a:prstGeom prst="roundRect">
            <a:avLst>
              <a:gd name="adj" fmla="val 11115"/>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90" name="ACQUIRE LOCK"/>
          <p:cNvSpPr txBox="1"/>
          <p:nvPr/>
        </p:nvSpPr>
        <p:spPr>
          <a:xfrm>
            <a:off x="9804714" y="5665359"/>
            <a:ext cx="396595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atin typeface="Avenir Next Regular"/>
                <a:ea typeface="Avenir Next Regular"/>
                <a:cs typeface="Avenir Next Regular"/>
                <a:sym typeface="Avenir Next Regular"/>
              </a:defRPr>
            </a:lvl1pPr>
          </a:lstStyle>
          <a:p>
            <a:pPr/>
            <a:r>
              <a:t>ACQUIRE LOCK</a:t>
            </a:r>
          </a:p>
        </p:txBody>
      </p:sp>
      <p:sp>
        <p:nvSpPr>
          <p:cNvPr id="1491" name="Rounded Rectangle"/>
          <p:cNvSpPr/>
          <p:nvPr/>
        </p:nvSpPr>
        <p:spPr>
          <a:xfrm>
            <a:off x="9272705" y="7245033"/>
            <a:ext cx="5029976" cy="1970603"/>
          </a:xfrm>
          <a:prstGeom prst="roundRect">
            <a:avLst>
              <a:gd name="adj" fmla="val 11115"/>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92" name="READ OBJECT"/>
          <p:cNvSpPr txBox="1"/>
          <p:nvPr/>
        </p:nvSpPr>
        <p:spPr>
          <a:xfrm>
            <a:off x="9966258" y="7830284"/>
            <a:ext cx="3642869"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atin typeface="Avenir Next Regular"/>
                <a:ea typeface="Avenir Next Regular"/>
                <a:cs typeface="Avenir Next Regular"/>
                <a:sym typeface="Avenir Next Regular"/>
              </a:defRPr>
            </a:lvl1pPr>
          </a:lstStyle>
          <a:p>
            <a:pPr/>
            <a:r>
              <a:t>READ OBJECT</a:t>
            </a:r>
          </a:p>
        </p:txBody>
      </p:sp>
      <p:sp>
        <p:nvSpPr>
          <p:cNvPr id="1493" name="Rounded Rectangle"/>
          <p:cNvSpPr/>
          <p:nvPr/>
        </p:nvSpPr>
        <p:spPr>
          <a:xfrm>
            <a:off x="9272705" y="9409958"/>
            <a:ext cx="5029976" cy="1970602"/>
          </a:xfrm>
          <a:prstGeom prst="roundRect">
            <a:avLst>
              <a:gd name="adj" fmla="val 11115"/>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494" name="WRITE OBJECT"/>
          <p:cNvSpPr txBox="1"/>
          <p:nvPr/>
        </p:nvSpPr>
        <p:spPr>
          <a:xfrm>
            <a:off x="9859324" y="9995209"/>
            <a:ext cx="3856737"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atin typeface="Avenir Next Regular"/>
                <a:ea typeface="Avenir Next Regular"/>
                <a:cs typeface="Avenir Next Regular"/>
                <a:sym typeface="Avenir Next Regular"/>
              </a:defRPr>
            </a:lvl1pPr>
          </a:lstStyle>
          <a:p>
            <a:pPr/>
            <a:r>
              <a:t>WRITE OBJECT</a:t>
            </a:r>
          </a:p>
        </p:txBody>
      </p:sp>
      <p:sp>
        <p:nvSpPr>
          <p:cNvPr id="1495" name="TEMPORARY…"/>
          <p:cNvSpPr txBox="1"/>
          <p:nvPr/>
        </p:nvSpPr>
        <p:spPr>
          <a:xfrm>
            <a:off x="16926551" y="3978074"/>
            <a:ext cx="3451099" cy="13144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4000">
                <a:latin typeface="Avenir Next Heavy"/>
                <a:ea typeface="Avenir Next Heavy"/>
                <a:cs typeface="Avenir Next Heavy"/>
                <a:sym typeface="Avenir Next Heavy"/>
              </a:defRPr>
            </a:pPr>
            <a:r>
              <a:t>TEMPORARY</a:t>
            </a:r>
          </a:p>
          <a:p>
            <a:pPr>
              <a:lnSpc>
                <a:spcPct val="80000"/>
              </a:lnSpc>
              <a:spcBef>
                <a:spcPts val="0"/>
              </a:spcBef>
              <a:defRPr b="0" sz="4000">
                <a:latin typeface="Avenir Next Heavy"/>
                <a:ea typeface="Avenir Next Heavy"/>
                <a:cs typeface="Avenir Next Heavy"/>
                <a:sym typeface="Avenir Next Heavy"/>
              </a:defRPr>
            </a:pPr>
            <a:r>
              <a:t>CHANGES</a:t>
            </a:r>
          </a:p>
        </p:txBody>
      </p:sp>
      <p:pic>
        <p:nvPicPr>
          <p:cNvPr id="1496" name="Line Line" descr="Line Line"/>
          <p:cNvPicPr>
            <a:picLocks noChangeAspect="0"/>
          </p:cNvPicPr>
          <p:nvPr/>
        </p:nvPicPr>
        <p:blipFill>
          <a:blip r:embed="rId6">
            <a:extLst/>
          </a:blip>
          <a:stretch>
            <a:fillRect/>
          </a:stretch>
        </p:blipFill>
        <p:spPr>
          <a:xfrm rot="19509516">
            <a:off x="14309583" y="5225871"/>
            <a:ext cx="2690297" cy="311994"/>
          </a:xfrm>
          <a:prstGeom prst="rect">
            <a:avLst/>
          </a:prstGeom>
        </p:spPr>
      </p:pic>
      <p:sp>
        <p:nvSpPr>
          <p:cNvPr id="1498" name="PERMANENT…"/>
          <p:cNvSpPr txBox="1"/>
          <p:nvPr/>
        </p:nvSpPr>
        <p:spPr>
          <a:xfrm>
            <a:off x="3325444" y="11057959"/>
            <a:ext cx="3395219" cy="13144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4000">
                <a:latin typeface="Avenir Next Heavy"/>
                <a:ea typeface="Avenir Next Heavy"/>
                <a:cs typeface="Avenir Next Heavy"/>
                <a:sym typeface="Avenir Next Heavy"/>
              </a:defRPr>
            </a:pPr>
            <a:r>
              <a:t>PERMANENT</a:t>
            </a:r>
          </a:p>
          <a:p>
            <a:pPr>
              <a:lnSpc>
                <a:spcPct val="80000"/>
              </a:lnSpc>
              <a:spcBef>
                <a:spcPts val="0"/>
              </a:spcBef>
              <a:defRPr b="0" sz="4000">
                <a:latin typeface="Avenir Next Heavy"/>
                <a:ea typeface="Avenir Next Heavy"/>
                <a:cs typeface="Avenir Next Heavy"/>
                <a:sym typeface="Avenir Next Heavy"/>
              </a:defRPr>
            </a:pPr>
            <a:r>
              <a:t>CHANGES</a:t>
            </a:r>
          </a:p>
        </p:txBody>
      </p:sp>
      <p:pic>
        <p:nvPicPr>
          <p:cNvPr id="1499" name="Line Line" descr="Line Line"/>
          <p:cNvPicPr>
            <a:picLocks noChangeAspect="0"/>
          </p:cNvPicPr>
          <p:nvPr/>
        </p:nvPicPr>
        <p:blipFill>
          <a:blip r:embed="rId7">
            <a:extLst/>
          </a:blip>
          <a:stretch>
            <a:fillRect/>
          </a:stretch>
        </p:blipFill>
        <p:spPr>
          <a:xfrm rot="8976109">
            <a:off x="6833148" y="10931304"/>
            <a:ext cx="2407086" cy="311994"/>
          </a:xfrm>
          <a:prstGeom prst="rect">
            <a:avLst/>
          </a:prstGeom>
        </p:spPr>
      </p:pic>
      <p:sp>
        <p:nvSpPr>
          <p:cNvPr id="1501" name="Rounded Rectangle"/>
          <p:cNvSpPr/>
          <p:nvPr/>
        </p:nvSpPr>
        <p:spPr>
          <a:xfrm>
            <a:off x="18844491" y="6887158"/>
            <a:ext cx="3642869" cy="2584753"/>
          </a:xfrm>
          <a:prstGeom prst="roundRect">
            <a:avLst>
              <a:gd name="adj" fmla="val 737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02" name="Each transaction…"/>
          <p:cNvSpPr txBox="1"/>
          <p:nvPr/>
        </p:nvSpPr>
        <p:spPr>
          <a:xfrm>
            <a:off x="19224349" y="7190839"/>
            <a:ext cx="2837257"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Each </a:t>
            </a:r>
            <a:r>
              <a:rPr b="1"/>
              <a:t>transaction</a:t>
            </a:r>
          </a:p>
          <a:p>
            <a:pPr>
              <a:lnSpc>
                <a:spcPct val="80000"/>
              </a:lnSpc>
              <a:spcBef>
                <a:spcPts val="0"/>
              </a:spcBef>
              <a:defRPr b="0" i="1" sz="2600">
                <a:latin typeface="Avenir Next Regular"/>
                <a:ea typeface="Avenir Next Regular"/>
                <a:cs typeface="Avenir Next Regular"/>
                <a:sym typeface="Avenir Next Regular"/>
              </a:defRPr>
            </a:pPr>
            <a:r>
              <a:rPr b="1"/>
              <a:t>MUST COMPLETE</a:t>
            </a:r>
            <a:endParaRPr b="1"/>
          </a:p>
          <a:p>
            <a:pPr>
              <a:lnSpc>
                <a:spcPct val="80000"/>
              </a:lnSpc>
              <a:spcBef>
                <a:spcPts val="0"/>
              </a:spcBef>
              <a:defRPr b="0" i="1" sz="2600">
                <a:latin typeface="Avenir Next Regular"/>
                <a:ea typeface="Avenir Next Regular"/>
                <a:cs typeface="Avenir Next Regular"/>
                <a:sym typeface="Avenir Next Regular"/>
              </a:defRPr>
            </a:pPr>
            <a:r>
              <a:t>or </a:t>
            </a:r>
            <a:r>
              <a:rPr b="1"/>
              <a:t>FAIL</a:t>
            </a:r>
            <a:r>
              <a:t> as a </a:t>
            </a:r>
            <a:r>
              <a:rPr b="1"/>
              <a:t>UNIT</a:t>
            </a:r>
            <a:r>
              <a:t>.</a:t>
            </a:r>
          </a:p>
          <a:p>
            <a:pPr>
              <a:lnSpc>
                <a:spcPct val="80000"/>
              </a:lnSpc>
              <a:spcBef>
                <a:spcPts val="0"/>
              </a:spcBef>
              <a:defRPr b="0" i="1" sz="2600">
                <a:latin typeface="Avenir Next Regular"/>
                <a:ea typeface="Avenir Next Regular"/>
                <a:cs typeface="Avenir Next Regular"/>
                <a:sym typeface="Avenir Next Regular"/>
              </a:defRPr>
            </a:pPr>
            <a:r>
              <a:t>It can’t be partially</a:t>
            </a:r>
          </a:p>
          <a:p>
            <a:pPr>
              <a:lnSpc>
                <a:spcPct val="80000"/>
              </a:lnSpc>
              <a:spcBef>
                <a:spcPts val="0"/>
              </a:spcBef>
              <a:defRPr b="0" i="1" sz="2600">
                <a:latin typeface="Avenir Next Regular"/>
                <a:ea typeface="Avenir Next Regular"/>
                <a:cs typeface="Avenir Next Regular"/>
                <a:sym typeface="Avenir Next Regular"/>
              </a:defRPr>
            </a:pPr>
            <a:r>
              <a:t>complete.</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477"/>
                                        </p:tgtEl>
                                        <p:attrNameLst>
                                          <p:attrName>style.visibility</p:attrName>
                                        </p:attrNameLst>
                                      </p:cBhvr>
                                      <p:to>
                                        <p:strVal val="visible"/>
                                      </p:to>
                                    </p:set>
                                    <p:anim calcmode="lin" valueType="num">
                                      <p:cBhvr>
                                        <p:cTn id="7" dur="1000" fill="hold"/>
                                        <p:tgtEl>
                                          <p:spTgt spid="1477"/>
                                        </p:tgtEl>
                                        <p:attrNameLst>
                                          <p:attrName>ppt_w</p:attrName>
                                        </p:attrNameLst>
                                      </p:cBhvr>
                                      <p:tavLst>
                                        <p:tav tm="0">
                                          <p:val>
                                            <p:fltVal val="0"/>
                                          </p:val>
                                        </p:tav>
                                        <p:tav tm="100000">
                                          <p:val>
                                            <p:strVal val="#ppt_w"/>
                                          </p:val>
                                        </p:tav>
                                      </p:tavLst>
                                    </p:anim>
                                    <p:anim calcmode="lin" valueType="num">
                                      <p:cBhvr>
                                        <p:cTn id="8" dur="1000" fill="hold"/>
                                        <p:tgtEl>
                                          <p:spTgt spid="1477"/>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ID="9" grpId="2" fill="hold">
                                  <p:stCondLst>
                                    <p:cond delay="0"/>
                                  </p:stCondLst>
                                  <p:iterate type="el" backwards="0">
                                    <p:tmAbs val="0"/>
                                  </p:iterate>
                                  <p:childTnLst>
                                    <p:set>
                                      <p:cBhvr>
                                        <p:cTn id="11" fill="hold"/>
                                        <p:tgtEl>
                                          <p:spTgt spid="1486"/>
                                        </p:tgtEl>
                                        <p:attrNameLst>
                                          <p:attrName>style.visibility</p:attrName>
                                        </p:attrNameLst>
                                      </p:cBhvr>
                                      <p:to>
                                        <p:strVal val="visible"/>
                                      </p:to>
                                    </p:set>
                                    <p:animEffect filter="dissolve" transition="in">
                                      <p:cBhvr>
                                        <p:cTn id="12" dur="1250"/>
                                        <p:tgtEl>
                                          <p:spTgt spid="1486"/>
                                        </p:tgtEl>
                                      </p:cBhvr>
                                    </p:animEffect>
                                  </p:childTnLst>
                                </p:cTn>
                              </p:par>
                            </p:childTnLst>
                          </p:cTn>
                        </p:par>
                        <p:par>
                          <p:cTn id="13" fill="hold">
                            <p:stCondLst>
                              <p:cond delay="2250"/>
                            </p:stCondLst>
                            <p:childTnLst>
                              <p:par>
                                <p:cTn id="14" presetClass="entr" nodeType="afterEffect" presetSubtype="32" presetID="23" grpId="3" fill="hold">
                                  <p:stCondLst>
                                    <p:cond delay="0"/>
                                  </p:stCondLst>
                                  <p:iterate type="el" backwards="0">
                                    <p:tmAbs val="0"/>
                                  </p:iterate>
                                  <p:childTnLst>
                                    <p:set>
                                      <p:cBhvr>
                                        <p:cTn id="15" fill="hold"/>
                                        <p:tgtEl>
                                          <p:spTgt spid="1490"/>
                                        </p:tgtEl>
                                        <p:attrNameLst>
                                          <p:attrName>style.visibility</p:attrName>
                                        </p:attrNameLst>
                                      </p:cBhvr>
                                      <p:to>
                                        <p:strVal val="visible"/>
                                      </p:to>
                                    </p:set>
                                    <p:anim calcmode="lin" valueType="num">
                                      <p:cBhvr>
                                        <p:cTn id="16" dur="900" fill="hold"/>
                                        <p:tgtEl>
                                          <p:spTgt spid="1490"/>
                                        </p:tgtEl>
                                        <p:attrNameLst>
                                          <p:attrName>ppt_w</p:attrName>
                                        </p:attrNameLst>
                                      </p:cBhvr>
                                      <p:tavLst>
                                        <p:tav tm="0">
                                          <p:val>
                                            <p:strVal val="4*#ppt_w"/>
                                          </p:val>
                                        </p:tav>
                                        <p:tav tm="100000">
                                          <p:val>
                                            <p:strVal val="#ppt_w"/>
                                          </p:val>
                                        </p:tav>
                                      </p:tavLst>
                                    </p:anim>
                                    <p:anim calcmode="lin" valueType="num">
                                      <p:cBhvr>
                                        <p:cTn id="17" dur="900" fill="hold"/>
                                        <p:tgtEl>
                                          <p:spTgt spid="1490"/>
                                        </p:tgtEl>
                                        <p:attrNameLst>
                                          <p:attrName>ppt_h</p:attrName>
                                        </p:attrNameLst>
                                      </p:cBhvr>
                                      <p:tavLst>
                                        <p:tav tm="0">
                                          <p:val>
                                            <p:strVal val="4*#ppt_h"/>
                                          </p:val>
                                        </p:tav>
                                        <p:tav tm="100000">
                                          <p:val>
                                            <p:strVal val="#ppt_h"/>
                                          </p:val>
                                        </p:tav>
                                      </p:tavLst>
                                    </p:anim>
                                  </p:childTnLst>
                                </p:cTn>
                              </p:par>
                            </p:childTnLst>
                          </p:cTn>
                        </p:par>
                        <p:par>
                          <p:cTn id="18" fill="hold">
                            <p:stCondLst>
                              <p:cond delay="3150"/>
                            </p:stCondLst>
                            <p:childTnLst>
                              <p:par>
                                <p:cTn id="19" presetClass="entr" nodeType="afterEffect" presetID="9" grpId="4" fill="hold">
                                  <p:stCondLst>
                                    <p:cond delay="0"/>
                                  </p:stCondLst>
                                  <p:iterate type="el" backwards="0">
                                    <p:tmAbs val="0"/>
                                  </p:iterate>
                                  <p:childTnLst>
                                    <p:set>
                                      <p:cBhvr>
                                        <p:cTn id="20" fill="hold"/>
                                        <p:tgtEl>
                                          <p:spTgt spid="1487"/>
                                        </p:tgtEl>
                                        <p:attrNameLst>
                                          <p:attrName>style.visibility</p:attrName>
                                        </p:attrNameLst>
                                      </p:cBhvr>
                                      <p:to>
                                        <p:strVal val="visible"/>
                                      </p:to>
                                    </p:set>
                                    <p:animEffect filter="dissolve" transition="in">
                                      <p:cBhvr>
                                        <p:cTn id="21" dur="1250"/>
                                        <p:tgtEl>
                                          <p:spTgt spid="1487"/>
                                        </p:tgtEl>
                                      </p:cBhvr>
                                    </p:animEffect>
                                  </p:childTnLst>
                                </p:cTn>
                              </p:par>
                            </p:childTnLst>
                          </p:cTn>
                        </p:par>
                        <p:par>
                          <p:cTn id="22" fill="hold">
                            <p:stCondLst>
                              <p:cond delay="4400"/>
                            </p:stCondLst>
                            <p:childTnLst>
                              <p:par>
                                <p:cTn id="23" presetClass="entr" nodeType="afterEffect" presetSubtype="32" presetID="23" grpId="5" fill="hold">
                                  <p:stCondLst>
                                    <p:cond delay="0"/>
                                  </p:stCondLst>
                                  <p:iterate type="el" backwards="0">
                                    <p:tmAbs val="0"/>
                                  </p:iterate>
                                  <p:childTnLst>
                                    <p:set>
                                      <p:cBhvr>
                                        <p:cTn id="24" fill="hold"/>
                                        <p:tgtEl>
                                          <p:spTgt spid="1492"/>
                                        </p:tgtEl>
                                        <p:attrNameLst>
                                          <p:attrName>style.visibility</p:attrName>
                                        </p:attrNameLst>
                                      </p:cBhvr>
                                      <p:to>
                                        <p:strVal val="visible"/>
                                      </p:to>
                                    </p:set>
                                    <p:anim calcmode="lin" valueType="num">
                                      <p:cBhvr>
                                        <p:cTn id="25" dur="900" fill="hold"/>
                                        <p:tgtEl>
                                          <p:spTgt spid="1492"/>
                                        </p:tgtEl>
                                        <p:attrNameLst>
                                          <p:attrName>ppt_w</p:attrName>
                                        </p:attrNameLst>
                                      </p:cBhvr>
                                      <p:tavLst>
                                        <p:tav tm="0">
                                          <p:val>
                                            <p:strVal val="4*#ppt_w"/>
                                          </p:val>
                                        </p:tav>
                                        <p:tav tm="100000">
                                          <p:val>
                                            <p:strVal val="#ppt_w"/>
                                          </p:val>
                                        </p:tav>
                                      </p:tavLst>
                                    </p:anim>
                                    <p:anim calcmode="lin" valueType="num">
                                      <p:cBhvr>
                                        <p:cTn id="26" dur="900" fill="hold"/>
                                        <p:tgtEl>
                                          <p:spTgt spid="1492"/>
                                        </p:tgtEl>
                                        <p:attrNameLst>
                                          <p:attrName>ppt_h</p:attrName>
                                        </p:attrNameLst>
                                      </p:cBhvr>
                                      <p:tavLst>
                                        <p:tav tm="0">
                                          <p:val>
                                            <p:strVal val="4*#ppt_h"/>
                                          </p:val>
                                        </p:tav>
                                        <p:tav tm="100000">
                                          <p:val>
                                            <p:strVal val="#ppt_h"/>
                                          </p:val>
                                        </p:tav>
                                      </p:tavLst>
                                    </p:anim>
                                  </p:childTnLst>
                                </p:cTn>
                              </p:par>
                            </p:childTnLst>
                          </p:cTn>
                        </p:par>
                        <p:par>
                          <p:cTn id="27" fill="hold">
                            <p:stCondLst>
                              <p:cond delay="5300"/>
                            </p:stCondLst>
                            <p:childTnLst>
                              <p:par>
                                <p:cTn id="28" presetClass="entr" nodeType="afterEffect" presetID="9" grpId="6" fill="hold">
                                  <p:stCondLst>
                                    <p:cond delay="0"/>
                                  </p:stCondLst>
                                  <p:iterate type="el" backwards="0">
                                    <p:tmAbs val="0"/>
                                  </p:iterate>
                                  <p:childTnLst>
                                    <p:set>
                                      <p:cBhvr>
                                        <p:cTn id="29" fill="hold"/>
                                        <p:tgtEl>
                                          <p:spTgt spid="1488"/>
                                        </p:tgtEl>
                                        <p:attrNameLst>
                                          <p:attrName>style.visibility</p:attrName>
                                        </p:attrNameLst>
                                      </p:cBhvr>
                                      <p:to>
                                        <p:strVal val="visible"/>
                                      </p:to>
                                    </p:set>
                                    <p:animEffect filter="dissolve" transition="in">
                                      <p:cBhvr>
                                        <p:cTn id="30" dur="1250"/>
                                        <p:tgtEl>
                                          <p:spTgt spid="1488"/>
                                        </p:tgtEl>
                                      </p:cBhvr>
                                    </p:animEffect>
                                  </p:childTnLst>
                                </p:cTn>
                              </p:par>
                            </p:childTnLst>
                          </p:cTn>
                        </p:par>
                        <p:par>
                          <p:cTn id="31" fill="hold">
                            <p:stCondLst>
                              <p:cond delay="6550"/>
                            </p:stCondLst>
                            <p:childTnLst>
                              <p:par>
                                <p:cTn id="32" presetClass="entr" nodeType="afterEffect" presetSubtype="32" presetID="23" grpId="7" fill="hold">
                                  <p:stCondLst>
                                    <p:cond delay="0"/>
                                  </p:stCondLst>
                                  <p:iterate type="el" backwards="0">
                                    <p:tmAbs val="0"/>
                                  </p:iterate>
                                  <p:childTnLst>
                                    <p:set>
                                      <p:cBhvr>
                                        <p:cTn id="33" fill="hold"/>
                                        <p:tgtEl>
                                          <p:spTgt spid="1494"/>
                                        </p:tgtEl>
                                        <p:attrNameLst>
                                          <p:attrName>style.visibility</p:attrName>
                                        </p:attrNameLst>
                                      </p:cBhvr>
                                      <p:to>
                                        <p:strVal val="visible"/>
                                      </p:to>
                                    </p:set>
                                    <p:anim calcmode="lin" valueType="num">
                                      <p:cBhvr>
                                        <p:cTn id="34" dur="900" fill="hold"/>
                                        <p:tgtEl>
                                          <p:spTgt spid="1494"/>
                                        </p:tgtEl>
                                        <p:attrNameLst>
                                          <p:attrName>ppt_w</p:attrName>
                                        </p:attrNameLst>
                                      </p:cBhvr>
                                      <p:tavLst>
                                        <p:tav tm="0">
                                          <p:val>
                                            <p:strVal val="4*#ppt_w"/>
                                          </p:val>
                                        </p:tav>
                                        <p:tav tm="100000">
                                          <p:val>
                                            <p:strVal val="#ppt_w"/>
                                          </p:val>
                                        </p:tav>
                                      </p:tavLst>
                                    </p:anim>
                                    <p:anim calcmode="lin" valueType="num">
                                      <p:cBhvr>
                                        <p:cTn id="35" dur="900" fill="hold"/>
                                        <p:tgtEl>
                                          <p:spTgt spid="1494"/>
                                        </p:tgtEl>
                                        <p:attrNameLst>
                                          <p:attrName>ppt_h</p:attrName>
                                        </p:attrNameLst>
                                      </p:cBhvr>
                                      <p:tavLst>
                                        <p:tav tm="0">
                                          <p:val>
                                            <p:strVal val="4*#ppt_h"/>
                                          </p:val>
                                        </p:tav>
                                        <p:tav tm="100000">
                                          <p:val>
                                            <p:strVal val="#ppt_h"/>
                                          </p:val>
                                        </p:tav>
                                      </p:tavLst>
                                    </p:anim>
                                  </p:childTnLst>
                                </p:cTn>
                              </p:par>
                            </p:childTnLst>
                          </p:cTn>
                        </p:par>
                        <p:par>
                          <p:cTn id="36" fill="hold">
                            <p:stCondLst>
                              <p:cond delay="7450"/>
                            </p:stCondLst>
                            <p:childTnLst>
                              <p:par>
                                <p:cTn id="37" presetClass="entr" nodeType="afterEffect" presetID="9" grpId="8" fill="hold">
                                  <p:stCondLst>
                                    <p:cond delay="0"/>
                                  </p:stCondLst>
                                  <p:iterate type="el" backwards="0">
                                    <p:tmAbs val="0"/>
                                  </p:iterate>
                                  <p:childTnLst>
                                    <p:set>
                                      <p:cBhvr>
                                        <p:cTn id="38" fill="hold"/>
                                        <p:tgtEl>
                                          <p:spTgt spid="1496"/>
                                        </p:tgtEl>
                                        <p:attrNameLst>
                                          <p:attrName>style.visibility</p:attrName>
                                        </p:attrNameLst>
                                      </p:cBhvr>
                                      <p:to>
                                        <p:strVal val="visible"/>
                                      </p:to>
                                    </p:set>
                                    <p:animEffect filter="dissolve" transition="in">
                                      <p:cBhvr>
                                        <p:cTn id="39" dur="1000"/>
                                        <p:tgtEl>
                                          <p:spTgt spid="1496"/>
                                        </p:tgtEl>
                                      </p:cBhvr>
                                    </p:animEffect>
                                  </p:childTnLst>
                                </p:cTn>
                              </p:par>
                            </p:childTnLst>
                          </p:cTn>
                        </p:par>
                        <p:par>
                          <p:cTn id="40" fill="hold">
                            <p:stCondLst>
                              <p:cond delay="8450"/>
                            </p:stCondLst>
                            <p:childTnLst>
                              <p:par>
                                <p:cTn id="41" presetClass="entr" nodeType="afterEffect" presetSubtype="32" presetID="23" grpId="9" fill="hold">
                                  <p:stCondLst>
                                    <p:cond delay="500"/>
                                  </p:stCondLst>
                                  <p:iterate type="el" backwards="0">
                                    <p:tmAbs val="0"/>
                                  </p:iterate>
                                  <p:childTnLst>
                                    <p:set>
                                      <p:cBhvr>
                                        <p:cTn id="42" fill="hold"/>
                                        <p:tgtEl>
                                          <p:spTgt spid="1495"/>
                                        </p:tgtEl>
                                        <p:attrNameLst>
                                          <p:attrName>style.visibility</p:attrName>
                                        </p:attrNameLst>
                                      </p:cBhvr>
                                      <p:to>
                                        <p:strVal val="visible"/>
                                      </p:to>
                                    </p:set>
                                    <p:anim calcmode="lin" valueType="num">
                                      <p:cBhvr>
                                        <p:cTn id="43" dur="1000" fill="hold"/>
                                        <p:tgtEl>
                                          <p:spTgt spid="1495"/>
                                        </p:tgtEl>
                                        <p:attrNameLst>
                                          <p:attrName>ppt_w</p:attrName>
                                        </p:attrNameLst>
                                      </p:cBhvr>
                                      <p:tavLst>
                                        <p:tav tm="0">
                                          <p:val>
                                            <p:strVal val="4*#ppt_w"/>
                                          </p:val>
                                        </p:tav>
                                        <p:tav tm="100000">
                                          <p:val>
                                            <p:strVal val="#ppt_w"/>
                                          </p:val>
                                        </p:tav>
                                      </p:tavLst>
                                    </p:anim>
                                    <p:anim calcmode="lin" valueType="num">
                                      <p:cBhvr>
                                        <p:cTn id="44" dur="1000" fill="hold"/>
                                        <p:tgtEl>
                                          <p:spTgt spid="1495"/>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xit" nodeType="clickEffect" presetID="10" grpId="10" fill="hold">
                                  <p:stCondLst>
                                    <p:cond delay="0"/>
                                  </p:stCondLst>
                                  <p:iterate type="el" backwards="0">
                                    <p:tmAbs val="0"/>
                                  </p:iterate>
                                  <p:childTnLst>
                                    <p:animEffect filter="fade" transition="out">
                                      <p:cBhvr>
                                        <p:cTn id="48" dur="1000" fill="hold"/>
                                        <p:tgtEl>
                                          <p:spTgt spid="1496"/>
                                        </p:tgtEl>
                                      </p:cBhvr>
                                    </p:animEffect>
                                    <p:set>
                                      <p:cBhvr>
                                        <p:cTn id="49" fill="hold">
                                          <p:stCondLst>
                                            <p:cond delay="999"/>
                                          </p:stCondLst>
                                        </p:cTn>
                                        <p:tgtEl>
                                          <p:spTgt spid="1496"/>
                                        </p:tgtEl>
                                        <p:attrNameLst>
                                          <p:attrName>style.visibility</p:attrName>
                                        </p:attrNameLst>
                                      </p:cBhvr>
                                      <p:to>
                                        <p:strVal val="hidden"/>
                                      </p:to>
                                    </p:set>
                                  </p:childTnLst>
                                </p:cTn>
                              </p:par>
                            </p:childTnLst>
                          </p:cTn>
                        </p:par>
                        <p:par>
                          <p:cTn id="50" fill="hold">
                            <p:stCondLst>
                              <p:cond delay="1000"/>
                            </p:stCondLst>
                            <p:childTnLst>
                              <p:par>
                                <p:cTn id="51" presetClass="exit" nodeType="afterEffect" presetID="10" grpId="11" fill="hold">
                                  <p:stCondLst>
                                    <p:cond delay="0"/>
                                  </p:stCondLst>
                                  <p:iterate type="el" backwards="0">
                                    <p:tmAbs val="0"/>
                                  </p:iterate>
                                  <p:childTnLst>
                                    <p:animEffect filter="fade" transition="out">
                                      <p:cBhvr>
                                        <p:cTn id="52" dur="1000" fill="hold"/>
                                        <p:tgtEl>
                                          <p:spTgt spid="1495"/>
                                        </p:tgtEl>
                                      </p:cBhvr>
                                    </p:animEffect>
                                    <p:set>
                                      <p:cBhvr>
                                        <p:cTn id="53" fill="hold">
                                          <p:stCondLst>
                                            <p:cond delay="999"/>
                                          </p:stCondLst>
                                        </p:cTn>
                                        <p:tgtEl>
                                          <p:spTgt spid="1495"/>
                                        </p:tgtEl>
                                        <p:attrNameLst>
                                          <p:attrName>style.visibility</p:attrName>
                                        </p:attrNameLst>
                                      </p:cBhvr>
                                      <p:to>
                                        <p:strVal val="hidden"/>
                                      </p:to>
                                    </p:set>
                                  </p:childTnLst>
                                </p:cTn>
                              </p:par>
                            </p:childTnLst>
                          </p:cTn>
                        </p:par>
                        <p:par>
                          <p:cTn id="54" fill="hold">
                            <p:stCondLst>
                              <p:cond delay="2000"/>
                            </p:stCondLst>
                            <p:childTnLst>
                              <p:par>
                                <p:cTn id="55" presetClass="entr" nodeType="afterEffect" presetSubtype="32" presetID="23" grpId="12" fill="hold">
                                  <p:stCondLst>
                                    <p:cond delay="200"/>
                                  </p:stCondLst>
                                  <p:iterate type="el" backwards="0">
                                    <p:tmAbs val="0"/>
                                  </p:iterate>
                                  <p:childTnLst>
                                    <p:set>
                                      <p:cBhvr>
                                        <p:cTn id="56" fill="hold"/>
                                        <p:tgtEl>
                                          <p:spTgt spid="1479"/>
                                        </p:tgtEl>
                                        <p:attrNameLst>
                                          <p:attrName>style.visibility</p:attrName>
                                        </p:attrNameLst>
                                      </p:cBhvr>
                                      <p:to>
                                        <p:strVal val="visible"/>
                                      </p:to>
                                    </p:set>
                                    <p:anim calcmode="lin" valueType="num">
                                      <p:cBhvr>
                                        <p:cTn id="57" dur="800" fill="hold"/>
                                        <p:tgtEl>
                                          <p:spTgt spid="1479"/>
                                        </p:tgtEl>
                                        <p:attrNameLst>
                                          <p:attrName>ppt_w</p:attrName>
                                        </p:attrNameLst>
                                      </p:cBhvr>
                                      <p:tavLst>
                                        <p:tav tm="0">
                                          <p:val>
                                            <p:strVal val="4*#ppt_w"/>
                                          </p:val>
                                        </p:tav>
                                        <p:tav tm="100000">
                                          <p:val>
                                            <p:strVal val="#ppt_w"/>
                                          </p:val>
                                        </p:tav>
                                      </p:tavLst>
                                    </p:anim>
                                    <p:anim calcmode="lin" valueType="num">
                                      <p:cBhvr>
                                        <p:cTn id="58" dur="800" fill="hold"/>
                                        <p:tgtEl>
                                          <p:spTgt spid="1479"/>
                                        </p:tgtEl>
                                        <p:attrNameLst>
                                          <p:attrName>ppt_h</p:attrName>
                                        </p:attrNameLst>
                                      </p:cBhvr>
                                      <p:tavLst>
                                        <p:tav tm="0">
                                          <p:val>
                                            <p:strVal val="4*#ppt_h"/>
                                          </p:val>
                                        </p:tav>
                                        <p:tav tm="100000">
                                          <p:val>
                                            <p:strVal val="#ppt_h"/>
                                          </p:val>
                                        </p:tav>
                                      </p:tavLst>
                                    </p:anim>
                                  </p:childTnLst>
                                </p:cTn>
                              </p:par>
                            </p:childTnLst>
                          </p:cTn>
                        </p:par>
                        <p:par>
                          <p:cTn id="59" fill="hold">
                            <p:stCondLst>
                              <p:cond delay="3000"/>
                            </p:stCondLst>
                            <p:childTnLst>
                              <p:par>
                                <p:cTn id="60" presetClass="entr" nodeType="afterEffect" presetSubtype="32" presetID="4" grpId="13" fill="hold">
                                  <p:stCondLst>
                                    <p:cond delay="0"/>
                                  </p:stCondLst>
                                  <p:iterate type="el" backwards="0">
                                    <p:tmAbs val="0"/>
                                  </p:iterate>
                                  <p:childTnLst>
                                    <p:set>
                                      <p:cBhvr>
                                        <p:cTn id="61" fill="hold"/>
                                        <p:tgtEl>
                                          <p:spTgt spid="1485"/>
                                        </p:tgtEl>
                                        <p:attrNameLst>
                                          <p:attrName>style.visibility</p:attrName>
                                        </p:attrNameLst>
                                      </p:cBhvr>
                                      <p:to>
                                        <p:strVal val="visible"/>
                                      </p:to>
                                    </p:set>
                                    <p:animEffect filter="box(out)" transition="in">
                                      <p:cBhvr>
                                        <p:cTn id="62" dur="800"/>
                                        <p:tgtEl>
                                          <p:spTgt spid="1485"/>
                                        </p:tgtEl>
                                      </p:cBhvr>
                                    </p:animEffect>
                                  </p:childTnLst>
                                </p:cTn>
                              </p:par>
                            </p:childTnLst>
                          </p:cTn>
                        </p:par>
                        <p:par>
                          <p:cTn id="63" fill="hold">
                            <p:stCondLst>
                              <p:cond delay="3800"/>
                            </p:stCondLst>
                            <p:childTnLst>
                              <p:par>
                                <p:cTn id="64" presetClass="entr" nodeType="afterEffect" presetSubtype="32" presetID="23" grpId="17" fill="hold">
                                  <p:stCondLst>
                                    <p:cond delay="0"/>
                                  </p:stCondLst>
                                  <p:iterate type="el" backwards="0">
                                    <p:tmAbs val="0"/>
                                  </p:iterate>
                                  <p:childTnLst>
                                    <p:set>
                                      <p:cBhvr>
                                        <p:cTn id="65" fill="hold"/>
                                        <p:tgtEl>
                                          <p:spTgt spid="1480"/>
                                        </p:tgtEl>
                                        <p:attrNameLst>
                                          <p:attrName>style.visibility</p:attrName>
                                        </p:attrNameLst>
                                      </p:cBhvr>
                                      <p:to>
                                        <p:strVal val="visible"/>
                                      </p:to>
                                    </p:set>
                                    <p:anim calcmode="lin" valueType="num">
                                      <p:cBhvr>
                                        <p:cTn id="66" dur="800" fill="hold"/>
                                        <p:tgtEl>
                                          <p:spTgt spid="1480"/>
                                        </p:tgtEl>
                                        <p:attrNameLst>
                                          <p:attrName>ppt_w</p:attrName>
                                        </p:attrNameLst>
                                      </p:cBhvr>
                                      <p:tavLst>
                                        <p:tav tm="0">
                                          <p:val>
                                            <p:strVal val="4*#ppt_w"/>
                                          </p:val>
                                        </p:tav>
                                        <p:tav tm="100000">
                                          <p:val>
                                            <p:strVal val="#ppt_w"/>
                                          </p:val>
                                        </p:tav>
                                      </p:tavLst>
                                    </p:anim>
                                    <p:anim calcmode="lin" valueType="num">
                                      <p:cBhvr>
                                        <p:cTn id="67" dur="800" fill="hold"/>
                                        <p:tgtEl>
                                          <p:spTgt spid="1480"/>
                                        </p:tgtEl>
                                        <p:attrNameLst>
                                          <p:attrName>ppt_h</p:attrName>
                                        </p:attrNameLst>
                                      </p:cBhvr>
                                      <p:tavLst>
                                        <p:tav tm="0">
                                          <p:val>
                                            <p:strVal val="4*#ppt_h"/>
                                          </p:val>
                                        </p:tav>
                                        <p:tav tm="100000">
                                          <p:val>
                                            <p:strVal val="#ppt_h"/>
                                          </p:val>
                                        </p:tav>
                                      </p:tavLst>
                                    </p:anim>
                                  </p:childTnLst>
                                </p:cTn>
                              </p:par>
                            </p:childTnLst>
                          </p:cTn>
                        </p:par>
                        <p:par>
                          <p:cTn id="68" fill="hold">
                            <p:stCondLst>
                              <p:cond delay="4600"/>
                            </p:stCondLst>
                            <p:childTnLst>
                              <p:par>
                                <p:cTn id="69" presetClass="entr" nodeType="afterEffect" presetSubtype="32" presetID="4" grpId="18" fill="hold">
                                  <p:stCondLst>
                                    <p:cond delay="0"/>
                                  </p:stCondLst>
                                  <p:iterate type="el" backwards="0">
                                    <p:tmAbs val="0"/>
                                  </p:iterate>
                                  <p:childTnLst>
                                    <p:set>
                                      <p:cBhvr>
                                        <p:cTn id="70" fill="hold"/>
                                        <p:tgtEl>
                                          <p:spTgt spid="1484"/>
                                        </p:tgtEl>
                                        <p:attrNameLst>
                                          <p:attrName>style.visibility</p:attrName>
                                        </p:attrNameLst>
                                      </p:cBhvr>
                                      <p:to>
                                        <p:strVal val="visible"/>
                                      </p:to>
                                    </p:set>
                                    <p:animEffect filter="box(out)" transition="in">
                                      <p:cBhvr>
                                        <p:cTn id="71" dur="800"/>
                                        <p:tgtEl>
                                          <p:spTgt spid="1484"/>
                                        </p:tgtEl>
                                      </p:cBhvr>
                                    </p:animEffect>
                                  </p:childTnLst>
                                </p:cTn>
                              </p:par>
                            </p:childTnLst>
                          </p:cTn>
                        </p:par>
                        <p:par>
                          <p:cTn id="72" fill="hold">
                            <p:stCondLst>
                              <p:cond delay="5400"/>
                            </p:stCondLst>
                            <p:childTnLst>
                              <p:par>
                                <p:cTn id="73" presetClass="entr" nodeType="afterEffect" presetSubtype="32" presetID="4" grpId="21" fill="hold">
                                  <p:stCondLst>
                                    <p:cond delay="0"/>
                                  </p:stCondLst>
                                  <p:iterate type="el" backwards="0">
                                    <p:tmAbs val="0"/>
                                  </p:iterate>
                                  <p:childTnLst>
                                    <p:set>
                                      <p:cBhvr>
                                        <p:cTn id="74" fill="hold"/>
                                        <p:tgtEl>
                                          <p:spTgt spid="1489"/>
                                        </p:tgtEl>
                                        <p:attrNameLst>
                                          <p:attrName>style.visibility</p:attrName>
                                        </p:attrNameLst>
                                      </p:cBhvr>
                                      <p:to>
                                        <p:strVal val="visible"/>
                                      </p:to>
                                    </p:set>
                                    <p:animEffect filter="box(out)" transition="in">
                                      <p:cBhvr>
                                        <p:cTn id="75" dur="700"/>
                                        <p:tgtEl>
                                          <p:spTgt spid="1489"/>
                                        </p:tgtEl>
                                      </p:cBhvr>
                                    </p:animEffect>
                                  </p:childTnLst>
                                </p:cTn>
                              </p:par>
                            </p:childTnLst>
                          </p:cTn>
                        </p:par>
                        <p:par>
                          <p:cTn id="76" fill="hold">
                            <p:stCondLst>
                              <p:cond delay="6100"/>
                            </p:stCondLst>
                            <p:childTnLst>
                              <p:par>
                                <p:cTn id="77" presetClass="entr" nodeType="afterEffect" presetSubtype="32" presetID="4" grpId="22" fill="hold">
                                  <p:stCondLst>
                                    <p:cond delay="0"/>
                                  </p:stCondLst>
                                  <p:iterate type="el" backwards="0">
                                    <p:tmAbs val="0"/>
                                  </p:iterate>
                                  <p:childTnLst>
                                    <p:set>
                                      <p:cBhvr>
                                        <p:cTn id="78" fill="hold"/>
                                        <p:tgtEl>
                                          <p:spTgt spid="1491"/>
                                        </p:tgtEl>
                                        <p:attrNameLst>
                                          <p:attrName>style.visibility</p:attrName>
                                        </p:attrNameLst>
                                      </p:cBhvr>
                                      <p:to>
                                        <p:strVal val="visible"/>
                                      </p:to>
                                    </p:set>
                                    <p:animEffect filter="box(out)" transition="in">
                                      <p:cBhvr>
                                        <p:cTn id="79" dur="700"/>
                                        <p:tgtEl>
                                          <p:spTgt spid="1491"/>
                                        </p:tgtEl>
                                      </p:cBhvr>
                                    </p:animEffect>
                                  </p:childTnLst>
                                </p:cTn>
                              </p:par>
                            </p:childTnLst>
                          </p:cTn>
                        </p:par>
                        <p:par>
                          <p:cTn id="80" fill="hold">
                            <p:stCondLst>
                              <p:cond delay="6800"/>
                            </p:stCondLst>
                            <p:childTnLst>
                              <p:par>
                                <p:cTn id="81" presetClass="entr" nodeType="afterEffect" presetSubtype="32" presetID="4" grpId="23" fill="hold">
                                  <p:stCondLst>
                                    <p:cond delay="0"/>
                                  </p:stCondLst>
                                  <p:iterate type="el" backwards="0">
                                    <p:tmAbs val="0"/>
                                  </p:iterate>
                                  <p:childTnLst>
                                    <p:set>
                                      <p:cBhvr>
                                        <p:cTn id="82" fill="hold"/>
                                        <p:tgtEl>
                                          <p:spTgt spid="1493"/>
                                        </p:tgtEl>
                                        <p:attrNameLst>
                                          <p:attrName>style.visibility</p:attrName>
                                        </p:attrNameLst>
                                      </p:cBhvr>
                                      <p:to>
                                        <p:strVal val="visible"/>
                                      </p:to>
                                    </p:set>
                                    <p:animEffect filter="box(out)" transition="in">
                                      <p:cBhvr>
                                        <p:cTn id="83" dur="700"/>
                                        <p:tgtEl>
                                          <p:spTgt spid="1493"/>
                                        </p:tgtEl>
                                      </p:cBhvr>
                                    </p:animEffect>
                                  </p:childTnLst>
                                </p:cTn>
                              </p:par>
                            </p:childTnLst>
                          </p:cTn>
                        </p:par>
                        <p:par>
                          <p:cTn id="84" fill="hold">
                            <p:stCondLst>
                              <p:cond delay="7500"/>
                            </p:stCondLst>
                            <p:childTnLst>
                              <p:par>
                                <p:cTn id="85" presetClass="exit" nodeType="afterEffect" presetID="10" grpId="24" fill="hold">
                                  <p:stCondLst>
                                    <p:cond delay="0"/>
                                  </p:stCondLst>
                                  <p:iterate type="el" backwards="0">
                                    <p:tmAbs val="0"/>
                                  </p:iterate>
                                  <p:childTnLst>
                                    <p:animEffect filter="fade" transition="out">
                                      <p:cBhvr>
                                        <p:cTn id="86" dur="600" fill="hold"/>
                                        <p:tgtEl>
                                          <p:spTgt spid="1486"/>
                                        </p:tgtEl>
                                      </p:cBhvr>
                                    </p:animEffect>
                                    <p:set>
                                      <p:cBhvr>
                                        <p:cTn id="87" fill="hold">
                                          <p:stCondLst>
                                            <p:cond delay="599"/>
                                          </p:stCondLst>
                                        </p:cTn>
                                        <p:tgtEl>
                                          <p:spTgt spid="1486"/>
                                        </p:tgtEl>
                                        <p:attrNameLst>
                                          <p:attrName>style.visibility</p:attrName>
                                        </p:attrNameLst>
                                      </p:cBhvr>
                                      <p:to>
                                        <p:strVal val="hidden"/>
                                      </p:to>
                                    </p:set>
                                  </p:childTnLst>
                                </p:cTn>
                              </p:par>
                            </p:childTnLst>
                          </p:cTn>
                        </p:par>
                        <p:par>
                          <p:cTn id="88" fill="hold">
                            <p:stCondLst>
                              <p:cond delay="8100"/>
                            </p:stCondLst>
                            <p:childTnLst>
                              <p:par>
                                <p:cTn id="89" presetClass="exit" nodeType="afterEffect" presetID="10" grpId="25" fill="hold">
                                  <p:stCondLst>
                                    <p:cond delay="0"/>
                                  </p:stCondLst>
                                  <p:iterate type="el" backwards="0">
                                    <p:tmAbs val="0"/>
                                  </p:iterate>
                                  <p:childTnLst>
                                    <p:animEffect filter="fade" transition="out">
                                      <p:cBhvr>
                                        <p:cTn id="90" dur="600" fill="hold"/>
                                        <p:tgtEl>
                                          <p:spTgt spid="1487"/>
                                        </p:tgtEl>
                                      </p:cBhvr>
                                    </p:animEffect>
                                    <p:set>
                                      <p:cBhvr>
                                        <p:cTn id="91" fill="hold">
                                          <p:stCondLst>
                                            <p:cond delay="599"/>
                                          </p:stCondLst>
                                        </p:cTn>
                                        <p:tgtEl>
                                          <p:spTgt spid="1487"/>
                                        </p:tgtEl>
                                        <p:attrNameLst>
                                          <p:attrName>style.visibility</p:attrName>
                                        </p:attrNameLst>
                                      </p:cBhvr>
                                      <p:to>
                                        <p:strVal val="hidden"/>
                                      </p:to>
                                    </p:set>
                                  </p:childTnLst>
                                </p:cTn>
                              </p:par>
                            </p:childTnLst>
                          </p:cTn>
                        </p:par>
                        <p:par>
                          <p:cTn id="92" fill="hold">
                            <p:stCondLst>
                              <p:cond delay="8700"/>
                            </p:stCondLst>
                            <p:childTnLst>
                              <p:par>
                                <p:cTn id="93" presetClass="exit" nodeType="afterEffect" presetID="10" grpId="26" fill="hold">
                                  <p:stCondLst>
                                    <p:cond delay="0"/>
                                  </p:stCondLst>
                                  <p:iterate type="el" backwards="0">
                                    <p:tmAbs val="0"/>
                                  </p:iterate>
                                  <p:childTnLst>
                                    <p:animEffect filter="fade" transition="out">
                                      <p:cBhvr>
                                        <p:cTn id="94" dur="600" fill="hold"/>
                                        <p:tgtEl>
                                          <p:spTgt spid="1488"/>
                                        </p:tgtEl>
                                      </p:cBhvr>
                                    </p:animEffect>
                                    <p:set>
                                      <p:cBhvr>
                                        <p:cTn id="95" fill="hold">
                                          <p:stCondLst>
                                            <p:cond delay="599"/>
                                          </p:stCondLst>
                                        </p:cTn>
                                        <p:tgtEl>
                                          <p:spTgt spid="1488"/>
                                        </p:tgtEl>
                                        <p:attrNameLst>
                                          <p:attrName>style.visibility</p:attrName>
                                        </p:attrNameLst>
                                      </p:cBhvr>
                                      <p:to>
                                        <p:strVal val="hidden"/>
                                      </p:to>
                                    </p:set>
                                  </p:childTnLst>
                                </p:cTn>
                              </p:par>
                            </p:childTnLst>
                          </p:cTn>
                        </p:par>
                        <p:par>
                          <p:cTn id="96" fill="hold">
                            <p:stCondLst>
                              <p:cond delay="9300"/>
                            </p:stCondLst>
                            <p:childTnLst>
                              <p:par>
                                <p:cTn id="97" presetClass="entr" nodeType="afterEffect" presetID="9" grpId="27" fill="hold">
                                  <p:stCondLst>
                                    <p:cond delay="0"/>
                                  </p:stCondLst>
                                  <p:iterate type="el" backwards="0">
                                    <p:tmAbs val="0"/>
                                  </p:iterate>
                                  <p:childTnLst>
                                    <p:set>
                                      <p:cBhvr>
                                        <p:cTn id="98" fill="hold"/>
                                        <p:tgtEl>
                                          <p:spTgt spid="1499"/>
                                        </p:tgtEl>
                                        <p:attrNameLst>
                                          <p:attrName>style.visibility</p:attrName>
                                        </p:attrNameLst>
                                      </p:cBhvr>
                                      <p:to>
                                        <p:strVal val="visible"/>
                                      </p:to>
                                    </p:set>
                                    <p:animEffect filter="dissolve" transition="in">
                                      <p:cBhvr>
                                        <p:cTn id="99" dur="1000"/>
                                        <p:tgtEl>
                                          <p:spTgt spid="1499"/>
                                        </p:tgtEl>
                                      </p:cBhvr>
                                    </p:animEffect>
                                  </p:childTnLst>
                                </p:cTn>
                              </p:par>
                            </p:childTnLst>
                          </p:cTn>
                        </p:par>
                        <p:par>
                          <p:cTn id="100" fill="hold">
                            <p:stCondLst>
                              <p:cond delay="10300"/>
                            </p:stCondLst>
                            <p:childTnLst>
                              <p:par>
                                <p:cTn id="101" presetClass="entr" nodeType="afterEffect" presetSubtype="32" presetID="23" grpId="28" fill="hold">
                                  <p:stCondLst>
                                    <p:cond delay="500"/>
                                  </p:stCondLst>
                                  <p:iterate type="el" backwards="0">
                                    <p:tmAbs val="0"/>
                                  </p:iterate>
                                  <p:childTnLst>
                                    <p:set>
                                      <p:cBhvr>
                                        <p:cTn id="102" fill="hold"/>
                                        <p:tgtEl>
                                          <p:spTgt spid="1498"/>
                                        </p:tgtEl>
                                        <p:attrNameLst>
                                          <p:attrName>style.visibility</p:attrName>
                                        </p:attrNameLst>
                                      </p:cBhvr>
                                      <p:to>
                                        <p:strVal val="visible"/>
                                      </p:to>
                                    </p:set>
                                    <p:anim calcmode="lin" valueType="num">
                                      <p:cBhvr>
                                        <p:cTn id="103" dur="1000" fill="hold"/>
                                        <p:tgtEl>
                                          <p:spTgt spid="1498"/>
                                        </p:tgtEl>
                                        <p:attrNameLst>
                                          <p:attrName>ppt_w</p:attrName>
                                        </p:attrNameLst>
                                      </p:cBhvr>
                                      <p:tavLst>
                                        <p:tav tm="0">
                                          <p:val>
                                            <p:strVal val="4*#ppt_w"/>
                                          </p:val>
                                        </p:tav>
                                        <p:tav tm="100000">
                                          <p:val>
                                            <p:strVal val="#ppt_w"/>
                                          </p:val>
                                        </p:tav>
                                      </p:tavLst>
                                    </p:anim>
                                    <p:anim calcmode="lin" valueType="num">
                                      <p:cBhvr>
                                        <p:cTn id="104" dur="1000" fill="hold"/>
                                        <p:tgtEl>
                                          <p:spTgt spid="1498"/>
                                        </p:tgtEl>
                                        <p:attrNameLst>
                                          <p:attrName>ppt_h</p:attrName>
                                        </p:attrNameLst>
                                      </p:cBhvr>
                                      <p:tavLst>
                                        <p:tav tm="0">
                                          <p:val>
                                            <p:strVal val="4*#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Class="exit" nodeType="clickEffect" presetID="10" grpId="29" fill="hold">
                                  <p:stCondLst>
                                    <p:cond delay="0"/>
                                  </p:stCondLst>
                                  <p:iterate type="el" backwards="0">
                                    <p:tmAbs val="0"/>
                                  </p:iterate>
                                  <p:childTnLst>
                                    <p:animEffect filter="fade" transition="out">
                                      <p:cBhvr>
                                        <p:cTn id="108" dur="1000" fill="hold"/>
                                        <p:tgtEl>
                                          <p:spTgt spid="1499"/>
                                        </p:tgtEl>
                                      </p:cBhvr>
                                    </p:animEffect>
                                    <p:set>
                                      <p:cBhvr>
                                        <p:cTn id="109" fill="hold">
                                          <p:stCondLst>
                                            <p:cond delay="999"/>
                                          </p:stCondLst>
                                        </p:cTn>
                                        <p:tgtEl>
                                          <p:spTgt spid="1499"/>
                                        </p:tgtEl>
                                        <p:attrNameLst>
                                          <p:attrName>style.visibility</p:attrName>
                                        </p:attrNameLst>
                                      </p:cBhvr>
                                      <p:to>
                                        <p:strVal val="hidden"/>
                                      </p:to>
                                    </p:set>
                                  </p:childTnLst>
                                </p:cTn>
                              </p:par>
                            </p:childTnLst>
                          </p:cTn>
                        </p:par>
                        <p:par>
                          <p:cTn id="110" fill="hold">
                            <p:stCondLst>
                              <p:cond delay="1000"/>
                            </p:stCondLst>
                            <p:childTnLst>
                              <p:par>
                                <p:cTn id="111" presetClass="exit" nodeType="afterEffect" presetID="10" grpId="30" fill="hold">
                                  <p:stCondLst>
                                    <p:cond delay="0"/>
                                  </p:stCondLst>
                                  <p:iterate type="el" backwards="0">
                                    <p:tmAbs val="0"/>
                                  </p:iterate>
                                  <p:childTnLst>
                                    <p:animEffect filter="fade" transition="out">
                                      <p:cBhvr>
                                        <p:cTn id="112" dur="1000" fill="hold"/>
                                        <p:tgtEl>
                                          <p:spTgt spid="1498"/>
                                        </p:tgtEl>
                                      </p:cBhvr>
                                    </p:animEffect>
                                    <p:set>
                                      <p:cBhvr>
                                        <p:cTn id="113" fill="hold">
                                          <p:stCondLst>
                                            <p:cond delay="999"/>
                                          </p:stCondLst>
                                        </p:cTn>
                                        <p:tgtEl>
                                          <p:spTgt spid="1498"/>
                                        </p:tgtEl>
                                        <p:attrNameLst>
                                          <p:attrName>style.visibility</p:attrName>
                                        </p:attrNameLst>
                                      </p:cBhvr>
                                      <p:to>
                                        <p:strVal val="hidden"/>
                                      </p:to>
                                    </p:set>
                                  </p:childTnLst>
                                </p:cTn>
                              </p:par>
                            </p:childTnLst>
                          </p:cTn>
                        </p:par>
                        <p:par>
                          <p:cTn id="114" fill="hold">
                            <p:stCondLst>
                              <p:cond delay="2000"/>
                            </p:stCondLst>
                            <p:childTnLst>
                              <p:par>
                                <p:cTn id="115" presetClass="exit" nodeType="afterEffect" presetSubtype="8" presetID="22" grpId="31" fill="hold">
                                  <p:stCondLst>
                                    <p:cond delay="0"/>
                                  </p:stCondLst>
                                  <p:iterate type="el" backwards="0">
                                    <p:tmAbs val="0"/>
                                  </p:iterate>
                                  <p:childTnLst>
                                    <p:animEffect filter="wipe(left)" transition="out">
                                      <p:cBhvr>
                                        <p:cTn id="116" dur="2000" fill="hold"/>
                                        <p:tgtEl>
                                          <p:spTgt spid="1484"/>
                                        </p:tgtEl>
                                      </p:cBhvr>
                                    </p:animEffect>
                                    <p:set>
                                      <p:cBhvr>
                                        <p:cTn id="117" fill="hold">
                                          <p:stCondLst>
                                            <p:cond delay="1999"/>
                                          </p:stCondLst>
                                        </p:cTn>
                                        <p:tgtEl>
                                          <p:spTgt spid="1484"/>
                                        </p:tgtEl>
                                        <p:attrNameLst>
                                          <p:attrName>style.visibility</p:attrName>
                                        </p:attrNameLst>
                                      </p:cBhvr>
                                      <p:to>
                                        <p:strVal val="hidden"/>
                                      </p:to>
                                    </p:set>
                                  </p:childTnLst>
                                </p:cTn>
                              </p:par>
                            </p:childTnLst>
                          </p:cTn>
                        </p:par>
                        <p:par>
                          <p:cTn id="118" fill="hold">
                            <p:stCondLst>
                              <p:cond delay="4000"/>
                            </p:stCondLst>
                            <p:childTnLst>
                              <p:par>
                                <p:cTn id="119" presetClass="exit" nodeType="afterEffect" presetSubtype="8" presetID="22" grpId="32" fill="hold">
                                  <p:stCondLst>
                                    <p:cond delay="0"/>
                                  </p:stCondLst>
                                  <p:iterate type="el" backwards="0">
                                    <p:tmAbs val="0"/>
                                  </p:iterate>
                                  <p:childTnLst>
                                    <p:animEffect filter="wipe(left)" transition="out">
                                      <p:cBhvr>
                                        <p:cTn id="120" dur="2000" fill="hold"/>
                                        <p:tgtEl>
                                          <p:spTgt spid="1480"/>
                                        </p:tgtEl>
                                      </p:cBhvr>
                                    </p:animEffect>
                                    <p:set>
                                      <p:cBhvr>
                                        <p:cTn id="121" fill="hold">
                                          <p:stCondLst>
                                            <p:cond delay="1999"/>
                                          </p:stCondLst>
                                        </p:cTn>
                                        <p:tgtEl>
                                          <p:spTgt spid="1480"/>
                                        </p:tgtEl>
                                        <p:attrNameLst>
                                          <p:attrName>style.visibility</p:attrName>
                                        </p:attrNameLst>
                                      </p:cBhvr>
                                      <p:to>
                                        <p:strVal val="hidden"/>
                                      </p:to>
                                    </p:set>
                                  </p:childTnLst>
                                </p:cTn>
                              </p:par>
                            </p:childTnLst>
                          </p:cTn>
                        </p:par>
                        <p:par>
                          <p:cTn id="122" fill="hold">
                            <p:stCondLst>
                              <p:cond delay="6000"/>
                            </p:stCondLst>
                            <p:childTnLst>
                              <p:par>
                                <p:cTn id="123" presetClass="entr" nodeType="afterEffect" presetSubtype="16" presetID="23" grpId="33" fill="hold">
                                  <p:stCondLst>
                                    <p:cond delay="0"/>
                                  </p:stCondLst>
                                  <p:iterate type="el" backwards="0">
                                    <p:tmAbs val="0"/>
                                  </p:iterate>
                                  <p:childTnLst>
                                    <p:set>
                                      <p:cBhvr>
                                        <p:cTn id="124" fill="hold"/>
                                        <p:tgtEl>
                                          <p:spTgt spid="1476"/>
                                        </p:tgtEl>
                                        <p:attrNameLst>
                                          <p:attrName>style.visibility</p:attrName>
                                        </p:attrNameLst>
                                      </p:cBhvr>
                                      <p:to>
                                        <p:strVal val="visible"/>
                                      </p:to>
                                    </p:set>
                                    <p:anim calcmode="lin" valueType="num">
                                      <p:cBhvr>
                                        <p:cTn id="125" dur="800" fill="hold"/>
                                        <p:tgtEl>
                                          <p:spTgt spid="1476"/>
                                        </p:tgtEl>
                                        <p:attrNameLst>
                                          <p:attrName>ppt_w</p:attrName>
                                        </p:attrNameLst>
                                      </p:cBhvr>
                                      <p:tavLst>
                                        <p:tav tm="0">
                                          <p:val>
                                            <p:fltVal val="0"/>
                                          </p:val>
                                        </p:tav>
                                        <p:tav tm="100000">
                                          <p:val>
                                            <p:strVal val="#ppt_w"/>
                                          </p:val>
                                        </p:tav>
                                      </p:tavLst>
                                    </p:anim>
                                    <p:anim calcmode="lin" valueType="num">
                                      <p:cBhvr>
                                        <p:cTn id="126" dur="800" fill="hold"/>
                                        <p:tgtEl>
                                          <p:spTgt spid="1476"/>
                                        </p:tgtEl>
                                        <p:attrNameLst>
                                          <p:attrName>ppt_h</p:attrName>
                                        </p:attrNameLst>
                                      </p:cBhvr>
                                      <p:tavLst>
                                        <p:tav tm="0">
                                          <p:val>
                                            <p:fltVal val="0"/>
                                          </p:val>
                                        </p:tav>
                                        <p:tav tm="100000">
                                          <p:val>
                                            <p:strVal val="#ppt_h"/>
                                          </p:val>
                                        </p:tav>
                                      </p:tavLst>
                                    </p:anim>
                                  </p:childTnLst>
                                </p:cTn>
                              </p:par>
                            </p:childTnLst>
                          </p:cTn>
                        </p:par>
                        <p:par>
                          <p:cTn id="127" fill="hold">
                            <p:stCondLst>
                              <p:cond delay="6800"/>
                            </p:stCondLst>
                            <p:childTnLst>
                              <p:par>
                                <p:cTn id="128" presetClass="exit" nodeType="afterEffect" presetSubtype="8" presetID="22" grpId="34" fill="hold">
                                  <p:stCondLst>
                                    <p:cond delay="0"/>
                                  </p:stCondLst>
                                  <p:iterate type="el" backwards="0">
                                    <p:tmAbs val="0"/>
                                  </p:iterate>
                                  <p:childTnLst>
                                    <p:animEffect filter="wipe(left)" transition="out">
                                      <p:cBhvr>
                                        <p:cTn id="129" dur="2000" fill="hold"/>
                                        <p:tgtEl>
                                          <p:spTgt spid="1485"/>
                                        </p:tgtEl>
                                      </p:cBhvr>
                                    </p:animEffect>
                                    <p:set>
                                      <p:cBhvr>
                                        <p:cTn id="130" fill="hold">
                                          <p:stCondLst>
                                            <p:cond delay="1999"/>
                                          </p:stCondLst>
                                        </p:cTn>
                                        <p:tgtEl>
                                          <p:spTgt spid="1485"/>
                                        </p:tgtEl>
                                        <p:attrNameLst>
                                          <p:attrName>style.visibility</p:attrName>
                                        </p:attrNameLst>
                                      </p:cBhvr>
                                      <p:to>
                                        <p:strVal val="hidden"/>
                                      </p:to>
                                    </p:set>
                                  </p:childTnLst>
                                </p:cTn>
                              </p:par>
                            </p:childTnLst>
                          </p:cTn>
                        </p:par>
                        <p:par>
                          <p:cTn id="131" fill="hold">
                            <p:stCondLst>
                              <p:cond delay="8800"/>
                            </p:stCondLst>
                            <p:childTnLst>
                              <p:par>
                                <p:cTn id="132" presetClass="exit" nodeType="afterEffect" presetSubtype="8" presetID="22" grpId="35" fill="hold">
                                  <p:stCondLst>
                                    <p:cond delay="0"/>
                                  </p:stCondLst>
                                  <p:iterate type="el" backwards="0">
                                    <p:tmAbs val="0"/>
                                  </p:iterate>
                                  <p:childTnLst>
                                    <p:animEffect filter="wipe(left)" transition="out">
                                      <p:cBhvr>
                                        <p:cTn id="133" dur="2000" fill="hold"/>
                                        <p:tgtEl>
                                          <p:spTgt spid="1479"/>
                                        </p:tgtEl>
                                      </p:cBhvr>
                                    </p:animEffect>
                                    <p:set>
                                      <p:cBhvr>
                                        <p:cTn id="134" fill="hold">
                                          <p:stCondLst>
                                            <p:cond delay="1999"/>
                                          </p:stCondLst>
                                        </p:cTn>
                                        <p:tgtEl>
                                          <p:spTgt spid="1479"/>
                                        </p:tgtEl>
                                        <p:attrNameLst>
                                          <p:attrName>style.visibility</p:attrName>
                                        </p:attrNameLst>
                                      </p:cBhvr>
                                      <p:to>
                                        <p:strVal val="hidden"/>
                                      </p:to>
                                    </p:set>
                                  </p:childTnLst>
                                </p:cTn>
                              </p:par>
                            </p:childTnLst>
                          </p:cTn>
                        </p:par>
                        <p:par>
                          <p:cTn id="135" fill="hold">
                            <p:stCondLst>
                              <p:cond delay="10800"/>
                            </p:stCondLst>
                            <p:childTnLst>
                              <p:par>
                                <p:cTn id="136" presetClass="entr" nodeType="afterEffect" presetSubtype="32" presetID="23" grpId="36" fill="hold">
                                  <p:stCondLst>
                                    <p:cond delay="0"/>
                                  </p:stCondLst>
                                  <p:iterate type="el" backwards="0">
                                    <p:tmAbs val="0"/>
                                  </p:iterate>
                                  <p:childTnLst>
                                    <p:set>
                                      <p:cBhvr>
                                        <p:cTn id="137" fill="hold"/>
                                        <p:tgtEl>
                                          <p:spTgt spid="1481"/>
                                        </p:tgtEl>
                                        <p:attrNameLst>
                                          <p:attrName>style.visibility</p:attrName>
                                        </p:attrNameLst>
                                      </p:cBhvr>
                                      <p:to>
                                        <p:strVal val="visible"/>
                                      </p:to>
                                    </p:set>
                                    <p:anim calcmode="lin" valueType="num">
                                      <p:cBhvr>
                                        <p:cTn id="138" dur="800" fill="hold"/>
                                        <p:tgtEl>
                                          <p:spTgt spid="1481"/>
                                        </p:tgtEl>
                                        <p:attrNameLst>
                                          <p:attrName>ppt_w</p:attrName>
                                        </p:attrNameLst>
                                      </p:cBhvr>
                                      <p:tavLst>
                                        <p:tav tm="0">
                                          <p:val>
                                            <p:strVal val="4*#ppt_w"/>
                                          </p:val>
                                        </p:tav>
                                        <p:tav tm="100000">
                                          <p:val>
                                            <p:strVal val="#ppt_w"/>
                                          </p:val>
                                        </p:tav>
                                      </p:tavLst>
                                    </p:anim>
                                    <p:anim calcmode="lin" valueType="num">
                                      <p:cBhvr>
                                        <p:cTn id="139" dur="800" fill="hold"/>
                                        <p:tgtEl>
                                          <p:spTgt spid="1481"/>
                                        </p:tgtEl>
                                        <p:attrNameLst>
                                          <p:attrName>ppt_h</p:attrName>
                                        </p:attrNameLst>
                                      </p:cBhvr>
                                      <p:tavLst>
                                        <p:tav tm="0">
                                          <p:val>
                                            <p:strVal val="4*#ppt_h"/>
                                          </p:val>
                                        </p:tav>
                                        <p:tav tm="100000">
                                          <p:val>
                                            <p:strVal val="#ppt_h"/>
                                          </p:val>
                                        </p:tav>
                                      </p:tavLst>
                                    </p:anim>
                                  </p:childTnLst>
                                </p:cTn>
                              </p:par>
                            </p:childTnLst>
                          </p:cTn>
                        </p:par>
                        <p:par>
                          <p:cTn id="140" fill="hold">
                            <p:stCondLst>
                              <p:cond delay="11600"/>
                            </p:stCondLst>
                            <p:childTnLst>
                              <p:par>
                                <p:cTn id="141" presetClass="entr" nodeType="afterEffect" presetSubtype="10" presetID="19" grpId="37" fill="hold">
                                  <p:stCondLst>
                                    <p:cond delay="0"/>
                                  </p:stCondLst>
                                  <p:iterate type="el" backwards="0">
                                    <p:tmAbs val="0"/>
                                  </p:iterate>
                                  <p:childTnLst>
                                    <p:set>
                                      <p:cBhvr>
                                        <p:cTn id="142" fill="hold"/>
                                        <p:tgtEl>
                                          <p:spTgt spid="1482"/>
                                        </p:tgtEl>
                                        <p:attrNameLst>
                                          <p:attrName>style.visibility</p:attrName>
                                        </p:attrNameLst>
                                      </p:cBhvr>
                                      <p:to>
                                        <p:strVal val="visible"/>
                                      </p:to>
                                    </p:set>
                                    <p:anim calcmode="lin" valueType="num">
                                      <p:cBhvr>
                                        <p:cTn id="143" dur="800" fill="hold"/>
                                        <p:tgtEl>
                                          <p:spTgt spid="1482"/>
                                        </p:tgtEl>
                                        <p:attrNameLst>
                                          <p:attrName>ppt_w</p:attrName>
                                        </p:attrNameLst>
                                      </p:cBhvr>
                                      <p:tavLst>
                                        <p:tav tm="0" fmla="#ppt_w*sin(2.5*pi*$)">
                                          <p:val>
                                            <p:fltVal val="0"/>
                                          </p:val>
                                        </p:tav>
                                        <p:tav tm="100000">
                                          <p:val>
                                            <p:fltVal val="1"/>
                                          </p:val>
                                        </p:tav>
                                      </p:tavLst>
                                    </p:anim>
                                    <p:anim calcmode="lin" valueType="num">
                                      <p:cBhvr>
                                        <p:cTn id="144" dur="800" fill="hold"/>
                                        <p:tgtEl>
                                          <p:spTgt spid="1482"/>
                                        </p:tgtEl>
                                        <p:attrNameLst>
                                          <p:attrName>ppt_h</p:attrName>
                                        </p:attrNameLst>
                                      </p:cBhvr>
                                      <p:tavLst>
                                        <p:tav tm="0">
                                          <p:val>
                                            <p:strVal val="#ppt_h"/>
                                          </p:val>
                                        </p:tav>
                                        <p:tav tm="100000">
                                          <p:val>
                                            <p:strVal val="#ppt_h"/>
                                          </p:val>
                                        </p:tav>
                                      </p:tavLst>
                                    </p:anim>
                                  </p:childTnLst>
                                </p:cTn>
                              </p:par>
                            </p:childTnLst>
                          </p:cTn>
                        </p:par>
                        <p:par>
                          <p:cTn id="145" fill="hold">
                            <p:stCondLst>
                              <p:cond delay="12400"/>
                            </p:stCondLst>
                            <p:childTnLst>
                              <p:par>
                                <p:cTn id="146" presetClass="exit" nodeType="afterEffect" presetSubtype="0" presetID="1" grpId="38" fill="hold">
                                  <p:stCondLst>
                                    <p:cond delay="0"/>
                                  </p:stCondLst>
                                  <p:iterate type="el" backwards="0">
                                    <p:tmAbs val="0"/>
                                  </p:iterate>
                                  <p:childTnLst>
                                    <p:set>
                                      <p:cBhvr>
                                        <p:cTn id="147" fill="hold">
                                          <p:stCondLst>
                                            <p:cond delay="0"/>
                                          </p:stCondLst>
                                        </p:cTn>
                                        <p:tgtEl>
                                          <p:spTgt spid="1489"/>
                                        </p:tgtEl>
                                        <p:attrNameLst>
                                          <p:attrName>style.visibility</p:attrName>
                                        </p:attrNameLst>
                                      </p:cBhvr>
                                      <p:to>
                                        <p:strVal val="hidden"/>
                                      </p:to>
                                    </p:set>
                                  </p:childTnLst>
                                </p:cTn>
                              </p:par>
                            </p:childTnLst>
                          </p:cTn>
                        </p:par>
                        <p:par>
                          <p:cTn id="148" fill="hold">
                            <p:stCondLst>
                              <p:cond delay="12400"/>
                            </p:stCondLst>
                            <p:childTnLst>
                              <p:par>
                                <p:cTn id="149" presetClass="exit" nodeType="afterEffect" presetID="10" grpId="39" fill="hold">
                                  <p:stCondLst>
                                    <p:cond delay="0"/>
                                  </p:stCondLst>
                                  <p:iterate type="el" backwards="0">
                                    <p:tmAbs val="0"/>
                                  </p:iterate>
                                  <p:childTnLst>
                                    <p:animEffect filter="fade" transition="out">
                                      <p:cBhvr>
                                        <p:cTn id="150" dur="700" fill="hold"/>
                                        <p:tgtEl>
                                          <p:spTgt spid="1490"/>
                                        </p:tgtEl>
                                      </p:cBhvr>
                                    </p:animEffect>
                                    <p:set>
                                      <p:cBhvr>
                                        <p:cTn id="151" fill="hold">
                                          <p:stCondLst>
                                            <p:cond delay="699"/>
                                          </p:stCondLst>
                                        </p:cTn>
                                        <p:tgtEl>
                                          <p:spTgt spid="1490"/>
                                        </p:tgtEl>
                                        <p:attrNameLst>
                                          <p:attrName>style.visibility</p:attrName>
                                        </p:attrNameLst>
                                      </p:cBhvr>
                                      <p:to>
                                        <p:strVal val="hidden"/>
                                      </p:to>
                                    </p:set>
                                  </p:childTnLst>
                                </p:cTn>
                              </p:par>
                            </p:childTnLst>
                          </p:cTn>
                        </p:par>
                        <p:par>
                          <p:cTn id="152" fill="hold">
                            <p:stCondLst>
                              <p:cond delay="13100"/>
                            </p:stCondLst>
                            <p:childTnLst>
                              <p:par>
                                <p:cTn id="153" presetClass="exit" nodeType="afterEffect" presetSubtype="0" presetID="1" grpId="40" fill="hold">
                                  <p:stCondLst>
                                    <p:cond delay="500"/>
                                  </p:stCondLst>
                                  <p:iterate type="el" backwards="0">
                                    <p:tmAbs val="0"/>
                                  </p:iterate>
                                  <p:childTnLst>
                                    <p:set>
                                      <p:cBhvr>
                                        <p:cTn id="154" fill="hold">
                                          <p:stCondLst>
                                            <p:cond delay="0"/>
                                          </p:stCondLst>
                                        </p:cTn>
                                        <p:tgtEl>
                                          <p:spTgt spid="1491"/>
                                        </p:tgtEl>
                                        <p:attrNameLst>
                                          <p:attrName>style.visibility</p:attrName>
                                        </p:attrNameLst>
                                      </p:cBhvr>
                                      <p:to>
                                        <p:strVal val="hidden"/>
                                      </p:to>
                                    </p:set>
                                  </p:childTnLst>
                                </p:cTn>
                              </p:par>
                            </p:childTnLst>
                          </p:cTn>
                        </p:par>
                        <p:par>
                          <p:cTn id="155" fill="hold">
                            <p:stCondLst>
                              <p:cond delay="13600"/>
                            </p:stCondLst>
                            <p:childTnLst>
                              <p:par>
                                <p:cTn id="156" presetClass="exit" nodeType="afterEffect" presetID="10" grpId="41" fill="hold">
                                  <p:stCondLst>
                                    <p:cond delay="0"/>
                                  </p:stCondLst>
                                  <p:iterate type="el" backwards="0">
                                    <p:tmAbs val="0"/>
                                  </p:iterate>
                                  <p:childTnLst>
                                    <p:animEffect filter="fade" transition="out">
                                      <p:cBhvr>
                                        <p:cTn id="157" dur="700" fill="hold"/>
                                        <p:tgtEl>
                                          <p:spTgt spid="1492"/>
                                        </p:tgtEl>
                                      </p:cBhvr>
                                    </p:animEffect>
                                    <p:set>
                                      <p:cBhvr>
                                        <p:cTn id="158" fill="hold">
                                          <p:stCondLst>
                                            <p:cond delay="699"/>
                                          </p:stCondLst>
                                        </p:cTn>
                                        <p:tgtEl>
                                          <p:spTgt spid="1492"/>
                                        </p:tgtEl>
                                        <p:attrNameLst>
                                          <p:attrName>style.visibility</p:attrName>
                                        </p:attrNameLst>
                                      </p:cBhvr>
                                      <p:to>
                                        <p:strVal val="hidden"/>
                                      </p:to>
                                    </p:set>
                                  </p:childTnLst>
                                </p:cTn>
                              </p:par>
                            </p:childTnLst>
                          </p:cTn>
                        </p:par>
                        <p:par>
                          <p:cTn id="159" fill="hold">
                            <p:stCondLst>
                              <p:cond delay="14300"/>
                            </p:stCondLst>
                            <p:childTnLst>
                              <p:par>
                                <p:cTn id="160" presetClass="exit" nodeType="afterEffect" presetSubtype="0" presetID="1" grpId="42" fill="hold">
                                  <p:stCondLst>
                                    <p:cond delay="500"/>
                                  </p:stCondLst>
                                  <p:iterate type="el" backwards="0">
                                    <p:tmAbs val="0"/>
                                  </p:iterate>
                                  <p:childTnLst>
                                    <p:set>
                                      <p:cBhvr>
                                        <p:cTn id="161" fill="hold">
                                          <p:stCondLst>
                                            <p:cond delay="0"/>
                                          </p:stCondLst>
                                        </p:cTn>
                                        <p:tgtEl>
                                          <p:spTgt spid="1493"/>
                                        </p:tgtEl>
                                        <p:attrNameLst>
                                          <p:attrName>style.visibility</p:attrName>
                                        </p:attrNameLst>
                                      </p:cBhvr>
                                      <p:to>
                                        <p:strVal val="hidden"/>
                                      </p:to>
                                    </p:set>
                                  </p:childTnLst>
                                </p:cTn>
                              </p:par>
                            </p:childTnLst>
                          </p:cTn>
                        </p:par>
                        <p:par>
                          <p:cTn id="162" fill="hold">
                            <p:stCondLst>
                              <p:cond delay="14800"/>
                            </p:stCondLst>
                            <p:childTnLst>
                              <p:par>
                                <p:cTn id="163" presetClass="exit" nodeType="afterEffect" presetID="10" grpId="43" fill="hold">
                                  <p:stCondLst>
                                    <p:cond delay="0"/>
                                  </p:stCondLst>
                                  <p:iterate type="el" backwards="0">
                                    <p:tmAbs val="0"/>
                                  </p:iterate>
                                  <p:childTnLst>
                                    <p:animEffect filter="fade" transition="out">
                                      <p:cBhvr>
                                        <p:cTn id="164" dur="700" fill="hold"/>
                                        <p:tgtEl>
                                          <p:spTgt spid="1494"/>
                                        </p:tgtEl>
                                      </p:cBhvr>
                                    </p:animEffect>
                                    <p:set>
                                      <p:cBhvr>
                                        <p:cTn id="165" fill="hold">
                                          <p:stCondLst>
                                            <p:cond delay="699"/>
                                          </p:stCondLst>
                                        </p:cTn>
                                        <p:tgtEl>
                                          <p:spTgt spid="1494"/>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Class="entr" nodeType="clickEffect" presetSubtype="16" presetID="23" grpId="44" fill="hold">
                                  <p:stCondLst>
                                    <p:cond delay="0"/>
                                  </p:stCondLst>
                                  <p:iterate type="el" backwards="0">
                                    <p:tmAbs val="0"/>
                                  </p:iterate>
                                  <p:childTnLst>
                                    <p:set>
                                      <p:cBhvr>
                                        <p:cTn id="169" fill="hold"/>
                                        <p:tgtEl>
                                          <p:spTgt spid="1478"/>
                                        </p:tgtEl>
                                        <p:attrNameLst>
                                          <p:attrName>style.visibility</p:attrName>
                                        </p:attrNameLst>
                                      </p:cBhvr>
                                      <p:to>
                                        <p:strVal val="visible"/>
                                      </p:to>
                                    </p:set>
                                    <p:anim calcmode="lin" valueType="num">
                                      <p:cBhvr>
                                        <p:cTn id="170" dur="800" fill="hold"/>
                                        <p:tgtEl>
                                          <p:spTgt spid="1478"/>
                                        </p:tgtEl>
                                        <p:attrNameLst>
                                          <p:attrName>ppt_w</p:attrName>
                                        </p:attrNameLst>
                                      </p:cBhvr>
                                      <p:tavLst>
                                        <p:tav tm="0">
                                          <p:val>
                                            <p:fltVal val="0"/>
                                          </p:val>
                                        </p:tav>
                                        <p:tav tm="100000">
                                          <p:val>
                                            <p:strVal val="#ppt_w"/>
                                          </p:val>
                                        </p:tav>
                                      </p:tavLst>
                                    </p:anim>
                                    <p:anim calcmode="lin" valueType="num">
                                      <p:cBhvr>
                                        <p:cTn id="171" dur="800" fill="hold"/>
                                        <p:tgtEl>
                                          <p:spTgt spid="1478"/>
                                        </p:tgtEl>
                                        <p:attrNameLst>
                                          <p:attrName>ppt_h</p:attrName>
                                        </p:attrNameLst>
                                      </p:cBhvr>
                                      <p:tavLst>
                                        <p:tav tm="0">
                                          <p:val>
                                            <p:fltVal val="0"/>
                                          </p:val>
                                        </p:tav>
                                        <p:tav tm="100000">
                                          <p:val>
                                            <p:strVal val="#ppt_h"/>
                                          </p:val>
                                        </p:tav>
                                      </p:tavLst>
                                    </p:anim>
                                  </p:childTnLst>
                                </p:cTn>
                              </p:par>
                            </p:childTnLst>
                          </p:cTn>
                        </p:par>
                        <p:par>
                          <p:cTn id="172" fill="hold">
                            <p:stCondLst>
                              <p:cond delay="800"/>
                            </p:stCondLst>
                            <p:childTnLst>
                              <p:par>
                                <p:cTn id="173" presetClass="entr" nodeType="afterEffect" presetSubtype="10" presetID="19" grpId="45" fill="hold">
                                  <p:stCondLst>
                                    <p:cond delay="0"/>
                                  </p:stCondLst>
                                  <p:iterate type="el" backwards="0">
                                    <p:tmAbs val="0"/>
                                  </p:iterate>
                                  <p:childTnLst>
                                    <p:set>
                                      <p:cBhvr>
                                        <p:cTn id="174" fill="hold"/>
                                        <p:tgtEl>
                                          <p:spTgt spid="1483"/>
                                        </p:tgtEl>
                                        <p:attrNameLst>
                                          <p:attrName>style.visibility</p:attrName>
                                        </p:attrNameLst>
                                      </p:cBhvr>
                                      <p:to>
                                        <p:strVal val="visible"/>
                                      </p:to>
                                    </p:set>
                                    <p:anim calcmode="lin" valueType="num">
                                      <p:cBhvr>
                                        <p:cTn id="175" dur="800" fill="hold"/>
                                        <p:tgtEl>
                                          <p:spTgt spid="1483"/>
                                        </p:tgtEl>
                                        <p:attrNameLst>
                                          <p:attrName>ppt_w</p:attrName>
                                        </p:attrNameLst>
                                      </p:cBhvr>
                                      <p:tavLst>
                                        <p:tav tm="0" fmla="#ppt_w*sin(2.5*pi*$)">
                                          <p:val>
                                            <p:fltVal val="0"/>
                                          </p:val>
                                        </p:tav>
                                        <p:tav tm="100000">
                                          <p:val>
                                            <p:fltVal val="1"/>
                                          </p:val>
                                        </p:tav>
                                      </p:tavLst>
                                    </p:anim>
                                    <p:anim calcmode="lin" valueType="num">
                                      <p:cBhvr>
                                        <p:cTn id="176" dur="800" fill="hold"/>
                                        <p:tgtEl>
                                          <p:spTgt spid="1483"/>
                                        </p:tgtEl>
                                        <p:attrNameLst>
                                          <p:attrName>ppt_h</p:attrName>
                                        </p:attrNameLst>
                                      </p:cBhvr>
                                      <p:tavLst>
                                        <p:tav tm="0">
                                          <p:val>
                                            <p:strVal val="#ppt_h"/>
                                          </p:val>
                                        </p:tav>
                                        <p:tav tm="100000">
                                          <p:val>
                                            <p:strVal val="#ppt_h"/>
                                          </p:val>
                                        </p:tav>
                                      </p:tavLst>
                                    </p:anim>
                                  </p:childTnLst>
                                </p:cTn>
                              </p:par>
                            </p:childTnLst>
                          </p:cTn>
                        </p:par>
                        <p:par>
                          <p:cTn id="177" fill="hold">
                            <p:stCondLst>
                              <p:cond delay="1600"/>
                            </p:stCondLst>
                            <p:childTnLst>
                              <p:par>
                                <p:cTn id="178" presetClass="entr" nodeType="afterEffect" presetSubtype="16" presetID="23" grpId="46" fill="hold">
                                  <p:stCondLst>
                                    <p:cond delay="0"/>
                                  </p:stCondLst>
                                  <p:iterate type="el" backwards="0">
                                    <p:tmAbs val="0"/>
                                  </p:iterate>
                                  <p:childTnLst>
                                    <p:set>
                                      <p:cBhvr>
                                        <p:cTn id="179" fill="hold"/>
                                        <p:tgtEl>
                                          <p:spTgt spid="1501"/>
                                        </p:tgtEl>
                                        <p:attrNameLst>
                                          <p:attrName>style.visibility</p:attrName>
                                        </p:attrNameLst>
                                      </p:cBhvr>
                                      <p:to>
                                        <p:strVal val="visible"/>
                                      </p:to>
                                    </p:set>
                                    <p:anim calcmode="lin" valueType="num">
                                      <p:cBhvr>
                                        <p:cTn id="180" dur="1000" fill="hold"/>
                                        <p:tgtEl>
                                          <p:spTgt spid="1501"/>
                                        </p:tgtEl>
                                        <p:attrNameLst>
                                          <p:attrName>ppt_w</p:attrName>
                                        </p:attrNameLst>
                                      </p:cBhvr>
                                      <p:tavLst>
                                        <p:tav tm="0">
                                          <p:val>
                                            <p:fltVal val="0"/>
                                          </p:val>
                                        </p:tav>
                                        <p:tav tm="100000">
                                          <p:val>
                                            <p:strVal val="#ppt_w"/>
                                          </p:val>
                                        </p:tav>
                                      </p:tavLst>
                                    </p:anim>
                                    <p:anim calcmode="lin" valueType="num">
                                      <p:cBhvr>
                                        <p:cTn id="181" dur="1000" fill="hold"/>
                                        <p:tgtEl>
                                          <p:spTgt spid="1501"/>
                                        </p:tgtEl>
                                        <p:attrNameLst>
                                          <p:attrName>ppt_h</p:attrName>
                                        </p:attrNameLst>
                                      </p:cBhvr>
                                      <p:tavLst>
                                        <p:tav tm="0">
                                          <p:val>
                                            <p:fltVal val="0"/>
                                          </p:val>
                                        </p:tav>
                                        <p:tav tm="100000">
                                          <p:val>
                                            <p:strVal val="#ppt_h"/>
                                          </p:val>
                                        </p:tav>
                                      </p:tavLst>
                                    </p:anim>
                                  </p:childTnLst>
                                </p:cTn>
                              </p:par>
                            </p:childTnLst>
                          </p:cTn>
                        </p:par>
                        <p:par>
                          <p:cTn id="182" fill="hold">
                            <p:stCondLst>
                              <p:cond delay="2600"/>
                            </p:stCondLst>
                            <p:childTnLst>
                              <p:par>
                                <p:cTn id="183" presetClass="entr" nodeType="afterEffect" presetID="10" grpId="47" fill="hold">
                                  <p:stCondLst>
                                    <p:cond delay="0"/>
                                  </p:stCondLst>
                                  <p:iterate type="el" backwards="0">
                                    <p:tmAbs val="0"/>
                                  </p:iterate>
                                  <p:childTnLst>
                                    <p:set>
                                      <p:cBhvr>
                                        <p:cTn id="184" fill="hold"/>
                                        <p:tgtEl>
                                          <p:spTgt spid="1502"/>
                                        </p:tgtEl>
                                        <p:attrNameLst>
                                          <p:attrName>style.visibility</p:attrName>
                                        </p:attrNameLst>
                                      </p:cBhvr>
                                      <p:to>
                                        <p:strVal val="visible"/>
                                      </p:to>
                                    </p:set>
                                    <p:animEffect filter="fade" transition="in">
                                      <p:cBhvr>
                                        <p:cTn id="185" dur="1000"/>
                                        <p:tgtEl>
                                          <p:spTgt spid="1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8" grpId="44"/>
      <p:bldP build="whole" bldLvl="1" animBg="1" rev="0" advAuto="0" spid="1484" grpId="18"/>
      <p:bldP build="whole" bldLvl="1" animBg="1" rev="0" advAuto="0" spid="1486" grpId="24"/>
      <p:bldP build="whole" bldLvl="1" animBg="1" rev="0" advAuto="0" spid="1498" grpId="28"/>
      <p:bldP build="whole" bldLvl="1" animBg="1" rev="0" advAuto="0" spid="1480" grpId="32"/>
      <p:bldP build="whole" bldLvl="1" animBg="1" rev="0" advAuto="0" spid="1492" grpId="5"/>
      <p:bldP build="whole" bldLvl="1" animBg="1" rev="0" advAuto="0" spid="1498" grpId="30"/>
      <p:bldP build="whole" bldLvl="1" animBg="1" rev="0" advAuto="0" spid="1494" grpId="43"/>
      <p:bldP build="whole" bldLvl="1" animBg="1" rev="0" advAuto="0" spid="1491" grpId="22"/>
      <p:bldP build="whole" bldLvl="1" animBg="1" rev="0" advAuto="0" spid="1484" grpId="31"/>
      <p:bldP build="whole" bldLvl="1" animBg="1" rev="0" advAuto="0" spid="1501" grpId="46"/>
      <p:bldP build="whole" bldLvl="1" animBg="1" rev="0" advAuto="0" spid="1481" grpId="36"/>
      <p:bldP build="whole" bldLvl="1" animBg="1" rev="0" advAuto="0" spid="1477" grpId="1"/>
      <p:bldP build="whole" bldLvl="1" animBg="1" rev="0" advAuto="0" spid="1499" grpId="27"/>
      <p:bldP build="whole" bldLvl="1" animBg="1" rev="0" advAuto="0" spid="1499" grpId="29"/>
      <p:bldP build="whole" bldLvl="1" animBg="1" rev="0" advAuto="0" spid="1489" grpId="21"/>
      <p:bldP build="whole" bldLvl="1" animBg="1" rev="0" advAuto="0" spid="1490" grpId="39"/>
      <p:bldP build="whole" bldLvl="1" animBg="1" rev="0" advAuto="0" spid="1502" grpId="47"/>
      <p:bldP build="whole" bldLvl="1" animBg="1" rev="0" advAuto="0" spid="1476" grpId="33"/>
      <p:bldP build="whole" bldLvl="1" animBg="1" rev="0" advAuto="0" spid="1491" grpId="40"/>
      <p:bldP build="whole" bldLvl="1" animBg="1" rev="0" advAuto="0" spid="1487" grpId="4"/>
      <p:bldP build="whole" bldLvl="1" animBg="1" rev="0" advAuto="0" spid="1485" grpId="13"/>
      <p:bldP build="whole" bldLvl="1" animBg="1" rev="0" advAuto="0" spid="1492" grpId="41"/>
      <p:bldP build="whole" bldLvl="1" animBg="1" rev="0" advAuto="0" spid="1489" grpId="38"/>
      <p:bldP build="whole" bldLvl="1" animBg="1" rev="0" advAuto="0" spid="1494" grpId="7"/>
      <p:bldP build="whole" bldLvl="1" animBg="1" rev="0" advAuto="0" spid="1496" grpId="8"/>
      <p:bldP build="whole" bldLvl="1" animBg="1" rev="0" advAuto="0" spid="1488" grpId="6"/>
      <p:bldP build="whole" bldLvl="1" animBg="1" rev="0" advAuto="0" spid="1496" grpId="10"/>
      <p:bldP build="whole" bldLvl="1" animBg="1" rev="0" advAuto="0" spid="1479" grpId="12"/>
      <p:bldP build="whole" bldLvl="1" animBg="1" rev="0" advAuto="0" spid="1482" grpId="37"/>
      <p:bldP build="whole" bldLvl="1" animBg="1" rev="0" advAuto="0" spid="1486" grpId="2"/>
      <p:bldP build="whole" bldLvl="1" animBg="1" rev="0" advAuto="0" spid="1493" grpId="23"/>
      <p:bldP build="whole" bldLvl="1" animBg="1" rev="0" advAuto="0" spid="1495" grpId="9"/>
      <p:bldP build="whole" bldLvl="1" animBg="1" rev="0" advAuto="0" spid="1483" grpId="45"/>
      <p:bldP build="whole" bldLvl="1" animBg="1" rev="0" advAuto="0" spid="1495" grpId="11"/>
      <p:bldP build="whole" bldLvl="1" animBg="1" rev="0" advAuto="0" spid="1487" grpId="25"/>
      <p:bldP build="whole" bldLvl="1" animBg="1" rev="0" advAuto="0" spid="1485" grpId="34"/>
      <p:bldP build="whole" bldLvl="1" animBg="1" rev="0" advAuto="0" spid="1480" grpId="17"/>
      <p:bldP build="whole" bldLvl="1" animBg="1" rev="0" advAuto="0" spid="1490" grpId="3"/>
      <p:bldP build="whole" bldLvl="1" animBg="1" rev="0" advAuto="0" spid="1488" grpId="26"/>
      <p:bldP build="whole" bldLvl="1" animBg="1" rev="0" advAuto="0" spid="1479" grpId="35"/>
      <p:bldP build="whole" bldLvl="1" animBg="1" rev="0" advAuto="0" spid="1493" grpId="42"/>
    </p:bld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504" name="woman (5).png" descr="woman (5).png"/>
          <p:cNvPicPr>
            <a:picLocks noChangeAspect="1"/>
          </p:cNvPicPr>
          <p:nvPr/>
        </p:nvPicPr>
        <p:blipFill>
          <a:blip r:embed="rId2">
            <a:extLst/>
          </a:blip>
          <a:stretch>
            <a:fillRect/>
          </a:stretch>
        </p:blipFill>
        <p:spPr>
          <a:xfrm>
            <a:off x="7746354" y="5801259"/>
            <a:ext cx="1524001" cy="1524001"/>
          </a:xfrm>
          <a:prstGeom prst="rect">
            <a:avLst/>
          </a:prstGeom>
          <a:ln w="12700">
            <a:miter lim="400000"/>
          </a:ln>
        </p:spPr>
      </p:pic>
      <p:sp>
        <p:nvSpPr>
          <p:cNvPr id="1505" name="Alice"/>
          <p:cNvSpPr txBox="1"/>
          <p:nvPr/>
        </p:nvSpPr>
        <p:spPr>
          <a:xfrm>
            <a:off x="7877750" y="7449757"/>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pic>
        <p:nvPicPr>
          <p:cNvPr id="1506" name="book-shop.png" descr="book-shop.png"/>
          <p:cNvPicPr>
            <a:picLocks noChangeAspect="1"/>
          </p:cNvPicPr>
          <p:nvPr/>
        </p:nvPicPr>
        <p:blipFill>
          <a:blip r:embed="rId3">
            <a:extLst/>
          </a:blip>
          <a:srcRect l="0" t="0" r="0" b="0"/>
          <a:stretch>
            <a:fillRect/>
          </a:stretch>
        </p:blipFill>
        <p:spPr>
          <a:xfrm>
            <a:off x="14674175" y="5610759"/>
            <a:ext cx="1905001" cy="1905001"/>
          </a:xfrm>
          <a:prstGeom prst="rect">
            <a:avLst/>
          </a:prstGeom>
          <a:ln w="12700">
            <a:miter lim="400000"/>
          </a:ln>
        </p:spPr>
      </p:pic>
      <p:sp>
        <p:nvSpPr>
          <p:cNvPr id="1507" name="Book Store"/>
          <p:cNvSpPr txBox="1"/>
          <p:nvPr/>
        </p:nvSpPr>
        <p:spPr>
          <a:xfrm>
            <a:off x="14422618" y="7449757"/>
            <a:ext cx="240811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Book Store</a:t>
            </a:r>
          </a:p>
        </p:txBody>
      </p:sp>
      <p:pic>
        <p:nvPicPr>
          <p:cNvPr id="1508" name="credit-card (1).png" descr="credit-card (1).png"/>
          <p:cNvPicPr>
            <a:picLocks noChangeAspect="1"/>
          </p:cNvPicPr>
          <p:nvPr/>
        </p:nvPicPr>
        <p:blipFill>
          <a:blip r:embed="rId4">
            <a:extLst/>
          </a:blip>
          <a:stretch>
            <a:fillRect/>
          </a:stretch>
        </p:blipFill>
        <p:spPr>
          <a:xfrm>
            <a:off x="7746354" y="3435584"/>
            <a:ext cx="1524001" cy="1524001"/>
          </a:xfrm>
          <a:prstGeom prst="rect">
            <a:avLst/>
          </a:prstGeom>
          <a:ln w="12700">
            <a:miter lim="400000"/>
          </a:ln>
        </p:spPr>
      </p:pic>
      <p:sp>
        <p:nvSpPr>
          <p:cNvPr id="1509" name="$100"/>
          <p:cNvSpPr txBox="1"/>
          <p:nvPr/>
        </p:nvSpPr>
        <p:spPr>
          <a:xfrm>
            <a:off x="7839520" y="4686076"/>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AC561"/>
                </a:solidFill>
              </a:defRPr>
            </a:lvl1pPr>
          </a:lstStyle>
          <a:p>
            <a:pPr/>
            <a:r>
              <a:t>$100</a:t>
            </a:r>
          </a:p>
        </p:txBody>
      </p:sp>
      <p:pic>
        <p:nvPicPr>
          <p:cNvPr id="1510" name="credit-card (1).png" descr="credit-card (1).png"/>
          <p:cNvPicPr>
            <a:picLocks noChangeAspect="1"/>
          </p:cNvPicPr>
          <p:nvPr/>
        </p:nvPicPr>
        <p:blipFill>
          <a:blip r:embed="rId4">
            <a:extLst/>
          </a:blip>
          <a:stretch>
            <a:fillRect/>
          </a:stretch>
        </p:blipFill>
        <p:spPr>
          <a:xfrm>
            <a:off x="14864675" y="3435584"/>
            <a:ext cx="1524001" cy="1524001"/>
          </a:xfrm>
          <a:prstGeom prst="rect">
            <a:avLst/>
          </a:prstGeom>
          <a:ln w="12700">
            <a:miter lim="400000"/>
          </a:ln>
        </p:spPr>
      </p:pic>
      <p:sp>
        <p:nvSpPr>
          <p:cNvPr id="1511" name="$0"/>
          <p:cNvSpPr txBox="1"/>
          <p:nvPr/>
        </p:nvSpPr>
        <p:spPr>
          <a:xfrm>
            <a:off x="15263683" y="4686076"/>
            <a:ext cx="72598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$0</a:t>
            </a:r>
          </a:p>
        </p:txBody>
      </p:sp>
      <p:pic>
        <p:nvPicPr>
          <p:cNvPr id="1512" name="profits.png" descr="profits.png"/>
          <p:cNvPicPr>
            <a:picLocks noChangeAspect="1"/>
          </p:cNvPicPr>
          <p:nvPr/>
        </p:nvPicPr>
        <p:blipFill>
          <a:blip r:embed="rId5">
            <a:extLst/>
          </a:blip>
          <a:stretch>
            <a:fillRect/>
          </a:stretch>
        </p:blipFill>
        <p:spPr>
          <a:xfrm>
            <a:off x="11654764" y="5583764"/>
            <a:ext cx="635001" cy="635001"/>
          </a:xfrm>
          <a:prstGeom prst="rect">
            <a:avLst/>
          </a:prstGeom>
          <a:ln w="12700">
            <a:miter lim="400000"/>
          </a:ln>
        </p:spPr>
      </p:pic>
      <p:pic>
        <p:nvPicPr>
          <p:cNvPr id="1513" name="book-of-black-cover-closed.png" descr="book-of-black-cover-closed.png"/>
          <p:cNvPicPr>
            <a:picLocks noChangeAspect="1"/>
          </p:cNvPicPr>
          <p:nvPr/>
        </p:nvPicPr>
        <p:blipFill>
          <a:blip r:embed="rId6">
            <a:extLst/>
          </a:blip>
          <a:stretch>
            <a:fillRect/>
          </a:stretch>
        </p:blipFill>
        <p:spPr>
          <a:xfrm>
            <a:off x="11680698" y="6805255"/>
            <a:ext cx="583133" cy="583134"/>
          </a:xfrm>
          <a:prstGeom prst="rect">
            <a:avLst/>
          </a:prstGeom>
          <a:ln w="12700">
            <a:miter lim="400000"/>
          </a:ln>
        </p:spPr>
      </p:pic>
      <p:sp>
        <p:nvSpPr>
          <p:cNvPr id="1514" name="Line"/>
          <p:cNvSpPr/>
          <p:nvPr/>
        </p:nvSpPr>
        <p:spPr>
          <a:xfrm>
            <a:off x="10345835" y="6352701"/>
            <a:ext cx="3252859"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15" name="Line"/>
          <p:cNvSpPr/>
          <p:nvPr/>
        </p:nvSpPr>
        <p:spPr>
          <a:xfrm>
            <a:off x="10345835" y="7542754"/>
            <a:ext cx="3252859"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16" name="$40"/>
          <p:cNvSpPr txBox="1"/>
          <p:nvPr/>
        </p:nvSpPr>
        <p:spPr>
          <a:xfrm>
            <a:off x="15110762" y="4686076"/>
            <a:ext cx="103182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AC561"/>
                </a:solidFill>
              </a:defRPr>
            </a:lvl1pPr>
          </a:lstStyle>
          <a:p>
            <a:pPr/>
            <a:r>
              <a:t>$40</a:t>
            </a:r>
          </a:p>
        </p:txBody>
      </p:sp>
      <p:sp>
        <p:nvSpPr>
          <p:cNvPr id="1517" name="$60"/>
          <p:cNvSpPr txBox="1"/>
          <p:nvPr/>
        </p:nvSpPr>
        <p:spPr>
          <a:xfrm>
            <a:off x="7992441" y="4686076"/>
            <a:ext cx="1031826"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AC561"/>
                </a:solidFill>
              </a:defRPr>
            </a:lvl1pPr>
          </a:lstStyle>
          <a:p>
            <a:pPr/>
            <a:r>
              <a:t>$60</a:t>
            </a:r>
          </a:p>
        </p:txBody>
      </p:sp>
      <p:sp>
        <p:nvSpPr>
          <p:cNvPr id="1518" name="Rounded Rectangle"/>
          <p:cNvSpPr/>
          <p:nvPr/>
        </p:nvSpPr>
        <p:spPr>
          <a:xfrm>
            <a:off x="6580778" y="8756415"/>
            <a:ext cx="3855152" cy="1524001"/>
          </a:xfrm>
          <a:prstGeom prst="roundRect">
            <a:avLst>
              <a:gd name="adj" fmla="val 1250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19" name="No payment…"/>
          <p:cNvSpPr txBox="1"/>
          <p:nvPr/>
        </p:nvSpPr>
        <p:spPr>
          <a:xfrm>
            <a:off x="7218008" y="9078360"/>
            <a:ext cx="2638807"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No </a:t>
            </a:r>
            <a:r>
              <a:rPr b="1"/>
              <a:t>payment</a:t>
            </a:r>
          </a:p>
          <a:p>
            <a:pPr>
              <a:lnSpc>
                <a:spcPct val="80000"/>
              </a:lnSpc>
              <a:spcBef>
                <a:spcPts val="0"/>
              </a:spcBef>
              <a:defRPr b="0" i="1" sz="2600">
                <a:latin typeface="Avenir Next Regular"/>
                <a:ea typeface="Avenir Next Regular"/>
                <a:cs typeface="Avenir Next Regular"/>
                <a:sym typeface="Avenir Next Regular"/>
              </a:defRPr>
            </a:pPr>
            <a:r>
              <a:t>without the </a:t>
            </a:r>
            <a:r>
              <a:rPr b="1"/>
              <a:t>book</a:t>
            </a:r>
          </a:p>
        </p:txBody>
      </p:sp>
      <p:sp>
        <p:nvSpPr>
          <p:cNvPr id="1520" name="Rounded Rectangle"/>
          <p:cNvSpPr/>
          <p:nvPr/>
        </p:nvSpPr>
        <p:spPr>
          <a:xfrm>
            <a:off x="13948071" y="8756415"/>
            <a:ext cx="3855151" cy="1524001"/>
          </a:xfrm>
          <a:prstGeom prst="roundRect">
            <a:avLst>
              <a:gd name="adj" fmla="val 1250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21" name="No book without…"/>
          <p:cNvSpPr txBox="1"/>
          <p:nvPr/>
        </p:nvSpPr>
        <p:spPr>
          <a:xfrm>
            <a:off x="14336329" y="9078360"/>
            <a:ext cx="3165806"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No </a:t>
            </a:r>
            <a:r>
              <a:rPr b="1"/>
              <a:t>book </a:t>
            </a:r>
            <a:r>
              <a:t>without</a:t>
            </a:r>
          </a:p>
          <a:p>
            <a:pPr>
              <a:lnSpc>
                <a:spcPct val="80000"/>
              </a:lnSpc>
              <a:spcBef>
                <a:spcPts val="0"/>
              </a:spcBef>
              <a:defRPr b="0" i="1" sz="2600">
                <a:latin typeface="Avenir Next Regular"/>
                <a:ea typeface="Avenir Next Regular"/>
                <a:cs typeface="Avenir Next Regular"/>
                <a:sym typeface="Avenir Next Regular"/>
              </a:defRPr>
            </a:pPr>
            <a:r>
              <a:rPr b="1"/>
              <a:t>successful</a:t>
            </a:r>
            <a:r>
              <a:t> </a:t>
            </a:r>
            <a:r>
              <a:rPr b="1"/>
              <a:t>payment</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1504"/>
                                        </p:tgtEl>
                                        <p:attrNameLst>
                                          <p:attrName>style.visibility</p:attrName>
                                        </p:attrNameLst>
                                      </p:cBhvr>
                                      <p:to>
                                        <p:strVal val="visible"/>
                                      </p:to>
                                    </p:set>
                                    <p:animEffect filter="box(out)" transition="in">
                                      <p:cBhvr>
                                        <p:cTn id="7" dur="800"/>
                                        <p:tgtEl>
                                          <p:spTgt spid="1504"/>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1505"/>
                                        </p:tgtEl>
                                        <p:attrNameLst>
                                          <p:attrName>style.visibility</p:attrName>
                                        </p:attrNameLst>
                                      </p:cBhvr>
                                      <p:to>
                                        <p:strVal val="visible"/>
                                      </p:to>
                                    </p:set>
                                    <p:anim calcmode="lin" valueType="num">
                                      <p:cBhvr>
                                        <p:cTn id="11" dur="800" fill="hold"/>
                                        <p:tgtEl>
                                          <p:spTgt spid="1505"/>
                                        </p:tgtEl>
                                        <p:attrNameLst>
                                          <p:attrName>ppt_w</p:attrName>
                                        </p:attrNameLst>
                                      </p:cBhvr>
                                      <p:tavLst>
                                        <p:tav tm="0">
                                          <p:val>
                                            <p:strVal val="4*#ppt_w"/>
                                          </p:val>
                                        </p:tav>
                                        <p:tav tm="100000">
                                          <p:val>
                                            <p:strVal val="#ppt_w"/>
                                          </p:val>
                                        </p:tav>
                                      </p:tavLst>
                                    </p:anim>
                                    <p:anim calcmode="lin" valueType="num">
                                      <p:cBhvr>
                                        <p:cTn id="12" dur="800" fill="hold"/>
                                        <p:tgtEl>
                                          <p:spTgt spid="1505"/>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1506"/>
                                        </p:tgtEl>
                                        <p:attrNameLst>
                                          <p:attrName>style.visibility</p:attrName>
                                        </p:attrNameLst>
                                      </p:cBhvr>
                                      <p:to>
                                        <p:strVal val="visible"/>
                                      </p:to>
                                    </p:set>
                                    <p:animEffect filter="box(out)" transition="in">
                                      <p:cBhvr>
                                        <p:cTn id="16" dur="800"/>
                                        <p:tgtEl>
                                          <p:spTgt spid="1506"/>
                                        </p:tgtEl>
                                      </p:cBhvr>
                                    </p:animEffect>
                                  </p:childTnLst>
                                </p:cTn>
                              </p:par>
                            </p:childTnLst>
                          </p:cTn>
                        </p:par>
                        <p:par>
                          <p:cTn id="17" fill="hold">
                            <p:stCondLst>
                              <p:cond delay="2400"/>
                            </p:stCondLst>
                            <p:childTnLst>
                              <p:par>
                                <p:cTn id="18" presetClass="entr" nodeType="afterEffect" presetSubtype="32" presetID="23" grpId="4" fill="hold">
                                  <p:stCondLst>
                                    <p:cond delay="0"/>
                                  </p:stCondLst>
                                  <p:iterate type="el" backwards="0">
                                    <p:tmAbs val="0"/>
                                  </p:iterate>
                                  <p:childTnLst>
                                    <p:set>
                                      <p:cBhvr>
                                        <p:cTn id="19" fill="hold"/>
                                        <p:tgtEl>
                                          <p:spTgt spid="1507"/>
                                        </p:tgtEl>
                                        <p:attrNameLst>
                                          <p:attrName>style.visibility</p:attrName>
                                        </p:attrNameLst>
                                      </p:cBhvr>
                                      <p:to>
                                        <p:strVal val="visible"/>
                                      </p:to>
                                    </p:set>
                                    <p:anim calcmode="lin" valueType="num">
                                      <p:cBhvr>
                                        <p:cTn id="20" dur="800" fill="hold"/>
                                        <p:tgtEl>
                                          <p:spTgt spid="1507"/>
                                        </p:tgtEl>
                                        <p:attrNameLst>
                                          <p:attrName>ppt_w</p:attrName>
                                        </p:attrNameLst>
                                      </p:cBhvr>
                                      <p:tavLst>
                                        <p:tav tm="0">
                                          <p:val>
                                            <p:strVal val="4*#ppt_w"/>
                                          </p:val>
                                        </p:tav>
                                        <p:tav tm="100000">
                                          <p:val>
                                            <p:strVal val="#ppt_w"/>
                                          </p:val>
                                        </p:tav>
                                      </p:tavLst>
                                    </p:anim>
                                    <p:anim calcmode="lin" valueType="num">
                                      <p:cBhvr>
                                        <p:cTn id="21" dur="800" fill="hold"/>
                                        <p:tgtEl>
                                          <p:spTgt spid="1507"/>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Subtype="10" presetID="19" grpId="5" fill="hold">
                                  <p:stCondLst>
                                    <p:cond delay="0"/>
                                  </p:stCondLst>
                                  <p:iterate type="el" backwards="0">
                                    <p:tmAbs val="0"/>
                                  </p:iterate>
                                  <p:childTnLst>
                                    <p:set>
                                      <p:cBhvr>
                                        <p:cTn id="24" fill="hold"/>
                                        <p:tgtEl>
                                          <p:spTgt spid="1508"/>
                                        </p:tgtEl>
                                        <p:attrNameLst>
                                          <p:attrName>style.visibility</p:attrName>
                                        </p:attrNameLst>
                                      </p:cBhvr>
                                      <p:to>
                                        <p:strVal val="visible"/>
                                      </p:to>
                                    </p:set>
                                    <p:anim calcmode="lin" valueType="num">
                                      <p:cBhvr>
                                        <p:cTn id="25" dur="800" fill="hold"/>
                                        <p:tgtEl>
                                          <p:spTgt spid="1508"/>
                                        </p:tgtEl>
                                        <p:attrNameLst>
                                          <p:attrName>ppt_w</p:attrName>
                                        </p:attrNameLst>
                                      </p:cBhvr>
                                      <p:tavLst>
                                        <p:tav tm="0" fmla="#ppt_w*sin(2.5*pi*$)">
                                          <p:val>
                                            <p:fltVal val="0"/>
                                          </p:val>
                                        </p:tav>
                                        <p:tav tm="100000">
                                          <p:val>
                                            <p:fltVal val="1"/>
                                          </p:val>
                                        </p:tav>
                                      </p:tavLst>
                                    </p:anim>
                                    <p:anim calcmode="lin" valueType="num">
                                      <p:cBhvr>
                                        <p:cTn id="26" dur="800" fill="hold"/>
                                        <p:tgtEl>
                                          <p:spTgt spid="1508"/>
                                        </p:tgtEl>
                                        <p:attrNameLst>
                                          <p:attrName>ppt_h</p:attrName>
                                        </p:attrNameLst>
                                      </p:cBhvr>
                                      <p:tavLst>
                                        <p:tav tm="0">
                                          <p:val>
                                            <p:strVal val="#ppt_h"/>
                                          </p:val>
                                        </p:tav>
                                        <p:tav tm="100000">
                                          <p:val>
                                            <p:strVal val="#ppt_h"/>
                                          </p:val>
                                        </p:tav>
                                      </p:tavLst>
                                    </p:anim>
                                  </p:childTnLst>
                                </p:cTn>
                              </p:par>
                            </p:childTnLst>
                          </p:cTn>
                        </p:par>
                        <p:par>
                          <p:cTn id="27" fill="hold">
                            <p:stCondLst>
                              <p:cond delay="4000"/>
                            </p:stCondLst>
                            <p:childTnLst>
                              <p:par>
                                <p:cTn id="28" presetClass="entr" nodeType="afterEffect" presetSubtype="32" presetID="23" grpId="6" fill="hold">
                                  <p:stCondLst>
                                    <p:cond delay="0"/>
                                  </p:stCondLst>
                                  <p:iterate type="el" backwards="0">
                                    <p:tmAbs val="0"/>
                                  </p:iterate>
                                  <p:childTnLst>
                                    <p:set>
                                      <p:cBhvr>
                                        <p:cTn id="29" fill="hold"/>
                                        <p:tgtEl>
                                          <p:spTgt spid="1509"/>
                                        </p:tgtEl>
                                        <p:attrNameLst>
                                          <p:attrName>style.visibility</p:attrName>
                                        </p:attrNameLst>
                                      </p:cBhvr>
                                      <p:to>
                                        <p:strVal val="visible"/>
                                      </p:to>
                                    </p:set>
                                    <p:anim calcmode="lin" valueType="num">
                                      <p:cBhvr>
                                        <p:cTn id="30" dur="800" fill="hold"/>
                                        <p:tgtEl>
                                          <p:spTgt spid="1509"/>
                                        </p:tgtEl>
                                        <p:attrNameLst>
                                          <p:attrName>ppt_w</p:attrName>
                                        </p:attrNameLst>
                                      </p:cBhvr>
                                      <p:tavLst>
                                        <p:tav tm="0">
                                          <p:val>
                                            <p:strVal val="4*#ppt_w"/>
                                          </p:val>
                                        </p:tav>
                                        <p:tav tm="100000">
                                          <p:val>
                                            <p:strVal val="#ppt_w"/>
                                          </p:val>
                                        </p:tav>
                                      </p:tavLst>
                                    </p:anim>
                                    <p:anim calcmode="lin" valueType="num">
                                      <p:cBhvr>
                                        <p:cTn id="31" dur="800" fill="hold"/>
                                        <p:tgtEl>
                                          <p:spTgt spid="1509"/>
                                        </p:tgtEl>
                                        <p:attrNameLst>
                                          <p:attrName>ppt_h</p:attrName>
                                        </p:attrNameLst>
                                      </p:cBhvr>
                                      <p:tavLst>
                                        <p:tav tm="0">
                                          <p:val>
                                            <p:strVal val="4*#ppt_h"/>
                                          </p:val>
                                        </p:tav>
                                        <p:tav tm="100000">
                                          <p:val>
                                            <p:strVal val="#ppt_h"/>
                                          </p:val>
                                        </p:tav>
                                      </p:tavLst>
                                    </p:anim>
                                  </p:childTnLst>
                                </p:cTn>
                              </p:par>
                            </p:childTnLst>
                          </p:cTn>
                        </p:par>
                        <p:par>
                          <p:cTn id="32" fill="hold">
                            <p:stCondLst>
                              <p:cond delay="4800"/>
                            </p:stCondLst>
                            <p:childTnLst>
                              <p:par>
                                <p:cTn id="33" presetClass="entr" nodeType="afterEffect" presetSubtype="10" presetID="19" grpId="7" fill="hold">
                                  <p:stCondLst>
                                    <p:cond delay="0"/>
                                  </p:stCondLst>
                                  <p:iterate type="el" backwards="0">
                                    <p:tmAbs val="0"/>
                                  </p:iterate>
                                  <p:childTnLst>
                                    <p:set>
                                      <p:cBhvr>
                                        <p:cTn id="34" fill="hold"/>
                                        <p:tgtEl>
                                          <p:spTgt spid="1510"/>
                                        </p:tgtEl>
                                        <p:attrNameLst>
                                          <p:attrName>style.visibility</p:attrName>
                                        </p:attrNameLst>
                                      </p:cBhvr>
                                      <p:to>
                                        <p:strVal val="visible"/>
                                      </p:to>
                                    </p:set>
                                    <p:anim calcmode="lin" valueType="num">
                                      <p:cBhvr>
                                        <p:cTn id="35" dur="800" fill="hold"/>
                                        <p:tgtEl>
                                          <p:spTgt spid="1510"/>
                                        </p:tgtEl>
                                        <p:attrNameLst>
                                          <p:attrName>ppt_w</p:attrName>
                                        </p:attrNameLst>
                                      </p:cBhvr>
                                      <p:tavLst>
                                        <p:tav tm="0" fmla="#ppt_w*sin(2.5*pi*$)">
                                          <p:val>
                                            <p:fltVal val="0"/>
                                          </p:val>
                                        </p:tav>
                                        <p:tav tm="100000">
                                          <p:val>
                                            <p:fltVal val="1"/>
                                          </p:val>
                                        </p:tav>
                                      </p:tavLst>
                                    </p:anim>
                                    <p:anim calcmode="lin" valueType="num">
                                      <p:cBhvr>
                                        <p:cTn id="36" dur="800" fill="hold"/>
                                        <p:tgtEl>
                                          <p:spTgt spid="1510"/>
                                        </p:tgtEl>
                                        <p:attrNameLst>
                                          <p:attrName>ppt_h</p:attrName>
                                        </p:attrNameLst>
                                      </p:cBhvr>
                                      <p:tavLst>
                                        <p:tav tm="0">
                                          <p:val>
                                            <p:strVal val="#ppt_h"/>
                                          </p:val>
                                        </p:tav>
                                        <p:tav tm="100000">
                                          <p:val>
                                            <p:strVal val="#ppt_h"/>
                                          </p:val>
                                        </p:tav>
                                      </p:tavLst>
                                    </p:anim>
                                  </p:childTnLst>
                                </p:cTn>
                              </p:par>
                            </p:childTnLst>
                          </p:cTn>
                        </p:par>
                        <p:par>
                          <p:cTn id="37" fill="hold">
                            <p:stCondLst>
                              <p:cond delay="5600"/>
                            </p:stCondLst>
                            <p:childTnLst>
                              <p:par>
                                <p:cTn id="38" presetClass="entr" nodeType="afterEffect" presetSubtype="32" presetID="23" grpId="8" fill="hold">
                                  <p:stCondLst>
                                    <p:cond delay="0"/>
                                  </p:stCondLst>
                                  <p:iterate type="el" backwards="0">
                                    <p:tmAbs val="0"/>
                                  </p:iterate>
                                  <p:childTnLst>
                                    <p:set>
                                      <p:cBhvr>
                                        <p:cTn id="39" fill="hold"/>
                                        <p:tgtEl>
                                          <p:spTgt spid="1511"/>
                                        </p:tgtEl>
                                        <p:attrNameLst>
                                          <p:attrName>style.visibility</p:attrName>
                                        </p:attrNameLst>
                                      </p:cBhvr>
                                      <p:to>
                                        <p:strVal val="visible"/>
                                      </p:to>
                                    </p:set>
                                    <p:anim calcmode="lin" valueType="num">
                                      <p:cBhvr>
                                        <p:cTn id="40" dur="800" fill="hold"/>
                                        <p:tgtEl>
                                          <p:spTgt spid="1511"/>
                                        </p:tgtEl>
                                        <p:attrNameLst>
                                          <p:attrName>ppt_w</p:attrName>
                                        </p:attrNameLst>
                                      </p:cBhvr>
                                      <p:tavLst>
                                        <p:tav tm="0">
                                          <p:val>
                                            <p:strVal val="4*#ppt_w"/>
                                          </p:val>
                                        </p:tav>
                                        <p:tav tm="100000">
                                          <p:val>
                                            <p:strVal val="#ppt_w"/>
                                          </p:val>
                                        </p:tav>
                                      </p:tavLst>
                                    </p:anim>
                                    <p:anim calcmode="lin" valueType="num">
                                      <p:cBhvr>
                                        <p:cTn id="41" dur="800" fill="hold"/>
                                        <p:tgtEl>
                                          <p:spTgt spid="1511"/>
                                        </p:tgtEl>
                                        <p:attrNameLst>
                                          <p:attrName>ppt_h</p:attrName>
                                        </p:attrNameLst>
                                      </p:cBhvr>
                                      <p:tavLst>
                                        <p:tav tm="0">
                                          <p:val>
                                            <p:strVal val="4*#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Class="entr" nodeType="clickEffect" presetID="9" grpId="9" fill="hold">
                                  <p:stCondLst>
                                    <p:cond delay="0"/>
                                  </p:stCondLst>
                                  <p:iterate type="el" backwards="0">
                                    <p:tmAbs val="0"/>
                                  </p:iterate>
                                  <p:childTnLst>
                                    <p:set>
                                      <p:cBhvr>
                                        <p:cTn id="45" fill="hold"/>
                                        <p:tgtEl>
                                          <p:spTgt spid="1514"/>
                                        </p:tgtEl>
                                        <p:attrNameLst>
                                          <p:attrName>style.visibility</p:attrName>
                                        </p:attrNameLst>
                                      </p:cBhvr>
                                      <p:to>
                                        <p:strVal val="visible"/>
                                      </p:to>
                                    </p:set>
                                    <p:animEffect filter="dissolve" transition="in">
                                      <p:cBhvr>
                                        <p:cTn id="46" dur="1000"/>
                                        <p:tgtEl>
                                          <p:spTgt spid="1514"/>
                                        </p:tgtEl>
                                      </p:cBhvr>
                                    </p:animEffect>
                                  </p:childTnLst>
                                </p:cTn>
                              </p:par>
                            </p:childTnLst>
                          </p:cTn>
                        </p:par>
                        <p:par>
                          <p:cTn id="47" fill="hold">
                            <p:stCondLst>
                              <p:cond delay="1000"/>
                            </p:stCondLst>
                            <p:childTnLst>
                              <p:par>
                                <p:cTn id="48" presetClass="entr" nodeType="afterEffect" presetSubtype="32" presetID="4" grpId="10" fill="hold">
                                  <p:stCondLst>
                                    <p:cond delay="0"/>
                                  </p:stCondLst>
                                  <p:iterate type="el" backwards="0">
                                    <p:tmAbs val="0"/>
                                  </p:iterate>
                                  <p:childTnLst>
                                    <p:set>
                                      <p:cBhvr>
                                        <p:cTn id="49" fill="hold"/>
                                        <p:tgtEl>
                                          <p:spTgt spid="1512"/>
                                        </p:tgtEl>
                                        <p:attrNameLst>
                                          <p:attrName>style.visibility</p:attrName>
                                        </p:attrNameLst>
                                      </p:cBhvr>
                                      <p:to>
                                        <p:strVal val="visible"/>
                                      </p:to>
                                    </p:set>
                                    <p:animEffect filter="box(out)" transition="in">
                                      <p:cBhvr>
                                        <p:cTn id="50" dur="800"/>
                                        <p:tgtEl>
                                          <p:spTgt spid="1512"/>
                                        </p:tgtEl>
                                      </p:cBhvr>
                                    </p:animEffect>
                                  </p:childTnLst>
                                </p:cTn>
                              </p:par>
                            </p:childTnLst>
                          </p:cTn>
                        </p:par>
                        <p:par>
                          <p:cTn id="51" fill="hold">
                            <p:stCondLst>
                              <p:cond delay="1800"/>
                            </p:stCondLst>
                            <p:childTnLst>
                              <p:par>
                                <p:cTn id="52" presetClass="exit" nodeType="afterEffect" presetID="10" grpId="11" fill="hold">
                                  <p:stCondLst>
                                    <p:cond delay="0"/>
                                  </p:stCondLst>
                                  <p:iterate type="el" backwards="0">
                                    <p:tmAbs val="0"/>
                                  </p:iterate>
                                  <p:childTnLst>
                                    <p:animEffect filter="fade" transition="out">
                                      <p:cBhvr>
                                        <p:cTn id="53" dur="300" fill="hold"/>
                                        <p:tgtEl>
                                          <p:spTgt spid="1509"/>
                                        </p:tgtEl>
                                      </p:cBhvr>
                                    </p:animEffect>
                                    <p:set>
                                      <p:cBhvr>
                                        <p:cTn id="54" fill="hold">
                                          <p:stCondLst>
                                            <p:cond delay="299"/>
                                          </p:stCondLst>
                                        </p:cTn>
                                        <p:tgtEl>
                                          <p:spTgt spid="1509"/>
                                        </p:tgtEl>
                                        <p:attrNameLst>
                                          <p:attrName>style.visibility</p:attrName>
                                        </p:attrNameLst>
                                      </p:cBhvr>
                                      <p:to>
                                        <p:strVal val="hidden"/>
                                      </p:to>
                                    </p:set>
                                  </p:childTnLst>
                                </p:cTn>
                              </p:par>
                            </p:childTnLst>
                          </p:cTn>
                        </p:par>
                        <p:par>
                          <p:cTn id="55" fill="hold">
                            <p:stCondLst>
                              <p:cond delay="2100"/>
                            </p:stCondLst>
                            <p:childTnLst>
                              <p:par>
                                <p:cTn id="56" presetClass="exit" nodeType="afterEffect" presetID="10" grpId="12" fill="hold">
                                  <p:stCondLst>
                                    <p:cond delay="0"/>
                                  </p:stCondLst>
                                  <p:iterate type="el" backwards="0">
                                    <p:tmAbs val="0"/>
                                  </p:iterate>
                                  <p:childTnLst>
                                    <p:animEffect filter="fade" transition="out">
                                      <p:cBhvr>
                                        <p:cTn id="57" dur="300" fill="hold"/>
                                        <p:tgtEl>
                                          <p:spTgt spid="1511"/>
                                        </p:tgtEl>
                                      </p:cBhvr>
                                    </p:animEffect>
                                    <p:set>
                                      <p:cBhvr>
                                        <p:cTn id="58" fill="hold">
                                          <p:stCondLst>
                                            <p:cond delay="299"/>
                                          </p:stCondLst>
                                        </p:cTn>
                                        <p:tgtEl>
                                          <p:spTgt spid="1511"/>
                                        </p:tgtEl>
                                        <p:attrNameLst>
                                          <p:attrName>style.visibility</p:attrName>
                                        </p:attrNameLst>
                                      </p:cBhvr>
                                      <p:to>
                                        <p:strVal val="hidden"/>
                                      </p:to>
                                    </p:set>
                                  </p:childTnLst>
                                </p:cTn>
                              </p:par>
                            </p:childTnLst>
                          </p:cTn>
                        </p:par>
                        <p:par>
                          <p:cTn id="59" fill="hold">
                            <p:stCondLst>
                              <p:cond delay="2400"/>
                            </p:stCondLst>
                            <p:childTnLst>
                              <p:par>
                                <p:cTn id="60" presetClass="entr" nodeType="afterEffect" presetSubtype="5" presetID="19" grpId="13" fill="hold">
                                  <p:stCondLst>
                                    <p:cond delay="0"/>
                                  </p:stCondLst>
                                  <p:iterate type="el" backwards="0">
                                    <p:tmAbs val="0"/>
                                  </p:iterate>
                                  <p:childTnLst>
                                    <p:set>
                                      <p:cBhvr>
                                        <p:cTn id="61" fill="hold"/>
                                        <p:tgtEl>
                                          <p:spTgt spid="1516"/>
                                        </p:tgtEl>
                                        <p:attrNameLst>
                                          <p:attrName>style.visibility</p:attrName>
                                        </p:attrNameLst>
                                      </p:cBhvr>
                                      <p:to>
                                        <p:strVal val="visible"/>
                                      </p:to>
                                    </p:set>
                                    <p:anim calcmode="lin" valueType="num">
                                      <p:cBhvr>
                                        <p:cTn id="62" dur="800" fill="hold"/>
                                        <p:tgtEl>
                                          <p:spTgt spid="1516"/>
                                        </p:tgtEl>
                                        <p:attrNameLst>
                                          <p:attrName>ppt_w</p:attrName>
                                        </p:attrNameLst>
                                      </p:cBhvr>
                                      <p:tavLst>
                                        <p:tav tm="0">
                                          <p:val>
                                            <p:strVal val="#ppt_w"/>
                                          </p:val>
                                        </p:tav>
                                        <p:tav tm="100000">
                                          <p:val>
                                            <p:strVal val="#ppt_w"/>
                                          </p:val>
                                        </p:tav>
                                      </p:tavLst>
                                    </p:anim>
                                    <p:anim calcmode="lin" valueType="num">
                                      <p:cBhvr>
                                        <p:cTn id="63" dur="800" fill="hold"/>
                                        <p:tgtEl>
                                          <p:spTgt spid="1516"/>
                                        </p:tgtEl>
                                        <p:attrNameLst>
                                          <p:attrName>ppt_h</p:attrName>
                                        </p:attrNameLst>
                                      </p:cBhvr>
                                      <p:tavLst>
                                        <p:tav tm="0" fmla="#ppt_h*sin(2.5*pi*$)">
                                          <p:val>
                                            <p:fltVal val="0"/>
                                          </p:val>
                                        </p:tav>
                                        <p:tav tm="100000">
                                          <p:val>
                                            <p:fltVal val="1"/>
                                          </p:val>
                                        </p:tav>
                                      </p:tavLst>
                                    </p:anim>
                                  </p:childTnLst>
                                </p:cTn>
                              </p:par>
                            </p:childTnLst>
                          </p:cTn>
                        </p:par>
                        <p:par>
                          <p:cTn id="64" fill="hold">
                            <p:stCondLst>
                              <p:cond delay="3200"/>
                            </p:stCondLst>
                            <p:childTnLst>
                              <p:par>
                                <p:cTn id="65" presetClass="entr" nodeType="afterEffect" presetSubtype="5" presetID="19" grpId="14" fill="hold">
                                  <p:stCondLst>
                                    <p:cond delay="0"/>
                                  </p:stCondLst>
                                  <p:iterate type="el" backwards="0">
                                    <p:tmAbs val="0"/>
                                  </p:iterate>
                                  <p:childTnLst>
                                    <p:set>
                                      <p:cBhvr>
                                        <p:cTn id="66" fill="hold"/>
                                        <p:tgtEl>
                                          <p:spTgt spid="1517"/>
                                        </p:tgtEl>
                                        <p:attrNameLst>
                                          <p:attrName>style.visibility</p:attrName>
                                        </p:attrNameLst>
                                      </p:cBhvr>
                                      <p:to>
                                        <p:strVal val="visible"/>
                                      </p:to>
                                    </p:set>
                                    <p:anim calcmode="lin" valueType="num">
                                      <p:cBhvr>
                                        <p:cTn id="67" dur="800" fill="hold"/>
                                        <p:tgtEl>
                                          <p:spTgt spid="1517"/>
                                        </p:tgtEl>
                                        <p:attrNameLst>
                                          <p:attrName>ppt_w</p:attrName>
                                        </p:attrNameLst>
                                      </p:cBhvr>
                                      <p:tavLst>
                                        <p:tav tm="0">
                                          <p:val>
                                            <p:strVal val="#ppt_w"/>
                                          </p:val>
                                        </p:tav>
                                        <p:tav tm="100000">
                                          <p:val>
                                            <p:strVal val="#ppt_w"/>
                                          </p:val>
                                        </p:tav>
                                      </p:tavLst>
                                    </p:anim>
                                    <p:anim calcmode="lin" valueType="num">
                                      <p:cBhvr>
                                        <p:cTn id="68" dur="800" fill="hold"/>
                                        <p:tgtEl>
                                          <p:spTgt spid="1517"/>
                                        </p:tgtEl>
                                        <p:attrNameLst>
                                          <p:attrName>ppt_h</p:attrName>
                                        </p:attrNameLst>
                                      </p:cBhvr>
                                      <p:tavLst>
                                        <p:tav tm="0" fmla="#ppt_h*sin(2.5*pi*$)">
                                          <p:val>
                                            <p:fltVal val="0"/>
                                          </p:val>
                                        </p:tav>
                                        <p:tav tm="100000">
                                          <p:val>
                                            <p:fltVal val="1"/>
                                          </p:val>
                                        </p:tav>
                                      </p:tavLst>
                                    </p:anim>
                                  </p:childTnLst>
                                </p:cTn>
                              </p:par>
                            </p:childTnLst>
                          </p:cTn>
                        </p:par>
                        <p:par>
                          <p:cTn id="69" fill="hold">
                            <p:stCondLst>
                              <p:cond delay="4000"/>
                            </p:stCondLst>
                            <p:childTnLst>
                              <p:par>
                                <p:cTn id="70" presetClass="entr" nodeType="afterEffect" presetID="9" grpId="15" fill="hold">
                                  <p:stCondLst>
                                    <p:cond delay="0"/>
                                  </p:stCondLst>
                                  <p:iterate type="el" backwards="0">
                                    <p:tmAbs val="0"/>
                                  </p:iterate>
                                  <p:childTnLst>
                                    <p:set>
                                      <p:cBhvr>
                                        <p:cTn id="71" fill="hold"/>
                                        <p:tgtEl>
                                          <p:spTgt spid="1515"/>
                                        </p:tgtEl>
                                        <p:attrNameLst>
                                          <p:attrName>style.visibility</p:attrName>
                                        </p:attrNameLst>
                                      </p:cBhvr>
                                      <p:to>
                                        <p:strVal val="visible"/>
                                      </p:to>
                                    </p:set>
                                    <p:animEffect filter="dissolve" transition="in">
                                      <p:cBhvr>
                                        <p:cTn id="72" dur="1000"/>
                                        <p:tgtEl>
                                          <p:spTgt spid="1515"/>
                                        </p:tgtEl>
                                      </p:cBhvr>
                                    </p:animEffect>
                                  </p:childTnLst>
                                </p:cTn>
                              </p:par>
                            </p:childTnLst>
                          </p:cTn>
                        </p:par>
                        <p:par>
                          <p:cTn id="73" fill="hold">
                            <p:stCondLst>
                              <p:cond delay="5000"/>
                            </p:stCondLst>
                            <p:childTnLst>
                              <p:par>
                                <p:cTn id="74" presetClass="entr" nodeType="afterEffect" presetSubtype="32" presetID="4" grpId="16" fill="hold">
                                  <p:stCondLst>
                                    <p:cond delay="0"/>
                                  </p:stCondLst>
                                  <p:iterate type="el" backwards="0">
                                    <p:tmAbs val="0"/>
                                  </p:iterate>
                                  <p:childTnLst>
                                    <p:set>
                                      <p:cBhvr>
                                        <p:cTn id="75" fill="hold"/>
                                        <p:tgtEl>
                                          <p:spTgt spid="1513"/>
                                        </p:tgtEl>
                                        <p:attrNameLst>
                                          <p:attrName>style.visibility</p:attrName>
                                        </p:attrNameLst>
                                      </p:cBhvr>
                                      <p:to>
                                        <p:strVal val="visible"/>
                                      </p:to>
                                    </p:set>
                                    <p:animEffect filter="box(out)" transition="in">
                                      <p:cBhvr>
                                        <p:cTn id="76" dur="800"/>
                                        <p:tgtEl>
                                          <p:spTgt spid="1513"/>
                                        </p:tgtEl>
                                      </p:cBhvr>
                                    </p:animEffect>
                                  </p:childTnLst>
                                </p:cTn>
                              </p:par>
                            </p:childTnLst>
                          </p:cTn>
                        </p:par>
                        <p:par>
                          <p:cTn id="77" fill="hold">
                            <p:stCondLst>
                              <p:cond delay="5800"/>
                            </p:stCondLst>
                            <p:childTnLst>
                              <p:par>
                                <p:cTn id="78" presetClass="entr" nodeType="afterEffect" presetSubtype="16" presetID="23" grpId="17" fill="hold">
                                  <p:stCondLst>
                                    <p:cond delay="0"/>
                                  </p:stCondLst>
                                  <p:iterate type="el" backwards="0">
                                    <p:tmAbs val="0"/>
                                  </p:iterate>
                                  <p:childTnLst>
                                    <p:set>
                                      <p:cBhvr>
                                        <p:cTn id="79" fill="hold"/>
                                        <p:tgtEl>
                                          <p:spTgt spid="1518"/>
                                        </p:tgtEl>
                                        <p:attrNameLst>
                                          <p:attrName>style.visibility</p:attrName>
                                        </p:attrNameLst>
                                      </p:cBhvr>
                                      <p:to>
                                        <p:strVal val="visible"/>
                                      </p:to>
                                    </p:set>
                                    <p:anim calcmode="lin" valueType="num">
                                      <p:cBhvr>
                                        <p:cTn id="80" dur="1000" fill="hold"/>
                                        <p:tgtEl>
                                          <p:spTgt spid="1518"/>
                                        </p:tgtEl>
                                        <p:attrNameLst>
                                          <p:attrName>ppt_w</p:attrName>
                                        </p:attrNameLst>
                                      </p:cBhvr>
                                      <p:tavLst>
                                        <p:tav tm="0">
                                          <p:val>
                                            <p:fltVal val="0"/>
                                          </p:val>
                                        </p:tav>
                                        <p:tav tm="100000">
                                          <p:val>
                                            <p:strVal val="#ppt_w"/>
                                          </p:val>
                                        </p:tav>
                                      </p:tavLst>
                                    </p:anim>
                                    <p:anim calcmode="lin" valueType="num">
                                      <p:cBhvr>
                                        <p:cTn id="81" dur="1000" fill="hold"/>
                                        <p:tgtEl>
                                          <p:spTgt spid="1518"/>
                                        </p:tgtEl>
                                        <p:attrNameLst>
                                          <p:attrName>ppt_h</p:attrName>
                                        </p:attrNameLst>
                                      </p:cBhvr>
                                      <p:tavLst>
                                        <p:tav tm="0">
                                          <p:val>
                                            <p:fltVal val="0"/>
                                          </p:val>
                                        </p:tav>
                                        <p:tav tm="100000">
                                          <p:val>
                                            <p:strVal val="#ppt_h"/>
                                          </p:val>
                                        </p:tav>
                                      </p:tavLst>
                                    </p:anim>
                                  </p:childTnLst>
                                </p:cTn>
                              </p:par>
                            </p:childTnLst>
                          </p:cTn>
                        </p:par>
                        <p:par>
                          <p:cTn id="82" fill="hold">
                            <p:stCondLst>
                              <p:cond delay="6800"/>
                            </p:stCondLst>
                            <p:childTnLst>
                              <p:par>
                                <p:cTn id="83" presetClass="entr" nodeType="afterEffect" presetID="10" grpId="18" fill="hold">
                                  <p:stCondLst>
                                    <p:cond delay="0"/>
                                  </p:stCondLst>
                                  <p:iterate type="el" backwards="0">
                                    <p:tmAbs val="0"/>
                                  </p:iterate>
                                  <p:childTnLst>
                                    <p:set>
                                      <p:cBhvr>
                                        <p:cTn id="84" fill="hold"/>
                                        <p:tgtEl>
                                          <p:spTgt spid="1519"/>
                                        </p:tgtEl>
                                        <p:attrNameLst>
                                          <p:attrName>style.visibility</p:attrName>
                                        </p:attrNameLst>
                                      </p:cBhvr>
                                      <p:to>
                                        <p:strVal val="visible"/>
                                      </p:to>
                                    </p:set>
                                    <p:animEffect filter="fade" transition="in">
                                      <p:cBhvr>
                                        <p:cTn id="85" dur="1000"/>
                                        <p:tgtEl>
                                          <p:spTgt spid="1519"/>
                                        </p:tgtEl>
                                      </p:cBhvr>
                                    </p:animEffect>
                                  </p:childTnLst>
                                </p:cTn>
                              </p:par>
                            </p:childTnLst>
                          </p:cTn>
                        </p:par>
                        <p:par>
                          <p:cTn id="86" fill="hold">
                            <p:stCondLst>
                              <p:cond delay="7800"/>
                            </p:stCondLst>
                            <p:childTnLst>
                              <p:par>
                                <p:cTn id="87" presetClass="entr" nodeType="afterEffect" presetSubtype="16" presetID="23" grpId="19" fill="hold">
                                  <p:stCondLst>
                                    <p:cond delay="0"/>
                                  </p:stCondLst>
                                  <p:iterate type="el" backwards="0">
                                    <p:tmAbs val="0"/>
                                  </p:iterate>
                                  <p:childTnLst>
                                    <p:set>
                                      <p:cBhvr>
                                        <p:cTn id="88" fill="hold"/>
                                        <p:tgtEl>
                                          <p:spTgt spid="1520"/>
                                        </p:tgtEl>
                                        <p:attrNameLst>
                                          <p:attrName>style.visibility</p:attrName>
                                        </p:attrNameLst>
                                      </p:cBhvr>
                                      <p:to>
                                        <p:strVal val="visible"/>
                                      </p:to>
                                    </p:set>
                                    <p:anim calcmode="lin" valueType="num">
                                      <p:cBhvr>
                                        <p:cTn id="89" dur="1000" fill="hold"/>
                                        <p:tgtEl>
                                          <p:spTgt spid="1520"/>
                                        </p:tgtEl>
                                        <p:attrNameLst>
                                          <p:attrName>ppt_w</p:attrName>
                                        </p:attrNameLst>
                                      </p:cBhvr>
                                      <p:tavLst>
                                        <p:tav tm="0">
                                          <p:val>
                                            <p:fltVal val="0"/>
                                          </p:val>
                                        </p:tav>
                                        <p:tav tm="100000">
                                          <p:val>
                                            <p:strVal val="#ppt_w"/>
                                          </p:val>
                                        </p:tav>
                                      </p:tavLst>
                                    </p:anim>
                                    <p:anim calcmode="lin" valueType="num">
                                      <p:cBhvr>
                                        <p:cTn id="90" dur="1000" fill="hold"/>
                                        <p:tgtEl>
                                          <p:spTgt spid="1520"/>
                                        </p:tgtEl>
                                        <p:attrNameLst>
                                          <p:attrName>ppt_h</p:attrName>
                                        </p:attrNameLst>
                                      </p:cBhvr>
                                      <p:tavLst>
                                        <p:tav tm="0">
                                          <p:val>
                                            <p:fltVal val="0"/>
                                          </p:val>
                                        </p:tav>
                                        <p:tav tm="100000">
                                          <p:val>
                                            <p:strVal val="#ppt_h"/>
                                          </p:val>
                                        </p:tav>
                                      </p:tavLst>
                                    </p:anim>
                                  </p:childTnLst>
                                </p:cTn>
                              </p:par>
                            </p:childTnLst>
                          </p:cTn>
                        </p:par>
                        <p:par>
                          <p:cTn id="91" fill="hold">
                            <p:stCondLst>
                              <p:cond delay="8800"/>
                            </p:stCondLst>
                            <p:childTnLst>
                              <p:par>
                                <p:cTn id="92" presetClass="entr" nodeType="afterEffect" presetID="10" grpId="20" fill="hold">
                                  <p:stCondLst>
                                    <p:cond delay="0"/>
                                  </p:stCondLst>
                                  <p:iterate type="el" backwards="0">
                                    <p:tmAbs val="0"/>
                                  </p:iterate>
                                  <p:childTnLst>
                                    <p:set>
                                      <p:cBhvr>
                                        <p:cTn id="93" fill="hold"/>
                                        <p:tgtEl>
                                          <p:spTgt spid="1521"/>
                                        </p:tgtEl>
                                        <p:attrNameLst>
                                          <p:attrName>style.visibility</p:attrName>
                                        </p:attrNameLst>
                                      </p:cBhvr>
                                      <p:to>
                                        <p:strVal val="visible"/>
                                      </p:to>
                                    </p:set>
                                    <p:animEffect filter="fade" transition="in">
                                      <p:cBhvr>
                                        <p:cTn id="94" dur="1000"/>
                                        <p:tgtEl>
                                          <p:spTgt spid="1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2" grpId="10"/>
      <p:bldP build="whole" bldLvl="1" animBg="1" rev="0" advAuto="0" spid="1511" grpId="8"/>
      <p:bldP build="whole" bldLvl="1" animBg="1" rev="0" advAuto="0" spid="1510" grpId="7"/>
      <p:bldP build="whole" bldLvl="1" animBg="1" rev="0" advAuto="0" spid="1507" grpId="4"/>
      <p:bldP build="whole" bldLvl="1" animBg="1" rev="0" advAuto="0" spid="1511" grpId="12"/>
      <p:bldP build="whole" bldLvl="1" animBg="1" rev="0" advAuto="0" spid="1509" grpId="6"/>
      <p:bldP build="whole" bldLvl="1" animBg="1" rev="0" advAuto="0" spid="1505" grpId="2"/>
      <p:bldP build="whole" bldLvl="1" animBg="1" rev="0" advAuto="0" spid="1506" grpId="3"/>
      <p:bldP build="whole" bldLvl="1" animBg="1" rev="0" advAuto="0" spid="1504" grpId="1"/>
      <p:bldP build="whole" bldLvl="1" animBg="1" rev="0" advAuto="0" spid="1509" grpId="11"/>
      <p:bldP build="whole" bldLvl="1" animBg="1" rev="0" advAuto="0" spid="1515" grpId="15"/>
      <p:bldP build="whole" bldLvl="1" animBg="1" rev="0" advAuto="0" spid="1517" grpId="14"/>
      <p:bldP build="whole" bldLvl="1" animBg="1" rev="0" advAuto="0" spid="1521" grpId="20"/>
      <p:bldP build="whole" bldLvl="1" animBg="1" rev="0" advAuto="0" spid="1520" grpId="19"/>
      <p:bldP build="whole" bldLvl="1" animBg="1" rev="0" advAuto="0" spid="1519" grpId="18"/>
      <p:bldP build="whole" bldLvl="1" animBg="1" rev="0" advAuto="0" spid="1518" grpId="17"/>
      <p:bldP build="whole" bldLvl="1" animBg="1" rev="0" advAuto="0" spid="1508" grpId="5"/>
      <p:bldP build="whole" bldLvl="1" animBg="1" rev="0" advAuto="0" spid="1513" grpId="16"/>
      <p:bldP build="whole" bldLvl="1" animBg="1" rev="0" advAuto="0" spid="1516" grpId="13"/>
      <p:bldP build="whole" bldLvl="1" animBg="1" rev="0" advAuto="0" spid="1514" grpId="9"/>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308" name="man (1).png" descr="man (1).png"/>
          <p:cNvPicPr>
            <a:picLocks noChangeAspect="1"/>
          </p:cNvPicPr>
          <p:nvPr/>
        </p:nvPicPr>
        <p:blipFill>
          <a:blip r:embed="rId3">
            <a:extLst/>
          </a:blip>
          <a:stretch>
            <a:fillRect/>
          </a:stretch>
        </p:blipFill>
        <p:spPr>
          <a:xfrm>
            <a:off x="1549425" y="8910284"/>
            <a:ext cx="2482893" cy="2482894"/>
          </a:xfrm>
          <a:prstGeom prst="rect">
            <a:avLst/>
          </a:prstGeom>
          <a:ln w="12700">
            <a:miter lim="400000"/>
          </a:ln>
        </p:spPr>
      </p:pic>
      <p:pic>
        <p:nvPicPr>
          <p:cNvPr id="309" name="woman.png" descr="woman.png"/>
          <p:cNvPicPr>
            <a:picLocks noChangeAspect="1"/>
          </p:cNvPicPr>
          <p:nvPr/>
        </p:nvPicPr>
        <p:blipFill>
          <a:blip r:embed="rId4">
            <a:extLst/>
          </a:blip>
          <a:stretch>
            <a:fillRect/>
          </a:stretch>
        </p:blipFill>
        <p:spPr>
          <a:xfrm>
            <a:off x="1549425" y="5616554"/>
            <a:ext cx="2482893" cy="2482893"/>
          </a:xfrm>
          <a:prstGeom prst="rect">
            <a:avLst/>
          </a:prstGeom>
          <a:ln w="12700">
            <a:miter lim="400000"/>
          </a:ln>
        </p:spPr>
      </p:pic>
      <p:pic>
        <p:nvPicPr>
          <p:cNvPr id="310" name="man.png" descr="man.png"/>
          <p:cNvPicPr>
            <a:picLocks noChangeAspect="1"/>
          </p:cNvPicPr>
          <p:nvPr/>
        </p:nvPicPr>
        <p:blipFill>
          <a:blip r:embed="rId5">
            <a:extLst/>
          </a:blip>
          <a:stretch>
            <a:fillRect/>
          </a:stretch>
        </p:blipFill>
        <p:spPr>
          <a:xfrm>
            <a:off x="1549425" y="2322823"/>
            <a:ext cx="2482893" cy="2482893"/>
          </a:xfrm>
          <a:prstGeom prst="rect">
            <a:avLst/>
          </a:prstGeom>
          <a:ln w="12700">
            <a:miter lim="400000"/>
          </a:ln>
        </p:spPr>
      </p:pic>
      <p:pic>
        <p:nvPicPr>
          <p:cNvPr id="311" name="teacher.png" descr="teacher.png"/>
          <p:cNvPicPr>
            <a:picLocks noChangeAspect="1"/>
          </p:cNvPicPr>
          <p:nvPr/>
        </p:nvPicPr>
        <p:blipFill>
          <a:blip r:embed="rId6">
            <a:extLst/>
          </a:blip>
          <a:stretch>
            <a:fillRect/>
          </a:stretch>
        </p:blipFill>
        <p:spPr>
          <a:xfrm flipH="1">
            <a:off x="10950554" y="2322823"/>
            <a:ext cx="2482893" cy="2482893"/>
          </a:xfrm>
          <a:prstGeom prst="rect">
            <a:avLst/>
          </a:prstGeom>
          <a:ln w="12700">
            <a:miter lim="400000"/>
          </a:ln>
        </p:spPr>
      </p:pic>
      <p:sp>
        <p:nvSpPr>
          <p:cNvPr id="312" name="Rounded Rectangle"/>
          <p:cNvSpPr/>
          <p:nvPr/>
        </p:nvSpPr>
        <p:spPr>
          <a:xfrm>
            <a:off x="4194284" y="2322823"/>
            <a:ext cx="1270001" cy="2482893"/>
          </a:xfrm>
          <a:prstGeom prst="roundRect">
            <a:avLst>
              <a:gd name="adj" fmla="val 150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13" name="Rounded Rectangle"/>
          <p:cNvSpPr/>
          <p:nvPr/>
        </p:nvSpPr>
        <p:spPr>
          <a:xfrm>
            <a:off x="4194284" y="5616553"/>
            <a:ext cx="1270001" cy="2482893"/>
          </a:xfrm>
          <a:prstGeom prst="roundRect">
            <a:avLst>
              <a:gd name="adj" fmla="val 150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14" name="Rounded Rectangle"/>
          <p:cNvSpPr/>
          <p:nvPr/>
        </p:nvSpPr>
        <p:spPr>
          <a:xfrm>
            <a:off x="4194284" y="8910284"/>
            <a:ext cx="1270001" cy="2482894"/>
          </a:xfrm>
          <a:prstGeom prst="roundRect">
            <a:avLst>
              <a:gd name="adj" fmla="val 150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15" name="Rounded Rectangle"/>
          <p:cNvSpPr/>
          <p:nvPr/>
        </p:nvSpPr>
        <p:spPr>
          <a:xfrm>
            <a:off x="4194284" y="2322823"/>
            <a:ext cx="1270001" cy="2482893"/>
          </a:xfrm>
          <a:prstGeom prst="roundRect">
            <a:avLst>
              <a:gd name="adj" fmla="val 15000"/>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16" name="Rounded Rectangle"/>
          <p:cNvSpPr/>
          <p:nvPr/>
        </p:nvSpPr>
        <p:spPr>
          <a:xfrm>
            <a:off x="4194284" y="5616553"/>
            <a:ext cx="1270001" cy="2482893"/>
          </a:xfrm>
          <a:prstGeom prst="roundRect">
            <a:avLst>
              <a:gd name="adj" fmla="val 15000"/>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17" name="Rounded Rectangle"/>
          <p:cNvSpPr/>
          <p:nvPr/>
        </p:nvSpPr>
        <p:spPr>
          <a:xfrm>
            <a:off x="4194284" y="8910284"/>
            <a:ext cx="1270001" cy="2482894"/>
          </a:xfrm>
          <a:prstGeom prst="roundRect">
            <a:avLst>
              <a:gd name="adj" fmla="val 15000"/>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18" name="Rounded Rectangle"/>
          <p:cNvSpPr/>
          <p:nvPr/>
        </p:nvSpPr>
        <p:spPr>
          <a:xfrm>
            <a:off x="4194284" y="2322823"/>
            <a:ext cx="1270001" cy="2482893"/>
          </a:xfrm>
          <a:prstGeom prst="roundRect">
            <a:avLst>
              <a:gd name="adj" fmla="val 150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19" name="Rounded Rectangle"/>
          <p:cNvSpPr/>
          <p:nvPr/>
        </p:nvSpPr>
        <p:spPr>
          <a:xfrm>
            <a:off x="4194284" y="5616553"/>
            <a:ext cx="1270001" cy="2482893"/>
          </a:xfrm>
          <a:prstGeom prst="roundRect">
            <a:avLst>
              <a:gd name="adj" fmla="val 150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20" name="Rounded Rectangle"/>
          <p:cNvSpPr/>
          <p:nvPr/>
        </p:nvSpPr>
        <p:spPr>
          <a:xfrm>
            <a:off x="4194284" y="8910284"/>
            <a:ext cx="1270001" cy="2482894"/>
          </a:xfrm>
          <a:prstGeom prst="roundRect">
            <a:avLst>
              <a:gd name="adj" fmla="val 1500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21" name="1"/>
          <p:cNvSpPr txBox="1"/>
          <p:nvPr/>
        </p:nvSpPr>
        <p:spPr>
          <a:xfrm>
            <a:off x="4619213" y="3170569"/>
            <a:ext cx="42014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1</a:t>
            </a:r>
          </a:p>
        </p:txBody>
      </p:sp>
      <p:sp>
        <p:nvSpPr>
          <p:cNvPr id="322" name="2"/>
          <p:cNvSpPr txBox="1"/>
          <p:nvPr/>
        </p:nvSpPr>
        <p:spPr>
          <a:xfrm>
            <a:off x="4619213" y="6464299"/>
            <a:ext cx="42014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2</a:t>
            </a:r>
          </a:p>
        </p:txBody>
      </p:sp>
      <p:sp>
        <p:nvSpPr>
          <p:cNvPr id="323" name="3"/>
          <p:cNvSpPr txBox="1"/>
          <p:nvPr/>
        </p:nvSpPr>
        <p:spPr>
          <a:xfrm>
            <a:off x="4619213" y="9758030"/>
            <a:ext cx="42014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3</a:t>
            </a:r>
          </a:p>
        </p:txBody>
      </p:sp>
      <p:grpSp>
        <p:nvGrpSpPr>
          <p:cNvPr id="326" name="Group"/>
          <p:cNvGrpSpPr/>
          <p:nvPr/>
        </p:nvGrpSpPr>
        <p:grpSpPr>
          <a:xfrm>
            <a:off x="8242300" y="5930511"/>
            <a:ext cx="7899400" cy="5995303"/>
            <a:chOff x="0" y="0"/>
            <a:chExt cx="7899400" cy="5995301"/>
          </a:xfrm>
        </p:grpSpPr>
        <p:sp>
          <p:nvSpPr>
            <p:cNvPr id="324" name="Picnic Table"/>
            <p:cNvSpPr/>
            <p:nvPr/>
          </p:nvSpPr>
          <p:spPr>
            <a:xfrm>
              <a:off x="2708254" y="4282881"/>
              <a:ext cx="2482893" cy="17124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729" y="0"/>
                  </a:moveTo>
                  <a:cubicBezTo>
                    <a:pt x="3599" y="0"/>
                    <a:pt x="3493" y="154"/>
                    <a:pt x="3493" y="343"/>
                  </a:cubicBezTo>
                  <a:lnTo>
                    <a:pt x="3493" y="2023"/>
                  </a:lnTo>
                  <a:cubicBezTo>
                    <a:pt x="3493" y="2212"/>
                    <a:pt x="3599" y="2368"/>
                    <a:pt x="3729" y="2368"/>
                  </a:cubicBezTo>
                  <a:lnTo>
                    <a:pt x="7055" y="2368"/>
                  </a:lnTo>
                  <a:lnTo>
                    <a:pt x="5046" y="10076"/>
                  </a:lnTo>
                  <a:lnTo>
                    <a:pt x="236" y="10076"/>
                  </a:lnTo>
                  <a:cubicBezTo>
                    <a:pt x="106" y="10076"/>
                    <a:pt x="0" y="10230"/>
                    <a:pt x="0" y="10418"/>
                  </a:cubicBezTo>
                  <a:lnTo>
                    <a:pt x="0" y="12102"/>
                  </a:lnTo>
                  <a:cubicBezTo>
                    <a:pt x="0" y="12290"/>
                    <a:pt x="106" y="12444"/>
                    <a:pt x="236" y="12444"/>
                  </a:cubicBezTo>
                  <a:lnTo>
                    <a:pt x="4430" y="12444"/>
                  </a:lnTo>
                  <a:lnTo>
                    <a:pt x="2044" y="21600"/>
                  </a:lnTo>
                  <a:lnTo>
                    <a:pt x="3564" y="21600"/>
                  </a:lnTo>
                  <a:lnTo>
                    <a:pt x="6053" y="12444"/>
                  </a:lnTo>
                  <a:lnTo>
                    <a:pt x="10564" y="12444"/>
                  </a:lnTo>
                  <a:cubicBezTo>
                    <a:pt x="10694" y="12444"/>
                    <a:pt x="10906" y="12444"/>
                    <a:pt x="11036" y="12444"/>
                  </a:cubicBezTo>
                  <a:lnTo>
                    <a:pt x="15547" y="12444"/>
                  </a:lnTo>
                  <a:lnTo>
                    <a:pt x="18036" y="21600"/>
                  </a:lnTo>
                  <a:lnTo>
                    <a:pt x="19556" y="21600"/>
                  </a:lnTo>
                  <a:lnTo>
                    <a:pt x="17170" y="12444"/>
                  </a:lnTo>
                  <a:lnTo>
                    <a:pt x="21364" y="12444"/>
                  </a:lnTo>
                  <a:cubicBezTo>
                    <a:pt x="21494" y="12444"/>
                    <a:pt x="21600" y="12290"/>
                    <a:pt x="21600" y="12102"/>
                  </a:cubicBezTo>
                  <a:lnTo>
                    <a:pt x="21600" y="10418"/>
                  </a:lnTo>
                  <a:cubicBezTo>
                    <a:pt x="21600" y="10230"/>
                    <a:pt x="21494" y="10076"/>
                    <a:pt x="21364" y="10076"/>
                  </a:cubicBezTo>
                  <a:lnTo>
                    <a:pt x="16554" y="10076"/>
                  </a:lnTo>
                  <a:lnTo>
                    <a:pt x="14545" y="2368"/>
                  </a:lnTo>
                  <a:lnTo>
                    <a:pt x="17871" y="2368"/>
                  </a:lnTo>
                  <a:cubicBezTo>
                    <a:pt x="18001" y="2368"/>
                    <a:pt x="18107" y="2212"/>
                    <a:pt x="18107" y="2023"/>
                  </a:cubicBezTo>
                  <a:lnTo>
                    <a:pt x="18107" y="343"/>
                  </a:lnTo>
                  <a:cubicBezTo>
                    <a:pt x="18107" y="154"/>
                    <a:pt x="18001" y="0"/>
                    <a:pt x="17871" y="0"/>
                  </a:cubicBezTo>
                  <a:lnTo>
                    <a:pt x="11036" y="0"/>
                  </a:lnTo>
                  <a:cubicBezTo>
                    <a:pt x="10906" y="0"/>
                    <a:pt x="10694" y="0"/>
                    <a:pt x="10564" y="0"/>
                  </a:cubicBezTo>
                  <a:lnTo>
                    <a:pt x="3729" y="0"/>
                  </a:lnTo>
                  <a:close/>
                  <a:moveTo>
                    <a:pt x="8794" y="2368"/>
                  </a:moveTo>
                  <a:lnTo>
                    <a:pt x="10564" y="2368"/>
                  </a:lnTo>
                  <a:cubicBezTo>
                    <a:pt x="10694" y="2368"/>
                    <a:pt x="10906" y="2368"/>
                    <a:pt x="11036" y="2368"/>
                  </a:cubicBezTo>
                  <a:lnTo>
                    <a:pt x="12806" y="2368"/>
                  </a:lnTo>
                  <a:lnTo>
                    <a:pt x="14902" y="10076"/>
                  </a:lnTo>
                  <a:lnTo>
                    <a:pt x="11036" y="10076"/>
                  </a:lnTo>
                  <a:cubicBezTo>
                    <a:pt x="10906" y="10076"/>
                    <a:pt x="10694" y="10076"/>
                    <a:pt x="10564" y="10076"/>
                  </a:cubicBezTo>
                  <a:lnTo>
                    <a:pt x="6698" y="10076"/>
                  </a:lnTo>
                  <a:lnTo>
                    <a:pt x="8794" y="2368"/>
                  </a:lnTo>
                  <a:close/>
                </a:path>
              </a:pathLst>
            </a:custGeom>
            <a:solidFill>
              <a:srgbClr val="FFFFFF"/>
            </a:solidFill>
            <a:ln w="12700" cap="flat">
              <a:noFill/>
              <a:miter lim="400000"/>
            </a:ln>
            <a:effectLst/>
          </p:spPr>
          <p:txBody>
            <a:bodyPr wrap="square" lIns="50800" tIns="50800" rIns="50800" bIns="50800" numCol="1" anchor="ctr">
              <a:noAutofit/>
            </a:bodyPr>
            <a:lstStyle/>
            <a:p>
              <a:pPr algn="ctr">
                <a:lnSpc>
                  <a:spcPct val="80000"/>
                </a:lnSpc>
                <a:spcBef>
                  <a:spcPts val="0"/>
                </a:spcBef>
                <a:defRPr b="0" cap="all" sz="4000">
                  <a:latin typeface="+mn-lt"/>
                  <a:ea typeface="+mn-ea"/>
                  <a:cs typeface="+mn-cs"/>
                  <a:sym typeface="DIN Condensed Bold"/>
                </a:defRPr>
              </a:pPr>
            </a:p>
          </p:txBody>
        </p:sp>
        <p:sp>
          <p:nvSpPr>
            <p:cNvPr id="325" name="Rectangle"/>
            <p:cNvSpPr/>
            <p:nvPr/>
          </p:nvSpPr>
          <p:spPr>
            <a:xfrm>
              <a:off x="0" y="0"/>
              <a:ext cx="7899400" cy="4333883"/>
            </a:xfrm>
            <a:prstGeom prst="rect">
              <a:avLst/>
            </a:prstGeom>
            <a:solidFill>
              <a:srgbClr val="263238"/>
            </a:solidFill>
            <a:ln w="12700" cap="flat">
              <a:noFill/>
              <a:miter lim="400000"/>
            </a:ln>
            <a:effectLst/>
          </p:spPr>
          <p:txBody>
            <a:bodyPr wrap="square" lIns="50800" tIns="50800" rIns="50800" bIns="50800" numCol="1" anchor="ctr">
              <a:noAutofit/>
            </a:bodyPr>
            <a:lstStyle/>
            <a:p>
              <a:pPr algn="ctr">
                <a:lnSpc>
                  <a:spcPct val="80000"/>
                </a:lnSpc>
                <a:spcBef>
                  <a:spcPts val="0"/>
                </a:spcBef>
                <a:defRPr b="0" cap="all" sz="4000">
                  <a:latin typeface="+mn-lt"/>
                  <a:ea typeface="+mn-ea"/>
                  <a:cs typeface="+mn-cs"/>
                  <a:sym typeface="DIN Condensed Bold"/>
                </a:defRPr>
              </a:pPr>
            </a:p>
          </p:txBody>
        </p:sp>
      </p:grpSp>
      <p:sp>
        <p:nvSpPr>
          <p:cNvPr id="327" name="Rectangle"/>
          <p:cNvSpPr/>
          <p:nvPr/>
        </p:nvSpPr>
        <p:spPr>
          <a:xfrm>
            <a:off x="9073339" y="6846054"/>
            <a:ext cx="2112800" cy="61962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28" name="Rectangle"/>
          <p:cNvSpPr/>
          <p:nvPr/>
        </p:nvSpPr>
        <p:spPr>
          <a:xfrm>
            <a:off x="9073339" y="7835073"/>
            <a:ext cx="3083904" cy="61962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29" name="Rectangle"/>
          <p:cNvSpPr/>
          <p:nvPr/>
        </p:nvSpPr>
        <p:spPr>
          <a:xfrm>
            <a:off x="9073339" y="8824092"/>
            <a:ext cx="2482894" cy="61961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310"/>
                                        </p:tgtEl>
                                        <p:attrNameLst>
                                          <p:attrName>style.visibility</p:attrName>
                                        </p:attrNameLst>
                                      </p:cBhvr>
                                      <p:to>
                                        <p:strVal val="visible"/>
                                      </p:to>
                                    </p:set>
                                    <p:animEffect filter="box(out)" transition="in">
                                      <p:cBhvr>
                                        <p:cTn id="7" dur="800"/>
                                        <p:tgtEl>
                                          <p:spTgt spid="310"/>
                                        </p:tgtEl>
                                      </p:cBhvr>
                                    </p:animEffect>
                                  </p:childTnLst>
                                </p:cTn>
                              </p:par>
                            </p:childTnLst>
                          </p:cTn>
                        </p:par>
                        <p:par>
                          <p:cTn id="8" fill="hold">
                            <p:stCondLst>
                              <p:cond delay="800"/>
                            </p:stCondLst>
                            <p:childTnLst>
                              <p:par>
                                <p:cTn id="9" presetClass="entr" nodeType="afterEffect" presetSubtype="16" presetID="23" grpId="2" fill="hold">
                                  <p:stCondLst>
                                    <p:cond delay="0"/>
                                  </p:stCondLst>
                                  <p:iterate type="el" backwards="0">
                                    <p:tmAbs val="0"/>
                                  </p:iterate>
                                  <p:childTnLst>
                                    <p:set>
                                      <p:cBhvr>
                                        <p:cTn id="10" fill="hold"/>
                                        <p:tgtEl>
                                          <p:spTgt spid="312"/>
                                        </p:tgtEl>
                                        <p:attrNameLst>
                                          <p:attrName>style.visibility</p:attrName>
                                        </p:attrNameLst>
                                      </p:cBhvr>
                                      <p:to>
                                        <p:strVal val="visible"/>
                                      </p:to>
                                    </p:set>
                                    <p:anim calcmode="lin" valueType="num">
                                      <p:cBhvr>
                                        <p:cTn id="11" dur="450" fill="hold"/>
                                        <p:tgtEl>
                                          <p:spTgt spid="312"/>
                                        </p:tgtEl>
                                        <p:attrNameLst>
                                          <p:attrName>ppt_w</p:attrName>
                                        </p:attrNameLst>
                                      </p:cBhvr>
                                      <p:tavLst>
                                        <p:tav tm="0">
                                          <p:val>
                                            <p:fltVal val="0"/>
                                          </p:val>
                                        </p:tav>
                                        <p:tav tm="100000">
                                          <p:val>
                                            <p:strVal val="#ppt_w"/>
                                          </p:val>
                                        </p:tav>
                                      </p:tavLst>
                                    </p:anim>
                                    <p:anim calcmode="lin" valueType="num">
                                      <p:cBhvr>
                                        <p:cTn id="12" dur="450" fill="hold"/>
                                        <p:tgtEl>
                                          <p:spTgt spid="312"/>
                                        </p:tgtEl>
                                        <p:attrNameLst>
                                          <p:attrName>ppt_h</p:attrName>
                                        </p:attrNameLst>
                                      </p:cBhvr>
                                      <p:tavLst>
                                        <p:tav tm="0">
                                          <p:val>
                                            <p:fltVal val="0"/>
                                          </p:val>
                                        </p:tav>
                                        <p:tav tm="100000">
                                          <p:val>
                                            <p:strVal val="#ppt_h"/>
                                          </p:val>
                                        </p:tav>
                                      </p:tavLst>
                                    </p:anim>
                                  </p:childTnLst>
                                </p:cTn>
                              </p:par>
                            </p:childTnLst>
                          </p:cTn>
                        </p:par>
                        <p:par>
                          <p:cTn id="13" fill="hold">
                            <p:stCondLst>
                              <p:cond delay="1250"/>
                            </p:stCondLst>
                            <p:childTnLst>
                              <p:par>
                                <p:cTn id="14" presetClass="entr" nodeType="afterEffect" presetSubtype="32" presetID="23" grpId="3" fill="hold">
                                  <p:stCondLst>
                                    <p:cond delay="0"/>
                                  </p:stCondLst>
                                  <p:iterate type="el" backwards="0">
                                    <p:tmAbs val="0"/>
                                  </p:iterate>
                                  <p:childTnLst>
                                    <p:set>
                                      <p:cBhvr>
                                        <p:cTn id="15" fill="hold"/>
                                        <p:tgtEl>
                                          <p:spTgt spid="321"/>
                                        </p:tgtEl>
                                        <p:attrNameLst>
                                          <p:attrName>style.visibility</p:attrName>
                                        </p:attrNameLst>
                                      </p:cBhvr>
                                      <p:to>
                                        <p:strVal val="visible"/>
                                      </p:to>
                                    </p:set>
                                    <p:anim calcmode="lin" valueType="num">
                                      <p:cBhvr>
                                        <p:cTn id="16" dur="900" fill="hold"/>
                                        <p:tgtEl>
                                          <p:spTgt spid="321"/>
                                        </p:tgtEl>
                                        <p:attrNameLst>
                                          <p:attrName>ppt_w</p:attrName>
                                        </p:attrNameLst>
                                      </p:cBhvr>
                                      <p:tavLst>
                                        <p:tav tm="0">
                                          <p:val>
                                            <p:strVal val="4*#ppt_w"/>
                                          </p:val>
                                        </p:tav>
                                        <p:tav tm="100000">
                                          <p:val>
                                            <p:strVal val="#ppt_w"/>
                                          </p:val>
                                        </p:tav>
                                      </p:tavLst>
                                    </p:anim>
                                    <p:anim calcmode="lin" valueType="num">
                                      <p:cBhvr>
                                        <p:cTn id="17" dur="900" fill="hold"/>
                                        <p:tgtEl>
                                          <p:spTgt spid="321"/>
                                        </p:tgtEl>
                                        <p:attrNameLst>
                                          <p:attrName>ppt_h</p:attrName>
                                        </p:attrNameLst>
                                      </p:cBhvr>
                                      <p:tavLst>
                                        <p:tav tm="0">
                                          <p:val>
                                            <p:strVal val="4*#ppt_h"/>
                                          </p:val>
                                        </p:tav>
                                        <p:tav tm="100000">
                                          <p:val>
                                            <p:strVal val="#ppt_h"/>
                                          </p:val>
                                        </p:tav>
                                      </p:tavLst>
                                    </p:anim>
                                  </p:childTnLst>
                                </p:cTn>
                              </p:par>
                            </p:childTnLst>
                          </p:cTn>
                        </p:par>
                        <p:par>
                          <p:cTn id="18" fill="hold">
                            <p:stCondLst>
                              <p:cond delay="2150"/>
                            </p:stCondLst>
                            <p:childTnLst>
                              <p:par>
                                <p:cTn id="19" presetClass="entr" nodeType="afterEffect" presetSubtype="32" presetID="4" grpId="4" fill="hold">
                                  <p:stCondLst>
                                    <p:cond delay="300"/>
                                  </p:stCondLst>
                                  <p:iterate type="el" backwards="0">
                                    <p:tmAbs val="0"/>
                                  </p:iterate>
                                  <p:childTnLst>
                                    <p:set>
                                      <p:cBhvr>
                                        <p:cTn id="20" fill="hold"/>
                                        <p:tgtEl>
                                          <p:spTgt spid="309"/>
                                        </p:tgtEl>
                                        <p:attrNameLst>
                                          <p:attrName>style.visibility</p:attrName>
                                        </p:attrNameLst>
                                      </p:cBhvr>
                                      <p:to>
                                        <p:strVal val="visible"/>
                                      </p:to>
                                    </p:set>
                                    <p:animEffect filter="box(out)" transition="in">
                                      <p:cBhvr>
                                        <p:cTn id="21" dur="800"/>
                                        <p:tgtEl>
                                          <p:spTgt spid="309"/>
                                        </p:tgtEl>
                                      </p:cBhvr>
                                    </p:animEffect>
                                  </p:childTnLst>
                                </p:cTn>
                              </p:par>
                            </p:childTnLst>
                          </p:cTn>
                        </p:par>
                        <p:par>
                          <p:cTn id="22" fill="hold">
                            <p:stCondLst>
                              <p:cond delay="3250"/>
                            </p:stCondLst>
                            <p:childTnLst>
                              <p:par>
                                <p:cTn id="23" presetClass="entr" nodeType="afterEffect" presetSubtype="16" presetID="23" grpId="5" fill="hold">
                                  <p:stCondLst>
                                    <p:cond delay="0"/>
                                  </p:stCondLst>
                                  <p:iterate type="el" backwards="0">
                                    <p:tmAbs val="0"/>
                                  </p:iterate>
                                  <p:childTnLst>
                                    <p:set>
                                      <p:cBhvr>
                                        <p:cTn id="24" fill="hold"/>
                                        <p:tgtEl>
                                          <p:spTgt spid="313"/>
                                        </p:tgtEl>
                                        <p:attrNameLst>
                                          <p:attrName>style.visibility</p:attrName>
                                        </p:attrNameLst>
                                      </p:cBhvr>
                                      <p:to>
                                        <p:strVal val="visible"/>
                                      </p:to>
                                    </p:set>
                                    <p:anim calcmode="lin" valueType="num">
                                      <p:cBhvr>
                                        <p:cTn id="25" dur="450" fill="hold"/>
                                        <p:tgtEl>
                                          <p:spTgt spid="313"/>
                                        </p:tgtEl>
                                        <p:attrNameLst>
                                          <p:attrName>ppt_w</p:attrName>
                                        </p:attrNameLst>
                                      </p:cBhvr>
                                      <p:tavLst>
                                        <p:tav tm="0">
                                          <p:val>
                                            <p:fltVal val="0"/>
                                          </p:val>
                                        </p:tav>
                                        <p:tav tm="100000">
                                          <p:val>
                                            <p:strVal val="#ppt_w"/>
                                          </p:val>
                                        </p:tav>
                                      </p:tavLst>
                                    </p:anim>
                                    <p:anim calcmode="lin" valueType="num">
                                      <p:cBhvr>
                                        <p:cTn id="26" dur="450" fill="hold"/>
                                        <p:tgtEl>
                                          <p:spTgt spid="313"/>
                                        </p:tgtEl>
                                        <p:attrNameLst>
                                          <p:attrName>ppt_h</p:attrName>
                                        </p:attrNameLst>
                                      </p:cBhvr>
                                      <p:tavLst>
                                        <p:tav tm="0">
                                          <p:val>
                                            <p:fltVal val="0"/>
                                          </p:val>
                                        </p:tav>
                                        <p:tav tm="100000">
                                          <p:val>
                                            <p:strVal val="#ppt_h"/>
                                          </p:val>
                                        </p:tav>
                                      </p:tavLst>
                                    </p:anim>
                                  </p:childTnLst>
                                </p:cTn>
                              </p:par>
                            </p:childTnLst>
                          </p:cTn>
                        </p:par>
                        <p:par>
                          <p:cTn id="27" fill="hold">
                            <p:stCondLst>
                              <p:cond delay="3700"/>
                            </p:stCondLst>
                            <p:childTnLst>
                              <p:par>
                                <p:cTn id="28" presetClass="entr" nodeType="afterEffect" presetSubtype="32" presetID="23" grpId="6" fill="hold">
                                  <p:stCondLst>
                                    <p:cond delay="0"/>
                                  </p:stCondLst>
                                  <p:iterate type="el" backwards="0">
                                    <p:tmAbs val="0"/>
                                  </p:iterate>
                                  <p:childTnLst>
                                    <p:set>
                                      <p:cBhvr>
                                        <p:cTn id="29" fill="hold"/>
                                        <p:tgtEl>
                                          <p:spTgt spid="322"/>
                                        </p:tgtEl>
                                        <p:attrNameLst>
                                          <p:attrName>style.visibility</p:attrName>
                                        </p:attrNameLst>
                                      </p:cBhvr>
                                      <p:to>
                                        <p:strVal val="visible"/>
                                      </p:to>
                                    </p:set>
                                    <p:anim calcmode="lin" valueType="num">
                                      <p:cBhvr>
                                        <p:cTn id="30" dur="900" fill="hold"/>
                                        <p:tgtEl>
                                          <p:spTgt spid="322"/>
                                        </p:tgtEl>
                                        <p:attrNameLst>
                                          <p:attrName>ppt_w</p:attrName>
                                        </p:attrNameLst>
                                      </p:cBhvr>
                                      <p:tavLst>
                                        <p:tav tm="0">
                                          <p:val>
                                            <p:strVal val="4*#ppt_w"/>
                                          </p:val>
                                        </p:tav>
                                        <p:tav tm="100000">
                                          <p:val>
                                            <p:strVal val="#ppt_w"/>
                                          </p:val>
                                        </p:tav>
                                      </p:tavLst>
                                    </p:anim>
                                    <p:anim calcmode="lin" valueType="num">
                                      <p:cBhvr>
                                        <p:cTn id="31" dur="900" fill="hold"/>
                                        <p:tgtEl>
                                          <p:spTgt spid="322"/>
                                        </p:tgtEl>
                                        <p:attrNameLst>
                                          <p:attrName>ppt_h</p:attrName>
                                        </p:attrNameLst>
                                      </p:cBhvr>
                                      <p:tavLst>
                                        <p:tav tm="0">
                                          <p:val>
                                            <p:strVal val="4*#ppt_h"/>
                                          </p:val>
                                        </p:tav>
                                        <p:tav tm="100000">
                                          <p:val>
                                            <p:strVal val="#ppt_h"/>
                                          </p:val>
                                        </p:tav>
                                      </p:tavLst>
                                    </p:anim>
                                  </p:childTnLst>
                                </p:cTn>
                              </p:par>
                            </p:childTnLst>
                          </p:cTn>
                        </p:par>
                        <p:par>
                          <p:cTn id="32" fill="hold">
                            <p:stCondLst>
                              <p:cond delay="4600"/>
                            </p:stCondLst>
                            <p:childTnLst>
                              <p:par>
                                <p:cTn id="33" presetClass="entr" nodeType="afterEffect" presetSubtype="32" presetID="4" grpId="7" fill="hold">
                                  <p:stCondLst>
                                    <p:cond delay="300"/>
                                  </p:stCondLst>
                                  <p:iterate type="el" backwards="0">
                                    <p:tmAbs val="0"/>
                                  </p:iterate>
                                  <p:childTnLst>
                                    <p:set>
                                      <p:cBhvr>
                                        <p:cTn id="34" fill="hold"/>
                                        <p:tgtEl>
                                          <p:spTgt spid="308"/>
                                        </p:tgtEl>
                                        <p:attrNameLst>
                                          <p:attrName>style.visibility</p:attrName>
                                        </p:attrNameLst>
                                      </p:cBhvr>
                                      <p:to>
                                        <p:strVal val="visible"/>
                                      </p:to>
                                    </p:set>
                                    <p:animEffect filter="box(out)" transition="in">
                                      <p:cBhvr>
                                        <p:cTn id="35" dur="800"/>
                                        <p:tgtEl>
                                          <p:spTgt spid="308"/>
                                        </p:tgtEl>
                                      </p:cBhvr>
                                    </p:animEffect>
                                  </p:childTnLst>
                                </p:cTn>
                              </p:par>
                            </p:childTnLst>
                          </p:cTn>
                        </p:par>
                        <p:par>
                          <p:cTn id="36" fill="hold">
                            <p:stCondLst>
                              <p:cond delay="5700"/>
                            </p:stCondLst>
                            <p:childTnLst>
                              <p:par>
                                <p:cTn id="37" presetClass="entr" nodeType="afterEffect" presetSubtype="16" presetID="23" grpId="8" fill="hold">
                                  <p:stCondLst>
                                    <p:cond delay="0"/>
                                  </p:stCondLst>
                                  <p:iterate type="el" backwards="0">
                                    <p:tmAbs val="0"/>
                                  </p:iterate>
                                  <p:childTnLst>
                                    <p:set>
                                      <p:cBhvr>
                                        <p:cTn id="38" fill="hold"/>
                                        <p:tgtEl>
                                          <p:spTgt spid="314"/>
                                        </p:tgtEl>
                                        <p:attrNameLst>
                                          <p:attrName>style.visibility</p:attrName>
                                        </p:attrNameLst>
                                      </p:cBhvr>
                                      <p:to>
                                        <p:strVal val="visible"/>
                                      </p:to>
                                    </p:set>
                                    <p:anim calcmode="lin" valueType="num">
                                      <p:cBhvr>
                                        <p:cTn id="39" dur="450" fill="hold"/>
                                        <p:tgtEl>
                                          <p:spTgt spid="314"/>
                                        </p:tgtEl>
                                        <p:attrNameLst>
                                          <p:attrName>ppt_w</p:attrName>
                                        </p:attrNameLst>
                                      </p:cBhvr>
                                      <p:tavLst>
                                        <p:tav tm="0">
                                          <p:val>
                                            <p:fltVal val="0"/>
                                          </p:val>
                                        </p:tav>
                                        <p:tav tm="100000">
                                          <p:val>
                                            <p:strVal val="#ppt_w"/>
                                          </p:val>
                                        </p:tav>
                                      </p:tavLst>
                                    </p:anim>
                                    <p:anim calcmode="lin" valueType="num">
                                      <p:cBhvr>
                                        <p:cTn id="40" dur="450" fill="hold"/>
                                        <p:tgtEl>
                                          <p:spTgt spid="314"/>
                                        </p:tgtEl>
                                        <p:attrNameLst>
                                          <p:attrName>ppt_h</p:attrName>
                                        </p:attrNameLst>
                                      </p:cBhvr>
                                      <p:tavLst>
                                        <p:tav tm="0">
                                          <p:val>
                                            <p:fltVal val="0"/>
                                          </p:val>
                                        </p:tav>
                                        <p:tav tm="100000">
                                          <p:val>
                                            <p:strVal val="#ppt_h"/>
                                          </p:val>
                                        </p:tav>
                                      </p:tavLst>
                                    </p:anim>
                                  </p:childTnLst>
                                </p:cTn>
                              </p:par>
                            </p:childTnLst>
                          </p:cTn>
                        </p:par>
                        <p:par>
                          <p:cTn id="41" fill="hold">
                            <p:stCondLst>
                              <p:cond delay="6150"/>
                            </p:stCondLst>
                            <p:childTnLst>
                              <p:par>
                                <p:cTn id="42" presetClass="entr" nodeType="afterEffect" presetSubtype="32" presetID="23" grpId="9" fill="hold">
                                  <p:stCondLst>
                                    <p:cond delay="0"/>
                                  </p:stCondLst>
                                  <p:iterate type="el" backwards="0">
                                    <p:tmAbs val="0"/>
                                  </p:iterate>
                                  <p:childTnLst>
                                    <p:set>
                                      <p:cBhvr>
                                        <p:cTn id="43" fill="hold"/>
                                        <p:tgtEl>
                                          <p:spTgt spid="323"/>
                                        </p:tgtEl>
                                        <p:attrNameLst>
                                          <p:attrName>style.visibility</p:attrName>
                                        </p:attrNameLst>
                                      </p:cBhvr>
                                      <p:to>
                                        <p:strVal val="visible"/>
                                      </p:to>
                                    </p:set>
                                    <p:anim calcmode="lin" valueType="num">
                                      <p:cBhvr>
                                        <p:cTn id="44" dur="900" fill="hold"/>
                                        <p:tgtEl>
                                          <p:spTgt spid="323"/>
                                        </p:tgtEl>
                                        <p:attrNameLst>
                                          <p:attrName>ppt_w</p:attrName>
                                        </p:attrNameLst>
                                      </p:cBhvr>
                                      <p:tavLst>
                                        <p:tav tm="0">
                                          <p:val>
                                            <p:strVal val="4*#ppt_w"/>
                                          </p:val>
                                        </p:tav>
                                        <p:tav tm="100000">
                                          <p:val>
                                            <p:strVal val="#ppt_w"/>
                                          </p:val>
                                        </p:tav>
                                      </p:tavLst>
                                    </p:anim>
                                    <p:anim calcmode="lin" valueType="num">
                                      <p:cBhvr>
                                        <p:cTn id="45" dur="900" fill="hold"/>
                                        <p:tgtEl>
                                          <p:spTgt spid="323"/>
                                        </p:tgtEl>
                                        <p:attrNameLst>
                                          <p:attrName>ppt_h</p:attrName>
                                        </p:attrNameLst>
                                      </p:cBhvr>
                                      <p:tavLst>
                                        <p:tav tm="0">
                                          <p:val>
                                            <p:strVal val="4*#ppt_h"/>
                                          </p:val>
                                        </p:tav>
                                        <p:tav tm="100000">
                                          <p:val>
                                            <p:strVal val="#ppt_h"/>
                                          </p:val>
                                        </p:tav>
                                      </p:tavLst>
                                    </p:anim>
                                  </p:childTnLst>
                                </p:cTn>
                              </p:par>
                            </p:childTnLst>
                          </p:cTn>
                        </p:par>
                        <p:par>
                          <p:cTn id="46" fill="hold">
                            <p:stCondLst>
                              <p:cond delay="7050"/>
                            </p:stCondLst>
                            <p:childTnLst>
                              <p:par>
                                <p:cTn id="47" presetClass="entr" nodeType="afterEffect" presetID="9" grpId="10" fill="hold">
                                  <p:stCondLst>
                                    <p:cond delay="0"/>
                                  </p:stCondLst>
                                  <p:iterate type="el" backwards="0">
                                    <p:tmAbs val="0"/>
                                  </p:iterate>
                                  <p:childTnLst>
                                    <p:set>
                                      <p:cBhvr>
                                        <p:cTn id="48" fill="hold"/>
                                        <p:tgtEl>
                                          <p:spTgt spid="311"/>
                                        </p:tgtEl>
                                        <p:attrNameLst>
                                          <p:attrName>style.visibility</p:attrName>
                                        </p:attrNameLst>
                                      </p:cBhvr>
                                      <p:to>
                                        <p:strVal val="visible"/>
                                      </p:to>
                                    </p:set>
                                    <p:animEffect filter="dissolve" transition="in">
                                      <p:cBhvr>
                                        <p:cTn id="49" dur="800"/>
                                        <p:tgtEl>
                                          <p:spTgt spid="311"/>
                                        </p:tgtEl>
                                      </p:cBhvr>
                                    </p:animEffect>
                                  </p:childTnLst>
                                </p:cTn>
                              </p:par>
                            </p:childTnLst>
                          </p:cTn>
                        </p:par>
                        <p:par>
                          <p:cTn id="50" fill="hold">
                            <p:stCondLst>
                              <p:cond delay="7850"/>
                            </p:stCondLst>
                            <p:childTnLst>
                              <p:par>
                                <p:cTn id="51" presetClass="entr" nodeType="afterEffect" presetSubtype="16" presetID="23" grpId="11" fill="hold">
                                  <p:stCondLst>
                                    <p:cond delay="0"/>
                                  </p:stCondLst>
                                  <p:iterate type="el" backwards="0">
                                    <p:tmAbs val="0"/>
                                  </p:iterate>
                                  <p:childTnLst>
                                    <p:set>
                                      <p:cBhvr>
                                        <p:cTn id="52" fill="hold"/>
                                        <p:tgtEl>
                                          <p:spTgt spid="326"/>
                                        </p:tgtEl>
                                        <p:attrNameLst>
                                          <p:attrName>style.visibility</p:attrName>
                                        </p:attrNameLst>
                                      </p:cBhvr>
                                      <p:to>
                                        <p:strVal val="visible"/>
                                      </p:to>
                                    </p:set>
                                    <p:anim calcmode="lin" valueType="num">
                                      <p:cBhvr>
                                        <p:cTn id="53" dur="1250" fill="hold"/>
                                        <p:tgtEl>
                                          <p:spTgt spid="326"/>
                                        </p:tgtEl>
                                        <p:attrNameLst>
                                          <p:attrName>ppt_w</p:attrName>
                                        </p:attrNameLst>
                                      </p:cBhvr>
                                      <p:tavLst>
                                        <p:tav tm="0">
                                          <p:val>
                                            <p:fltVal val="0"/>
                                          </p:val>
                                        </p:tav>
                                        <p:tav tm="100000">
                                          <p:val>
                                            <p:strVal val="#ppt_w"/>
                                          </p:val>
                                        </p:tav>
                                      </p:tavLst>
                                    </p:anim>
                                    <p:anim calcmode="lin" valueType="num">
                                      <p:cBhvr>
                                        <p:cTn id="54" dur="1250" fill="hold"/>
                                        <p:tgtEl>
                                          <p:spTgt spid="326"/>
                                        </p:tgtEl>
                                        <p:attrNameLst>
                                          <p:attrName>ppt_h</p:attrName>
                                        </p:attrNameLst>
                                      </p:cBhvr>
                                      <p:tavLst>
                                        <p:tav tm="0">
                                          <p:val>
                                            <p:fltVal val="0"/>
                                          </p:val>
                                        </p:tav>
                                        <p:tav tm="100000">
                                          <p:val>
                                            <p:strVal val="#ppt_h"/>
                                          </p:val>
                                        </p:tav>
                                      </p:tavLst>
                                    </p:anim>
                                  </p:childTnLst>
                                </p:cTn>
                              </p:par>
                            </p:childTnLst>
                          </p:cTn>
                        </p:par>
                        <p:par>
                          <p:cTn id="55" fill="hold">
                            <p:stCondLst>
                              <p:cond delay="9100"/>
                            </p:stCondLst>
                            <p:childTnLst>
                              <p:par>
                                <p:cTn id="56" presetClass="entr" nodeType="afterEffect" presetSubtype="16" presetID="23" grpId="15" fill="hold">
                                  <p:stCondLst>
                                    <p:cond delay="0"/>
                                  </p:stCondLst>
                                  <p:iterate type="wd" backwards="0">
                                    <p:tmAbs val="0"/>
                                  </p:iterate>
                                  <p:childTnLst>
                                    <p:set>
                                      <p:cBhvr>
                                        <p:cTn id="57" fill="hold"/>
                                        <p:tgtEl>
                                          <p:spTgt spid="315"/>
                                        </p:tgtEl>
                                        <p:attrNameLst>
                                          <p:attrName>style.visibility</p:attrName>
                                        </p:attrNameLst>
                                      </p:cBhvr>
                                      <p:to>
                                        <p:strVal val="visible"/>
                                      </p:to>
                                    </p:set>
                                    <p:anim calcmode="lin" valueType="num">
                                      <p:cBhvr>
                                        <p:cTn id="58" dur="400" fill="hold"/>
                                        <p:tgtEl>
                                          <p:spTgt spid="315"/>
                                        </p:tgtEl>
                                        <p:attrNameLst>
                                          <p:attrName>ppt_w</p:attrName>
                                        </p:attrNameLst>
                                      </p:cBhvr>
                                      <p:tavLst>
                                        <p:tav tm="0">
                                          <p:val>
                                            <p:fltVal val="0"/>
                                          </p:val>
                                        </p:tav>
                                        <p:tav tm="100000">
                                          <p:val>
                                            <p:strVal val="#ppt_w"/>
                                          </p:val>
                                        </p:tav>
                                      </p:tavLst>
                                    </p:anim>
                                    <p:anim calcmode="lin" valueType="num">
                                      <p:cBhvr>
                                        <p:cTn id="59" dur="400" fill="hold"/>
                                        <p:tgtEl>
                                          <p:spTgt spid="315"/>
                                        </p:tgtEl>
                                        <p:attrNameLst>
                                          <p:attrName>ppt_h</p:attrName>
                                        </p:attrNameLst>
                                      </p:cBhvr>
                                      <p:tavLst>
                                        <p:tav tm="0">
                                          <p:val>
                                            <p:fltVal val="0"/>
                                          </p:val>
                                        </p:tav>
                                        <p:tav tm="100000">
                                          <p:val>
                                            <p:strVal val="#ppt_h"/>
                                          </p:val>
                                        </p:tav>
                                      </p:tavLst>
                                    </p:anim>
                                  </p:childTnLst>
                                </p:cTn>
                              </p:par>
                            </p:childTnLst>
                          </p:cTn>
                        </p:par>
                        <p:par>
                          <p:cTn id="60" fill="hold">
                            <p:stCondLst>
                              <p:cond delay="9500"/>
                            </p:stCondLst>
                            <p:childTnLst>
                              <p:par>
                                <p:cTn id="61" presetClass="entr" nodeType="afterEffect" presetSubtype="16" presetID="23" grpId="16" fill="hold">
                                  <p:stCondLst>
                                    <p:cond delay="0"/>
                                  </p:stCondLst>
                                  <p:iterate type="wd" backwards="0">
                                    <p:tmAbs val="0"/>
                                  </p:iterate>
                                  <p:childTnLst>
                                    <p:set>
                                      <p:cBhvr>
                                        <p:cTn id="62" fill="hold"/>
                                        <p:tgtEl>
                                          <p:spTgt spid="316"/>
                                        </p:tgtEl>
                                        <p:attrNameLst>
                                          <p:attrName>style.visibility</p:attrName>
                                        </p:attrNameLst>
                                      </p:cBhvr>
                                      <p:to>
                                        <p:strVal val="visible"/>
                                      </p:to>
                                    </p:set>
                                    <p:anim calcmode="lin" valueType="num">
                                      <p:cBhvr>
                                        <p:cTn id="63" dur="400" fill="hold"/>
                                        <p:tgtEl>
                                          <p:spTgt spid="316"/>
                                        </p:tgtEl>
                                        <p:attrNameLst>
                                          <p:attrName>ppt_w</p:attrName>
                                        </p:attrNameLst>
                                      </p:cBhvr>
                                      <p:tavLst>
                                        <p:tav tm="0">
                                          <p:val>
                                            <p:fltVal val="0"/>
                                          </p:val>
                                        </p:tav>
                                        <p:tav tm="100000">
                                          <p:val>
                                            <p:strVal val="#ppt_w"/>
                                          </p:val>
                                        </p:tav>
                                      </p:tavLst>
                                    </p:anim>
                                    <p:anim calcmode="lin" valueType="num">
                                      <p:cBhvr>
                                        <p:cTn id="64" dur="400" fill="hold"/>
                                        <p:tgtEl>
                                          <p:spTgt spid="316"/>
                                        </p:tgtEl>
                                        <p:attrNameLst>
                                          <p:attrName>ppt_h</p:attrName>
                                        </p:attrNameLst>
                                      </p:cBhvr>
                                      <p:tavLst>
                                        <p:tav tm="0">
                                          <p:val>
                                            <p:fltVal val="0"/>
                                          </p:val>
                                        </p:tav>
                                        <p:tav tm="100000">
                                          <p:val>
                                            <p:strVal val="#ppt_h"/>
                                          </p:val>
                                        </p:tav>
                                      </p:tavLst>
                                    </p:anim>
                                  </p:childTnLst>
                                </p:cTn>
                              </p:par>
                            </p:childTnLst>
                          </p:cTn>
                        </p:par>
                        <p:par>
                          <p:cTn id="65" fill="hold">
                            <p:stCondLst>
                              <p:cond delay="9900"/>
                            </p:stCondLst>
                            <p:childTnLst>
                              <p:par>
                                <p:cTn id="66" presetClass="entr" nodeType="afterEffect" presetSubtype="16" presetID="23" grpId="17" fill="hold">
                                  <p:stCondLst>
                                    <p:cond delay="0"/>
                                  </p:stCondLst>
                                  <p:iterate type="wd" backwards="0">
                                    <p:tmAbs val="0"/>
                                  </p:iterate>
                                  <p:childTnLst>
                                    <p:set>
                                      <p:cBhvr>
                                        <p:cTn id="67" fill="hold"/>
                                        <p:tgtEl>
                                          <p:spTgt spid="317"/>
                                        </p:tgtEl>
                                        <p:attrNameLst>
                                          <p:attrName>style.visibility</p:attrName>
                                        </p:attrNameLst>
                                      </p:cBhvr>
                                      <p:to>
                                        <p:strVal val="visible"/>
                                      </p:to>
                                    </p:set>
                                    <p:anim calcmode="lin" valueType="num">
                                      <p:cBhvr>
                                        <p:cTn id="68" dur="400" fill="hold"/>
                                        <p:tgtEl>
                                          <p:spTgt spid="317"/>
                                        </p:tgtEl>
                                        <p:attrNameLst>
                                          <p:attrName>ppt_w</p:attrName>
                                        </p:attrNameLst>
                                      </p:cBhvr>
                                      <p:tavLst>
                                        <p:tav tm="0">
                                          <p:val>
                                            <p:fltVal val="0"/>
                                          </p:val>
                                        </p:tav>
                                        <p:tav tm="100000">
                                          <p:val>
                                            <p:strVal val="#ppt_w"/>
                                          </p:val>
                                        </p:tav>
                                      </p:tavLst>
                                    </p:anim>
                                    <p:anim calcmode="lin" valueType="num">
                                      <p:cBhvr>
                                        <p:cTn id="69" dur="400" fill="hold"/>
                                        <p:tgtEl>
                                          <p:spTgt spid="317"/>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Class="emph" nodeType="clickEffect" presetSubtype="0" presetID="32" grpId="18" fill="hold">
                                  <p:stCondLst>
                                    <p:cond delay="0"/>
                                  </p:stCondLst>
                                  <p:childTnLst>
                                    <p:animRot by="300000">
                                      <p:cBhvr>
                                        <p:cTn id="73" dur="20" fill="hold">
                                          <p:stCondLst>
                                            <p:cond delay="0"/>
                                          </p:stCondLst>
                                        </p:cTn>
                                        <p:tgtEl>
                                          <p:spTgt spid="311"/>
                                        </p:tgtEl>
                                        <p:attrNameLst>
                                          <p:attrName>r</p:attrName>
                                        </p:attrNameLst>
                                      </p:cBhvr>
                                    </p:animRot>
                                    <p:animRot by="-600000">
                                      <p:cBhvr>
                                        <p:cTn id="74" dur="40" fill="hold">
                                          <p:stCondLst>
                                            <p:cond delay="40"/>
                                          </p:stCondLst>
                                        </p:cTn>
                                        <p:tgtEl>
                                          <p:spTgt spid="311"/>
                                        </p:tgtEl>
                                        <p:attrNameLst>
                                          <p:attrName>r</p:attrName>
                                        </p:attrNameLst>
                                      </p:cBhvr>
                                    </p:animRot>
                                    <p:animRot by="600000">
                                      <p:cBhvr>
                                        <p:cTn id="75" dur="40" fill="hold">
                                          <p:stCondLst>
                                            <p:cond delay="80"/>
                                          </p:stCondLst>
                                        </p:cTn>
                                        <p:tgtEl>
                                          <p:spTgt spid="311"/>
                                        </p:tgtEl>
                                        <p:attrNameLst>
                                          <p:attrName>r</p:attrName>
                                        </p:attrNameLst>
                                      </p:cBhvr>
                                    </p:animRot>
                                    <p:animRot by="-600000">
                                      <p:cBhvr>
                                        <p:cTn id="76" dur="40" fill="hold">
                                          <p:stCondLst>
                                            <p:cond delay="120"/>
                                          </p:stCondLst>
                                        </p:cTn>
                                        <p:tgtEl>
                                          <p:spTgt spid="311"/>
                                        </p:tgtEl>
                                        <p:attrNameLst>
                                          <p:attrName>r</p:attrName>
                                        </p:attrNameLst>
                                      </p:cBhvr>
                                    </p:animRot>
                                    <p:animRot by="300000">
                                      <p:cBhvr>
                                        <p:cTn id="77" dur="40" fill="hold">
                                          <p:stCondLst>
                                            <p:cond delay="160"/>
                                          </p:stCondLst>
                                        </p:cTn>
                                        <p:tgtEl>
                                          <p:spTgt spid="311"/>
                                        </p:tgtEl>
                                        <p:attrNameLst>
                                          <p:attrName>r</p:attrName>
                                        </p:attrNameLst>
                                      </p:cBhvr>
                                    </p:animRot>
                                  </p:childTnLst>
                                </p:cTn>
                              </p:par>
                            </p:childTnLst>
                          </p:cTn>
                        </p:par>
                        <p:par>
                          <p:cTn id="78" fill="hold">
                            <p:stCondLst>
                              <p:cond delay="200"/>
                            </p:stCondLst>
                            <p:childTnLst>
                              <p:par>
                                <p:cTn id="79" presetClass="entr" nodeType="afterEffect" presetSubtype="32" presetID="4" grpId="19" fill="hold">
                                  <p:stCondLst>
                                    <p:cond delay="0"/>
                                  </p:stCondLst>
                                  <p:iterate type="el" backwards="0">
                                    <p:tmAbs val="0"/>
                                  </p:iterate>
                                  <p:childTnLst>
                                    <p:set>
                                      <p:cBhvr>
                                        <p:cTn id="80" fill="hold"/>
                                        <p:tgtEl>
                                          <p:spTgt spid="319"/>
                                        </p:tgtEl>
                                        <p:attrNameLst>
                                          <p:attrName>style.visibility</p:attrName>
                                        </p:attrNameLst>
                                      </p:cBhvr>
                                      <p:to>
                                        <p:strVal val="visible"/>
                                      </p:to>
                                    </p:set>
                                    <p:animEffect filter="box(out)" transition="in">
                                      <p:cBhvr>
                                        <p:cTn id="81" dur="800"/>
                                        <p:tgtEl>
                                          <p:spTgt spid="319"/>
                                        </p:tgtEl>
                                      </p:cBhvr>
                                    </p:animEffect>
                                  </p:childTnLst>
                                </p:cTn>
                              </p:par>
                            </p:childTnLst>
                          </p:cTn>
                        </p:par>
                        <p:par>
                          <p:cTn id="82" fill="hold">
                            <p:stCondLst>
                              <p:cond delay="1000"/>
                            </p:stCondLst>
                            <p:childTnLst>
                              <p:par>
                                <p:cTn id="83" presetClass="entr" nodeType="afterEffect" presetSubtype="8" presetID="2" grpId="20" fill="hold">
                                  <p:stCondLst>
                                    <p:cond delay="300"/>
                                  </p:stCondLst>
                                  <p:iterate type="lt" backwards="0">
                                    <p:tmAbs val="0"/>
                                  </p:iterate>
                                  <p:childTnLst>
                                    <p:set>
                                      <p:cBhvr>
                                        <p:cTn id="84" fill="hold"/>
                                        <p:tgtEl>
                                          <p:spTgt spid="327"/>
                                        </p:tgtEl>
                                        <p:attrNameLst>
                                          <p:attrName>style.visibility</p:attrName>
                                        </p:attrNameLst>
                                      </p:cBhvr>
                                      <p:to>
                                        <p:strVal val="visible"/>
                                      </p:to>
                                    </p:set>
                                    <p:anim calcmode="lin" valueType="num">
                                      <p:cBhvr>
                                        <p:cTn id="85" dur="800" fill="hold"/>
                                        <p:tgtEl>
                                          <p:spTgt spid="327"/>
                                        </p:tgtEl>
                                        <p:attrNameLst>
                                          <p:attrName>ppt_x</p:attrName>
                                        </p:attrNameLst>
                                      </p:cBhvr>
                                      <p:tavLst>
                                        <p:tav tm="0">
                                          <p:val>
                                            <p:strVal val="0-#ppt_w/2"/>
                                          </p:val>
                                        </p:tav>
                                        <p:tav tm="100000">
                                          <p:val>
                                            <p:strVal val="#ppt_x"/>
                                          </p:val>
                                        </p:tav>
                                      </p:tavLst>
                                    </p:anim>
                                    <p:anim calcmode="lin" valueType="num">
                                      <p:cBhvr>
                                        <p:cTn id="86" dur="800" fill="hold"/>
                                        <p:tgtEl>
                                          <p:spTgt spid="327"/>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Class="emph" nodeType="clickEffect" presetSubtype="0" presetID="32" grpId="21" fill="hold">
                                  <p:stCondLst>
                                    <p:cond delay="0"/>
                                  </p:stCondLst>
                                  <p:childTnLst>
                                    <p:animRot by="300000">
                                      <p:cBhvr>
                                        <p:cTn id="90" dur="20" fill="hold">
                                          <p:stCondLst>
                                            <p:cond delay="0"/>
                                          </p:stCondLst>
                                        </p:cTn>
                                        <p:tgtEl>
                                          <p:spTgt spid="311"/>
                                        </p:tgtEl>
                                        <p:attrNameLst>
                                          <p:attrName>r</p:attrName>
                                        </p:attrNameLst>
                                      </p:cBhvr>
                                    </p:animRot>
                                    <p:animRot by="-600000">
                                      <p:cBhvr>
                                        <p:cTn id="91" dur="40" fill="hold">
                                          <p:stCondLst>
                                            <p:cond delay="40"/>
                                          </p:stCondLst>
                                        </p:cTn>
                                        <p:tgtEl>
                                          <p:spTgt spid="311"/>
                                        </p:tgtEl>
                                        <p:attrNameLst>
                                          <p:attrName>r</p:attrName>
                                        </p:attrNameLst>
                                      </p:cBhvr>
                                    </p:animRot>
                                    <p:animRot by="600000">
                                      <p:cBhvr>
                                        <p:cTn id="92" dur="40" fill="hold">
                                          <p:stCondLst>
                                            <p:cond delay="80"/>
                                          </p:stCondLst>
                                        </p:cTn>
                                        <p:tgtEl>
                                          <p:spTgt spid="311"/>
                                        </p:tgtEl>
                                        <p:attrNameLst>
                                          <p:attrName>r</p:attrName>
                                        </p:attrNameLst>
                                      </p:cBhvr>
                                    </p:animRot>
                                    <p:animRot by="-600000">
                                      <p:cBhvr>
                                        <p:cTn id="93" dur="40" fill="hold">
                                          <p:stCondLst>
                                            <p:cond delay="120"/>
                                          </p:stCondLst>
                                        </p:cTn>
                                        <p:tgtEl>
                                          <p:spTgt spid="311"/>
                                        </p:tgtEl>
                                        <p:attrNameLst>
                                          <p:attrName>r</p:attrName>
                                        </p:attrNameLst>
                                      </p:cBhvr>
                                    </p:animRot>
                                    <p:animRot by="300000">
                                      <p:cBhvr>
                                        <p:cTn id="94" dur="40" fill="hold">
                                          <p:stCondLst>
                                            <p:cond delay="160"/>
                                          </p:stCondLst>
                                        </p:cTn>
                                        <p:tgtEl>
                                          <p:spTgt spid="311"/>
                                        </p:tgtEl>
                                        <p:attrNameLst>
                                          <p:attrName>r</p:attrName>
                                        </p:attrNameLst>
                                      </p:cBhvr>
                                    </p:animRot>
                                  </p:childTnLst>
                                </p:cTn>
                              </p:par>
                            </p:childTnLst>
                          </p:cTn>
                        </p:par>
                        <p:par>
                          <p:cTn id="95" fill="hold">
                            <p:stCondLst>
                              <p:cond delay="200"/>
                            </p:stCondLst>
                            <p:childTnLst>
                              <p:par>
                                <p:cTn id="96" presetClass="entr" nodeType="afterEffect" presetSubtype="32" presetID="4" grpId="22" fill="hold">
                                  <p:stCondLst>
                                    <p:cond delay="0"/>
                                  </p:stCondLst>
                                  <p:iterate type="el" backwards="0">
                                    <p:tmAbs val="0"/>
                                  </p:iterate>
                                  <p:childTnLst>
                                    <p:set>
                                      <p:cBhvr>
                                        <p:cTn id="97" fill="hold"/>
                                        <p:tgtEl>
                                          <p:spTgt spid="318"/>
                                        </p:tgtEl>
                                        <p:attrNameLst>
                                          <p:attrName>style.visibility</p:attrName>
                                        </p:attrNameLst>
                                      </p:cBhvr>
                                      <p:to>
                                        <p:strVal val="visible"/>
                                      </p:to>
                                    </p:set>
                                    <p:animEffect filter="box(out)" transition="in">
                                      <p:cBhvr>
                                        <p:cTn id="98" dur="800"/>
                                        <p:tgtEl>
                                          <p:spTgt spid="318"/>
                                        </p:tgtEl>
                                      </p:cBhvr>
                                    </p:animEffect>
                                  </p:childTnLst>
                                </p:cTn>
                              </p:par>
                            </p:childTnLst>
                          </p:cTn>
                        </p:par>
                        <p:par>
                          <p:cTn id="99" fill="hold">
                            <p:stCondLst>
                              <p:cond delay="1000"/>
                            </p:stCondLst>
                            <p:childTnLst>
                              <p:par>
                                <p:cTn id="100" presetClass="entr" nodeType="afterEffect" presetSubtype="8" presetID="2" grpId="23" fill="hold">
                                  <p:stCondLst>
                                    <p:cond delay="300"/>
                                  </p:stCondLst>
                                  <p:iterate type="lt" backwards="0">
                                    <p:tmAbs val="0"/>
                                  </p:iterate>
                                  <p:childTnLst>
                                    <p:set>
                                      <p:cBhvr>
                                        <p:cTn id="101" fill="hold"/>
                                        <p:tgtEl>
                                          <p:spTgt spid="328"/>
                                        </p:tgtEl>
                                        <p:attrNameLst>
                                          <p:attrName>style.visibility</p:attrName>
                                        </p:attrNameLst>
                                      </p:cBhvr>
                                      <p:to>
                                        <p:strVal val="visible"/>
                                      </p:to>
                                    </p:set>
                                    <p:anim calcmode="lin" valueType="num">
                                      <p:cBhvr>
                                        <p:cTn id="102" dur="800" fill="hold"/>
                                        <p:tgtEl>
                                          <p:spTgt spid="328"/>
                                        </p:tgtEl>
                                        <p:attrNameLst>
                                          <p:attrName>ppt_x</p:attrName>
                                        </p:attrNameLst>
                                      </p:cBhvr>
                                      <p:tavLst>
                                        <p:tav tm="0">
                                          <p:val>
                                            <p:strVal val="0-#ppt_w/2"/>
                                          </p:val>
                                        </p:tav>
                                        <p:tav tm="100000">
                                          <p:val>
                                            <p:strVal val="#ppt_x"/>
                                          </p:val>
                                        </p:tav>
                                      </p:tavLst>
                                    </p:anim>
                                    <p:anim calcmode="lin" valueType="num">
                                      <p:cBhvr>
                                        <p:cTn id="103" dur="800" fill="hold"/>
                                        <p:tgtEl>
                                          <p:spTgt spid="328"/>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Class="emph" nodeType="clickEffect" presetSubtype="0" presetID="32" grpId="24" fill="hold">
                                  <p:stCondLst>
                                    <p:cond delay="0"/>
                                  </p:stCondLst>
                                  <p:childTnLst>
                                    <p:animRot by="300000">
                                      <p:cBhvr>
                                        <p:cTn id="107" dur="20" fill="hold">
                                          <p:stCondLst>
                                            <p:cond delay="0"/>
                                          </p:stCondLst>
                                        </p:cTn>
                                        <p:tgtEl>
                                          <p:spTgt spid="311"/>
                                        </p:tgtEl>
                                        <p:attrNameLst>
                                          <p:attrName>r</p:attrName>
                                        </p:attrNameLst>
                                      </p:cBhvr>
                                    </p:animRot>
                                    <p:animRot by="-600000">
                                      <p:cBhvr>
                                        <p:cTn id="108" dur="40" fill="hold">
                                          <p:stCondLst>
                                            <p:cond delay="40"/>
                                          </p:stCondLst>
                                        </p:cTn>
                                        <p:tgtEl>
                                          <p:spTgt spid="311"/>
                                        </p:tgtEl>
                                        <p:attrNameLst>
                                          <p:attrName>r</p:attrName>
                                        </p:attrNameLst>
                                      </p:cBhvr>
                                    </p:animRot>
                                    <p:animRot by="600000">
                                      <p:cBhvr>
                                        <p:cTn id="109" dur="40" fill="hold">
                                          <p:stCondLst>
                                            <p:cond delay="80"/>
                                          </p:stCondLst>
                                        </p:cTn>
                                        <p:tgtEl>
                                          <p:spTgt spid="311"/>
                                        </p:tgtEl>
                                        <p:attrNameLst>
                                          <p:attrName>r</p:attrName>
                                        </p:attrNameLst>
                                      </p:cBhvr>
                                    </p:animRot>
                                    <p:animRot by="-600000">
                                      <p:cBhvr>
                                        <p:cTn id="110" dur="40" fill="hold">
                                          <p:stCondLst>
                                            <p:cond delay="120"/>
                                          </p:stCondLst>
                                        </p:cTn>
                                        <p:tgtEl>
                                          <p:spTgt spid="311"/>
                                        </p:tgtEl>
                                        <p:attrNameLst>
                                          <p:attrName>r</p:attrName>
                                        </p:attrNameLst>
                                      </p:cBhvr>
                                    </p:animRot>
                                    <p:animRot by="300000">
                                      <p:cBhvr>
                                        <p:cTn id="111" dur="40" fill="hold">
                                          <p:stCondLst>
                                            <p:cond delay="160"/>
                                          </p:stCondLst>
                                        </p:cTn>
                                        <p:tgtEl>
                                          <p:spTgt spid="311"/>
                                        </p:tgtEl>
                                        <p:attrNameLst>
                                          <p:attrName>r</p:attrName>
                                        </p:attrNameLst>
                                      </p:cBhvr>
                                    </p:animRot>
                                  </p:childTnLst>
                                </p:cTn>
                              </p:par>
                            </p:childTnLst>
                          </p:cTn>
                        </p:par>
                        <p:par>
                          <p:cTn id="112" fill="hold">
                            <p:stCondLst>
                              <p:cond delay="200"/>
                            </p:stCondLst>
                            <p:childTnLst>
                              <p:par>
                                <p:cTn id="113" presetClass="entr" nodeType="afterEffect" presetSubtype="32" presetID="4" grpId="25" fill="hold">
                                  <p:stCondLst>
                                    <p:cond delay="0"/>
                                  </p:stCondLst>
                                  <p:iterate type="el" backwards="0">
                                    <p:tmAbs val="0"/>
                                  </p:iterate>
                                  <p:childTnLst>
                                    <p:set>
                                      <p:cBhvr>
                                        <p:cTn id="114" fill="hold"/>
                                        <p:tgtEl>
                                          <p:spTgt spid="320"/>
                                        </p:tgtEl>
                                        <p:attrNameLst>
                                          <p:attrName>style.visibility</p:attrName>
                                        </p:attrNameLst>
                                      </p:cBhvr>
                                      <p:to>
                                        <p:strVal val="visible"/>
                                      </p:to>
                                    </p:set>
                                    <p:animEffect filter="box(out)" transition="in">
                                      <p:cBhvr>
                                        <p:cTn id="115" dur="800"/>
                                        <p:tgtEl>
                                          <p:spTgt spid="320"/>
                                        </p:tgtEl>
                                      </p:cBhvr>
                                    </p:animEffect>
                                  </p:childTnLst>
                                </p:cTn>
                              </p:par>
                            </p:childTnLst>
                          </p:cTn>
                        </p:par>
                        <p:par>
                          <p:cTn id="116" fill="hold">
                            <p:stCondLst>
                              <p:cond delay="1000"/>
                            </p:stCondLst>
                            <p:childTnLst>
                              <p:par>
                                <p:cTn id="117" presetClass="entr" nodeType="afterEffect" presetSubtype="8" presetID="2" grpId="26" fill="hold">
                                  <p:stCondLst>
                                    <p:cond delay="300"/>
                                  </p:stCondLst>
                                  <p:iterate type="lt" backwards="0">
                                    <p:tmAbs val="0"/>
                                  </p:iterate>
                                  <p:childTnLst>
                                    <p:set>
                                      <p:cBhvr>
                                        <p:cTn id="118" fill="hold"/>
                                        <p:tgtEl>
                                          <p:spTgt spid="329"/>
                                        </p:tgtEl>
                                        <p:attrNameLst>
                                          <p:attrName>style.visibility</p:attrName>
                                        </p:attrNameLst>
                                      </p:cBhvr>
                                      <p:to>
                                        <p:strVal val="visible"/>
                                      </p:to>
                                    </p:set>
                                    <p:anim calcmode="lin" valueType="num">
                                      <p:cBhvr>
                                        <p:cTn id="119" dur="800" fill="hold"/>
                                        <p:tgtEl>
                                          <p:spTgt spid="329"/>
                                        </p:tgtEl>
                                        <p:attrNameLst>
                                          <p:attrName>ppt_x</p:attrName>
                                        </p:attrNameLst>
                                      </p:cBhvr>
                                      <p:tavLst>
                                        <p:tav tm="0">
                                          <p:val>
                                            <p:strVal val="0-#ppt_w/2"/>
                                          </p:val>
                                        </p:tav>
                                        <p:tav tm="100000">
                                          <p:val>
                                            <p:strVal val="#ppt_x"/>
                                          </p:val>
                                        </p:tav>
                                      </p:tavLst>
                                    </p:anim>
                                    <p:anim calcmode="lin" valueType="num">
                                      <p:cBhvr>
                                        <p:cTn id="120" dur="800" fill="hold"/>
                                        <p:tgtEl>
                                          <p:spTgt spid="3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9" grpId="19"/>
      <p:bldP build="whole" bldLvl="1" animBg="1" rev="0" advAuto="0" spid="309" grpId="4"/>
      <p:bldP build="whole" bldLvl="1" animBg="1" rev="0" advAuto="0" spid="320" grpId="25"/>
      <p:bldP build="whole" bldLvl="1" animBg="1" rev="0" advAuto="0" spid="329" grpId="26"/>
      <p:bldP build="whole" bldLvl="1" animBg="1" rev="0" advAuto="0" spid="323" grpId="9"/>
      <p:bldP build="whole" bldLvl="1" animBg="1" rev="0" advAuto="0" spid="327" grpId="20"/>
      <p:bldP build="whole" bldLvl="1" animBg="1" rev="0" advAuto="0" spid="313" grpId="5"/>
      <p:bldP build="whole" bldLvl="1" animBg="1" rev="0" advAuto="0" spid="310" grpId="1"/>
      <p:bldP build="whole" bldLvl="1" animBg="1" rev="0" advAuto="0" spid="308" grpId="7"/>
      <p:bldP build="whole" bldLvl="1" animBg="1" rev="0" advAuto="0" spid="316" grpId="16"/>
      <p:bldP build="whole" bldLvl="1" animBg="1" rev="0" advAuto="0" spid="317" grpId="17"/>
      <p:bldP build="whole" bldLvl="1" animBg="1" rev="0" advAuto="0" spid="326" grpId="11"/>
      <p:bldP build="whole" bldLvl="1" animBg="1" rev="0" advAuto="0" spid="321" grpId="3"/>
      <p:bldP build="whole" bldLvl="1" animBg="1" rev="0" advAuto="0" spid="311" grpId="10"/>
      <p:bldP build="whole" bldLvl="1" animBg="1" rev="0" advAuto="0" spid="314" grpId="8"/>
      <p:bldP build="whole" bldLvl="1" animBg="1" rev="0" advAuto="0" spid="315" grpId="15"/>
      <p:bldP build="whole" bldLvl="1" animBg="1" rev="0" advAuto="0" spid="311" grpId="18"/>
      <p:bldP build="whole" bldLvl="1" animBg="1" rev="0" advAuto="0" spid="318" grpId="22"/>
      <p:bldP build="whole" bldLvl="1" animBg="1" rev="0" advAuto="0" spid="322" grpId="6"/>
      <p:bldP build="whole" bldLvl="1" animBg="1" rev="0" advAuto="0" spid="311" grpId="21"/>
      <p:bldP build="whole" bldLvl="1" animBg="1" rev="0" advAuto="0" spid="312" grpId="2"/>
      <p:bldP build="whole" bldLvl="1" animBg="1" rev="0" advAuto="0" spid="311" grpId="24"/>
      <p:bldP build="whole" bldLvl="1" animBg="1" rev="0" advAuto="0" spid="328" grpId="23"/>
    </p:bld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523" name="Rounded Rectangle"/>
          <p:cNvSpPr/>
          <p:nvPr/>
        </p:nvSpPr>
        <p:spPr>
          <a:xfrm>
            <a:off x="2686370" y="3361554"/>
            <a:ext cx="19011260" cy="9221244"/>
          </a:xfrm>
          <a:prstGeom prst="roundRect">
            <a:avLst>
              <a:gd name="adj" fmla="val 2326"/>
            </a:avLst>
          </a:prstGeom>
          <a:ln w="76200">
            <a:solidFill>
              <a:srgbClr val="FFFFFF"/>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24" name="Rounded Rectangle"/>
          <p:cNvSpPr/>
          <p:nvPr/>
        </p:nvSpPr>
        <p:spPr>
          <a:xfrm>
            <a:off x="6197715" y="3844675"/>
            <a:ext cx="5334001" cy="8255001"/>
          </a:xfrm>
          <a:prstGeom prst="roundRect">
            <a:avLst>
              <a:gd name="adj" fmla="val 3571"/>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525" name="woman (5).png" descr="woman (5).png"/>
          <p:cNvPicPr>
            <a:picLocks noChangeAspect="1"/>
          </p:cNvPicPr>
          <p:nvPr/>
        </p:nvPicPr>
        <p:blipFill>
          <a:blip r:embed="rId2">
            <a:extLst/>
          </a:blip>
          <a:stretch>
            <a:fillRect/>
          </a:stretch>
        </p:blipFill>
        <p:spPr>
          <a:xfrm>
            <a:off x="3055905" y="4635422"/>
            <a:ext cx="1524001" cy="1524001"/>
          </a:xfrm>
          <a:prstGeom prst="rect">
            <a:avLst/>
          </a:prstGeom>
          <a:ln w="12700">
            <a:miter lim="400000"/>
          </a:ln>
        </p:spPr>
      </p:pic>
      <p:sp>
        <p:nvSpPr>
          <p:cNvPr id="1526" name="Alice"/>
          <p:cNvSpPr txBox="1"/>
          <p:nvPr/>
        </p:nvSpPr>
        <p:spPr>
          <a:xfrm>
            <a:off x="3187301" y="6283921"/>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pic>
        <p:nvPicPr>
          <p:cNvPr id="1527" name="hipster.png" descr="hipster.png"/>
          <p:cNvPicPr>
            <a:picLocks noChangeAspect="1"/>
          </p:cNvPicPr>
          <p:nvPr/>
        </p:nvPicPr>
        <p:blipFill>
          <a:blip r:embed="rId3">
            <a:extLst/>
          </a:blip>
          <a:stretch>
            <a:fillRect/>
          </a:stretch>
        </p:blipFill>
        <p:spPr>
          <a:xfrm>
            <a:off x="3055905" y="7635606"/>
            <a:ext cx="1524001" cy="1524001"/>
          </a:xfrm>
          <a:prstGeom prst="rect">
            <a:avLst/>
          </a:prstGeom>
          <a:ln w="12700">
            <a:miter lim="400000"/>
          </a:ln>
        </p:spPr>
      </p:pic>
      <p:sp>
        <p:nvSpPr>
          <p:cNvPr id="1528" name="John"/>
          <p:cNvSpPr txBox="1"/>
          <p:nvPr/>
        </p:nvSpPr>
        <p:spPr>
          <a:xfrm>
            <a:off x="3301992" y="9286257"/>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sp>
        <p:nvSpPr>
          <p:cNvPr id="1529" name="Rounded Rectangle"/>
          <p:cNvSpPr/>
          <p:nvPr/>
        </p:nvSpPr>
        <p:spPr>
          <a:xfrm>
            <a:off x="6831861" y="5156831"/>
            <a:ext cx="4065710" cy="1016001"/>
          </a:xfrm>
          <a:prstGeom prst="roundRect">
            <a:avLst>
              <a:gd name="adj" fmla="val 20481"/>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30" name="TRANSACTION 1"/>
          <p:cNvSpPr txBox="1"/>
          <p:nvPr/>
        </p:nvSpPr>
        <p:spPr>
          <a:xfrm>
            <a:off x="7455968" y="5398131"/>
            <a:ext cx="28174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TRANSACTION 1</a:t>
            </a:r>
          </a:p>
        </p:txBody>
      </p:sp>
      <p:sp>
        <p:nvSpPr>
          <p:cNvPr id="1531" name="Rounded Rectangle"/>
          <p:cNvSpPr/>
          <p:nvPr/>
        </p:nvSpPr>
        <p:spPr>
          <a:xfrm>
            <a:off x="6832716" y="7957051"/>
            <a:ext cx="4064001" cy="1016001"/>
          </a:xfrm>
          <a:prstGeom prst="roundRect">
            <a:avLst>
              <a:gd name="adj" fmla="val 20481"/>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32" name="TRANSACTION 3"/>
          <p:cNvSpPr txBox="1"/>
          <p:nvPr/>
        </p:nvSpPr>
        <p:spPr>
          <a:xfrm>
            <a:off x="7455968" y="8198351"/>
            <a:ext cx="28174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TRANSACTION 3</a:t>
            </a:r>
          </a:p>
        </p:txBody>
      </p:sp>
      <p:sp>
        <p:nvSpPr>
          <p:cNvPr id="1533" name="Line"/>
          <p:cNvSpPr/>
          <p:nvPr/>
        </p:nvSpPr>
        <p:spPr>
          <a:xfrm>
            <a:off x="4812665" y="5770821"/>
            <a:ext cx="960982" cy="1"/>
          </a:xfrm>
          <a:prstGeom prst="lin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34" name="Line"/>
          <p:cNvSpPr/>
          <p:nvPr/>
        </p:nvSpPr>
        <p:spPr>
          <a:xfrm>
            <a:off x="4812665" y="8465051"/>
            <a:ext cx="960982" cy="1"/>
          </a:xfrm>
          <a:prstGeom prst="lin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35" name="Cylinder"/>
          <p:cNvSpPr/>
          <p:nvPr/>
        </p:nvSpPr>
        <p:spPr>
          <a:xfrm>
            <a:off x="11557000" y="1095102"/>
            <a:ext cx="1270001" cy="1676575"/>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36" name="DB"/>
          <p:cNvSpPr txBox="1"/>
          <p:nvPr/>
        </p:nvSpPr>
        <p:spPr>
          <a:xfrm>
            <a:off x="11932936" y="1774410"/>
            <a:ext cx="649524"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212121"/>
                </a:solidFill>
              </a:defRPr>
            </a:lvl1pPr>
          </a:lstStyle>
          <a:p>
            <a:pPr/>
            <a:r>
              <a:t>DB</a:t>
            </a:r>
          </a:p>
        </p:txBody>
      </p:sp>
      <p:sp>
        <p:nvSpPr>
          <p:cNvPr id="1537" name="S1"/>
          <p:cNvSpPr txBox="1"/>
          <p:nvPr/>
        </p:nvSpPr>
        <p:spPr>
          <a:xfrm>
            <a:off x="8514863" y="4082212"/>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S1</a:t>
            </a:r>
          </a:p>
        </p:txBody>
      </p:sp>
      <p:sp>
        <p:nvSpPr>
          <p:cNvPr id="1538" name="Rounded Rectangle"/>
          <p:cNvSpPr/>
          <p:nvPr/>
        </p:nvSpPr>
        <p:spPr>
          <a:xfrm>
            <a:off x="6832716" y="10406424"/>
            <a:ext cx="4064001" cy="1016001"/>
          </a:xfrm>
          <a:prstGeom prst="roundRect">
            <a:avLst>
              <a:gd name="adj" fmla="val 20481"/>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39" name="TRANSACTION N"/>
          <p:cNvSpPr txBox="1"/>
          <p:nvPr/>
        </p:nvSpPr>
        <p:spPr>
          <a:xfrm>
            <a:off x="7441522" y="10647724"/>
            <a:ext cx="284638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TRANSACTION N</a:t>
            </a:r>
          </a:p>
        </p:txBody>
      </p:sp>
      <p:sp>
        <p:nvSpPr>
          <p:cNvPr id="1540" name="Circle"/>
          <p:cNvSpPr/>
          <p:nvPr/>
        </p:nvSpPr>
        <p:spPr>
          <a:xfrm>
            <a:off x="3247214" y="10884341"/>
            <a:ext cx="297588" cy="297588"/>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41" name="Circle"/>
          <p:cNvSpPr/>
          <p:nvPr/>
        </p:nvSpPr>
        <p:spPr>
          <a:xfrm>
            <a:off x="3672146" y="10884341"/>
            <a:ext cx="297587" cy="297588"/>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42" name="Circle"/>
          <p:cNvSpPr/>
          <p:nvPr/>
        </p:nvSpPr>
        <p:spPr>
          <a:xfrm>
            <a:off x="4091008" y="10884341"/>
            <a:ext cx="297588" cy="297588"/>
          </a:xfrm>
          <a:prstGeom prst="ellipse">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43" name="Line"/>
          <p:cNvSpPr/>
          <p:nvPr/>
        </p:nvSpPr>
        <p:spPr>
          <a:xfrm>
            <a:off x="4812665" y="11032463"/>
            <a:ext cx="960982" cy="1"/>
          </a:xfrm>
          <a:prstGeom prst="lin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44" name="Rounded Rectangle"/>
          <p:cNvSpPr/>
          <p:nvPr/>
        </p:nvSpPr>
        <p:spPr>
          <a:xfrm>
            <a:off x="12734450" y="3844675"/>
            <a:ext cx="3964253" cy="8255001"/>
          </a:xfrm>
          <a:prstGeom prst="roundRect">
            <a:avLst>
              <a:gd name="adj" fmla="val 480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45" name="Rounded Rectangle"/>
          <p:cNvSpPr/>
          <p:nvPr/>
        </p:nvSpPr>
        <p:spPr>
          <a:xfrm>
            <a:off x="17166037" y="3844675"/>
            <a:ext cx="3964253" cy="8255001"/>
          </a:xfrm>
          <a:prstGeom prst="roundRect">
            <a:avLst>
              <a:gd name="adj" fmla="val 480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46" name="Rounded Rectangle"/>
          <p:cNvSpPr/>
          <p:nvPr/>
        </p:nvSpPr>
        <p:spPr>
          <a:xfrm>
            <a:off x="6832715" y="6394288"/>
            <a:ext cx="4064001" cy="1016001"/>
          </a:xfrm>
          <a:prstGeom prst="roundRect">
            <a:avLst>
              <a:gd name="adj" fmla="val 20481"/>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47" name="TRANSACTION 2"/>
          <p:cNvSpPr txBox="1"/>
          <p:nvPr/>
        </p:nvSpPr>
        <p:spPr>
          <a:xfrm>
            <a:off x="7455968" y="6635588"/>
            <a:ext cx="28174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TRANSACTION 2</a:t>
            </a:r>
          </a:p>
        </p:txBody>
      </p:sp>
      <p:sp>
        <p:nvSpPr>
          <p:cNvPr id="1548" name="S2"/>
          <p:cNvSpPr txBox="1"/>
          <p:nvPr/>
        </p:nvSpPr>
        <p:spPr>
          <a:xfrm>
            <a:off x="14366722" y="4082212"/>
            <a:ext cx="69970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S2</a:t>
            </a:r>
          </a:p>
        </p:txBody>
      </p:sp>
      <p:sp>
        <p:nvSpPr>
          <p:cNvPr id="1549" name="S3"/>
          <p:cNvSpPr txBox="1"/>
          <p:nvPr/>
        </p:nvSpPr>
        <p:spPr>
          <a:xfrm>
            <a:off x="18798311" y="4082212"/>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S3</a:t>
            </a:r>
          </a:p>
        </p:txBody>
      </p:sp>
      <p:sp>
        <p:nvSpPr>
          <p:cNvPr id="1550" name="SCHEDULE"/>
          <p:cNvSpPr txBox="1"/>
          <p:nvPr/>
        </p:nvSpPr>
        <p:spPr>
          <a:xfrm>
            <a:off x="4973627" y="2084540"/>
            <a:ext cx="2829815" cy="7556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4000">
                <a:latin typeface="Avenir Next Heavy"/>
                <a:ea typeface="Avenir Next Heavy"/>
                <a:cs typeface="Avenir Next Heavy"/>
                <a:sym typeface="Avenir Next Heavy"/>
              </a:defRPr>
            </a:lvl1pPr>
          </a:lstStyle>
          <a:p>
            <a:pPr/>
            <a:r>
              <a:t>SCHEDULE</a:t>
            </a:r>
          </a:p>
        </p:txBody>
      </p:sp>
      <p:pic>
        <p:nvPicPr>
          <p:cNvPr id="1551" name="Line Line" descr="Line Line"/>
          <p:cNvPicPr>
            <a:picLocks noChangeAspect="0"/>
          </p:cNvPicPr>
          <p:nvPr/>
        </p:nvPicPr>
        <p:blipFill>
          <a:blip r:embed="rId4">
            <a:extLst/>
          </a:blip>
          <a:stretch>
            <a:fillRect/>
          </a:stretch>
        </p:blipFill>
        <p:spPr>
          <a:xfrm rot="13500000">
            <a:off x="7609574" y="3052231"/>
            <a:ext cx="1450931" cy="3119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1525"/>
                                        </p:tgtEl>
                                        <p:attrNameLst>
                                          <p:attrName>style.visibility</p:attrName>
                                        </p:attrNameLst>
                                      </p:cBhvr>
                                      <p:to>
                                        <p:strVal val="visible"/>
                                      </p:to>
                                    </p:set>
                                    <p:animEffect filter="box(out)" transition="in">
                                      <p:cBhvr>
                                        <p:cTn id="7" dur="800"/>
                                        <p:tgtEl>
                                          <p:spTgt spid="1525"/>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1526"/>
                                        </p:tgtEl>
                                        <p:attrNameLst>
                                          <p:attrName>style.visibility</p:attrName>
                                        </p:attrNameLst>
                                      </p:cBhvr>
                                      <p:to>
                                        <p:strVal val="visible"/>
                                      </p:to>
                                    </p:set>
                                    <p:anim calcmode="lin" valueType="num">
                                      <p:cBhvr>
                                        <p:cTn id="11" dur="800" fill="hold"/>
                                        <p:tgtEl>
                                          <p:spTgt spid="1526"/>
                                        </p:tgtEl>
                                        <p:attrNameLst>
                                          <p:attrName>ppt_w</p:attrName>
                                        </p:attrNameLst>
                                      </p:cBhvr>
                                      <p:tavLst>
                                        <p:tav tm="0">
                                          <p:val>
                                            <p:strVal val="4*#ppt_w"/>
                                          </p:val>
                                        </p:tav>
                                        <p:tav tm="100000">
                                          <p:val>
                                            <p:strVal val="#ppt_w"/>
                                          </p:val>
                                        </p:tav>
                                      </p:tavLst>
                                    </p:anim>
                                    <p:anim calcmode="lin" valueType="num">
                                      <p:cBhvr>
                                        <p:cTn id="12" dur="800" fill="hold"/>
                                        <p:tgtEl>
                                          <p:spTgt spid="1526"/>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ID="9" grpId="3" fill="hold">
                                  <p:stCondLst>
                                    <p:cond delay="0"/>
                                  </p:stCondLst>
                                  <p:iterate type="el" backwards="0">
                                    <p:tmAbs val="0"/>
                                  </p:iterate>
                                  <p:childTnLst>
                                    <p:set>
                                      <p:cBhvr>
                                        <p:cTn id="15" fill="hold"/>
                                        <p:tgtEl>
                                          <p:spTgt spid="1533"/>
                                        </p:tgtEl>
                                        <p:attrNameLst>
                                          <p:attrName>style.visibility</p:attrName>
                                        </p:attrNameLst>
                                      </p:cBhvr>
                                      <p:to>
                                        <p:strVal val="visible"/>
                                      </p:to>
                                    </p:set>
                                    <p:animEffect filter="dissolve" transition="in">
                                      <p:cBhvr>
                                        <p:cTn id="16" dur="800"/>
                                        <p:tgtEl>
                                          <p:spTgt spid="1533"/>
                                        </p:tgtEl>
                                      </p:cBhvr>
                                    </p:animEffect>
                                  </p:childTnLst>
                                </p:cTn>
                              </p:par>
                            </p:childTnLst>
                          </p:cTn>
                        </p:par>
                        <p:par>
                          <p:cTn id="17" fill="hold">
                            <p:stCondLst>
                              <p:cond delay="2400"/>
                            </p:stCondLst>
                            <p:childTnLst>
                              <p:par>
                                <p:cTn id="18" presetClass="entr" nodeType="afterEffect" presetSubtype="16" presetID="23" grpId="4" fill="hold">
                                  <p:stCondLst>
                                    <p:cond delay="0"/>
                                  </p:stCondLst>
                                  <p:iterate type="el" backwards="0">
                                    <p:tmAbs val="0"/>
                                  </p:iterate>
                                  <p:childTnLst>
                                    <p:set>
                                      <p:cBhvr>
                                        <p:cTn id="19" fill="hold"/>
                                        <p:tgtEl>
                                          <p:spTgt spid="1529"/>
                                        </p:tgtEl>
                                        <p:attrNameLst>
                                          <p:attrName>style.visibility</p:attrName>
                                        </p:attrNameLst>
                                      </p:cBhvr>
                                      <p:to>
                                        <p:strVal val="visible"/>
                                      </p:to>
                                    </p:set>
                                    <p:anim calcmode="lin" valueType="num">
                                      <p:cBhvr>
                                        <p:cTn id="20" dur="700" fill="hold"/>
                                        <p:tgtEl>
                                          <p:spTgt spid="1529"/>
                                        </p:tgtEl>
                                        <p:attrNameLst>
                                          <p:attrName>ppt_w</p:attrName>
                                        </p:attrNameLst>
                                      </p:cBhvr>
                                      <p:tavLst>
                                        <p:tav tm="0">
                                          <p:val>
                                            <p:fltVal val="0"/>
                                          </p:val>
                                        </p:tav>
                                        <p:tav tm="100000">
                                          <p:val>
                                            <p:strVal val="#ppt_w"/>
                                          </p:val>
                                        </p:tav>
                                      </p:tavLst>
                                    </p:anim>
                                    <p:anim calcmode="lin" valueType="num">
                                      <p:cBhvr>
                                        <p:cTn id="21" dur="700" fill="hold"/>
                                        <p:tgtEl>
                                          <p:spTgt spid="1529"/>
                                        </p:tgtEl>
                                        <p:attrNameLst>
                                          <p:attrName>ppt_h</p:attrName>
                                        </p:attrNameLst>
                                      </p:cBhvr>
                                      <p:tavLst>
                                        <p:tav tm="0">
                                          <p:val>
                                            <p:fltVal val="0"/>
                                          </p:val>
                                        </p:tav>
                                        <p:tav tm="100000">
                                          <p:val>
                                            <p:strVal val="#ppt_h"/>
                                          </p:val>
                                        </p:tav>
                                      </p:tavLst>
                                    </p:anim>
                                  </p:childTnLst>
                                </p:cTn>
                              </p:par>
                            </p:childTnLst>
                          </p:cTn>
                        </p:par>
                        <p:par>
                          <p:cTn id="22" fill="hold">
                            <p:stCondLst>
                              <p:cond delay="3100"/>
                            </p:stCondLst>
                            <p:childTnLst>
                              <p:par>
                                <p:cTn id="23" presetClass="entr" nodeType="afterEffect" presetID="10" grpId="5" fill="hold">
                                  <p:stCondLst>
                                    <p:cond delay="0"/>
                                  </p:stCondLst>
                                  <p:iterate type="lt" backwards="0">
                                    <p:tmAbs val="0"/>
                                  </p:iterate>
                                  <p:childTnLst>
                                    <p:set>
                                      <p:cBhvr>
                                        <p:cTn id="24" fill="hold"/>
                                        <p:tgtEl>
                                          <p:spTgt spid="1530"/>
                                        </p:tgtEl>
                                        <p:attrNameLst>
                                          <p:attrName>style.visibility</p:attrName>
                                        </p:attrNameLst>
                                      </p:cBhvr>
                                      <p:to>
                                        <p:strVal val="visible"/>
                                      </p:to>
                                    </p:set>
                                    <p:animEffect filter="fade" transition="in">
                                      <p:cBhvr>
                                        <p:cTn id="25" dur="900"/>
                                        <p:tgtEl>
                                          <p:spTgt spid="1530"/>
                                        </p:tgtEl>
                                      </p:cBhvr>
                                    </p:animEffect>
                                  </p:childTnLst>
                                </p:cTn>
                              </p:par>
                            </p:childTnLst>
                          </p:cTn>
                        </p:par>
                        <p:par>
                          <p:cTn id="26" fill="hold">
                            <p:stCondLst>
                              <p:cond delay="4000"/>
                            </p:stCondLst>
                            <p:childTnLst>
                              <p:par>
                                <p:cTn id="27" presetClass="entr" nodeType="afterEffect" presetSubtype="16" presetID="23" grpId="6" fill="hold">
                                  <p:stCondLst>
                                    <p:cond delay="0"/>
                                  </p:stCondLst>
                                  <p:iterate type="el" backwards="0">
                                    <p:tmAbs val="0"/>
                                  </p:iterate>
                                  <p:childTnLst>
                                    <p:set>
                                      <p:cBhvr>
                                        <p:cTn id="28" fill="hold"/>
                                        <p:tgtEl>
                                          <p:spTgt spid="1546"/>
                                        </p:tgtEl>
                                        <p:attrNameLst>
                                          <p:attrName>style.visibility</p:attrName>
                                        </p:attrNameLst>
                                      </p:cBhvr>
                                      <p:to>
                                        <p:strVal val="visible"/>
                                      </p:to>
                                    </p:set>
                                    <p:anim calcmode="lin" valueType="num">
                                      <p:cBhvr>
                                        <p:cTn id="29" dur="700" fill="hold"/>
                                        <p:tgtEl>
                                          <p:spTgt spid="1546"/>
                                        </p:tgtEl>
                                        <p:attrNameLst>
                                          <p:attrName>ppt_w</p:attrName>
                                        </p:attrNameLst>
                                      </p:cBhvr>
                                      <p:tavLst>
                                        <p:tav tm="0">
                                          <p:val>
                                            <p:fltVal val="0"/>
                                          </p:val>
                                        </p:tav>
                                        <p:tav tm="100000">
                                          <p:val>
                                            <p:strVal val="#ppt_w"/>
                                          </p:val>
                                        </p:tav>
                                      </p:tavLst>
                                    </p:anim>
                                    <p:anim calcmode="lin" valueType="num">
                                      <p:cBhvr>
                                        <p:cTn id="30" dur="700" fill="hold"/>
                                        <p:tgtEl>
                                          <p:spTgt spid="1546"/>
                                        </p:tgtEl>
                                        <p:attrNameLst>
                                          <p:attrName>ppt_h</p:attrName>
                                        </p:attrNameLst>
                                      </p:cBhvr>
                                      <p:tavLst>
                                        <p:tav tm="0">
                                          <p:val>
                                            <p:fltVal val="0"/>
                                          </p:val>
                                        </p:tav>
                                        <p:tav tm="100000">
                                          <p:val>
                                            <p:strVal val="#ppt_h"/>
                                          </p:val>
                                        </p:tav>
                                      </p:tavLst>
                                    </p:anim>
                                  </p:childTnLst>
                                </p:cTn>
                              </p:par>
                            </p:childTnLst>
                          </p:cTn>
                        </p:par>
                        <p:par>
                          <p:cTn id="31" fill="hold">
                            <p:stCondLst>
                              <p:cond delay="4700"/>
                            </p:stCondLst>
                            <p:childTnLst>
                              <p:par>
                                <p:cTn id="32" presetClass="entr" nodeType="afterEffect" presetID="10" grpId="7" fill="hold">
                                  <p:stCondLst>
                                    <p:cond delay="0"/>
                                  </p:stCondLst>
                                  <p:iterate type="lt" backwards="0">
                                    <p:tmAbs val="0"/>
                                  </p:iterate>
                                  <p:childTnLst>
                                    <p:set>
                                      <p:cBhvr>
                                        <p:cTn id="33" fill="hold"/>
                                        <p:tgtEl>
                                          <p:spTgt spid="1547"/>
                                        </p:tgtEl>
                                        <p:attrNameLst>
                                          <p:attrName>style.visibility</p:attrName>
                                        </p:attrNameLst>
                                      </p:cBhvr>
                                      <p:to>
                                        <p:strVal val="visible"/>
                                      </p:to>
                                    </p:set>
                                    <p:animEffect filter="fade" transition="in">
                                      <p:cBhvr>
                                        <p:cTn id="34" dur="900"/>
                                        <p:tgtEl>
                                          <p:spTgt spid="1547"/>
                                        </p:tgtEl>
                                      </p:cBhvr>
                                    </p:animEffect>
                                  </p:childTnLst>
                                </p:cTn>
                              </p:par>
                            </p:childTnLst>
                          </p:cTn>
                        </p:par>
                        <p:par>
                          <p:cTn id="35" fill="hold">
                            <p:stCondLst>
                              <p:cond delay="5600"/>
                            </p:stCondLst>
                            <p:childTnLst>
                              <p:par>
                                <p:cTn id="36" presetClass="entr" nodeType="afterEffect" presetSubtype="32" presetID="4" grpId="8" fill="hold">
                                  <p:stCondLst>
                                    <p:cond delay="0"/>
                                  </p:stCondLst>
                                  <p:iterate type="el" backwards="0">
                                    <p:tmAbs val="0"/>
                                  </p:iterate>
                                  <p:childTnLst>
                                    <p:set>
                                      <p:cBhvr>
                                        <p:cTn id="37" fill="hold"/>
                                        <p:tgtEl>
                                          <p:spTgt spid="1527"/>
                                        </p:tgtEl>
                                        <p:attrNameLst>
                                          <p:attrName>style.visibility</p:attrName>
                                        </p:attrNameLst>
                                      </p:cBhvr>
                                      <p:to>
                                        <p:strVal val="visible"/>
                                      </p:to>
                                    </p:set>
                                    <p:animEffect filter="box(out)" transition="in">
                                      <p:cBhvr>
                                        <p:cTn id="38" dur="800"/>
                                        <p:tgtEl>
                                          <p:spTgt spid="1527"/>
                                        </p:tgtEl>
                                      </p:cBhvr>
                                    </p:animEffect>
                                  </p:childTnLst>
                                </p:cTn>
                              </p:par>
                            </p:childTnLst>
                          </p:cTn>
                        </p:par>
                        <p:par>
                          <p:cTn id="39" fill="hold">
                            <p:stCondLst>
                              <p:cond delay="6400"/>
                            </p:stCondLst>
                            <p:childTnLst>
                              <p:par>
                                <p:cTn id="40" presetClass="entr" nodeType="afterEffect" presetSubtype="32" presetID="23" grpId="9" fill="hold">
                                  <p:stCondLst>
                                    <p:cond delay="0"/>
                                  </p:stCondLst>
                                  <p:iterate type="el" backwards="0">
                                    <p:tmAbs val="0"/>
                                  </p:iterate>
                                  <p:childTnLst>
                                    <p:set>
                                      <p:cBhvr>
                                        <p:cTn id="41" fill="hold"/>
                                        <p:tgtEl>
                                          <p:spTgt spid="1528"/>
                                        </p:tgtEl>
                                        <p:attrNameLst>
                                          <p:attrName>style.visibility</p:attrName>
                                        </p:attrNameLst>
                                      </p:cBhvr>
                                      <p:to>
                                        <p:strVal val="visible"/>
                                      </p:to>
                                    </p:set>
                                    <p:anim calcmode="lin" valueType="num">
                                      <p:cBhvr>
                                        <p:cTn id="42" dur="800" fill="hold"/>
                                        <p:tgtEl>
                                          <p:spTgt spid="1528"/>
                                        </p:tgtEl>
                                        <p:attrNameLst>
                                          <p:attrName>ppt_w</p:attrName>
                                        </p:attrNameLst>
                                      </p:cBhvr>
                                      <p:tavLst>
                                        <p:tav tm="0">
                                          <p:val>
                                            <p:strVal val="4*#ppt_w"/>
                                          </p:val>
                                        </p:tav>
                                        <p:tav tm="100000">
                                          <p:val>
                                            <p:strVal val="#ppt_w"/>
                                          </p:val>
                                        </p:tav>
                                      </p:tavLst>
                                    </p:anim>
                                    <p:anim calcmode="lin" valueType="num">
                                      <p:cBhvr>
                                        <p:cTn id="43" dur="800" fill="hold"/>
                                        <p:tgtEl>
                                          <p:spTgt spid="1528"/>
                                        </p:tgtEl>
                                        <p:attrNameLst>
                                          <p:attrName>ppt_h</p:attrName>
                                        </p:attrNameLst>
                                      </p:cBhvr>
                                      <p:tavLst>
                                        <p:tav tm="0">
                                          <p:val>
                                            <p:strVal val="4*#ppt_h"/>
                                          </p:val>
                                        </p:tav>
                                        <p:tav tm="100000">
                                          <p:val>
                                            <p:strVal val="#ppt_h"/>
                                          </p:val>
                                        </p:tav>
                                      </p:tavLst>
                                    </p:anim>
                                  </p:childTnLst>
                                </p:cTn>
                              </p:par>
                            </p:childTnLst>
                          </p:cTn>
                        </p:par>
                        <p:par>
                          <p:cTn id="44" fill="hold">
                            <p:stCondLst>
                              <p:cond delay="7200"/>
                            </p:stCondLst>
                            <p:childTnLst>
                              <p:par>
                                <p:cTn id="45" presetClass="entr" nodeType="afterEffect" presetID="9" grpId="10" fill="hold">
                                  <p:stCondLst>
                                    <p:cond delay="0"/>
                                  </p:stCondLst>
                                  <p:iterate type="el" backwards="0">
                                    <p:tmAbs val="0"/>
                                  </p:iterate>
                                  <p:childTnLst>
                                    <p:set>
                                      <p:cBhvr>
                                        <p:cTn id="46" fill="hold"/>
                                        <p:tgtEl>
                                          <p:spTgt spid="1534"/>
                                        </p:tgtEl>
                                        <p:attrNameLst>
                                          <p:attrName>style.visibility</p:attrName>
                                        </p:attrNameLst>
                                      </p:cBhvr>
                                      <p:to>
                                        <p:strVal val="visible"/>
                                      </p:to>
                                    </p:set>
                                    <p:animEffect filter="dissolve" transition="in">
                                      <p:cBhvr>
                                        <p:cTn id="47" dur="800"/>
                                        <p:tgtEl>
                                          <p:spTgt spid="1534"/>
                                        </p:tgtEl>
                                      </p:cBhvr>
                                    </p:animEffect>
                                  </p:childTnLst>
                                </p:cTn>
                              </p:par>
                            </p:childTnLst>
                          </p:cTn>
                        </p:par>
                        <p:par>
                          <p:cTn id="48" fill="hold">
                            <p:stCondLst>
                              <p:cond delay="8000"/>
                            </p:stCondLst>
                            <p:childTnLst>
                              <p:par>
                                <p:cTn id="49" presetClass="entr" nodeType="afterEffect" presetSubtype="16" presetID="23" grpId="11" fill="hold">
                                  <p:stCondLst>
                                    <p:cond delay="0"/>
                                  </p:stCondLst>
                                  <p:iterate type="el" backwards="0">
                                    <p:tmAbs val="0"/>
                                  </p:iterate>
                                  <p:childTnLst>
                                    <p:set>
                                      <p:cBhvr>
                                        <p:cTn id="50" fill="hold"/>
                                        <p:tgtEl>
                                          <p:spTgt spid="1531"/>
                                        </p:tgtEl>
                                        <p:attrNameLst>
                                          <p:attrName>style.visibility</p:attrName>
                                        </p:attrNameLst>
                                      </p:cBhvr>
                                      <p:to>
                                        <p:strVal val="visible"/>
                                      </p:to>
                                    </p:set>
                                    <p:anim calcmode="lin" valueType="num">
                                      <p:cBhvr>
                                        <p:cTn id="51" dur="700" fill="hold"/>
                                        <p:tgtEl>
                                          <p:spTgt spid="1531"/>
                                        </p:tgtEl>
                                        <p:attrNameLst>
                                          <p:attrName>ppt_w</p:attrName>
                                        </p:attrNameLst>
                                      </p:cBhvr>
                                      <p:tavLst>
                                        <p:tav tm="0">
                                          <p:val>
                                            <p:fltVal val="0"/>
                                          </p:val>
                                        </p:tav>
                                        <p:tav tm="100000">
                                          <p:val>
                                            <p:strVal val="#ppt_w"/>
                                          </p:val>
                                        </p:tav>
                                      </p:tavLst>
                                    </p:anim>
                                    <p:anim calcmode="lin" valueType="num">
                                      <p:cBhvr>
                                        <p:cTn id="52" dur="700" fill="hold"/>
                                        <p:tgtEl>
                                          <p:spTgt spid="1531"/>
                                        </p:tgtEl>
                                        <p:attrNameLst>
                                          <p:attrName>ppt_h</p:attrName>
                                        </p:attrNameLst>
                                      </p:cBhvr>
                                      <p:tavLst>
                                        <p:tav tm="0">
                                          <p:val>
                                            <p:fltVal val="0"/>
                                          </p:val>
                                        </p:tav>
                                        <p:tav tm="100000">
                                          <p:val>
                                            <p:strVal val="#ppt_h"/>
                                          </p:val>
                                        </p:tav>
                                      </p:tavLst>
                                    </p:anim>
                                  </p:childTnLst>
                                </p:cTn>
                              </p:par>
                            </p:childTnLst>
                          </p:cTn>
                        </p:par>
                        <p:par>
                          <p:cTn id="53" fill="hold">
                            <p:stCondLst>
                              <p:cond delay="8700"/>
                            </p:stCondLst>
                            <p:childTnLst>
                              <p:par>
                                <p:cTn id="54" presetClass="entr" nodeType="afterEffect" presetID="10" grpId="12" fill="hold">
                                  <p:stCondLst>
                                    <p:cond delay="0"/>
                                  </p:stCondLst>
                                  <p:iterate type="lt" backwards="0">
                                    <p:tmAbs val="0"/>
                                  </p:iterate>
                                  <p:childTnLst>
                                    <p:set>
                                      <p:cBhvr>
                                        <p:cTn id="55" fill="hold"/>
                                        <p:tgtEl>
                                          <p:spTgt spid="1532"/>
                                        </p:tgtEl>
                                        <p:attrNameLst>
                                          <p:attrName>style.visibility</p:attrName>
                                        </p:attrNameLst>
                                      </p:cBhvr>
                                      <p:to>
                                        <p:strVal val="visible"/>
                                      </p:to>
                                    </p:set>
                                    <p:animEffect filter="fade" transition="in">
                                      <p:cBhvr>
                                        <p:cTn id="56" dur="900"/>
                                        <p:tgtEl>
                                          <p:spTgt spid="1532"/>
                                        </p:tgtEl>
                                      </p:cBhvr>
                                    </p:animEffect>
                                  </p:childTnLst>
                                </p:cTn>
                              </p:par>
                            </p:childTnLst>
                          </p:cTn>
                        </p:par>
                        <p:par>
                          <p:cTn id="57" fill="hold">
                            <p:stCondLst>
                              <p:cond delay="9600"/>
                            </p:stCondLst>
                            <p:childTnLst>
                              <p:par>
                                <p:cTn id="58" presetClass="entr" nodeType="afterEffect" presetSubtype="32" presetID="4" grpId="13" fill="hold">
                                  <p:stCondLst>
                                    <p:cond delay="0"/>
                                  </p:stCondLst>
                                  <p:iterate type="el" backwards="0">
                                    <p:tmAbs val="0"/>
                                  </p:iterate>
                                  <p:childTnLst>
                                    <p:set>
                                      <p:cBhvr>
                                        <p:cTn id="59" fill="hold"/>
                                        <p:tgtEl>
                                          <p:spTgt spid="1540"/>
                                        </p:tgtEl>
                                        <p:attrNameLst>
                                          <p:attrName>style.visibility</p:attrName>
                                        </p:attrNameLst>
                                      </p:cBhvr>
                                      <p:to>
                                        <p:strVal val="visible"/>
                                      </p:to>
                                    </p:set>
                                    <p:animEffect filter="box(out)" transition="in">
                                      <p:cBhvr>
                                        <p:cTn id="60" dur="1000"/>
                                        <p:tgtEl>
                                          <p:spTgt spid="1540"/>
                                        </p:tgtEl>
                                      </p:cBhvr>
                                    </p:animEffect>
                                  </p:childTnLst>
                                </p:cTn>
                              </p:par>
                            </p:childTnLst>
                          </p:cTn>
                        </p:par>
                        <p:par>
                          <p:cTn id="61" fill="hold">
                            <p:stCondLst>
                              <p:cond delay="10600"/>
                            </p:stCondLst>
                            <p:childTnLst>
                              <p:par>
                                <p:cTn id="62" presetClass="entr" nodeType="afterEffect" presetSubtype="32" presetID="4" grpId="14" fill="hold">
                                  <p:stCondLst>
                                    <p:cond delay="0"/>
                                  </p:stCondLst>
                                  <p:iterate type="el" backwards="0">
                                    <p:tmAbs val="0"/>
                                  </p:iterate>
                                  <p:childTnLst>
                                    <p:set>
                                      <p:cBhvr>
                                        <p:cTn id="63" fill="hold"/>
                                        <p:tgtEl>
                                          <p:spTgt spid="1541"/>
                                        </p:tgtEl>
                                        <p:attrNameLst>
                                          <p:attrName>style.visibility</p:attrName>
                                        </p:attrNameLst>
                                      </p:cBhvr>
                                      <p:to>
                                        <p:strVal val="visible"/>
                                      </p:to>
                                    </p:set>
                                    <p:animEffect filter="box(out)" transition="in">
                                      <p:cBhvr>
                                        <p:cTn id="64" dur="1000"/>
                                        <p:tgtEl>
                                          <p:spTgt spid="1541"/>
                                        </p:tgtEl>
                                      </p:cBhvr>
                                    </p:animEffect>
                                  </p:childTnLst>
                                </p:cTn>
                              </p:par>
                            </p:childTnLst>
                          </p:cTn>
                        </p:par>
                        <p:par>
                          <p:cTn id="65" fill="hold">
                            <p:stCondLst>
                              <p:cond delay="11600"/>
                            </p:stCondLst>
                            <p:childTnLst>
                              <p:par>
                                <p:cTn id="66" presetClass="entr" nodeType="afterEffect" presetSubtype="32" presetID="4" grpId="15" fill="hold">
                                  <p:stCondLst>
                                    <p:cond delay="200"/>
                                  </p:stCondLst>
                                  <p:iterate type="el" backwards="0">
                                    <p:tmAbs val="0"/>
                                  </p:iterate>
                                  <p:childTnLst>
                                    <p:set>
                                      <p:cBhvr>
                                        <p:cTn id="67" fill="hold"/>
                                        <p:tgtEl>
                                          <p:spTgt spid="1542"/>
                                        </p:tgtEl>
                                        <p:attrNameLst>
                                          <p:attrName>style.visibility</p:attrName>
                                        </p:attrNameLst>
                                      </p:cBhvr>
                                      <p:to>
                                        <p:strVal val="visible"/>
                                      </p:to>
                                    </p:set>
                                    <p:animEffect filter="box(out)" transition="in">
                                      <p:cBhvr>
                                        <p:cTn id="68" dur="1000"/>
                                        <p:tgtEl>
                                          <p:spTgt spid="1542"/>
                                        </p:tgtEl>
                                      </p:cBhvr>
                                    </p:animEffect>
                                  </p:childTnLst>
                                </p:cTn>
                              </p:par>
                            </p:childTnLst>
                          </p:cTn>
                        </p:par>
                        <p:par>
                          <p:cTn id="69" fill="hold">
                            <p:stCondLst>
                              <p:cond delay="12800"/>
                            </p:stCondLst>
                            <p:childTnLst>
                              <p:par>
                                <p:cTn id="70" presetClass="entr" nodeType="afterEffect" presetID="9" grpId="16" fill="hold">
                                  <p:stCondLst>
                                    <p:cond delay="0"/>
                                  </p:stCondLst>
                                  <p:iterate type="el" backwards="0">
                                    <p:tmAbs val="0"/>
                                  </p:iterate>
                                  <p:childTnLst>
                                    <p:set>
                                      <p:cBhvr>
                                        <p:cTn id="71" fill="hold"/>
                                        <p:tgtEl>
                                          <p:spTgt spid="1543"/>
                                        </p:tgtEl>
                                        <p:attrNameLst>
                                          <p:attrName>style.visibility</p:attrName>
                                        </p:attrNameLst>
                                      </p:cBhvr>
                                      <p:to>
                                        <p:strVal val="visible"/>
                                      </p:to>
                                    </p:set>
                                    <p:animEffect filter="dissolve" transition="in">
                                      <p:cBhvr>
                                        <p:cTn id="72" dur="800"/>
                                        <p:tgtEl>
                                          <p:spTgt spid="1543"/>
                                        </p:tgtEl>
                                      </p:cBhvr>
                                    </p:animEffect>
                                  </p:childTnLst>
                                </p:cTn>
                              </p:par>
                            </p:childTnLst>
                          </p:cTn>
                        </p:par>
                        <p:par>
                          <p:cTn id="73" fill="hold">
                            <p:stCondLst>
                              <p:cond delay="13600"/>
                            </p:stCondLst>
                            <p:childTnLst>
                              <p:par>
                                <p:cTn id="74" presetClass="entr" nodeType="afterEffect" presetSubtype="16" presetID="23" grpId="17" fill="hold">
                                  <p:stCondLst>
                                    <p:cond delay="0"/>
                                  </p:stCondLst>
                                  <p:iterate type="el" backwards="0">
                                    <p:tmAbs val="0"/>
                                  </p:iterate>
                                  <p:childTnLst>
                                    <p:set>
                                      <p:cBhvr>
                                        <p:cTn id="75" fill="hold"/>
                                        <p:tgtEl>
                                          <p:spTgt spid="1538"/>
                                        </p:tgtEl>
                                        <p:attrNameLst>
                                          <p:attrName>style.visibility</p:attrName>
                                        </p:attrNameLst>
                                      </p:cBhvr>
                                      <p:to>
                                        <p:strVal val="visible"/>
                                      </p:to>
                                    </p:set>
                                    <p:anim calcmode="lin" valueType="num">
                                      <p:cBhvr>
                                        <p:cTn id="76" dur="700" fill="hold"/>
                                        <p:tgtEl>
                                          <p:spTgt spid="1538"/>
                                        </p:tgtEl>
                                        <p:attrNameLst>
                                          <p:attrName>ppt_w</p:attrName>
                                        </p:attrNameLst>
                                      </p:cBhvr>
                                      <p:tavLst>
                                        <p:tav tm="0">
                                          <p:val>
                                            <p:fltVal val="0"/>
                                          </p:val>
                                        </p:tav>
                                        <p:tav tm="100000">
                                          <p:val>
                                            <p:strVal val="#ppt_w"/>
                                          </p:val>
                                        </p:tav>
                                      </p:tavLst>
                                    </p:anim>
                                    <p:anim calcmode="lin" valueType="num">
                                      <p:cBhvr>
                                        <p:cTn id="77" dur="700" fill="hold"/>
                                        <p:tgtEl>
                                          <p:spTgt spid="1538"/>
                                        </p:tgtEl>
                                        <p:attrNameLst>
                                          <p:attrName>ppt_h</p:attrName>
                                        </p:attrNameLst>
                                      </p:cBhvr>
                                      <p:tavLst>
                                        <p:tav tm="0">
                                          <p:val>
                                            <p:fltVal val="0"/>
                                          </p:val>
                                        </p:tav>
                                        <p:tav tm="100000">
                                          <p:val>
                                            <p:strVal val="#ppt_h"/>
                                          </p:val>
                                        </p:tav>
                                      </p:tavLst>
                                    </p:anim>
                                  </p:childTnLst>
                                </p:cTn>
                              </p:par>
                            </p:childTnLst>
                          </p:cTn>
                        </p:par>
                        <p:par>
                          <p:cTn id="78" fill="hold">
                            <p:stCondLst>
                              <p:cond delay="14300"/>
                            </p:stCondLst>
                            <p:childTnLst>
                              <p:par>
                                <p:cTn id="79" presetClass="entr" nodeType="afterEffect" presetID="10" grpId="18" fill="hold">
                                  <p:stCondLst>
                                    <p:cond delay="0"/>
                                  </p:stCondLst>
                                  <p:iterate type="lt" backwards="0">
                                    <p:tmAbs val="0"/>
                                  </p:iterate>
                                  <p:childTnLst>
                                    <p:set>
                                      <p:cBhvr>
                                        <p:cTn id="80" fill="hold"/>
                                        <p:tgtEl>
                                          <p:spTgt spid="1539"/>
                                        </p:tgtEl>
                                        <p:attrNameLst>
                                          <p:attrName>style.visibility</p:attrName>
                                        </p:attrNameLst>
                                      </p:cBhvr>
                                      <p:to>
                                        <p:strVal val="visible"/>
                                      </p:to>
                                    </p:set>
                                    <p:animEffect filter="fade" transition="in">
                                      <p:cBhvr>
                                        <p:cTn id="81" dur="900"/>
                                        <p:tgtEl>
                                          <p:spTgt spid="1539"/>
                                        </p:tgtEl>
                                      </p:cBhvr>
                                    </p:animEffect>
                                  </p:childTnLst>
                                </p:cTn>
                              </p:par>
                            </p:childTnLst>
                          </p:cTn>
                        </p:par>
                      </p:childTnLst>
                    </p:cTn>
                  </p:par>
                  <p:par>
                    <p:cTn id="82" fill="hold">
                      <p:stCondLst>
                        <p:cond delay="indefinite"/>
                      </p:stCondLst>
                      <p:childTnLst>
                        <p:par>
                          <p:cTn id="83" fill="hold">
                            <p:stCondLst>
                              <p:cond delay="0"/>
                            </p:stCondLst>
                            <p:childTnLst>
                              <p:par>
                                <p:cTn id="84" presetClass="entr" nodeType="clickEffect" presetSubtype="16" presetID="23" grpId="19" fill="hold">
                                  <p:stCondLst>
                                    <p:cond delay="0"/>
                                  </p:stCondLst>
                                  <p:iterate type="el" backwards="0">
                                    <p:tmAbs val="0"/>
                                  </p:iterate>
                                  <p:childTnLst>
                                    <p:set>
                                      <p:cBhvr>
                                        <p:cTn id="85" fill="hold"/>
                                        <p:tgtEl>
                                          <p:spTgt spid="1524"/>
                                        </p:tgtEl>
                                        <p:attrNameLst>
                                          <p:attrName>style.visibility</p:attrName>
                                        </p:attrNameLst>
                                      </p:cBhvr>
                                      <p:to>
                                        <p:strVal val="visible"/>
                                      </p:to>
                                    </p:set>
                                    <p:anim calcmode="lin" valueType="num">
                                      <p:cBhvr>
                                        <p:cTn id="86" dur="1000" fill="hold"/>
                                        <p:tgtEl>
                                          <p:spTgt spid="1524"/>
                                        </p:tgtEl>
                                        <p:attrNameLst>
                                          <p:attrName>ppt_w</p:attrName>
                                        </p:attrNameLst>
                                      </p:cBhvr>
                                      <p:tavLst>
                                        <p:tav tm="0">
                                          <p:val>
                                            <p:fltVal val="0"/>
                                          </p:val>
                                        </p:tav>
                                        <p:tav tm="100000">
                                          <p:val>
                                            <p:strVal val="#ppt_w"/>
                                          </p:val>
                                        </p:tav>
                                      </p:tavLst>
                                    </p:anim>
                                    <p:anim calcmode="lin" valueType="num">
                                      <p:cBhvr>
                                        <p:cTn id="87" dur="1000" fill="hold"/>
                                        <p:tgtEl>
                                          <p:spTgt spid="1524"/>
                                        </p:tgtEl>
                                        <p:attrNameLst>
                                          <p:attrName>ppt_h</p:attrName>
                                        </p:attrNameLst>
                                      </p:cBhvr>
                                      <p:tavLst>
                                        <p:tav tm="0">
                                          <p:val>
                                            <p:fltVal val="0"/>
                                          </p:val>
                                        </p:tav>
                                        <p:tav tm="100000">
                                          <p:val>
                                            <p:strVal val="#ppt_h"/>
                                          </p:val>
                                        </p:tav>
                                      </p:tavLst>
                                    </p:anim>
                                  </p:childTnLst>
                                </p:cTn>
                              </p:par>
                            </p:childTnLst>
                          </p:cTn>
                        </p:par>
                        <p:par>
                          <p:cTn id="88" fill="hold">
                            <p:stCondLst>
                              <p:cond delay="1000"/>
                            </p:stCondLst>
                            <p:childTnLst>
                              <p:par>
                                <p:cTn id="89" presetClass="entr" nodeType="afterEffect" presetSubtype="32" presetID="23" grpId="20" fill="hold">
                                  <p:stCondLst>
                                    <p:cond delay="0"/>
                                  </p:stCondLst>
                                  <p:iterate type="el" backwards="0">
                                    <p:tmAbs val="0"/>
                                  </p:iterate>
                                  <p:childTnLst>
                                    <p:set>
                                      <p:cBhvr>
                                        <p:cTn id="90" fill="hold"/>
                                        <p:tgtEl>
                                          <p:spTgt spid="1537"/>
                                        </p:tgtEl>
                                        <p:attrNameLst>
                                          <p:attrName>style.visibility</p:attrName>
                                        </p:attrNameLst>
                                      </p:cBhvr>
                                      <p:to>
                                        <p:strVal val="visible"/>
                                      </p:to>
                                    </p:set>
                                    <p:anim calcmode="lin" valueType="num">
                                      <p:cBhvr>
                                        <p:cTn id="91" dur="900" fill="hold"/>
                                        <p:tgtEl>
                                          <p:spTgt spid="1537"/>
                                        </p:tgtEl>
                                        <p:attrNameLst>
                                          <p:attrName>ppt_w</p:attrName>
                                        </p:attrNameLst>
                                      </p:cBhvr>
                                      <p:tavLst>
                                        <p:tav tm="0">
                                          <p:val>
                                            <p:strVal val="4*#ppt_w"/>
                                          </p:val>
                                        </p:tav>
                                        <p:tav tm="100000">
                                          <p:val>
                                            <p:strVal val="#ppt_w"/>
                                          </p:val>
                                        </p:tav>
                                      </p:tavLst>
                                    </p:anim>
                                    <p:anim calcmode="lin" valueType="num">
                                      <p:cBhvr>
                                        <p:cTn id="92" dur="900" fill="hold"/>
                                        <p:tgtEl>
                                          <p:spTgt spid="1537"/>
                                        </p:tgtEl>
                                        <p:attrNameLst>
                                          <p:attrName>ppt_h</p:attrName>
                                        </p:attrNameLst>
                                      </p:cBhvr>
                                      <p:tavLst>
                                        <p:tav tm="0">
                                          <p:val>
                                            <p:strVal val="4*#ppt_h"/>
                                          </p:val>
                                        </p:tav>
                                        <p:tav tm="100000">
                                          <p:val>
                                            <p:strVal val="#ppt_h"/>
                                          </p:val>
                                        </p:tav>
                                      </p:tavLst>
                                    </p:anim>
                                  </p:childTnLst>
                                </p:cTn>
                              </p:par>
                            </p:childTnLst>
                          </p:cTn>
                        </p:par>
                        <p:par>
                          <p:cTn id="93" fill="hold">
                            <p:stCondLst>
                              <p:cond delay="1900"/>
                            </p:stCondLst>
                            <p:childTnLst>
                              <p:par>
                                <p:cTn id="94" presetClass="entr" nodeType="afterEffect" presetID="9" grpId="21" fill="hold">
                                  <p:stCondLst>
                                    <p:cond delay="0"/>
                                  </p:stCondLst>
                                  <p:iterate type="el" backwards="0">
                                    <p:tmAbs val="0"/>
                                  </p:iterate>
                                  <p:childTnLst>
                                    <p:set>
                                      <p:cBhvr>
                                        <p:cTn id="95" fill="hold"/>
                                        <p:tgtEl>
                                          <p:spTgt spid="1551"/>
                                        </p:tgtEl>
                                        <p:attrNameLst>
                                          <p:attrName>style.visibility</p:attrName>
                                        </p:attrNameLst>
                                      </p:cBhvr>
                                      <p:to>
                                        <p:strVal val="visible"/>
                                      </p:to>
                                    </p:set>
                                    <p:animEffect filter="dissolve" transition="in">
                                      <p:cBhvr>
                                        <p:cTn id="96" dur="1000"/>
                                        <p:tgtEl>
                                          <p:spTgt spid="1551"/>
                                        </p:tgtEl>
                                      </p:cBhvr>
                                    </p:animEffect>
                                  </p:childTnLst>
                                </p:cTn>
                              </p:par>
                            </p:childTnLst>
                          </p:cTn>
                        </p:par>
                        <p:par>
                          <p:cTn id="97" fill="hold">
                            <p:stCondLst>
                              <p:cond delay="2900"/>
                            </p:stCondLst>
                            <p:childTnLst>
                              <p:par>
                                <p:cTn id="98" presetClass="entr" nodeType="afterEffect" presetSubtype="32" presetID="23" grpId="22" fill="hold">
                                  <p:stCondLst>
                                    <p:cond delay="500"/>
                                  </p:stCondLst>
                                  <p:iterate type="el" backwards="0">
                                    <p:tmAbs val="0"/>
                                  </p:iterate>
                                  <p:childTnLst>
                                    <p:set>
                                      <p:cBhvr>
                                        <p:cTn id="99" fill="hold"/>
                                        <p:tgtEl>
                                          <p:spTgt spid="1550"/>
                                        </p:tgtEl>
                                        <p:attrNameLst>
                                          <p:attrName>style.visibility</p:attrName>
                                        </p:attrNameLst>
                                      </p:cBhvr>
                                      <p:to>
                                        <p:strVal val="visible"/>
                                      </p:to>
                                    </p:set>
                                    <p:anim calcmode="lin" valueType="num">
                                      <p:cBhvr>
                                        <p:cTn id="100" dur="1000" fill="hold"/>
                                        <p:tgtEl>
                                          <p:spTgt spid="1550"/>
                                        </p:tgtEl>
                                        <p:attrNameLst>
                                          <p:attrName>ppt_w</p:attrName>
                                        </p:attrNameLst>
                                      </p:cBhvr>
                                      <p:tavLst>
                                        <p:tav tm="0">
                                          <p:val>
                                            <p:strVal val="4*#ppt_w"/>
                                          </p:val>
                                        </p:tav>
                                        <p:tav tm="100000">
                                          <p:val>
                                            <p:strVal val="#ppt_w"/>
                                          </p:val>
                                        </p:tav>
                                      </p:tavLst>
                                    </p:anim>
                                    <p:anim calcmode="lin" valueType="num">
                                      <p:cBhvr>
                                        <p:cTn id="101" dur="1000" fill="hold"/>
                                        <p:tgtEl>
                                          <p:spTgt spid="1550"/>
                                        </p:tgtEl>
                                        <p:attrNameLst>
                                          <p:attrName>ppt_h</p:attrName>
                                        </p:attrNameLst>
                                      </p:cBhvr>
                                      <p:tavLst>
                                        <p:tav tm="0">
                                          <p:val>
                                            <p:strVal val="4*#ppt_h"/>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Class="exit" nodeType="clickEffect" presetID="10" grpId="23" fill="hold">
                                  <p:stCondLst>
                                    <p:cond delay="0"/>
                                  </p:stCondLst>
                                  <p:iterate type="el" backwards="0">
                                    <p:tmAbs val="0"/>
                                  </p:iterate>
                                  <p:childTnLst>
                                    <p:animEffect filter="fade" transition="out">
                                      <p:cBhvr>
                                        <p:cTn id="105" dur="1000" fill="hold"/>
                                        <p:tgtEl>
                                          <p:spTgt spid="1551"/>
                                        </p:tgtEl>
                                      </p:cBhvr>
                                    </p:animEffect>
                                    <p:set>
                                      <p:cBhvr>
                                        <p:cTn id="106" fill="hold">
                                          <p:stCondLst>
                                            <p:cond delay="999"/>
                                          </p:stCondLst>
                                        </p:cTn>
                                        <p:tgtEl>
                                          <p:spTgt spid="1551"/>
                                        </p:tgtEl>
                                        <p:attrNameLst>
                                          <p:attrName>style.visibility</p:attrName>
                                        </p:attrNameLst>
                                      </p:cBhvr>
                                      <p:to>
                                        <p:strVal val="hidden"/>
                                      </p:to>
                                    </p:set>
                                  </p:childTnLst>
                                </p:cTn>
                              </p:par>
                            </p:childTnLst>
                          </p:cTn>
                        </p:par>
                        <p:par>
                          <p:cTn id="107" fill="hold">
                            <p:stCondLst>
                              <p:cond delay="1000"/>
                            </p:stCondLst>
                            <p:childTnLst>
                              <p:par>
                                <p:cTn id="108" presetClass="exit" nodeType="afterEffect" presetID="10" grpId="24" fill="hold">
                                  <p:stCondLst>
                                    <p:cond delay="0"/>
                                  </p:stCondLst>
                                  <p:iterate type="el" backwards="0">
                                    <p:tmAbs val="0"/>
                                  </p:iterate>
                                  <p:childTnLst>
                                    <p:animEffect filter="fade" transition="out">
                                      <p:cBhvr>
                                        <p:cTn id="109" dur="1000" fill="hold"/>
                                        <p:tgtEl>
                                          <p:spTgt spid="1550"/>
                                        </p:tgtEl>
                                      </p:cBhvr>
                                    </p:animEffect>
                                    <p:set>
                                      <p:cBhvr>
                                        <p:cTn id="110" fill="hold">
                                          <p:stCondLst>
                                            <p:cond delay="999"/>
                                          </p:stCondLst>
                                        </p:cTn>
                                        <p:tgtEl>
                                          <p:spTgt spid="1550"/>
                                        </p:tgtEl>
                                        <p:attrNameLst>
                                          <p:attrName>style.visibility</p:attrName>
                                        </p:attrNameLst>
                                      </p:cBhvr>
                                      <p:to>
                                        <p:strVal val="hidden"/>
                                      </p:to>
                                    </p:set>
                                  </p:childTnLst>
                                </p:cTn>
                              </p:par>
                            </p:childTnLst>
                          </p:cTn>
                        </p:par>
                        <p:par>
                          <p:cTn id="111" fill="hold">
                            <p:stCondLst>
                              <p:cond delay="2000"/>
                            </p:stCondLst>
                            <p:childTnLst>
                              <p:par>
                                <p:cTn id="112" presetClass="entr" nodeType="afterEffect" presetSubtype="16" presetID="23" grpId="25" fill="hold">
                                  <p:stCondLst>
                                    <p:cond delay="0"/>
                                  </p:stCondLst>
                                  <p:iterate type="el" backwards="0">
                                    <p:tmAbs val="0"/>
                                  </p:iterate>
                                  <p:childTnLst>
                                    <p:set>
                                      <p:cBhvr>
                                        <p:cTn id="113" fill="hold"/>
                                        <p:tgtEl>
                                          <p:spTgt spid="1544"/>
                                        </p:tgtEl>
                                        <p:attrNameLst>
                                          <p:attrName>style.visibility</p:attrName>
                                        </p:attrNameLst>
                                      </p:cBhvr>
                                      <p:to>
                                        <p:strVal val="visible"/>
                                      </p:to>
                                    </p:set>
                                    <p:anim calcmode="lin" valueType="num">
                                      <p:cBhvr>
                                        <p:cTn id="114" dur="1000" fill="hold"/>
                                        <p:tgtEl>
                                          <p:spTgt spid="1544"/>
                                        </p:tgtEl>
                                        <p:attrNameLst>
                                          <p:attrName>ppt_w</p:attrName>
                                        </p:attrNameLst>
                                      </p:cBhvr>
                                      <p:tavLst>
                                        <p:tav tm="0">
                                          <p:val>
                                            <p:fltVal val="0"/>
                                          </p:val>
                                        </p:tav>
                                        <p:tav tm="100000">
                                          <p:val>
                                            <p:strVal val="#ppt_w"/>
                                          </p:val>
                                        </p:tav>
                                      </p:tavLst>
                                    </p:anim>
                                    <p:anim calcmode="lin" valueType="num">
                                      <p:cBhvr>
                                        <p:cTn id="115" dur="1000" fill="hold"/>
                                        <p:tgtEl>
                                          <p:spTgt spid="1544"/>
                                        </p:tgtEl>
                                        <p:attrNameLst>
                                          <p:attrName>ppt_h</p:attrName>
                                        </p:attrNameLst>
                                      </p:cBhvr>
                                      <p:tavLst>
                                        <p:tav tm="0">
                                          <p:val>
                                            <p:fltVal val="0"/>
                                          </p:val>
                                        </p:tav>
                                        <p:tav tm="100000">
                                          <p:val>
                                            <p:strVal val="#ppt_h"/>
                                          </p:val>
                                        </p:tav>
                                      </p:tavLst>
                                    </p:anim>
                                  </p:childTnLst>
                                </p:cTn>
                              </p:par>
                            </p:childTnLst>
                          </p:cTn>
                        </p:par>
                        <p:par>
                          <p:cTn id="116" fill="hold">
                            <p:stCondLst>
                              <p:cond delay="3000"/>
                            </p:stCondLst>
                            <p:childTnLst>
                              <p:par>
                                <p:cTn id="117" presetClass="entr" nodeType="afterEffect" presetSubtype="32" presetID="23" grpId="26" fill="hold">
                                  <p:stCondLst>
                                    <p:cond delay="0"/>
                                  </p:stCondLst>
                                  <p:iterate type="el" backwards="0">
                                    <p:tmAbs val="0"/>
                                  </p:iterate>
                                  <p:childTnLst>
                                    <p:set>
                                      <p:cBhvr>
                                        <p:cTn id="118" fill="hold"/>
                                        <p:tgtEl>
                                          <p:spTgt spid="1548"/>
                                        </p:tgtEl>
                                        <p:attrNameLst>
                                          <p:attrName>style.visibility</p:attrName>
                                        </p:attrNameLst>
                                      </p:cBhvr>
                                      <p:to>
                                        <p:strVal val="visible"/>
                                      </p:to>
                                    </p:set>
                                    <p:anim calcmode="lin" valueType="num">
                                      <p:cBhvr>
                                        <p:cTn id="119" dur="900" fill="hold"/>
                                        <p:tgtEl>
                                          <p:spTgt spid="1548"/>
                                        </p:tgtEl>
                                        <p:attrNameLst>
                                          <p:attrName>ppt_w</p:attrName>
                                        </p:attrNameLst>
                                      </p:cBhvr>
                                      <p:tavLst>
                                        <p:tav tm="0">
                                          <p:val>
                                            <p:strVal val="4*#ppt_w"/>
                                          </p:val>
                                        </p:tav>
                                        <p:tav tm="100000">
                                          <p:val>
                                            <p:strVal val="#ppt_w"/>
                                          </p:val>
                                        </p:tav>
                                      </p:tavLst>
                                    </p:anim>
                                    <p:anim calcmode="lin" valueType="num">
                                      <p:cBhvr>
                                        <p:cTn id="120" dur="900" fill="hold"/>
                                        <p:tgtEl>
                                          <p:spTgt spid="1548"/>
                                        </p:tgtEl>
                                        <p:attrNameLst>
                                          <p:attrName>ppt_h</p:attrName>
                                        </p:attrNameLst>
                                      </p:cBhvr>
                                      <p:tavLst>
                                        <p:tav tm="0">
                                          <p:val>
                                            <p:strVal val="4*#ppt_h"/>
                                          </p:val>
                                        </p:tav>
                                        <p:tav tm="100000">
                                          <p:val>
                                            <p:strVal val="#ppt_h"/>
                                          </p:val>
                                        </p:tav>
                                      </p:tavLst>
                                    </p:anim>
                                  </p:childTnLst>
                                </p:cTn>
                              </p:par>
                            </p:childTnLst>
                          </p:cTn>
                        </p:par>
                        <p:par>
                          <p:cTn id="121" fill="hold">
                            <p:stCondLst>
                              <p:cond delay="3900"/>
                            </p:stCondLst>
                            <p:childTnLst>
                              <p:par>
                                <p:cTn id="122" presetClass="entr" nodeType="afterEffect" presetSubtype="16" presetID="23" grpId="27" fill="hold">
                                  <p:stCondLst>
                                    <p:cond delay="500"/>
                                  </p:stCondLst>
                                  <p:iterate type="el" backwards="0">
                                    <p:tmAbs val="0"/>
                                  </p:iterate>
                                  <p:childTnLst>
                                    <p:set>
                                      <p:cBhvr>
                                        <p:cTn id="123" fill="hold"/>
                                        <p:tgtEl>
                                          <p:spTgt spid="1545"/>
                                        </p:tgtEl>
                                        <p:attrNameLst>
                                          <p:attrName>style.visibility</p:attrName>
                                        </p:attrNameLst>
                                      </p:cBhvr>
                                      <p:to>
                                        <p:strVal val="visible"/>
                                      </p:to>
                                    </p:set>
                                    <p:anim calcmode="lin" valueType="num">
                                      <p:cBhvr>
                                        <p:cTn id="124" dur="1000" fill="hold"/>
                                        <p:tgtEl>
                                          <p:spTgt spid="1545"/>
                                        </p:tgtEl>
                                        <p:attrNameLst>
                                          <p:attrName>ppt_w</p:attrName>
                                        </p:attrNameLst>
                                      </p:cBhvr>
                                      <p:tavLst>
                                        <p:tav tm="0">
                                          <p:val>
                                            <p:fltVal val="0"/>
                                          </p:val>
                                        </p:tav>
                                        <p:tav tm="100000">
                                          <p:val>
                                            <p:strVal val="#ppt_w"/>
                                          </p:val>
                                        </p:tav>
                                      </p:tavLst>
                                    </p:anim>
                                    <p:anim calcmode="lin" valueType="num">
                                      <p:cBhvr>
                                        <p:cTn id="125" dur="1000" fill="hold"/>
                                        <p:tgtEl>
                                          <p:spTgt spid="1545"/>
                                        </p:tgtEl>
                                        <p:attrNameLst>
                                          <p:attrName>ppt_h</p:attrName>
                                        </p:attrNameLst>
                                      </p:cBhvr>
                                      <p:tavLst>
                                        <p:tav tm="0">
                                          <p:val>
                                            <p:fltVal val="0"/>
                                          </p:val>
                                        </p:tav>
                                        <p:tav tm="100000">
                                          <p:val>
                                            <p:strVal val="#ppt_h"/>
                                          </p:val>
                                        </p:tav>
                                      </p:tavLst>
                                    </p:anim>
                                  </p:childTnLst>
                                </p:cTn>
                              </p:par>
                            </p:childTnLst>
                          </p:cTn>
                        </p:par>
                        <p:par>
                          <p:cTn id="126" fill="hold">
                            <p:stCondLst>
                              <p:cond delay="5400"/>
                            </p:stCondLst>
                            <p:childTnLst>
                              <p:par>
                                <p:cTn id="127" presetClass="entr" nodeType="afterEffect" presetSubtype="32" presetID="23" grpId="28" fill="hold">
                                  <p:stCondLst>
                                    <p:cond delay="0"/>
                                  </p:stCondLst>
                                  <p:iterate type="el" backwards="0">
                                    <p:tmAbs val="0"/>
                                  </p:iterate>
                                  <p:childTnLst>
                                    <p:set>
                                      <p:cBhvr>
                                        <p:cTn id="128" fill="hold"/>
                                        <p:tgtEl>
                                          <p:spTgt spid="1549"/>
                                        </p:tgtEl>
                                        <p:attrNameLst>
                                          <p:attrName>style.visibility</p:attrName>
                                        </p:attrNameLst>
                                      </p:cBhvr>
                                      <p:to>
                                        <p:strVal val="visible"/>
                                      </p:to>
                                    </p:set>
                                    <p:anim calcmode="lin" valueType="num">
                                      <p:cBhvr>
                                        <p:cTn id="129" dur="900" fill="hold"/>
                                        <p:tgtEl>
                                          <p:spTgt spid="1549"/>
                                        </p:tgtEl>
                                        <p:attrNameLst>
                                          <p:attrName>ppt_w</p:attrName>
                                        </p:attrNameLst>
                                      </p:cBhvr>
                                      <p:tavLst>
                                        <p:tav tm="0">
                                          <p:val>
                                            <p:strVal val="4*#ppt_w"/>
                                          </p:val>
                                        </p:tav>
                                        <p:tav tm="100000">
                                          <p:val>
                                            <p:strVal val="#ppt_w"/>
                                          </p:val>
                                        </p:tav>
                                      </p:tavLst>
                                    </p:anim>
                                    <p:anim calcmode="lin" valueType="num">
                                      <p:cBhvr>
                                        <p:cTn id="130" dur="900" fill="hold"/>
                                        <p:tgtEl>
                                          <p:spTgt spid="1549"/>
                                        </p:tgtEl>
                                        <p:attrNameLst>
                                          <p:attrName>ppt_h</p:attrName>
                                        </p:attrNameLst>
                                      </p:cBhvr>
                                      <p:tavLst>
                                        <p:tav tm="0">
                                          <p:val>
                                            <p:strVal val="4*#ppt_h"/>
                                          </p:val>
                                        </p:tav>
                                        <p:tav tm="100000">
                                          <p:val>
                                            <p:strVal val="#ppt_h"/>
                                          </p:val>
                                        </p:tav>
                                      </p:tavLst>
                                    </p:anim>
                                  </p:childTnLst>
                                </p:cTn>
                              </p:par>
                            </p:childTnLst>
                          </p:cTn>
                        </p:par>
                        <p:par>
                          <p:cTn id="131" fill="hold">
                            <p:stCondLst>
                              <p:cond delay="6300"/>
                            </p:stCondLst>
                            <p:childTnLst>
                              <p:par>
                                <p:cTn id="132" presetClass="entr" nodeType="afterEffect" presetID="9" grpId="29" fill="hold">
                                  <p:stCondLst>
                                    <p:cond delay="0"/>
                                  </p:stCondLst>
                                  <p:iterate type="el" backwards="0">
                                    <p:tmAbs val="0"/>
                                  </p:iterate>
                                  <p:childTnLst>
                                    <p:set>
                                      <p:cBhvr>
                                        <p:cTn id="133" fill="hold"/>
                                        <p:tgtEl>
                                          <p:spTgt spid="1523"/>
                                        </p:tgtEl>
                                        <p:attrNameLst>
                                          <p:attrName>style.visibility</p:attrName>
                                        </p:attrNameLst>
                                      </p:cBhvr>
                                      <p:to>
                                        <p:strVal val="visible"/>
                                      </p:to>
                                    </p:set>
                                    <p:animEffect filter="dissolve" transition="in">
                                      <p:cBhvr>
                                        <p:cTn id="134" dur="1250"/>
                                        <p:tgtEl>
                                          <p:spTgt spid="1523"/>
                                        </p:tgtEl>
                                      </p:cBhvr>
                                    </p:animEffect>
                                  </p:childTnLst>
                                </p:cTn>
                              </p:par>
                            </p:childTnLst>
                          </p:cTn>
                        </p:par>
                        <p:par>
                          <p:cTn id="135" fill="hold">
                            <p:stCondLst>
                              <p:cond delay="7550"/>
                            </p:stCondLst>
                            <p:childTnLst>
                              <p:par>
                                <p:cTn id="136" presetClass="entr" nodeType="afterEffect" presetSubtype="16" presetID="23" grpId="30" fill="hold">
                                  <p:stCondLst>
                                    <p:cond delay="0"/>
                                  </p:stCondLst>
                                  <p:iterate type="el" backwards="0">
                                    <p:tmAbs val="0"/>
                                  </p:iterate>
                                  <p:childTnLst>
                                    <p:set>
                                      <p:cBhvr>
                                        <p:cTn id="137" fill="hold"/>
                                        <p:tgtEl>
                                          <p:spTgt spid="1535"/>
                                        </p:tgtEl>
                                        <p:attrNameLst>
                                          <p:attrName>style.visibility</p:attrName>
                                        </p:attrNameLst>
                                      </p:cBhvr>
                                      <p:to>
                                        <p:strVal val="visible"/>
                                      </p:to>
                                    </p:set>
                                    <p:anim calcmode="lin" valueType="num">
                                      <p:cBhvr>
                                        <p:cTn id="138" dur="800" fill="hold"/>
                                        <p:tgtEl>
                                          <p:spTgt spid="1535"/>
                                        </p:tgtEl>
                                        <p:attrNameLst>
                                          <p:attrName>ppt_w</p:attrName>
                                        </p:attrNameLst>
                                      </p:cBhvr>
                                      <p:tavLst>
                                        <p:tav tm="0">
                                          <p:val>
                                            <p:fltVal val="0"/>
                                          </p:val>
                                        </p:tav>
                                        <p:tav tm="100000">
                                          <p:val>
                                            <p:strVal val="#ppt_w"/>
                                          </p:val>
                                        </p:tav>
                                      </p:tavLst>
                                    </p:anim>
                                    <p:anim calcmode="lin" valueType="num">
                                      <p:cBhvr>
                                        <p:cTn id="139" dur="800" fill="hold"/>
                                        <p:tgtEl>
                                          <p:spTgt spid="1535"/>
                                        </p:tgtEl>
                                        <p:attrNameLst>
                                          <p:attrName>ppt_h</p:attrName>
                                        </p:attrNameLst>
                                      </p:cBhvr>
                                      <p:tavLst>
                                        <p:tav tm="0">
                                          <p:val>
                                            <p:fltVal val="0"/>
                                          </p:val>
                                        </p:tav>
                                        <p:tav tm="100000">
                                          <p:val>
                                            <p:strVal val="#ppt_h"/>
                                          </p:val>
                                        </p:tav>
                                      </p:tavLst>
                                    </p:anim>
                                  </p:childTnLst>
                                </p:cTn>
                              </p:par>
                            </p:childTnLst>
                          </p:cTn>
                        </p:par>
                        <p:par>
                          <p:cTn id="140" fill="hold">
                            <p:stCondLst>
                              <p:cond delay="8350"/>
                            </p:stCondLst>
                            <p:childTnLst>
                              <p:par>
                                <p:cTn id="141" presetClass="entr" nodeType="afterEffect" presetSubtype="32" presetID="23" grpId="31" fill="hold">
                                  <p:stCondLst>
                                    <p:cond delay="0"/>
                                  </p:stCondLst>
                                  <p:iterate type="el" backwards="0">
                                    <p:tmAbs val="0"/>
                                  </p:iterate>
                                  <p:childTnLst>
                                    <p:set>
                                      <p:cBhvr>
                                        <p:cTn id="142" fill="hold"/>
                                        <p:tgtEl>
                                          <p:spTgt spid="1536"/>
                                        </p:tgtEl>
                                        <p:attrNameLst>
                                          <p:attrName>style.visibility</p:attrName>
                                        </p:attrNameLst>
                                      </p:cBhvr>
                                      <p:to>
                                        <p:strVal val="visible"/>
                                      </p:to>
                                    </p:set>
                                    <p:anim calcmode="lin" valueType="num">
                                      <p:cBhvr>
                                        <p:cTn id="143" dur="800" fill="hold"/>
                                        <p:tgtEl>
                                          <p:spTgt spid="1536"/>
                                        </p:tgtEl>
                                        <p:attrNameLst>
                                          <p:attrName>ppt_w</p:attrName>
                                        </p:attrNameLst>
                                      </p:cBhvr>
                                      <p:tavLst>
                                        <p:tav tm="0">
                                          <p:val>
                                            <p:strVal val="4*#ppt_w"/>
                                          </p:val>
                                        </p:tav>
                                        <p:tav tm="100000">
                                          <p:val>
                                            <p:strVal val="#ppt_w"/>
                                          </p:val>
                                        </p:tav>
                                      </p:tavLst>
                                    </p:anim>
                                    <p:anim calcmode="lin" valueType="num">
                                      <p:cBhvr>
                                        <p:cTn id="144" dur="800" fill="hold"/>
                                        <p:tgtEl>
                                          <p:spTgt spid="15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1" grpId="21"/>
      <p:bldP build="whole" bldLvl="1" animBg="1" rev="0" advAuto="0" spid="1535" grpId="30"/>
      <p:bldP build="whole" bldLvl="1" animBg="1" rev="0" advAuto="0" spid="1551" grpId="23"/>
      <p:bldP build="whole" bldLvl="1" animBg="1" rev="0" advAuto="0" spid="1536" grpId="31"/>
      <p:bldP build="whole" bldLvl="1" animBg="1" rev="0" advAuto="0" spid="1550" grpId="22"/>
      <p:bldP build="whole" bldLvl="1" animBg="1" rev="0" advAuto="0" spid="1550" grpId="24"/>
      <p:bldP build="whole" bldLvl="1" animBg="1" rev="0" advAuto="0" spid="1543" grpId="16"/>
      <p:bldP build="whole" bldLvl="1" animBg="1" rev="0" advAuto="0" spid="1542" grpId="15"/>
      <p:bldP build="whole" bldLvl="1" animBg="1" rev="0" advAuto="0" spid="1541" grpId="14"/>
      <p:bldP build="whole" bldLvl="1" animBg="1" rev="0" advAuto="0" spid="1540" grpId="13"/>
      <p:bldP build="whole" bldLvl="1" animBg="1" rev="0" advAuto="0" spid="1524" grpId="19"/>
      <p:bldP build="whole" bldLvl="1" animBg="1" rev="0" advAuto="0" spid="1533" grpId="3"/>
      <p:bldP build="whole" bldLvl="1" animBg="1" rev="0" advAuto="0" spid="1548" grpId="26"/>
      <p:bldP build="whole" bldLvl="1" animBg="1" rev="0" advAuto="0" spid="1544" grpId="25"/>
      <p:bldP build="whole" bldLvl="1" animBg="1" rev="0" advAuto="0" spid="1545" grpId="27"/>
      <p:bldP build="whole" bldLvl="1" animBg="1" rev="0" advAuto="0" spid="1549" grpId="28"/>
      <p:bldP build="whole" bldLvl="1" animBg="1" rev="0" advAuto="0" spid="1539" grpId="18"/>
      <p:bldP build="whole" bldLvl="1" animBg="1" rev="0" advAuto="0" spid="1538" grpId="17"/>
      <p:bldP build="whole" bldLvl="1" animBg="1" rev="0" advAuto="0" spid="1530" grpId="5"/>
      <p:bldP build="whole" bldLvl="1" animBg="1" rev="0" advAuto="0" spid="1523" grpId="29"/>
      <p:bldP build="whole" bldLvl="1" animBg="1" rev="0" advAuto="0" spid="1529" grpId="4"/>
      <p:bldP build="whole" bldLvl="1" animBg="1" rev="0" advAuto="0" spid="1531" grpId="11"/>
      <p:bldP build="whole" bldLvl="1" animBg="1" rev="0" advAuto="0" spid="1532" grpId="12"/>
      <p:bldP build="whole" bldLvl="1" animBg="1" rev="0" advAuto="0" spid="1537" grpId="20"/>
      <p:bldP build="whole" bldLvl="1" animBg="1" rev="0" advAuto="0" spid="1534" grpId="10"/>
      <p:bldP build="whole" bldLvl="1" animBg="1" rev="0" advAuto="0" spid="1525" grpId="1"/>
      <p:bldP build="whole" bldLvl="1" animBg="1" rev="0" advAuto="0" spid="1526" grpId="2"/>
      <p:bldP build="whole" bldLvl="1" animBg="1" rev="0" advAuto="0" spid="1528" grpId="9"/>
      <p:bldP build="whole" bldLvl="1" animBg="1" rev="0" advAuto="0" spid="1547" grpId="7"/>
      <p:bldP build="whole" bldLvl="1" animBg="1" rev="0" advAuto="0" spid="1527" grpId="8"/>
      <p:bldP build="whole" bldLvl="1" animBg="1" rev="0" advAuto="0" spid="1546" grpId="6"/>
    </p:bld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554" name="woman (5).png" descr="woman (5).png"/>
          <p:cNvPicPr>
            <a:picLocks noChangeAspect="1"/>
          </p:cNvPicPr>
          <p:nvPr/>
        </p:nvPicPr>
        <p:blipFill>
          <a:blip r:embed="rId3">
            <a:extLst/>
          </a:blip>
          <a:stretch>
            <a:fillRect/>
          </a:stretch>
        </p:blipFill>
        <p:spPr>
          <a:xfrm>
            <a:off x="7365656" y="10310230"/>
            <a:ext cx="1524001" cy="1524001"/>
          </a:xfrm>
          <a:prstGeom prst="rect">
            <a:avLst/>
          </a:prstGeom>
          <a:ln w="12700">
            <a:miter lim="400000"/>
          </a:ln>
        </p:spPr>
      </p:pic>
      <p:sp>
        <p:nvSpPr>
          <p:cNvPr id="1555" name="Alice"/>
          <p:cNvSpPr txBox="1"/>
          <p:nvPr/>
        </p:nvSpPr>
        <p:spPr>
          <a:xfrm>
            <a:off x="7497053" y="11958728"/>
            <a:ext cx="12612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pic>
        <p:nvPicPr>
          <p:cNvPr id="1556" name="hipster.png" descr="hipster.png"/>
          <p:cNvPicPr>
            <a:picLocks noChangeAspect="1"/>
          </p:cNvPicPr>
          <p:nvPr/>
        </p:nvPicPr>
        <p:blipFill>
          <a:blip r:embed="rId4">
            <a:extLst/>
          </a:blip>
          <a:stretch>
            <a:fillRect/>
          </a:stretch>
        </p:blipFill>
        <p:spPr>
          <a:xfrm>
            <a:off x="15494342" y="10308077"/>
            <a:ext cx="1524001" cy="1524001"/>
          </a:xfrm>
          <a:prstGeom prst="rect">
            <a:avLst/>
          </a:prstGeom>
          <a:ln w="12700">
            <a:miter lim="400000"/>
          </a:ln>
        </p:spPr>
      </p:pic>
      <p:sp>
        <p:nvSpPr>
          <p:cNvPr id="1557" name="John"/>
          <p:cNvSpPr txBox="1"/>
          <p:nvPr/>
        </p:nvSpPr>
        <p:spPr>
          <a:xfrm>
            <a:off x="15740429" y="11958728"/>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pic>
        <p:nvPicPr>
          <p:cNvPr id="1558" name="credit-card (1).png" descr="credit-card (1).png"/>
          <p:cNvPicPr>
            <a:picLocks noChangeAspect="1"/>
          </p:cNvPicPr>
          <p:nvPr/>
        </p:nvPicPr>
        <p:blipFill>
          <a:blip r:embed="rId5">
            <a:extLst/>
          </a:blip>
          <a:stretch>
            <a:fillRect/>
          </a:stretch>
        </p:blipFill>
        <p:spPr>
          <a:xfrm>
            <a:off x="7365656" y="6799765"/>
            <a:ext cx="1524001" cy="1524001"/>
          </a:xfrm>
          <a:prstGeom prst="rect">
            <a:avLst/>
          </a:prstGeom>
          <a:ln w="12700">
            <a:miter lim="400000"/>
          </a:ln>
        </p:spPr>
      </p:pic>
      <p:sp>
        <p:nvSpPr>
          <p:cNvPr id="1559" name="$150"/>
          <p:cNvSpPr txBox="1"/>
          <p:nvPr/>
        </p:nvSpPr>
        <p:spPr>
          <a:xfrm>
            <a:off x="7458823" y="8026390"/>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$150</a:t>
            </a:r>
          </a:p>
        </p:txBody>
      </p:sp>
      <p:pic>
        <p:nvPicPr>
          <p:cNvPr id="1560" name="credit-card (1).png" descr="credit-card (1).png"/>
          <p:cNvPicPr>
            <a:picLocks noChangeAspect="1"/>
          </p:cNvPicPr>
          <p:nvPr/>
        </p:nvPicPr>
        <p:blipFill>
          <a:blip r:embed="rId5">
            <a:extLst/>
          </a:blip>
          <a:stretch>
            <a:fillRect/>
          </a:stretch>
        </p:blipFill>
        <p:spPr>
          <a:xfrm>
            <a:off x="15494342" y="6799765"/>
            <a:ext cx="1524001" cy="1524001"/>
          </a:xfrm>
          <a:prstGeom prst="rect">
            <a:avLst/>
          </a:prstGeom>
          <a:ln w="12700">
            <a:miter lim="400000"/>
          </a:ln>
        </p:spPr>
      </p:pic>
      <p:sp>
        <p:nvSpPr>
          <p:cNvPr id="1561" name="$0"/>
          <p:cNvSpPr txBox="1"/>
          <p:nvPr/>
        </p:nvSpPr>
        <p:spPr>
          <a:xfrm>
            <a:off x="15893350" y="8026390"/>
            <a:ext cx="72598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$0</a:t>
            </a:r>
          </a:p>
        </p:txBody>
      </p:sp>
      <p:sp>
        <p:nvSpPr>
          <p:cNvPr id="1562" name="Line"/>
          <p:cNvSpPr/>
          <p:nvPr/>
        </p:nvSpPr>
        <p:spPr>
          <a:xfrm>
            <a:off x="10654365" y="10931397"/>
            <a:ext cx="4066510"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63" name="$100"/>
          <p:cNvSpPr txBox="1"/>
          <p:nvPr/>
        </p:nvSpPr>
        <p:spPr>
          <a:xfrm>
            <a:off x="11737333" y="10176856"/>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$100</a:t>
            </a:r>
          </a:p>
        </p:txBody>
      </p:sp>
      <p:sp>
        <p:nvSpPr>
          <p:cNvPr id="1564" name="Line"/>
          <p:cNvSpPr/>
          <p:nvPr/>
        </p:nvSpPr>
        <p:spPr>
          <a:xfrm>
            <a:off x="10654365" y="12101054"/>
            <a:ext cx="4066510"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65" name="$100"/>
          <p:cNvSpPr txBox="1"/>
          <p:nvPr/>
        </p:nvSpPr>
        <p:spPr>
          <a:xfrm>
            <a:off x="11737333" y="11346513"/>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$100</a:t>
            </a:r>
          </a:p>
        </p:txBody>
      </p:sp>
      <p:sp>
        <p:nvSpPr>
          <p:cNvPr id="1566" name="TX1"/>
          <p:cNvSpPr txBox="1"/>
          <p:nvPr/>
        </p:nvSpPr>
        <p:spPr>
          <a:xfrm>
            <a:off x="9667233" y="10620919"/>
            <a:ext cx="9144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TX1</a:t>
            </a:r>
          </a:p>
        </p:txBody>
      </p:sp>
      <p:sp>
        <p:nvSpPr>
          <p:cNvPr id="1567" name="TX2"/>
          <p:cNvSpPr txBox="1"/>
          <p:nvPr/>
        </p:nvSpPr>
        <p:spPr>
          <a:xfrm>
            <a:off x="9667233" y="11790577"/>
            <a:ext cx="9144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TX2</a:t>
            </a:r>
          </a:p>
        </p:txBody>
      </p:sp>
      <p:sp>
        <p:nvSpPr>
          <p:cNvPr id="1568" name="Line"/>
          <p:cNvSpPr/>
          <p:nvPr/>
        </p:nvSpPr>
        <p:spPr>
          <a:xfrm>
            <a:off x="7518734" y="9436657"/>
            <a:ext cx="9397333" cy="1"/>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69" name="-$50"/>
          <p:cNvSpPr txBox="1"/>
          <p:nvPr/>
        </p:nvSpPr>
        <p:spPr>
          <a:xfrm>
            <a:off x="7458823" y="8026390"/>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E91E63"/>
                </a:solidFill>
              </a:defRPr>
            </a:lvl1pPr>
          </a:lstStyle>
          <a:p>
            <a:pPr/>
            <a:r>
              <a:t>-$50</a:t>
            </a:r>
          </a:p>
        </p:txBody>
      </p:sp>
      <p:sp>
        <p:nvSpPr>
          <p:cNvPr id="1570" name="$200"/>
          <p:cNvSpPr txBox="1"/>
          <p:nvPr/>
        </p:nvSpPr>
        <p:spPr>
          <a:xfrm>
            <a:off x="15587509" y="8026389"/>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$200</a:t>
            </a:r>
          </a:p>
        </p:txBody>
      </p:sp>
      <p:sp>
        <p:nvSpPr>
          <p:cNvPr id="1571" name="Rounded Rectangle"/>
          <p:cNvSpPr/>
          <p:nvPr/>
        </p:nvSpPr>
        <p:spPr>
          <a:xfrm>
            <a:off x="10067772" y="831973"/>
            <a:ext cx="4248457" cy="2246575"/>
          </a:xfrm>
          <a:prstGeom prst="roundRect">
            <a:avLst>
              <a:gd name="adj" fmla="val 84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72" name="Alice wants to initiate…"/>
          <p:cNvSpPr txBox="1"/>
          <p:nvPr/>
        </p:nvSpPr>
        <p:spPr>
          <a:xfrm>
            <a:off x="10447629" y="1149444"/>
            <a:ext cx="3584500"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Alice wants to initiate</a:t>
            </a:r>
          </a:p>
          <a:p>
            <a:pPr>
              <a:lnSpc>
                <a:spcPct val="80000"/>
              </a:lnSpc>
              <a:spcBef>
                <a:spcPts val="0"/>
              </a:spcBef>
              <a:defRPr b="0" i="1" sz="2600">
                <a:latin typeface="Avenir Next Regular"/>
                <a:ea typeface="Avenir Next Regular"/>
                <a:cs typeface="Avenir Next Regular"/>
                <a:sym typeface="Avenir Next Regular"/>
              </a:defRPr>
            </a:pPr>
            <a:r>
              <a:t>2 </a:t>
            </a:r>
            <a:r>
              <a:rPr b="1"/>
              <a:t>transactions</a:t>
            </a:r>
            <a:r>
              <a:t> at the</a:t>
            </a:r>
          </a:p>
          <a:p>
            <a:pPr>
              <a:lnSpc>
                <a:spcPct val="80000"/>
              </a:lnSpc>
              <a:spcBef>
                <a:spcPts val="0"/>
              </a:spcBef>
              <a:defRPr b="0" i="1" sz="2600">
                <a:latin typeface="Avenir Next Regular"/>
                <a:ea typeface="Avenir Next Regular"/>
                <a:cs typeface="Avenir Next Regular"/>
                <a:sym typeface="Avenir Next Regular"/>
              </a:defRPr>
            </a:pPr>
            <a:r>
              <a:rPr b="1"/>
              <a:t>same time</a:t>
            </a:r>
            <a:r>
              <a:t>, transferring</a:t>
            </a:r>
          </a:p>
          <a:p>
            <a:pPr>
              <a:lnSpc>
                <a:spcPct val="80000"/>
              </a:lnSpc>
              <a:spcBef>
                <a:spcPts val="0"/>
              </a:spcBef>
              <a:defRPr b="0" i="1" sz="2600">
                <a:latin typeface="Avenir Next Regular"/>
                <a:ea typeface="Avenir Next Regular"/>
                <a:cs typeface="Avenir Next Regular"/>
                <a:sym typeface="Avenir Next Regular"/>
              </a:defRPr>
            </a:pPr>
            <a:r>
              <a:t>John </a:t>
            </a:r>
            <a:r>
              <a:rPr b="1"/>
              <a:t>$100/</a:t>
            </a:r>
            <a:r>
              <a:t>transaction</a:t>
            </a:r>
          </a:p>
        </p:txBody>
      </p:sp>
      <p:pic>
        <p:nvPicPr>
          <p:cNvPr id="1573" name="bank (1).png" descr="bank (1).png"/>
          <p:cNvPicPr>
            <a:picLocks noChangeAspect="1"/>
          </p:cNvPicPr>
          <p:nvPr/>
        </p:nvPicPr>
        <p:blipFill>
          <a:blip r:embed="rId6">
            <a:extLst/>
          </a:blip>
          <a:stretch>
            <a:fillRect/>
          </a:stretch>
        </p:blipFill>
        <p:spPr>
          <a:xfrm>
            <a:off x="11426581" y="3364681"/>
            <a:ext cx="1959170" cy="1959170"/>
          </a:xfrm>
          <a:prstGeom prst="rect">
            <a:avLst/>
          </a:prstGeom>
          <a:ln w="12700">
            <a:miter lim="400000"/>
          </a:ln>
        </p:spPr>
      </p:pic>
      <p:sp>
        <p:nvSpPr>
          <p:cNvPr id="1574" name="Line"/>
          <p:cNvSpPr/>
          <p:nvPr/>
        </p:nvSpPr>
        <p:spPr>
          <a:xfrm flipH="1">
            <a:off x="8178904" y="5280104"/>
            <a:ext cx="3155690" cy="1625092"/>
          </a:xfrm>
          <a:prstGeom prst="line">
            <a:avLst/>
          </a:prstGeom>
          <a:ln w="1016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75" name="Line"/>
          <p:cNvSpPr/>
          <p:nvPr/>
        </p:nvSpPr>
        <p:spPr>
          <a:xfrm>
            <a:off x="13258670" y="5280104"/>
            <a:ext cx="3155690" cy="1625092"/>
          </a:xfrm>
          <a:prstGeom prst="line">
            <a:avLst/>
          </a:prstGeom>
          <a:ln w="1016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76" name="$0"/>
          <p:cNvSpPr txBox="1"/>
          <p:nvPr/>
        </p:nvSpPr>
        <p:spPr>
          <a:xfrm>
            <a:off x="7764664" y="8026390"/>
            <a:ext cx="72598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$0</a:t>
            </a:r>
          </a:p>
        </p:txBody>
      </p:sp>
      <p:sp>
        <p:nvSpPr>
          <p:cNvPr id="1577" name="$200"/>
          <p:cNvSpPr txBox="1"/>
          <p:nvPr/>
        </p:nvSpPr>
        <p:spPr>
          <a:xfrm>
            <a:off x="11737333" y="5227815"/>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E91E63"/>
                </a:solidFill>
              </a:defRPr>
            </a:lvl1pPr>
          </a:lstStyle>
          <a:p>
            <a:pPr/>
            <a:r>
              <a:t>$200</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1554"/>
                                        </p:tgtEl>
                                        <p:attrNameLst>
                                          <p:attrName>style.visibility</p:attrName>
                                        </p:attrNameLst>
                                      </p:cBhvr>
                                      <p:to>
                                        <p:strVal val="visible"/>
                                      </p:to>
                                    </p:set>
                                    <p:animEffect filter="box(out)" transition="in">
                                      <p:cBhvr>
                                        <p:cTn id="7" dur="800"/>
                                        <p:tgtEl>
                                          <p:spTgt spid="1554"/>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1555"/>
                                        </p:tgtEl>
                                        <p:attrNameLst>
                                          <p:attrName>style.visibility</p:attrName>
                                        </p:attrNameLst>
                                      </p:cBhvr>
                                      <p:to>
                                        <p:strVal val="visible"/>
                                      </p:to>
                                    </p:set>
                                    <p:anim calcmode="lin" valueType="num">
                                      <p:cBhvr>
                                        <p:cTn id="11" dur="800" fill="hold"/>
                                        <p:tgtEl>
                                          <p:spTgt spid="1555"/>
                                        </p:tgtEl>
                                        <p:attrNameLst>
                                          <p:attrName>ppt_w</p:attrName>
                                        </p:attrNameLst>
                                      </p:cBhvr>
                                      <p:tavLst>
                                        <p:tav tm="0">
                                          <p:val>
                                            <p:strVal val="4*#ppt_w"/>
                                          </p:val>
                                        </p:tav>
                                        <p:tav tm="100000">
                                          <p:val>
                                            <p:strVal val="#ppt_w"/>
                                          </p:val>
                                        </p:tav>
                                      </p:tavLst>
                                    </p:anim>
                                    <p:anim calcmode="lin" valueType="num">
                                      <p:cBhvr>
                                        <p:cTn id="12" dur="800" fill="hold"/>
                                        <p:tgtEl>
                                          <p:spTgt spid="1555"/>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1556"/>
                                        </p:tgtEl>
                                        <p:attrNameLst>
                                          <p:attrName>style.visibility</p:attrName>
                                        </p:attrNameLst>
                                      </p:cBhvr>
                                      <p:to>
                                        <p:strVal val="visible"/>
                                      </p:to>
                                    </p:set>
                                    <p:animEffect filter="box(out)" transition="in">
                                      <p:cBhvr>
                                        <p:cTn id="16" dur="800"/>
                                        <p:tgtEl>
                                          <p:spTgt spid="1556"/>
                                        </p:tgtEl>
                                      </p:cBhvr>
                                    </p:animEffect>
                                  </p:childTnLst>
                                </p:cTn>
                              </p:par>
                            </p:childTnLst>
                          </p:cTn>
                        </p:par>
                        <p:par>
                          <p:cTn id="17" fill="hold">
                            <p:stCondLst>
                              <p:cond delay="2400"/>
                            </p:stCondLst>
                            <p:childTnLst>
                              <p:par>
                                <p:cTn id="18" presetClass="entr" nodeType="afterEffect" presetSubtype="32" presetID="23" grpId="4" fill="hold">
                                  <p:stCondLst>
                                    <p:cond delay="0"/>
                                  </p:stCondLst>
                                  <p:iterate type="el" backwards="0">
                                    <p:tmAbs val="0"/>
                                  </p:iterate>
                                  <p:childTnLst>
                                    <p:set>
                                      <p:cBhvr>
                                        <p:cTn id="19" fill="hold"/>
                                        <p:tgtEl>
                                          <p:spTgt spid="1557"/>
                                        </p:tgtEl>
                                        <p:attrNameLst>
                                          <p:attrName>style.visibility</p:attrName>
                                        </p:attrNameLst>
                                      </p:cBhvr>
                                      <p:to>
                                        <p:strVal val="visible"/>
                                      </p:to>
                                    </p:set>
                                    <p:anim calcmode="lin" valueType="num">
                                      <p:cBhvr>
                                        <p:cTn id="20" dur="800" fill="hold"/>
                                        <p:tgtEl>
                                          <p:spTgt spid="1557"/>
                                        </p:tgtEl>
                                        <p:attrNameLst>
                                          <p:attrName>ppt_w</p:attrName>
                                        </p:attrNameLst>
                                      </p:cBhvr>
                                      <p:tavLst>
                                        <p:tav tm="0">
                                          <p:val>
                                            <p:strVal val="4*#ppt_w"/>
                                          </p:val>
                                        </p:tav>
                                        <p:tav tm="100000">
                                          <p:val>
                                            <p:strVal val="#ppt_w"/>
                                          </p:val>
                                        </p:tav>
                                      </p:tavLst>
                                    </p:anim>
                                    <p:anim calcmode="lin" valueType="num">
                                      <p:cBhvr>
                                        <p:cTn id="21" dur="800" fill="hold"/>
                                        <p:tgtEl>
                                          <p:spTgt spid="1557"/>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Subtype="16" presetID="23" grpId="5" fill="hold">
                                  <p:stCondLst>
                                    <p:cond delay="0"/>
                                  </p:stCondLst>
                                  <p:iterate type="el" backwards="0">
                                    <p:tmAbs val="0"/>
                                  </p:iterate>
                                  <p:childTnLst>
                                    <p:set>
                                      <p:cBhvr>
                                        <p:cTn id="24" fill="hold"/>
                                        <p:tgtEl>
                                          <p:spTgt spid="1571"/>
                                        </p:tgtEl>
                                        <p:attrNameLst>
                                          <p:attrName>style.visibility</p:attrName>
                                        </p:attrNameLst>
                                      </p:cBhvr>
                                      <p:to>
                                        <p:strVal val="visible"/>
                                      </p:to>
                                    </p:set>
                                    <p:anim calcmode="lin" valueType="num">
                                      <p:cBhvr>
                                        <p:cTn id="25" dur="1000" fill="hold"/>
                                        <p:tgtEl>
                                          <p:spTgt spid="1571"/>
                                        </p:tgtEl>
                                        <p:attrNameLst>
                                          <p:attrName>ppt_w</p:attrName>
                                        </p:attrNameLst>
                                      </p:cBhvr>
                                      <p:tavLst>
                                        <p:tav tm="0">
                                          <p:val>
                                            <p:fltVal val="0"/>
                                          </p:val>
                                        </p:tav>
                                        <p:tav tm="100000">
                                          <p:val>
                                            <p:strVal val="#ppt_w"/>
                                          </p:val>
                                        </p:tav>
                                      </p:tavLst>
                                    </p:anim>
                                    <p:anim calcmode="lin" valueType="num">
                                      <p:cBhvr>
                                        <p:cTn id="26" dur="1000" fill="hold"/>
                                        <p:tgtEl>
                                          <p:spTgt spid="1571"/>
                                        </p:tgtEl>
                                        <p:attrNameLst>
                                          <p:attrName>ppt_h</p:attrName>
                                        </p:attrNameLst>
                                      </p:cBhvr>
                                      <p:tavLst>
                                        <p:tav tm="0">
                                          <p:val>
                                            <p:fltVal val="0"/>
                                          </p:val>
                                        </p:tav>
                                        <p:tav tm="100000">
                                          <p:val>
                                            <p:strVal val="#ppt_h"/>
                                          </p:val>
                                        </p:tav>
                                      </p:tavLst>
                                    </p:anim>
                                  </p:childTnLst>
                                </p:cTn>
                              </p:par>
                            </p:childTnLst>
                          </p:cTn>
                        </p:par>
                        <p:par>
                          <p:cTn id="27" fill="hold">
                            <p:stCondLst>
                              <p:cond delay="4200"/>
                            </p:stCondLst>
                            <p:childTnLst>
                              <p:par>
                                <p:cTn id="28" presetClass="entr" nodeType="afterEffect" presetID="10" grpId="6" fill="hold">
                                  <p:stCondLst>
                                    <p:cond delay="0"/>
                                  </p:stCondLst>
                                  <p:iterate type="el" backwards="0">
                                    <p:tmAbs val="0"/>
                                  </p:iterate>
                                  <p:childTnLst>
                                    <p:set>
                                      <p:cBhvr>
                                        <p:cTn id="29" fill="hold"/>
                                        <p:tgtEl>
                                          <p:spTgt spid="1572"/>
                                        </p:tgtEl>
                                        <p:attrNameLst>
                                          <p:attrName>style.visibility</p:attrName>
                                        </p:attrNameLst>
                                      </p:cBhvr>
                                      <p:to>
                                        <p:strVal val="visible"/>
                                      </p:to>
                                    </p:set>
                                    <p:animEffect filter="fade" transition="in">
                                      <p:cBhvr>
                                        <p:cTn id="30" dur="1000"/>
                                        <p:tgtEl>
                                          <p:spTgt spid="1572"/>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7" fill="hold">
                                  <p:stCondLst>
                                    <p:cond delay="0"/>
                                  </p:stCondLst>
                                  <p:iterate type="el" backwards="0">
                                    <p:tmAbs val="0"/>
                                  </p:iterate>
                                  <p:childTnLst>
                                    <p:set>
                                      <p:cBhvr>
                                        <p:cTn id="34" fill="hold"/>
                                        <p:tgtEl>
                                          <p:spTgt spid="1568"/>
                                        </p:tgtEl>
                                        <p:attrNameLst>
                                          <p:attrName>style.visibility</p:attrName>
                                        </p:attrNameLst>
                                      </p:cBhvr>
                                      <p:to>
                                        <p:strVal val="visible"/>
                                      </p:to>
                                    </p:set>
                                    <p:animEffect filter="dissolve" transition="in">
                                      <p:cBhvr>
                                        <p:cTn id="35" dur="1000"/>
                                        <p:tgtEl>
                                          <p:spTgt spid="1568"/>
                                        </p:tgtEl>
                                      </p:cBhvr>
                                    </p:animEffect>
                                  </p:childTnLst>
                                </p:cTn>
                              </p:par>
                            </p:childTnLst>
                          </p:cTn>
                        </p:par>
                        <p:par>
                          <p:cTn id="36" fill="hold">
                            <p:stCondLst>
                              <p:cond delay="1000"/>
                            </p:stCondLst>
                            <p:childTnLst>
                              <p:par>
                                <p:cTn id="37" presetClass="entr" nodeType="afterEffect" presetSubtype="10" presetID="19" grpId="8" fill="hold">
                                  <p:stCondLst>
                                    <p:cond delay="0"/>
                                  </p:stCondLst>
                                  <p:iterate type="el" backwards="0">
                                    <p:tmAbs val="0"/>
                                  </p:iterate>
                                  <p:childTnLst>
                                    <p:set>
                                      <p:cBhvr>
                                        <p:cTn id="38" fill="hold"/>
                                        <p:tgtEl>
                                          <p:spTgt spid="1558"/>
                                        </p:tgtEl>
                                        <p:attrNameLst>
                                          <p:attrName>style.visibility</p:attrName>
                                        </p:attrNameLst>
                                      </p:cBhvr>
                                      <p:to>
                                        <p:strVal val="visible"/>
                                      </p:to>
                                    </p:set>
                                    <p:anim calcmode="lin" valueType="num">
                                      <p:cBhvr>
                                        <p:cTn id="39" dur="800" fill="hold"/>
                                        <p:tgtEl>
                                          <p:spTgt spid="1558"/>
                                        </p:tgtEl>
                                        <p:attrNameLst>
                                          <p:attrName>ppt_w</p:attrName>
                                        </p:attrNameLst>
                                      </p:cBhvr>
                                      <p:tavLst>
                                        <p:tav tm="0" fmla="#ppt_w*sin(2.5*pi*$)">
                                          <p:val>
                                            <p:fltVal val="0"/>
                                          </p:val>
                                        </p:tav>
                                        <p:tav tm="100000">
                                          <p:val>
                                            <p:fltVal val="1"/>
                                          </p:val>
                                        </p:tav>
                                      </p:tavLst>
                                    </p:anim>
                                    <p:anim calcmode="lin" valueType="num">
                                      <p:cBhvr>
                                        <p:cTn id="40" dur="800" fill="hold"/>
                                        <p:tgtEl>
                                          <p:spTgt spid="1558"/>
                                        </p:tgtEl>
                                        <p:attrNameLst>
                                          <p:attrName>ppt_h</p:attrName>
                                        </p:attrNameLst>
                                      </p:cBhvr>
                                      <p:tavLst>
                                        <p:tav tm="0">
                                          <p:val>
                                            <p:strVal val="#ppt_h"/>
                                          </p:val>
                                        </p:tav>
                                        <p:tav tm="100000">
                                          <p:val>
                                            <p:strVal val="#ppt_h"/>
                                          </p:val>
                                        </p:tav>
                                      </p:tavLst>
                                    </p:anim>
                                  </p:childTnLst>
                                </p:cTn>
                              </p:par>
                            </p:childTnLst>
                          </p:cTn>
                        </p:par>
                        <p:par>
                          <p:cTn id="41" fill="hold">
                            <p:stCondLst>
                              <p:cond delay="1800"/>
                            </p:stCondLst>
                            <p:childTnLst>
                              <p:par>
                                <p:cTn id="42" presetClass="entr" nodeType="afterEffect" presetSubtype="32" presetID="23" grpId="9" fill="hold">
                                  <p:stCondLst>
                                    <p:cond delay="0"/>
                                  </p:stCondLst>
                                  <p:iterate type="el" backwards="0">
                                    <p:tmAbs val="0"/>
                                  </p:iterate>
                                  <p:childTnLst>
                                    <p:set>
                                      <p:cBhvr>
                                        <p:cTn id="43" fill="hold"/>
                                        <p:tgtEl>
                                          <p:spTgt spid="1559"/>
                                        </p:tgtEl>
                                        <p:attrNameLst>
                                          <p:attrName>style.visibility</p:attrName>
                                        </p:attrNameLst>
                                      </p:cBhvr>
                                      <p:to>
                                        <p:strVal val="visible"/>
                                      </p:to>
                                    </p:set>
                                    <p:anim calcmode="lin" valueType="num">
                                      <p:cBhvr>
                                        <p:cTn id="44" dur="800" fill="hold"/>
                                        <p:tgtEl>
                                          <p:spTgt spid="1559"/>
                                        </p:tgtEl>
                                        <p:attrNameLst>
                                          <p:attrName>ppt_w</p:attrName>
                                        </p:attrNameLst>
                                      </p:cBhvr>
                                      <p:tavLst>
                                        <p:tav tm="0">
                                          <p:val>
                                            <p:strVal val="4*#ppt_w"/>
                                          </p:val>
                                        </p:tav>
                                        <p:tav tm="100000">
                                          <p:val>
                                            <p:strVal val="#ppt_w"/>
                                          </p:val>
                                        </p:tav>
                                      </p:tavLst>
                                    </p:anim>
                                    <p:anim calcmode="lin" valueType="num">
                                      <p:cBhvr>
                                        <p:cTn id="45" dur="800" fill="hold"/>
                                        <p:tgtEl>
                                          <p:spTgt spid="1559"/>
                                        </p:tgtEl>
                                        <p:attrNameLst>
                                          <p:attrName>ppt_h</p:attrName>
                                        </p:attrNameLst>
                                      </p:cBhvr>
                                      <p:tavLst>
                                        <p:tav tm="0">
                                          <p:val>
                                            <p:strVal val="4*#ppt_h"/>
                                          </p:val>
                                        </p:tav>
                                        <p:tav tm="100000">
                                          <p:val>
                                            <p:strVal val="#ppt_h"/>
                                          </p:val>
                                        </p:tav>
                                      </p:tavLst>
                                    </p:anim>
                                  </p:childTnLst>
                                </p:cTn>
                              </p:par>
                            </p:childTnLst>
                          </p:cTn>
                        </p:par>
                        <p:par>
                          <p:cTn id="46" fill="hold">
                            <p:stCondLst>
                              <p:cond delay="2600"/>
                            </p:stCondLst>
                            <p:childTnLst>
                              <p:par>
                                <p:cTn id="47" presetClass="entr" nodeType="afterEffect" presetSubtype="10" presetID="19" grpId="10" fill="hold">
                                  <p:stCondLst>
                                    <p:cond delay="0"/>
                                  </p:stCondLst>
                                  <p:iterate type="el" backwards="0">
                                    <p:tmAbs val="0"/>
                                  </p:iterate>
                                  <p:childTnLst>
                                    <p:set>
                                      <p:cBhvr>
                                        <p:cTn id="48" fill="hold"/>
                                        <p:tgtEl>
                                          <p:spTgt spid="1560"/>
                                        </p:tgtEl>
                                        <p:attrNameLst>
                                          <p:attrName>style.visibility</p:attrName>
                                        </p:attrNameLst>
                                      </p:cBhvr>
                                      <p:to>
                                        <p:strVal val="visible"/>
                                      </p:to>
                                    </p:set>
                                    <p:anim calcmode="lin" valueType="num">
                                      <p:cBhvr>
                                        <p:cTn id="49" dur="800" fill="hold"/>
                                        <p:tgtEl>
                                          <p:spTgt spid="1560"/>
                                        </p:tgtEl>
                                        <p:attrNameLst>
                                          <p:attrName>ppt_w</p:attrName>
                                        </p:attrNameLst>
                                      </p:cBhvr>
                                      <p:tavLst>
                                        <p:tav tm="0" fmla="#ppt_w*sin(2.5*pi*$)">
                                          <p:val>
                                            <p:fltVal val="0"/>
                                          </p:val>
                                        </p:tav>
                                        <p:tav tm="100000">
                                          <p:val>
                                            <p:fltVal val="1"/>
                                          </p:val>
                                        </p:tav>
                                      </p:tavLst>
                                    </p:anim>
                                    <p:anim calcmode="lin" valueType="num">
                                      <p:cBhvr>
                                        <p:cTn id="50" dur="800" fill="hold"/>
                                        <p:tgtEl>
                                          <p:spTgt spid="1560"/>
                                        </p:tgtEl>
                                        <p:attrNameLst>
                                          <p:attrName>ppt_h</p:attrName>
                                        </p:attrNameLst>
                                      </p:cBhvr>
                                      <p:tavLst>
                                        <p:tav tm="0">
                                          <p:val>
                                            <p:strVal val="#ppt_h"/>
                                          </p:val>
                                        </p:tav>
                                        <p:tav tm="100000">
                                          <p:val>
                                            <p:strVal val="#ppt_h"/>
                                          </p:val>
                                        </p:tav>
                                      </p:tavLst>
                                    </p:anim>
                                  </p:childTnLst>
                                </p:cTn>
                              </p:par>
                            </p:childTnLst>
                          </p:cTn>
                        </p:par>
                        <p:par>
                          <p:cTn id="51" fill="hold">
                            <p:stCondLst>
                              <p:cond delay="3400"/>
                            </p:stCondLst>
                            <p:childTnLst>
                              <p:par>
                                <p:cTn id="52" presetClass="entr" nodeType="afterEffect" presetSubtype="32" presetID="23" grpId="11" fill="hold">
                                  <p:stCondLst>
                                    <p:cond delay="0"/>
                                  </p:stCondLst>
                                  <p:iterate type="el" backwards="0">
                                    <p:tmAbs val="0"/>
                                  </p:iterate>
                                  <p:childTnLst>
                                    <p:set>
                                      <p:cBhvr>
                                        <p:cTn id="53" fill="hold"/>
                                        <p:tgtEl>
                                          <p:spTgt spid="1561"/>
                                        </p:tgtEl>
                                        <p:attrNameLst>
                                          <p:attrName>style.visibility</p:attrName>
                                        </p:attrNameLst>
                                      </p:cBhvr>
                                      <p:to>
                                        <p:strVal val="visible"/>
                                      </p:to>
                                    </p:set>
                                    <p:anim calcmode="lin" valueType="num">
                                      <p:cBhvr>
                                        <p:cTn id="54" dur="800" fill="hold"/>
                                        <p:tgtEl>
                                          <p:spTgt spid="1561"/>
                                        </p:tgtEl>
                                        <p:attrNameLst>
                                          <p:attrName>ppt_w</p:attrName>
                                        </p:attrNameLst>
                                      </p:cBhvr>
                                      <p:tavLst>
                                        <p:tav tm="0">
                                          <p:val>
                                            <p:strVal val="4*#ppt_w"/>
                                          </p:val>
                                        </p:tav>
                                        <p:tav tm="100000">
                                          <p:val>
                                            <p:strVal val="#ppt_w"/>
                                          </p:val>
                                        </p:tav>
                                      </p:tavLst>
                                    </p:anim>
                                    <p:anim calcmode="lin" valueType="num">
                                      <p:cBhvr>
                                        <p:cTn id="55" dur="800" fill="hold"/>
                                        <p:tgtEl>
                                          <p:spTgt spid="1561"/>
                                        </p:tgtEl>
                                        <p:attrNameLst>
                                          <p:attrName>ppt_h</p:attrName>
                                        </p:attrNameLst>
                                      </p:cBhvr>
                                      <p:tavLst>
                                        <p:tav tm="0">
                                          <p:val>
                                            <p:strVal val="4*#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32" presetID="23" grpId="12" fill="hold">
                                  <p:stCondLst>
                                    <p:cond delay="0"/>
                                  </p:stCondLst>
                                  <p:iterate type="el" backwards="0">
                                    <p:tmAbs val="0"/>
                                  </p:iterate>
                                  <p:childTnLst>
                                    <p:set>
                                      <p:cBhvr>
                                        <p:cTn id="59" fill="hold"/>
                                        <p:tgtEl>
                                          <p:spTgt spid="1566"/>
                                        </p:tgtEl>
                                        <p:attrNameLst>
                                          <p:attrName>style.visibility</p:attrName>
                                        </p:attrNameLst>
                                      </p:cBhvr>
                                      <p:to>
                                        <p:strVal val="visible"/>
                                      </p:to>
                                    </p:set>
                                    <p:anim calcmode="lin" valueType="num">
                                      <p:cBhvr>
                                        <p:cTn id="60" dur="800" fill="hold"/>
                                        <p:tgtEl>
                                          <p:spTgt spid="1566"/>
                                        </p:tgtEl>
                                        <p:attrNameLst>
                                          <p:attrName>ppt_w</p:attrName>
                                        </p:attrNameLst>
                                      </p:cBhvr>
                                      <p:tavLst>
                                        <p:tav tm="0">
                                          <p:val>
                                            <p:strVal val="4*#ppt_w"/>
                                          </p:val>
                                        </p:tav>
                                        <p:tav tm="100000">
                                          <p:val>
                                            <p:strVal val="#ppt_w"/>
                                          </p:val>
                                        </p:tav>
                                      </p:tavLst>
                                    </p:anim>
                                    <p:anim calcmode="lin" valueType="num">
                                      <p:cBhvr>
                                        <p:cTn id="61" dur="800" fill="hold"/>
                                        <p:tgtEl>
                                          <p:spTgt spid="1566"/>
                                        </p:tgtEl>
                                        <p:attrNameLst>
                                          <p:attrName>ppt_h</p:attrName>
                                        </p:attrNameLst>
                                      </p:cBhvr>
                                      <p:tavLst>
                                        <p:tav tm="0">
                                          <p:val>
                                            <p:strVal val="4*#ppt_h"/>
                                          </p:val>
                                        </p:tav>
                                        <p:tav tm="100000">
                                          <p:val>
                                            <p:strVal val="#ppt_h"/>
                                          </p:val>
                                        </p:tav>
                                      </p:tavLst>
                                    </p:anim>
                                  </p:childTnLst>
                                </p:cTn>
                              </p:par>
                            </p:childTnLst>
                          </p:cTn>
                        </p:par>
                        <p:par>
                          <p:cTn id="62" fill="hold">
                            <p:stCondLst>
                              <p:cond delay="800"/>
                            </p:stCondLst>
                            <p:childTnLst>
                              <p:par>
                                <p:cTn id="63" presetClass="entr" nodeType="afterEffect" presetSubtype="32" presetID="23" grpId="13" fill="hold">
                                  <p:stCondLst>
                                    <p:cond delay="0"/>
                                  </p:stCondLst>
                                  <p:iterate type="el" backwards="0">
                                    <p:tmAbs val="0"/>
                                  </p:iterate>
                                  <p:childTnLst>
                                    <p:set>
                                      <p:cBhvr>
                                        <p:cTn id="64" fill="hold"/>
                                        <p:tgtEl>
                                          <p:spTgt spid="1567"/>
                                        </p:tgtEl>
                                        <p:attrNameLst>
                                          <p:attrName>style.visibility</p:attrName>
                                        </p:attrNameLst>
                                      </p:cBhvr>
                                      <p:to>
                                        <p:strVal val="visible"/>
                                      </p:to>
                                    </p:set>
                                    <p:anim calcmode="lin" valueType="num">
                                      <p:cBhvr>
                                        <p:cTn id="65" dur="800" fill="hold"/>
                                        <p:tgtEl>
                                          <p:spTgt spid="1567"/>
                                        </p:tgtEl>
                                        <p:attrNameLst>
                                          <p:attrName>ppt_w</p:attrName>
                                        </p:attrNameLst>
                                      </p:cBhvr>
                                      <p:tavLst>
                                        <p:tav tm="0">
                                          <p:val>
                                            <p:strVal val="4*#ppt_w"/>
                                          </p:val>
                                        </p:tav>
                                        <p:tav tm="100000">
                                          <p:val>
                                            <p:strVal val="#ppt_w"/>
                                          </p:val>
                                        </p:tav>
                                      </p:tavLst>
                                    </p:anim>
                                    <p:anim calcmode="lin" valueType="num">
                                      <p:cBhvr>
                                        <p:cTn id="66" dur="800" fill="hold"/>
                                        <p:tgtEl>
                                          <p:spTgt spid="1567"/>
                                        </p:tgtEl>
                                        <p:attrNameLst>
                                          <p:attrName>ppt_h</p:attrName>
                                        </p:attrNameLst>
                                      </p:cBhvr>
                                      <p:tavLst>
                                        <p:tav tm="0">
                                          <p:val>
                                            <p:strVal val="4*#ppt_h"/>
                                          </p:val>
                                        </p:tav>
                                        <p:tav tm="100000">
                                          <p:val>
                                            <p:strVal val="#ppt_h"/>
                                          </p:val>
                                        </p:tav>
                                      </p:tavLst>
                                    </p:anim>
                                  </p:childTnLst>
                                </p:cTn>
                              </p:par>
                            </p:childTnLst>
                          </p:cTn>
                        </p:par>
                        <p:par>
                          <p:cTn id="67" fill="hold">
                            <p:stCondLst>
                              <p:cond delay="1600"/>
                            </p:stCondLst>
                            <p:childTnLst>
                              <p:par>
                                <p:cTn id="68" presetClass="entr" nodeType="afterEffect" presetID="9" grpId="14" fill="hold">
                                  <p:stCondLst>
                                    <p:cond delay="0"/>
                                  </p:stCondLst>
                                  <p:iterate type="el" backwards="0">
                                    <p:tmAbs val="0"/>
                                  </p:iterate>
                                  <p:childTnLst>
                                    <p:set>
                                      <p:cBhvr>
                                        <p:cTn id="69" fill="hold"/>
                                        <p:tgtEl>
                                          <p:spTgt spid="1562"/>
                                        </p:tgtEl>
                                        <p:attrNameLst>
                                          <p:attrName>style.visibility</p:attrName>
                                        </p:attrNameLst>
                                      </p:cBhvr>
                                      <p:to>
                                        <p:strVal val="visible"/>
                                      </p:to>
                                    </p:set>
                                    <p:animEffect filter="dissolve" transition="in">
                                      <p:cBhvr>
                                        <p:cTn id="70" dur="1000"/>
                                        <p:tgtEl>
                                          <p:spTgt spid="1562"/>
                                        </p:tgtEl>
                                      </p:cBhvr>
                                    </p:animEffect>
                                  </p:childTnLst>
                                </p:cTn>
                              </p:par>
                            </p:childTnLst>
                          </p:cTn>
                        </p:par>
                        <p:par>
                          <p:cTn id="71" fill="hold">
                            <p:stCondLst>
                              <p:cond delay="2600"/>
                            </p:stCondLst>
                            <p:childTnLst>
                              <p:par>
                                <p:cTn id="72" presetClass="entr" nodeType="afterEffect" presetID="9" grpId="15" fill="hold">
                                  <p:stCondLst>
                                    <p:cond delay="0"/>
                                  </p:stCondLst>
                                  <p:iterate type="el" backwards="0">
                                    <p:tmAbs val="0"/>
                                  </p:iterate>
                                  <p:childTnLst>
                                    <p:set>
                                      <p:cBhvr>
                                        <p:cTn id="73" fill="hold"/>
                                        <p:tgtEl>
                                          <p:spTgt spid="1564"/>
                                        </p:tgtEl>
                                        <p:attrNameLst>
                                          <p:attrName>style.visibility</p:attrName>
                                        </p:attrNameLst>
                                      </p:cBhvr>
                                      <p:to>
                                        <p:strVal val="visible"/>
                                      </p:to>
                                    </p:set>
                                    <p:animEffect filter="dissolve" transition="in">
                                      <p:cBhvr>
                                        <p:cTn id="74" dur="1000"/>
                                        <p:tgtEl>
                                          <p:spTgt spid="1564"/>
                                        </p:tgtEl>
                                      </p:cBhvr>
                                    </p:animEffect>
                                  </p:childTnLst>
                                </p:cTn>
                              </p:par>
                            </p:childTnLst>
                          </p:cTn>
                        </p:par>
                        <p:par>
                          <p:cTn id="75" fill="hold">
                            <p:stCondLst>
                              <p:cond delay="3600"/>
                            </p:stCondLst>
                            <p:childTnLst>
                              <p:par>
                                <p:cTn id="76" presetClass="entr" nodeType="afterEffect" presetSubtype="8" presetID="2" grpId="16" fill="hold">
                                  <p:stCondLst>
                                    <p:cond delay="200"/>
                                  </p:stCondLst>
                                  <p:iterate type="lt" backwards="0">
                                    <p:tmAbs val="0"/>
                                  </p:iterate>
                                  <p:childTnLst>
                                    <p:set>
                                      <p:cBhvr>
                                        <p:cTn id="77" fill="hold"/>
                                        <p:tgtEl>
                                          <p:spTgt spid="1563"/>
                                        </p:tgtEl>
                                        <p:attrNameLst>
                                          <p:attrName>style.visibility</p:attrName>
                                        </p:attrNameLst>
                                      </p:cBhvr>
                                      <p:to>
                                        <p:strVal val="visible"/>
                                      </p:to>
                                    </p:set>
                                    <p:anim calcmode="lin" valueType="num">
                                      <p:cBhvr>
                                        <p:cTn id="78" dur="800" fill="hold"/>
                                        <p:tgtEl>
                                          <p:spTgt spid="1563"/>
                                        </p:tgtEl>
                                        <p:attrNameLst>
                                          <p:attrName>ppt_x</p:attrName>
                                        </p:attrNameLst>
                                      </p:cBhvr>
                                      <p:tavLst>
                                        <p:tav tm="0">
                                          <p:val>
                                            <p:strVal val="0-#ppt_w/2"/>
                                          </p:val>
                                        </p:tav>
                                        <p:tav tm="100000">
                                          <p:val>
                                            <p:strVal val="#ppt_x"/>
                                          </p:val>
                                        </p:tav>
                                      </p:tavLst>
                                    </p:anim>
                                    <p:anim calcmode="lin" valueType="num">
                                      <p:cBhvr>
                                        <p:cTn id="79" dur="800" fill="hold"/>
                                        <p:tgtEl>
                                          <p:spTgt spid="1563"/>
                                        </p:tgtEl>
                                        <p:attrNameLst>
                                          <p:attrName>ppt_y</p:attrName>
                                        </p:attrNameLst>
                                      </p:cBhvr>
                                      <p:tavLst>
                                        <p:tav tm="0">
                                          <p:val>
                                            <p:strVal val="#ppt_y"/>
                                          </p:val>
                                        </p:tav>
                                        <p:tav tm="100000">
                                          <p:val>
                                            <p:strVal val="#ppt_y"/>
                                          </p:val>
                                        </p:tav>
                                      </p:tavLst>
                                    </p:anim>
                                  </p:childTnLst>
                                </p:cTn>
                              </p:par>
                            </p:childTnLst>
                          </p:cTn>
                        </p:par>
                        <p:par>
                          <p:cTn id="80" fill="hold">
                            <p:stCondLst>
                              <p:cond delay="4600"/>
                            </p:stCondLst>
                            <p:childTnLst>
                              <p:par>
                                <p:cTn id="81" presetClass="entr" nodeType="afterEffect" presetSubtype="8" presetID="2" grpId="17" fill="hold">
                                  <p:stCondLst>
                                    <p:cond delay="0"/>
                                  </p:stCondLst>
                                  <p:iterate type="lt" backwards="0">
                                    <p:tmAbs val="0"/>
                                  </p:iterate>
                                  <p:childTnLst>
                                    <p:set>
                                      <p:cBhvr>
                                        <p:cTn id="82" fill="hold"/>
                                        <p:tgtEl>
                                          <p:spTgt spid="1565"/>
                                        </p:tgtEl>
                                        <p:attrNameLst>
                                          <p:attrName>style.visibility</p:attrName>
                                        </p:attrNameLst>
                                      </p:cBhvr>
                                      <p:to>
                                        <p:strVal val="visible"/>
                                      </p:to>
                                    </p:set>
                                    <p:anim calcmode="lin" valueType="num">
                                      <p:cBhvr>
                                        <p:cTn id="83" dur="800" fill="hold"/>
                                        <p:tgtEl>
                                          <p:spTgt spid="1565"/>
                                        </p:tgtEl>
                                        <p:attrNameLst>
                                          <p:attrName>ppt_x</p:attrName>
                                        </p:attrNameLst>
                                      </p:cBhvr>
                                      <p:tavLst>
                                        <p:tav tm="0">
                                          <p:val>
                                            <p:strVal val="0-#ppt_w/2"/>
                                          </p:val>
                                        </p:tav>
                                        <p:tav tm="100000">
                                          <p:val>
                                            <p:strVal val="#ppt_x"/>
                                          </p:val>
                                        </p:tav>
                                      </p:tavLst>
                                    </p:anim>
                                    <p:anim calcmode="lin" valueType="num">
                                      <p:cBhvr>
                                        <p:cTn id="84" dur="800" fill="hold"/>
                                        <p:tgtEl>
                                          <p:spTgt spid="1565"/>
                                        </p:tgtEl>
                                        <p:attrNameLst>
                                          <p:attrName>ppt_y</p:attrName>
                                        </p:attrNameLst>
                                      </p:cBhvr>
                                      <p:tavLst>
                                        <p:tav tm="0">
                                          <p:val>
                                            <p:strVal val="#ppt_y"/>
                                          </p:val>
                                        </p:tav>
                                        <p:tav tm="100000">
                                          <p:val>
                                            <p:strVal val="#ppt_y"/>
                                          </p:val>
                                        </p:tav>
                                      </p:tavLst>
                                    </p:anim>
                                  </p:childTnLst>
                                </p:cTn>
                              </p:par>
                            </p:childTnLst>
                          </p:cTn>
                        </p:par>
                        <p:par>
                          <p:cTn id="85" fill="hold">
                            <p:stCondLst>
                              <p:cond delay="5400"/>
                            </p:stCondLst>
                            <p:childTnLst>
                              <p:par>
                                <p:cTn id="86" presetClass="exit" nodeType="afterEffect" presetSubtype="0" presetID="1" grpId="19" fill="hold">
                                  <p:stCondLst>
                                    <p:cond delay="0"/>
                                  </p:stCondLst>
                                  <p:iterate type="el" backwards="0">
                                    <p:tmAbs val="0"/>
                                  </p:iterate>
                                  <p:childTnLst>
                                    <p:set>
                                      <p:cBhvr>
                                        <p:cTn id="87" fill="hold">
                                          <p:stCondLst>
                                            <p:cond delay="0"/>
                                          </p:stCondLst>
                                        </p:cTn>
                                        <p:tgtEl>
                                          <p:spTgt spid="1559"/>
                                        </p:tgtEl>
                                        <p:attrNameLst>
                                          <p:attrName>style.visibility</p:attrName>
                                        </p:attrNameLst>
                                      </p:cBhvr>
                                      <p:to>
                                        <p:strVal val="hidden"/>
                                      </p:to>
                                    </p:set>
                                  </p:childTnLst>
                                </p:cTn>
                              </p:par>
                            </p:childTnLst>
                          </p:cTn>
                        </p:par>
                        <p:par>
                          <p:cTn id="88" fill="hold">
                            <p:stCondLst>
                              <p:cond delay="5400"/>
                            </p:stCondLst>
                            <p:childTnLst>
                              <p:par>
                                <p:cTn id="89" presetClass="exit" nodeType="afterEffect" presetSubtype="0" presetID="1" grpId="20" fill="hold">
                                  <p:stCondLst>
                                    <p:cond delay="0"/>
                                  </p:stCondLst>
                                  <p:iterate type="el" backwards="0">
                                    <p:tmAbs val="0"/>
                                  </p:iterate>
                                  <p:childTnLst>
                                    <p:set>
                                      <p:cBhvr>
                                        <p:cTn id="90" fill="hold">
                                          <p:stCondLst>
                                            <p:cond delay="0"/>
                                          </p:stCondLst>
                                        </p:cTn>
                                        <p:tgtEl>
                                          <p:spTgt spid="1561"/>
                                        </p:tgtEl>
                                        <p:attrNameLst>
                                          <p:attrName>style.visibility</p:attrName>
                                        </p:attrNameLst>
                                      </p:cBhvr>
                                      <p:to>
                                        <p:strVal val="hidden"/>
                                      </p:to>
                                    </p:set>
                                  </p:childTnLst>
                                </p:cTn>
                              </p:par>
                            </p:childTnLst>
                          </p:cTn>
                        </p:par>
                        <p:par>
                          <p:cTn id="91" fill="hold">
                            <p:stCondLst>
                              <p:cond delay="5400"/>
                            </p:stCondLst>
                            <p:childTnLst>
                              <p:par>
                                <p:cTn id="92" presetClass="entr" nodeType="afterEffect" presetSubtype="5" presetID="19" grpId="21" fill="hold">
                                  <p:stCondLst>
                                    <p:cond delay="0"/>
                                  </p:stCondLst>
                                  <p:iterate type="el" backwards="0">
                                    <p:tmAbs val="0"/>
                                  </p:iterate>
                                  <p:childTnLst>
                                    <p:set>
                                      <p:cBhvr>
                                        <p:cTn id="93" fill="hold"/>
                                        <p:tgtEl>
                                          <p:spTgt spid="1570"/>
                                        </p:tgtEl>
                                        <p:attrNameLst>
                                          <p:attrName>style.visibility</p:attrName>
                                        </p:attrNameLst>
                                      </p:cBhvr>
                                      <p:to>
                                        <p:strVal val="visible"/>
                                      </p:to>
                                    </p:set>
                                    <p:anim calcmode="lin" valueType="num">
                                      <p:cBhvr>
                                        <p:cTn id="94" dur="800" fill="hold"/>
                                        <p:tgtEl>
                                          <p:spTgt spid="1570"/>
                                        </p:tgtEl>
                                        <p:attrNameLst>
                                          <p:attrName>ppt_w</p:attrName>
                                        </p:attrNameLst>
                                      </p:cBhvr>
                                      <p:tavLst>
                                        <p:tav tm="0">
                                          <p:val>
                                            <p:strVal val="#ppt_w"/>
                                          </p:val>
                                        </p:tav>
                                        <p:tav tm="100000">
                                          <p:val>
                                            <p:strVal val="#ppt_w"/>
                                          </p:val>
                                        </p:tav>
                                      </p:tavLst>
                                    </p:anim>
                                    <p:anim calcmode="lin" valueType="num">
                                      <p:cBhvr>
                                        <p:cTn id="95" dur="800" fill="hold"/>
                                        <p:tgtEl>
                                          <p:spTgt spid="1570"/>
                                        </p:tgtEl>
                                        <p:attrNameLst>
                                          <p:attrName>ppt_h</p:attrName>
                                        </p:attrNameLst>
                                      </p:cBhvr>
                                      <p:tavLst>
                                        <p:tav tm="0" fmla="#ppt_h*sin(2.5*pi*$)">
                                          <p:val>
                                            <p:fltVal val="0"/>
                                          </p:val>
                                        </p:tav>
                                        <p:tav tm="100000">
                                          <p:val>
                                            <p:fltVal val="1"/>
                                          </p:val>
                                        </p:tav>
                                      </p:tavLst>
                                    </p:anim>
                                  </p:childTnLst>
                                </p:cTn>
                              </p:par>
                            </p:childTnLst>
                          </p:cTn>
                        </p:par>
                        <p:par>
                          <p:cTn id="96" fill="hold">
                            <p:stCondLst>
                              <p:cond delay="6200"/>
                            </p:stCondLst>
                            <p:childTnLst>
                              <p:par>
                                <p:cTn id="97" presetClass="entr" nodeType="afterEffect" presetSubtype="5" presetID="19" grpId="22" fill="hold">
                                  <p:stCondLst>
                                    <p:cond delay="0"/>
                                  </p:stCondLst>
                                  <p:iterate type="el" backwards="0">
                                    <p:tmAbs val="0"/>
                                  </p:iterate>
                                  <p:childTnLst>
                                    <p:set>
                                      <p:cBhvr>
                                        <p:cTn id="98" fill="hold"/>
                                        <p:tgtEl>
                                          <p:spTgt spid="1569"/>
                                        </p:tgtEl>
                                        <p:attrNameLst>
                                          <p:attrName>style.visibility</p:attrName>
                                        </p:attrNameLst>
                                      </p:cBhvr>
                                      <p:to>
                                        <p:strVal val="visible"/>
                                      </p:to>
                                    </p:set>
                                    <p:anim calcmode="lin" valueType="num">
                                      <p:cBhvr>
                                        <p:cTn id="99" dur="800" fill="hold"/>
                                        <p:tgtEl>
                                          <p:spTgt spid="1569"/>
                                        </p:tgtEl>
                                        <p:attrNameLst>
                                          <p:attrName>ppt_w</p:attrName>
                                        </p:attrNameLst>
                                      </p:cBhvr>
                                      <p:tavLst>
                                        <p:tav tm="0">
                                          <p:val>
                                            <p:strVal val="#ppt_w"/>
                                          </p:val>
                                        </p:tav>
                                        <p:tav tm="100000">
                                          <p:val>
                                            <p:strVal val="#ppt_w"/>
                                          </p:val>
                                        </p:tav>
                                      </p:tavLst>
                                    </p:anim>
                                    <p:anim calcmode="lin" valueType="num">
                                      <p:cBhvr>
                                        <p:cTn id="100" dur="800" fill="hold"/>
                                        <p:tgtEl>
                                          <p:spTgt spid="1569"/>
                                        </p:tgtEl>
                                        <p:attrNameLst>
                                          <p:attrName>ppt_h</p:attrName>
                                        </p:attrNameLst>
                                      </p:cBhvr>
                                      <p:tavLst>
                                        <p:tav tm="0" fmla="#ppt_h*sin(2.5*pi*$)">
                                          <p:val>
                                            <p:fltVal val="0"/>
                                          </p:val>
                                        </p:tav>
                                        <p:tav tm="100000">
                                          <p:val>
                                            <p:fltVal val="1"/>
                                          </p:val>
                                        </p:tav>
                                      </p:tavLst>
                                    </p:anim>
                                  </p:childTnLst>
                                </p:cTn>
                              </p:par>
                            </p:childTnLst>
                          </p:cTn>
                        </p:par>
                      </p:childTnLst>
                    </p:cTn>
                  </p:par>
                  <p:par>
                    <p:cTn id="101" fill="hold">
                      <p:stCondLst>
                        <p:cond delay="indefinite"/>
                      </p:stCondLst>
                      <p:childTnLst>
                        <p:par>
                          <p:cTn id="102" fill="hold">
                            <p:stCondLst>
                              <p:cond delay="0"/>
                            </p:stCondLst>
                            <p:childTnLst>
                              <p:par>
                                <p:cTn id="103" presetClass="exit" nodeType="clickEffect" presetSubtype="0" presetID="1" grpId="23" fill="hold">
                                  <p:stCondLst>
                                    <p:cond delay="0"/>
                                  </p:stCondLst>
                                  <p:iterate type="el" backwards="0">
                                    <p:tmAbs val="0"/>
                                  </p:iterate>
                                  <p:childTnLst>
                                    <p:set>
                                      <p:cBhvr>
                                        <p:cTn id="104" fill="hold">
                                          <p:stCondLst>
                                            <p:cond delay="0"/>
                                          </p:stCondLst>
                                        </p:cTn>
                                        <p:tgtEl>
                                          <p:spTgt spid="1569"/>
                                        </p:tgtEl>
                                        <p:attrNameLst>
                                          <p:attrName>style.visibility</p:attrName>
                                        </p:attrNameLst>
                                      </p:cBhvr>
                                      <p:to>
                                        <p:strVal val="hidden"/>
                                      </p:to>
                                    </p:set>
                                  </p:childTnLst>
                                </p:cTn>
                              </p:par>
                            </p:childTnLst>
                          </p:cTn>
                        </p:par>
                        <p:par>
                          <p:cTn id="105" fill="hold">
                            <p:stCondLst>
                              <p:cond delay="0"/>
                            </p:stCondLst>
                            <p:childTnLst>
                              <p:par>
                                <p:cTn id="106" presetClass="entr" nodeType="afterEffect" presetID="10" grpId="24" fill="hold">
                                  <p:stCondLst>
                                    <p:cond delay="0"/>
                                  </p:stCondLst>
                                  <p:iterate type="el" backwards="0">
                                    <p:tmAbs val="0"/>
                                  </p:iterate>
                                  <p:childTnLst>
                                    <p:set>
                                      <p:cBhvr>
                                        <p:cTn id="107" fill="hold"/>
                                        <p:tgtEl>
                                          <p:spTgt spid="1576"/>
                                        </p:tgtEl>
                                        <p:attrNameLst>
                                          <p:attrName>style.visibility</p:attrName>
                                        </p:attrNameLst>
                                      </p:cBhvr>
                                      <p:to>
                                        <p:strVal val="visible"/>
                                      </p:to>
                                    </p:set>
                                    <p:animEffect filter="fade" transition="in">
                                      <p:cBhvr>
                                        <p:cTn id="108" dur="800"/>
                                        <p:tgtEl>
                                          <p:spTgt spid="1576"/>
                                        </p:tgtEl>
                                      </p:cBhvr>
                                    </p:animEffect>
                                  </p:childTnLst>
                                </p:cTn>
                              </p:par>
                            </p:childTnLst>
                          </p:cTn>
                        </p:par>
                        <p:par>
                          <p:cTn id="109" fill="hold">
                            <p:stCondLst>
                              <p:cond delay="800"/>
                            </p:stCondLst>
                            <p:childTnLst>
                              <p:par>
                                <p:cTn id="110" presetClass="entr" nodeType="afterEffect" presetSubtype="16" presetID="23" grpId="25" fill="hold">
                                  <p:stCondLst>
                                    <p:cond delay="0"/>
                                  </p:stCondLst>
                                  <p:iterate type="el" backwards="0">
                                    <p:tmAbs val="0"/>
                                  </p:iterate>
                                  <p:childTnLst>
                                    <p:set>
                                      <p:cBhvr>
                                        <p:cTn id="111" fill="hold"/>
                                        <p:tgtEl>
                                          <p:spTgt spid="1573"/>
                                        </p:tgtEl>
                                        <p:attrNameLst>
                                          <p:attrName>style.visibility</p:attrName>
                                        </p:attrNameLst>
                                      </p:cBhvr>
                                      <p:to>
                                        <p:strVal val="visible"/>
                                      </p:to>
                                    </p:set>
                                    <p:anim calcmode="lin" valueType="num">
                                      <p:cBhvr>
                                        <p:cTn id="112" dur="1000" fill="hold"/>
                                        <p:tgtEl>
                                          <p:spTgt spid="1573"/>
                                        </p:tgtEl>
                                        <p:attrNameLst>
                                          <p:attrName>ppt_w</p:attrName>
                                        </p:attrNameLst>
                                      </p:cBhvr>
                                      <p:tavLst>
                                        <p:tav tm="0">
                                          <p:val>
                                            <p:fltVal val="0"/>
                                          </p:val>
                                        </p:tav>
                                        <p:tav tm="100000">
                                          <p:val>
                                            <p:strVal val="#ppt_w"/>
                                          </p:val>
                                        </p:tav>
                                      </p:tavLst>
                                    </p:anim>
                                    <p:anim calcmode="lin" valueType="num">
                                      <p:cBhvr>
                                        <p:cTn id="113" dur="1000" fill="hold"/>
                                        <p:tgtEl>
                                          <p:spTgt spid="1573"/>
                                        </p:tgtEl>
                                        <p:attrNameLst>
                                          <p:attrName>ppt_h</p:attrName>
                                        </p:attrNameLst>
                                      </p:cBhvr>
                                      <p:tavLst>
                                        <p:tav tm="0">
                                          <p:val>
                                            <p:fltVal val="0"/>
                                          </p:val>
                                        </p:tav>
                                        <p:tav tm="100000">
                                          <p:val>
                                            <p:strVal val="#ppt_h"/>
                                          </p:val>
                                        </p:tav>
                                      </p:tavLst>
                                    </p:anim>
                                  </p:childTnLst>
                                </p:cTn>
                              </p:par>
                            </p:childTnLst>
                          </p:cTn>
                        </p:par>
                        <p:par>
                          <p:cTn id="114" fill="hold">
                            <p:stCondLst>
                              <p:cond delay="1800"/>
                            </p:stCondLst>
                            <p:childTnLst>
                              <p:par>
                                <p:cTn id="115" presetClass="entr" nodeType="afterEffect" presetID="9" grpId="26" fill="hold">
                                  <p:stCondLst>
                                    <p:cond delay="0"/>
                                  </p:stCondLst>
                                  <p:iterate type="el" backwards="0">
                                    <p:tmAbs val="0"/>
                                  </p:iterate>
                                  <p:childTnLst>
                                    <p:set>
                                      <p:cBhvr>
                                        <p:cTn id="116" fill="hold"/>
                                        <p:tgtEl>
                                          <p:spTgt spid="1574"/>
                                        </p:tgtEl>
                                        <p:attrNameLst>
                                          <p:attrName>style.visibility</p:attrName>
                                        </p:attrNameLst>
                                      </p:cBhvr>
                                      <p:to>
                                        <p:strVal val="visible"/>
                                      </p:to>
                                    </p:set>
                                    <p:animEffect filter="dissolve" transition="in">
                                      <p:cBhvr>
                                        <p:cTn id="117" dur="1000"/>
                                        <p:tgtEl>
                                          <p:spTgt spid="1574"/>
                                        </p:tgtEl>
                                      </p:cBhvr>
                                    </p:animEffect>
                                  </p:childTnLst>
                                </p:cTn>
                              </p:par>
                            </p:childTnLst>
                          </p:cTn>
                        </p:par>
                        <p:par>
                          <p:cTn id="118" fill="hold">
                            <p:stCondLst>
                              <p:cond delay="2800"/>
                            </p:stCondLst>
                            <p:childTnLst>
                              <p:par>
                                <p:cTn id="119" presetClass="entr" nodeType="afterEffect" presetID="9" grpId="27" fill="hold">
                                  <p:stCondLst>
                                    <p:cond delay="0"/>
                                  </p:stCondLst>
                                  <p:iterate type="el" backwards="0">
                                    <p:tmAbs val="0"/>
                                  </p:iterate>
                                  <p:childTnLst>
                                    <p:set>
                                      <p:cBhvr>
                                        <p:cTn id="120" fill="hold"/>
                                        <p:tgtEl>
                                          <p:spTgt spid="1575"/>
                                        </p:tgtEl>
                                        <p:attrNameLst>
                                          <p:attrName>style.visibility</p:attrName>
                                        </p:attrNameLst>
                                      </p:cBhvr>
                                      <p:to>
                                        <p:strVal val="visible"/>
                                      </p:to>
                                    </p:set>
                                    <p:animEffect filter="dissolve" transition="in">
                                      <p:cBhvr>
                                        <p:cTn id="121" dur="1000"/>
                                        <p:tgtEl>
                                          <p:spTgt spid="1575"/>
                                        </p:tgtEl>
                                      </p:cBhvr>
                                    </p:animEffect>
                                  </p:childTnLst>
                                </p:cTn>
                              </p:par>
                            </p:childTnLst>
                          </p:cTn>
                        </p:par>
                        <p:par>
                          <p:cTn id="122" fill="hold">
                            <p:stCondLst>
                              <p:cond delay="3800"/>
                            </p:stCondLst>
                            <p:childTnLst>
                              <p:par>
                                <p:cTn id="123" presetClass="entr" nodeType="afterEffect" presetSubtype="5" presetID="19" grpId="28" fill="hold">
                                  <p:stCondLst>
                                    <p:cond delay="0"/>
                                  </p:stCondLst>
                                  <p:iterate type="el" backwards="0">
                                    <p:tmAbs val="0"/>
                                  </p:iterate>
                                  <p:childTnLst>
                                    <p:set>
                                      <p:cBhvr>
                                        <p:cTn id="124" fill="hold"/>
                                        <p:tgtEl>
                                          <p:spTgt spid="1577"/>
                                        </p:tgtEl>
                                        <p:attrNameLst>
                                          <p:attrName>style.visibility</p:attrName>
                                        </p:attrNameLst>
                                      </p:cBhvr>
                                      <p:to>
                                        <p:strVal val="visible"/>
                                      </p:to>
                                    </p:set>
                                    <p:anim calcmode="lin" valueType="num">
                                      <p:cBhvr>
                                        <p:cTn id="125" dur="800" fill="hold"/>
                                        <p:tgtEl>
                                          <p:spTgt spid="1577"/>
                                        </p:tgtEl>
                                        <p:attrNameLst>
                                          <p:attrName>ppt_w</p:attrName>
                                        </p:attrNameLst>
                                      </p:cBhvr>
                                      <p:tavLst>
                                        <p:tav tm="0">
                                          <p:val>
                                            <p:strVal val="#ppt_w"/>
                                          </p:val>
                                        </p:tav>
                                        <p:tav tm="100000">
                                          <p:val>
                                            <p:strVal val="#ppt_w"/>
                                          </p:val>
                                        </p:tav>
                                      </p:tavLst>
                                    </p:anim>
                                    <p:anim calcmode="lin" valueType="num">
                                      <p:cBhvr>
                                        <p:cTn id="126" dur="800" fill="hold"/>
                                        <p:tgtEl>
                                          <p:spTgt spid="1577"/>
                                        </p:tgtEl>
                                        <p:attrNameLst>
                                          <p:attrName>ppt_h</p:attrName>
                                        </p:attrNameLst>
                                      </p:cBhvr>
                                      <p:tavLst>
                                        <p:tav tm="0" fmla="#ppt_h*sin(2.5*pi*$)">
                                          <p:val>
                                            <p:fltVal val="0"/>
                                          </p:val>
                                        </p:tav>
                                        <p:tav tm="100000">
                                          <p:val>
                                            <p:fltVal val="1"/>
                                          </p:val>
                                        </p:tav>
                                      </p:tavLst>
                                    </p:anim>
                                  </p:childTnLst>
                                </p:cTn>
                              </p:par>
                            </p:childTnLst>
                          </p:cTn>
                        </p:par>
                        <p:par>
                          <p:cTn id="127" fill="hold">
                            <p:stCondLst>
                              <p:cond delay="0"/>
                            </p:stCondLst>
                            <p:childTnLst>
                              <p:par>
                                <p:cTn id="128" presetClass="emph" nodeType="afterEffect" presetSubtype="0" presetID="35" grpId="29" repeatCount="2000" fill="hold">
                                  <p:stCondLst>
                                    <p:cond delay="0"/>
                                  </p:stCondLst>
                                  <p:childTnLst>
                                    <p:anim calcmode="discrete" valueType="str">
                                      <p:cBhvr>
                                        <p:cTn id="129" dur="600" fill="hold"/>
                                        <p:tgtEl>
                                          <p:spTgt spid="157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9" grpId="9"/>
      <p:bldP build="whole" bldLvl="1" animBg="1" rev="0" advAuto="0" spid="1569" grpId="23"/>
      <p:bldP build="whole" bldLvl="1" animBg="1" rev="0" advAuto="0" spid="1558" grpId="8"/>
      <p:bldP build="whole" bldLvl="1" animBg="1" rev="0" advAuto="0" spid="1576" grpId="24"/>
      <p:bldP build="whole" bldLvl="1" animBg="1" rev="0" advAuto="0" spid="1565" grpId="17"/>
      <p:bldP build="whole" bldLvl="1" animBg="1" rev="0" advAuto="0" spid="1561" grpId="20"/>
      <p:bldP build="whole" bldLvl="1" animBg="1" rev="0" advAuto="0" spid="1575" grpId="27"/>
      <p:bldP build="whole" bldLvl="1" animBg="1" rev="0" advAuto="0" spid="1559" grpId="19"/>
      <p:bldP build="whole" bldLvl="1" animBg="1" rev="0" advAuto="0" spid="1577" grpId="28"/>
      <p:bldP build="whole" bldLvl="1" animBg="1" rev="0" advAuto="0" spid="1577" grpId="29"/>
      <p:bldP build="whole" bldLvl="1" animBg="1" rev="0" advAuto="0" spid="1572" grpId="6"/>
      <p:bldP build="whole" bldLvl="1" animBg="1" rev="0" advAuto="0" spid="1571" grpId="5"/>
      <p:bldP build="whole" bldLvl="1" animBg="1" rev="0" advAuto="0" spid="1574" grpId="26"/>
      <p:bldP build="whole" bldLvl="1" animBg="1" rev="0" advAuto="0" spid="1556" grpId="3"/>
      <p:bldP build="whole" bldLvl="1" animBg="1" rev="0" advAuto="0" spid="1568" grpId="7"/>
      <p:bldP build="whole" bldLvl="1" animBg="1" rev="0" advAuto="0" spid="1554" grpId="1"/>
      <p:bldP build="whole" bldLvl="1" animBg="1" rev="0" advAuto="0" spid="1557" grpId="4"/>
      <p:bldP build="whole" bldLvl="1" animBg="1" rev="0" advAuto="0" spid="1566" grpId="12"/>
      <p:bldP build="whole" bldLvl="1" animBg="1" rev="0" advAuto="0" spid="1570" grpId="21"/>
      <p:bldP build="whole" bldLvl="1" animBg="1" rev="0" advAuto="0" spid="1567" grpId="13"/>
      <p:bldP build="whole" bldLvl="1" animBg="1" rev="0" advAuto="0" spid="1573" grpId="25"/>
      <p:bldP build="whole" bldLvl="1" animBg="1" rev="0" advAuto="0" spid="1569" grpId="22"/>
      <p:bldP build="whole" bldLvl="1" animBg="1" rev="0" advAuto="0" spid="1564" grpId="15"/>
      <p:bldP build="whole" bldLvl="1" animBg="1" rev="0" advAuto="0" spid="1560" grpId="10"/>
      <p:bldP build="whole" bldLvl="1" animBg="1" rev="0" advAuto="0" spid="1561" grpId="11"/>
      <p:bldP build="whole" bldLvl="1" animBg="1" rev="0" advAuto="0" spid="1562" grpId="14"/>
      <p:bldP build="whole" bldLvl="1" animBg="1" rev="0" advAuto="0" spid="1563" grpId="16"/>
      <p:bldP build="whole" bldLvl="1" animBg="1" rev="0" advAuto="0" spid="1555" grpId="2"/>
    </p:bldLst>
  </p:timing>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579" name="woman (5).png" descr="woman (5).png"/>
          <p:cNvPicPr>
            <a:picLocks noChangeAspect="1"/>
          </p:cNvPicPr>
          <p:nvPr/>
        </p:nvPicPr>
        <p:blipFill>
          <a:blip r:embed="rId3">
            <a:extLst/>
          </a:blip>
          <a:stretch>
            <a:fillRect/>
          </a:stretch>
        </p:blipFill>
        <p:spPr>
          <a:xfrm>
            <a:off x="7365656" y="10056230"/>
            <a:ext cx="1524001" cy="1524001"/>
          </a:xfrm>
          <a:prstGeom prst="rect">
            <a:avLst/>
          </a:prstGeom>
          <a:ln w="12700">
            <a:miter lim="400000"/>
          </a:ln>
        </p:spPr>
      </p:pic>
      <p:sp>
        <p:nvSpPr>
          <p:cNvPr id="1580" name="Alice"/>
          <p:cNvSpPr txBox="1"/>
          <p:nvPr/>
        </p:nvSpPr>
        <p:spPr>
          <a:xfrm>
            <a:off x="7497053" y="11704728"/>
            <a:ext cx="12612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pic>
        <p:nvPicPr>
          <p:cNvPr id="1581" name="hipster.png" descr="hipster.png"/>
          <p:cNvPicPr>
            <a:picLocks noChangeAspect="1"/>
          </p:cNvPicPr>
          <p:nvPr/>
        </p:nvPicPr>
        <p:blipFill>
          <a:blip r:embed="rId4">
            <a:extLst/>
          </a:blip>
          <a:stretch>
            <a:fillRect/>
          </a:stretch>
        </p:blipFill>
        <p:spPr>
          <a:xfrm>
            <a:off x="15494342" y="10054077"/>
            <a:ext cx="1524001" cy="1524001"/>
          </a:xfrm>
          <a:prstGeom prst="rect">
            <a:avLst/>
          </a:prstGeom>
          <a:ln w="12700">
            <a:miter lim="400000"/>
          </a:ln>
        </p:spPr>
      </p:pic>
      <p:sp>
        <p:nvSpPr>
          <p:cNvPr id="1582" name="John"/>
          <p:cNvSpPr txBox="1"/>
          <p:nvPr/>
        </p:nvSpPr>
        <p:spPr>
          <a:xfrm>
            <a:off x="15740429" y="11704728"/>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pic>
        <p:nvPicPr>
          <p:cNvPr id="1583" name="credit-card (1).png" descr="credit-card (1).png"/>
          <p:cNvPicPr>
            <a:picLocks noChangeAspect="1"/>
          </p:cNvPicPr>
          <p:nvPr/>
        </p:nvPicPr>
        <p:blipFill>
          <a:blip r:embed="rId5">
            <a:extLst/>
          </a:blip>
          <a:stretch>
            <a:fillRect/>
          </a:stretch>
        </p:blipFill>
        <p:spPr>
          <a:xfrm>
            <a:off x="7365656" y="6799765"/>
            <a:ext cx="1524001" cy="1524001"/>
          </a:xfrm>
          <a:prstGeom prst="rect">
            <a:avLst/>
          </a:prstGeom>
          <a:ln w="12700">
            <a:miter lim="400000"/>
          </a:ln>
        </p:spPr>
      </p:pic>
      <p:sp>
        <p:nvSpPr>
          <p:cNvPr id="1584" name="$150"/>
          <p:cNvSpPr txBox="1"/>
          <p:nvPr/>
        </p:nvSpPr>
        <p:spPr>
          <a:xfrm>
            <a:off x="7458823" y="8026390"/>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$150</a:t>
            </a:r>
          </a:p>
        </p:txBody>
      </p:sp>
      <p:pic>
        <p:nvPicPr>
          <p:cNvPr id="1585" name="credit-card (1).png" descr="credit-card (1).png"/>
          <p:cNvPicPr>
            <a:picLocks noChangeAspect="1"/>
          </p:cNvPicPr>
          <p:nvPr/>
        </p:nvPicPr>
        <p:blipFill>
          <a:blip r:embed="rId5">
            <a:extLst/>
          </a:blip>
          <a:stretch>
            <a:fillRect/>
          </a:stretch>
        </p:blipFill>
        <p:spPr>
          <a:xfrm>
            <a:off x="15494342" y="6799765"/>
            <a:ext cx="1524001" cy="1524001"/>
          </a:xfrm>
          <a:prstGeom prst="rect">
            <a:avLst/>
          </a:prstGeom>
          <a:ln w="12700">
            <a:miter lim="400000"/>
          </a:ln>
        </p:spPr>
      </p:pic>
      <p:sp>
        <p:nvSpPr>
          <p:cNvPr id="1586" name="$0"/>
          <p:cNvSpPr txBox="1"/>
          <p:nvPr/>
        </p:nvSpPr>
        <p:spPr>
          <a:xfrm>
            <a:off x="15893350" y="8026390"/>
            <a:ext cx="72598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$0</a:t>
            </a:r>
          </a:p>
        </p:txBody>
      </p:sp>
      <p:sp>
        <p:nvSpPr>
          <p:cNvPr id="1587" name="Line"/>
          <p:cNvSpPr/>
          <p:nvPr/>
        </p:nvSpPr>
        <p:spPr>
          <a:xfrm>
            <a:off x="10146365" y="10677397"/>
            <a:ext cx="1912479"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88" name="$100"/>
          <p:cNvSpPr txBox="1"/>
          <p:nvPr/>
        </p:nvSpPr>
        <p:spPr>
          <a:xfrm>
            <a:off x="10241216" y="9922856"/>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$100</a:t>
            </a:r>
          </a:p>
        </p:txBody>
      </p:sp>
      <p:sp>
        <p:nvSpPr>
          <p:cNvPr id="1589" name="Line"/>
          <p:cNvSpPr/>
          <p:nvPr/>
        </p:nvSpPr>
        <p:spPr>
          <a:xfrm>
            <a:off x="13316398" y="11847054"/>
            <a:ext cx="1912477"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90" name="$100"/>
          <p:cNvSpPr txBox="1"/>
          <p:nvPr/>
        </p:nvSpPr>
        <p:spPr>
          <a:xfrm>
            <a:off x="13411248" y="11092513"/>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$100</a:t>
            </a:r>
          </a:p>
        </p:txBody>
      </p:sp>
      <p:sp>
        <p:nvSpPr>
          <p:cNvPr id="1591" name="TX1"/>
          <p:cNvSpPr txBox="1"/>
          <p:nvPr/>
        </p:nvSpPr>
        <p:spPr>
          <a:xfrm>
            <a:off x="9159233" y="10366919"/>
            <a:ext cx="9144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TX1</a:t>
            </a:r>
          </a:p>
        </p:txBody>
      </p:sp>
      <p:sp>
        <p:nvSpPr>
          <p:cNvPr id="1592" name="TX2"/>
          <p:cNvSpPr txBox="1"/>
          <p:nvPr/>
        </p:nvSpPr>
        <p:spPr>
          <a:xfrm>
            <a:off x="12300144" y="11536577"/>
            <a:ext cx="9144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TX2</a:t>
            </a:r>
          </a:p>
        </p:txBody>
      </p:sp>
      <p:sp>
        <p:nvSpPr>
          <p:cNvPr id="1593" name="Line"/>
          <p:cNvSpPr/>
          <p:nvPr/>
        </p:nvSpPr>
        <p:spPr>
          <a:xfrm>
            <a:off x="7518734" y="9436657"/>
            <a:ext cx="9397333" cy="1"/>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594" name="$50"/>
          <p:cNvSpPr txBox="1"/>
          <p:nvPr/>
        </p:nvSpPr>
        <p:spPr>
          <a:xfrm>
            <a:off x="7611743" y="8026390"/>
            <a:ext cx="103182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$50</a:t>
            </a:r>
          </a:p>
        </p:txBody>
      </p:sp>
      <p:sp>
        <p:nvSpPr>
          <p:cNvPr id="1595" name="$100"/>
          <p:cNvSpPr txBox="1"/>
          <p:nvPr/>
        </p:nvSpPr>
        <p:spPr>
          <a:xfrm>
            <a:off x="15587509" y="8026389"/>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$100</a:t>
            </a:r>
          </a:p>
        </p:txBody>
      </p:sp>
      <p:sp>
        <p:nvSpPr>
          <p:cNvPr id="1596" name="Rounded Rectangle"/>
          <p:cNvSpPr/>
          <p:nvPr/>
        </p:nvSpPr>
        <p:spPr>
          <a:xfrm>
            <a:off x="10067772" y="831973"/>
            <a:ext cx="4248457" cy="2246575"/>
          </a:xfrm>
          <a:prstGeom prst="roundRect">
            <a:avLst>
              <a:gd name="adj" fmla="val 84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597" name="Alice wants to initiate…"/>
          <p:cNvSpPr txBox="1"/>
          <p:nvPr/>
        </p:nvSpPr>
        <p:spPr>
          <a:xfrm>
            <a:off x="10447629" y="1149444"/>
            <a:ext cx="3584500"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Alice wants to initiate</a:t>
            </a:r>
          </a:p>
          <a:p>
            <a:pPr>
              <a:lnSpc>
                <a:spcPct val="80000"/>
              </a:lnSpc>
              <a:spcBef>
                <a:spcPts val="0"/>
              </a:spcBef>
              <a:defRPr b="0" i="1" sz="2600">
                <a:latin typeface="Avenir Next Regular"/>
                <a:ea typeface="Avenir Next Regular"/>
                <a:cs typeface="Avenir Next Regular"/>
                <a:sym typeface="Avenir Next Regular"/>
              </a:defRPr>
            </a:pPr>
            <a:r>
              <a:t>2 </a:t>
            </a:r>
            <a:r>
              <a:rPr b="1"/>
              <a:t>transactions</a:t>
            </a:r>
            <a:r>
              <a:t> at the</a:t>
            </a:r>
          </a:p>
          <a:p>
            <a:pPr>
              <a:lnSpc>
                <a:spcPct val="80000"/>
              </a:lnSpc>
              <a:spcBef>
                <a:spcPts val="0"/>
              </a:spcBef>
              <a:defRPr b="0" i="1" sz="2600">
                <a:latin typeface="Avenir Next Regular"/>
                <a:ea typeface="Avenir Next Regular"/>
                <a:cs typeface="Avenir Next Regular"/>
                <a:sym typeface="Avenir Next Regular"/>
              </a:defRPr>
            </a:pPr>
            <a:r>
              <a:rPr b="1"/>
              <a:t>same time</a:t>
            </a:r>
            <a:r>
              <a:t>, transferring</a:t>
            </a:r>
          </a:p>
          <a:p>
            <a:pPr>
              <a:lnSpc>
                <a:spcPct val="80000"/>
              </a:lnSpc>
              <a:spcBef>
                <a:spcPts val="0"/>
              </a:spcBef>
              <a:defRPr b="0" i="1" sz="2600">
                <a:latin typeface="Avenir Next Regular"/>
                <a:ea typeface="Avenir Next Regular"/>
                <a:cs typeface="Avenir Next Regular"/>
                <a:sym typeface="Avenir Next Regular"/>
              </a:defRPr>
            </a:pPr>
            <a:r>
              <a:t>John </a:t>
            </a:r>
            <a:r>
              <a:rPr b="1"/>
              <a:t>$100/</a:t>
            </a:r>
            <a:r>
              <a:t>transaction</a:t>
            </a:r>
          </a:p>
        </p:txBody>
      </p:sp>
      <p:pic>
        <p:nvPicPr>
          <p:cNvPr id="1598" name="bank (1).png" descr="bank (1).png"/>
          <p:cNvPicPr>
            <a:picLocks noChangeAspect="1"/>
          </p:cNvPicPr>
          <p:nvPr/>
        </p:nvPicPr>
        <p:blipFill>
          <a:blip r:embed="rId6">
            <a:extLst/>
          </a:blip>
          <a:stretch>
            <a:fillRect/>
          </a:stretch>
        </p:blipFill>
        <p:spPr>
          <a:xfrm>
            <a:off x="11426581" y="3364681"/>
            <a:ext cx="1959170" cy="1959170"/>
          </a:xfrm>
          <a:prstGeom prst="rect">
            <a:avLst/>
          </a:prstGeom>
          <a:ln w="12700">
            <a:miter lim="400000"/>
          </a:ln>
        </p:spPr>
      </p:pic>
      <p:sp>
        <p:nvSpPr>
          <p:cNvPr id="1599" name="Line"/>
          <p:cNvSpPr/>
          <p:nvPr/>
        </p:nvSpPr>
        <p:spPr>
          <a:xfrm flipH="1">
            <a:off x="8178904" y="5280104"/>
            <a:ext cx="3155690" cy="1625092"/>
          </a:xfrm>
          <a:prstGeom prst="line">
            <a:avLst/>
          </a:prstGeom>
          <a:ln w="1016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600" name="Line"/>
          <p:cNvSpPr/>
          <p:nvPr/>
        </p:nvSpPr>
        <p:spPr>
          <a:xfrm>
            <a:off x="13258670" y="5280104"/>
            <a:ext cx="3155690" cy="1625092"/>
          </a:xfrm>
          <a:prstGeom prst="line">
            <a:avLst/>
          </a:prstGeom>
          <a:ln w="1016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601" name="$150"/>
          <p:cNvSpPr txBox="1"/>
          <p:nvPr/>
        </p:nvSpPr>
        <p:spPr>
          <a:xfrm>
            <a:off x="11737333" y="5227815"/>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$150</a:t>
            </a:r>
          </a:p>
        </p:txBody>
      </p:sp>
      <p:sp>
        <p:nvSpPr>
          <p:cNvPr id="1602" name="Line"/>
          <p:cNvSpPr/>
          <p:nvPr/>
        </p:nvSpPr>
        <p:spPr>
          <a:xfrm>
            <a:off x="12192000" y="10644961"/>
            <a:ext cx="1" cy="1393285"/>
          </a:xfrm>
          <a:prstGeom prst="line">
            <a:avLst/>
          </a:prstGeom>
          <a:ln w="508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603" name="1d"/>
          <p:cNvSpPr txBox="1"/>
          <p:nvPr/>
        </p:nvSpPr>
        <p:spPr>
          <a:xfrm>
            <a:off x="10346499" y="12455358"/>
            <a:ext cx="6419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solidFill>
                  <a:srgbClr val="E91E63"/>
                </a:solidFill>
                <a:latin typeface="Avenir Next Regular"/>
                <a:ea typeface="Avenir Next Regular"/>
                <a:cs typeface="Avenir Next Regular"/>
                <a:sym typeface="Avenir Next Regular"/>
              </a:defRPr>
            </a:lvl1pPr>
          </a:lstStyle>
          <a:p>
            <a:pPr/>
            <a:r>
              <a:t>1d</a:t>
            </a:r>
          </a:p>
        </p:txBody>
      </p:sp>
      <p:sp>
        <p:nvSpPr>
          <p:cNvPr id="1604" name="Line"/>
          <p:cNvSpPr/>
          <p:nvPr/>
        </p:nvSpPr>
        <p:spPr>
          <a:xfrm>
            <a:off x="9270799" y="12414781"/>
            <a:ext cx="2793387" cy="1"/>
          </a:xfrm>
          <a:prstGeom prst="line">
            <a:avLst/>
          </a:prstGeom>
          <a:ln w="50800">
            <a:solidFill>
              <a:srgbClr val="E91E63"/>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605" name="1d"/>
          <p:cNvSpPr txBox="1"/>
          <p:nvPr/>
        </p:nvSpPr>
        <p:spPr>
          <a:xfrm>
            <a:off x="13460037" y="12455358"/>
            <a:ext cx="6419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solidFill>
                  <a:srgbClr val="E91E63"/>
                </a:solidFill>
                <a:latin typeface="Avenir Next Regular"/>
                <a:ea typeface="Avenir Next Regular"/>
                <a:cs typeface="Avenir Next Regular"/>
                <a:sym typeface="Avenir Next Regular"/>
              </a:defRPr>
            </a:lvl1pPr>
          </a:lstStyle>
          <a:p>
            <a:pPr/>
            <a:r>
              <a:t>1d</a:t>
            </a:r>
          </a:p>
        </p:txBody>
      </p:sp>
      <p:sp>
        <p:nvSpPr>
          <p:cNvPr id="1606" name="Line"/>
          <p:cNvSpPr/>
          <p:nvPr/>
        </p:nvSpPr>
        <p:spPr>
          <a:xfrm>
            <a:off x="12384336" y="12414781"/>
            <a:ext cx="2793387" cy="1"/>
          </a:xfrm>
          <a:prstGeom prst="line">
            <a:avLst/>
          </a:prstGeom>
          <a:ln w="50800">
            <a:solidFill>
              <a:srgbClr val="E91E63"/>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1607" name="time (1).png" descr="time (1).png"/>
          <p:cNvPicPr>
            <a:picLocks noChangeAspect="1"/>
          </p:cNvPicPr>
          <p:nvPr/>
        </p:nvPicPr>
        <p:blipFill>
          <a:blip r:embed="rId7">
            <a:extLst/>
          </a:blip>
          <a:stretch>
            <a:fillRect/>
          </a:stretch>
        </p:blipFill>
        <p:spPr>
          <a:xfrm>
            <a:off x="11637857" y="6666424"/>
            <a:ext cx="1261207" cy="1261208"/>
          </a:xfrm>
          <a:prstGeom prst="rect">
            <a:avLst/>
          </a:prstGeom>
          <a:ln w="12700">
            <a:miter lim="400000"/>
          </a:ln>
        </p:spPr>
      </p:pic>
      <p:sp>
        <p:nvSpPr>
          <p:cNvPr id="1608" name="2d"/>
          <p:cNvSpPr txBox="1"/>
          <p:nvPr/>
        </p:nvSpPr>
        <p:spPr>
          <a:xfrm>
            <a:off x="11716010" y="7791087"/>
            <a:ext cx="110490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6000">
                <a:solidFill>
                  <a:srgbClr val="E91E63"/>
                </a:solidFill>
                <a:latin typeface="Avenir Next Regular"/>
                <a:ea typeface="Avenir Next Regular"/>
                <a:cs typeface="Avenir Next Regular"/>
                <a:sym typeface="Avenir Next Regular"/>
              </a:defRPr>
            </a:lvl1pPr>
          </a:lstStyle>
          <a:p>
            <a:pPr/>
            <a:r>
              <a:t>2d</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1579"/>
                                        </p:tgtEl>
                                        <p:attrNameLst>
                                          <p:attrName>style.visibility</p:attrName>
                                        </p:attrNameLst>
                                      </p:cBhvr>
                                      <p:to>
                                        <p:strVal val="visible"/>
                                      </p:to>
                                    </p:set>
                                    <p:animEffect filter="box(out)" transition="in">
                                      <p:cBhvr>
                                        <p:cTn id="7" dur="800"/>
                                        <p:tgtEl>
                                          <p:spTgt spid="1579"/>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1580"/>
                                        </p:tgtEl>
                                        <p:attrNameLst>
                                          <p:attrName>style.visibility</p:attrName>
                                        </p:attrNameLst>
                                      </p:cBhvr>
                                      <p:to>
                                        <p:strVal val="visible"/>
                                      </p:to>
                                    </p:set>
                                    <p:anim calcmode="lin" valueType="num">
                                      <p:cBhvr>
                                        <p:cTn id="11" dur="800" fill="hold"/>
                                        <p:tgtEl>
                                          <p:spTgt spid="1580"/>
                                        </p:tgtEl>
                                        <p:attrNameLst>
                                          <p:attrName>ppt_w</p:attrName>
                                        </p:attrNameLst>
                                      </p:cBhvr>
                                      <p:tavLst>
                                        <p:tav tm="0">
                                          <p:val>
                                            <p:strVal val="4*#ppt_w"/>
                                          </p:val>
                                        </p:tav>
                                        <p:tav tm="100000">
                                          <p:val>
                                            <p:strVal val="#ppt_w"/>
                                          </p:val>
                                        </p:tav>
                                      </p:tavLst>
                                    </p:anim>
                                    <p:anim calcmode="lin" valueType="num">
                                      <p:cBhvr>
                                        <p:cTn id="12" dur="800" fill="hold"/>
                                        <p:tgtEl>
                                          <p:spTgt spid="1580"/>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1581"/>
                                        </p:tgtEl>
                                        <p:attrNameLst>
                                          <p:attrName>style.visibility</p:attrName>
                                        </p:attrNameLst>
                                      </p:cBhvr>
                                      <p:to>
                                        <p:strVal val="visible"/>
                                      </p:to>
                                    </p:set>
                                    <p:animEffect filter="box(out)" transition="in">
                                      <p:cBhvr>
                                        <p:cTn id="16" dur="800"/>
                                        <p:tgtEl>
                                          <p:spTgt spid="1581"/>
                                        </p:tgtEl>
                                      </p:cBhvr>
                                    </p:animEffect>
                                  </p:childTnLst>
                                </p:cTn>
                              </p:par>
                            </p:childTnLst>
                          </p:cTn>
                        </p:par>
                        <p:par>
                          <p:cTn id="17" fill="hold">
                            <p:stCondLst>
                              <p:cond delay="2400"/>
                            </p:stCondLst>
                            <p:childTnLst>
                              <p:par>
                                <p:cTn id="18" presetClass="entr" nodeType="afterEffect" presetSubtype="32" presetID="23" grpId="4" fill="hold">
                                  <p:stCondLst>
                                    <p:cond delay="0"/>
                                  </p:stCondLst>
                                  <p:iterate type="el" backwards="0">
                                    <p:tmAbs val="0"/>
                                  </p:iterate>
                                  <p:childTnLst>
                                    <p:set>
                                      <p:cBhvr>
                                        <p:cTn id="19" fill="hold"/>
                                        <p:tgtEl>
                                          <p:spTgt spid="1582"/>
                                        </p:tgtEl>
                                        <p:attrNameLst>
                                          <p:attrName>style.visibility</p:attrName>
                                        </p:attrNameLst>
                                      </p:cBhvr>
                                      <p:to>
                                        <p:strVal val="visible"/>
                                      </p:to>
                                    </p:set>
                                    <p:anim calcmode="lin" valueType="num">
                                      <p:cBhvr>
                                        <p:cTn id="20" dur="800" fill="hold"/>
                                        <p:tgtEl>
                                          <p:spTgt spid="1582"/>
                                        </p:tgtEl>
                                        <p:attrNameLst>
                                          <p:attrName>ppt_w</p:attrName>
                                        </p:attrNameLst>
                                      </p:cBhvr>
                                      <p:tavLst>
                                        <p:tav tm="0">
                                          <p:val>
                                            <p:strVal val="4*#ppt_w"/>
                                          </p:val>
                                        </p:tav>
                                        <p:tav tm="100000">
                                          <p:val>
                                            <p:strVal val="#ppt_w"/>
                                          </p:val>
                                        </p:tav>
                                      </p:tavLst>
                                    </p:anim>
                                    <p:anim calcmode="lin" valueType="num">
                                      <p:cBhvr>
                                        <p:cTn id="21" dur="800" fill="hold"/>
                                        <p:tgtEl>
                                          <p:spTgt spid="1582"/>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Subtype="16" presetID="23" grpId="5" fill="hold">
                                  <p:stCondLst>
                                    <p:cond delay="0"/>
                                  </p:stCondLst>
                                  <p:iterate type="el" backwards="0">
                                    <p:tmAbs val="0"/>
                                  </p:iterate>
                                  <p:childTnLst>
                                    <p:set>
                                      <p:cBhvr>
                                        <p:cTn id="24" fill="hold"/>
                                        <p:tgtEl>
                                          <p:spTgt spid="1596"/>
                                        </p:tgtEl>
                                        <p:attrNameLst>
                                          <p:attrName>style.visibility</p:attrName>
                                        </p:attrNameLst>
                                      </p:cBhvr>
                                      <p:to>
                                        <p:strVal val="visible"/>
                                      </p:to>
                                    </p:set>
                                    <p:anim calcmode="lin" valueType="num">
                                      <p:cBhvr>
                                        <p:cTn id="25" dur="1000" fill="hold"/>
                                        <p:tgtEl>
                                          <p:spTgt spid="1596"/>
                                        </p:tgtEl>
                                        <p:attrNameLst>
                                          <p:attrName>ppt_w</p:attrName>
                                        </p:attrNameLst>
                                      </p:cBhvr>
                                      <p:tavLst>
                                        <p:tav tm="0">
                                          <p:val>
                                            <p:fltVal val="0"/>
                                          </p:val>
                                        </p:tav>
                                        <p:tav tm="100000">
                                          <p:val>
                                            <p:strVal val="#ppt_w"/>
                                          </p:val>
                                        </p:tav>
                                      </p:tavLst>
                                    </p:anim>
                                    <p:anim calcmode="lin" valueType="num">
                                      <p:cBhvr>
                                        <p:cTn id="26" dur="1000" fill="hold"/>
                                        <p:tgtEl>
                                          <p:spTgt spid="1596"/>
                                        </p:tgtEl>
                                        <p:attrNameLst>
                                          <p:attrName>ppt_h</p:attrName>
                                        </p:attrNameLst>
                                      </p:cBhvr>
                                      <p:tavLst>
                                        <p:tav tm="0">
                                          <p:val>
                                            <p:fltVal val="0"/>
                                          </p:val>
                                        </p:tav>
                                        <p:tav tm="100000">
                                          <p:val>
                                            <p:strVal val="#ppt_h"/>
                                          </p:val>
                                        </p:tav>
                                      </p:tavLst>
                                    </p:anim>
                                  </p:childTnLst>
                                </p:cTn>
                              </p:par>
                            </p:childTnLst>
                          </p:cTn>
                        </p:par>
                        <p:par>
                          <p:cTn id="27" fill="hold">
                            <p:stCondLst>
                              <p:cond delay="4200"/>
                            </p:stCondLst>
                            <p:childTnLst>
                              <p:par>
                                <p:cTn id="28" presetClass="entr" nodeType="afterEffect" presetID="10" grpId="6" fill="hold">
                                  <p:stCondLst>
                                    <p:cond delay="0"/>
                                  </p:stCondLst>
                                  <p:iterate type="el" backwards="0">
                                    <p:tmAbs val="0"/>
                                  </p:iterate>
                                  <p:childTnLst>
                                    <p:set>
                                      <p:cBhvr>
                                        <p:cTn id="29" fill="hold"/>
                                        <p:tgtEl>
                                          <p:spTgt spid="1597"/>
                                        </p:tgtEl>
                                        <p:attrNameLst>
                                          <p:attrName>style.visibility</p:attrName>
                                        </p:attrNameLst>
                                      </p:cBhvr>
                                      <p:to>
                                        <p:strVal val="visible"/>
                                      </p:to>
                                    </p:set>
                                    <p:animEffect filter="fade" transition="in">
                                      <p:cBhvr>
                                        <p:cTn id="30" dur="1000"/>
                                        <p:tgtEl>
                                          <p:spTgt spid="1597"/>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7" fill="hold">
                                  <p:stCondLst>
                                    <p:cond delay="0"/>
                                  </p:stCondLst>
                                  <p:iterate type="el" backwards="0">
                                    <p:tmAbs val="0"/>
                                  </p:iterate>
                                  <p:childTnLst>
                                    <p:set>
                                      <p:cBhvr>
                                        <p:cTn id="34" fill="hold"/>
                                        <p:tgtEl>
                                          <p:spTgt spid="1593"/>
                                        </p:tgtEl>
                                        <p:attrNameLst>
                                          <p:attrName>style.visibility</p:attrName>
                                        </p:attrNameLst>
                                      </p:cBhvr>
                                      <p:to>
                                        <p:strVal val="visible"/>
                                      </p:to>
                                    </p:set>
                                    <p:animEffect filter="dissolve" transition="in">
                                      <p:cBhvr>
                                        <p:cTn id="35" dur="1000"/>
                                        <p:tgtEl>
                                          <p:spTgt spid="1593"/>
                                        </p:tgtEl>
                                      </p:cBhvr>
                                    </p:animEffect>
                                  </p:childTnLst>
                                </p:cTn>
                              </p:par>
                            </p:childTnLst>
                          </p:cTn>
                        </p:par>
                        <p:par>
                          <p:cTn id="36" fill="hold">
                            <p:stCondLst>
                              <p:cond delay="1000"/>
                            </p:stCondLst>
                            <p:childTnLst>
                              <p:par>
                                <p:cTn id="37" presetClass="entr" nodeType="afterEffect" presetSubtype="10" presetID="19" grpId="8" fill="hold">
                                  <p:stCondLst>
                                    <p:cond delay="0"/>
                                  </p:stCondLst>
                                  <p:iterate type="el" backwards="0">
                                    <p:tmAbs val="0"/>
                                  </p:iterate>
                                  <p:childTnLst>
                                    <p:set>
                                      <p:cBhvr>
                                        <p:cTn id="38" fill="hold"/>
                                        <p:tgtEl>
                                          <p:spTgt spid="1583"/>
                                        </p:tgtEl>
                                        <p:attrNameLst>
                                          <p:attrName>style.visibility</p:attrName>
                                        </p:attrNameLst>
                                      </p:cBhvr>
                                      <p:to>
                                        <p:strVal val="visible"/>
                                      </p:to>
                                    </p:set>
                                    <p:anim calcmode="lin" valueType="num">
                                      <p:cBhvr>
                                        <p:cTn id="39" dur="800" fill="hold"/>
                                        <p:tgtEl>
                                          <p:spTgt spid="1583"/>
                                        </p:tgtEl>
                                        <p:attrNameLst>
                                          <p:attrName>ppt_w</p:attrName>
                                        </p:attrNameLst>
                                      </p:cBhvr>
                                      <p:tavLst>
                                        <p:tav tm="0" fmla="#ppt_w*sin(2.5*pi*$)">
                                          <p:val>
                                            <p:fltVal val="0"/>
                                          </p:val>
                                        </p:tav>
                                        <p:tav tm="100000">
                                          <p:val>
                                            <p:fltVal val="1"/>
                                          </p:val>
                                        </p:tav>
                                      </p:tavLst>
                                    </p:anim>
                                    <p:anim calcmode="lin" valueType="num">
                                      <p:cBhvr>
                                        <p:cTn id="40" dur="800" fill="hold"/>
                                        <p:tgtEl>
                                          <p:spTgt spid="1583"/>
                                        </p:tgtEl>
                                        <p:attrNameLst>
                                          <p:attrName>ppt_h</p:attrName>
                                        </p:attrNameLst>
                                      </p:cBhvr>
                                      <p:tavLst>
                                        <p:tav tm="0">
                                          <p:val>
                                            <p:strVal val="#ppt_h"/>
                                          </p:val>
                                        </p:tav>
                                        <p:tav tm="100000">
                                          <p:val>
                                            <p:strVal val="#ppt_h"/>
                                          </p:val>
                                        </p:tav>
                                      </p:tavLst>
                                    </p:anim>
                                  </p:childTnLst>
                                </p:cTn>
                              </p:par>
                            </p:childTnLst>
                          </p:cTn>
                        </p:par>
                        <p:par>
                          <p:cTn id="41" fill="hold">
                            <p:stCondLst>
                              <p:cond delay="1800"/>
                            </p:stCondLst>
                            <p:childTnLst>
                              <p:par>
                                <p:cTn id="42" presetClass="entr" nodeType="afterEffect" presetSubtype="32" presetID="23" grpId="9" fill="hold">
                                  <p:stCondLst>
                                    <p:cond delay="0"/>
                                  </p:stCondLst>
                                  <p:iterate type="el" backwards="0">
                                    <p:tmAbs val="0"/>
                                  </p:iterate>
                                  <p:childTnLst>
                                    <p:set>
                                      <p:cBhvr>
                                        <p:cTn id="43" fill="hold"/>
                                        <p:tgtEl>
                                          <p:spTgt spid="1584"/>
                                        </p:tgtEl>
                                        <p:attrNameLst>
                                          <p:attrName>style.visibility</p:attrName>
                                        </p:attrNameLst>
                                      </p:cBhvr>
                                      <p:to>
                                        <p:strVal val="visible"/>
                                      </p:to>
                                    </p:set>
                                    <p:anim calcmode="lin" valueType="num">
                                      <p:cBhvr>
                                        <p:cTn id="44" dur="800" fill="hold"/>
                                        <p:tgtEl>
                                          <p:spTgt spid="1584"/>
                                        </p:tgtEl>
                                        <p:attrNameLst>
                                          <p:attrName>ppt_w</p:attrName>
                                        </p:attrNameLst>
                                      </p:cBhvr>
                                      <p:tavLst>
                                        <p:tav tm="0">
                                          <p:val>
                                            <p:strVal val="4*#ppt_w"/>
                                          </p:val>
                                        </p:tav>
                                        <p:tav tm="100000">
                                          <p:val>
                                            <p:strVal val="#ppt_w"/>
                                          </p:val>
                                        </p:tav>
                                      </p:tavLst>
                                    </p:anim>
                                    <p:anim calcmode="lin" valueType="num">
                                      <p:cBhvr>
                                        <p:cTn id="45" dur="800" fill="hold"/>
                                        <p:tgtEl>
                                          <p:spTgt spid="1584"/>
                                        </p:tgtEl>
                                        <p:attrNameLst>
                                          <p:attrName>ppt_h</p:attrName>
                                        </p:attrNameLst>
                                      </p:cBhvr>
                                      <p:tavLst>
                                        <p:tav tm="0">
                                          <p:val>
                                            <p:strVal val="4*#ppt_h"/>
                                          </p:val>
                                        </p:tav>
                                        <p:tav tm="100000">
                                          <p:val>
                                            <p:strVal val="#ppt_h"/>
                                          </p:val>
                                        </p:tav>
                                      </p:tavLst>
                                    </p:anim>
                                  </p:childTnLst>
                                </p:cTn>
                              </p:par>
                            </p:childTnLst>
                          </p:cTn>
                        </p:par>
                        <p:par>
                          <p:cTn id="46" fill="hold">
                            <p:stCondLst>
                              <p:cond delay="2600"/>
                            </p:stCondLst>
                            <p:childTnLst>
                              <p:par>
                                <p:cTn id="47" presetClass="entr" nodeType="afterEffect" presetSubtype="10" presetID="19" grpId="10" fill="hold">
                                  <p:stCondLst>
                                    <p:cond delay="0"/>
                                  </p:stCondLst>
                                  <p:iterate type="el" backwards="0">
                                    <p:tmAbs val="0"/>
                                  </p:iterate>
                                  <p:childTnLst>
                                    <p:set>
                                      <p:cBhvr>
                                        <p:cTn id="48" fill="hold"/>
                                        <p:tgtEl>
                                          <p:spTgt spid="1585"/>
                                        </p:tgtEl>
                                        <p:attrNameLst>
                                          <p:attrName>style.visibility</p:attrName>
                                        </p:attrNameLst>
                                      </p:cBhvr>
                                      <p:to>
                                        <p:strVal val="visible"/>
                                      </p:to>
                                    </p:set>
                                    <p:anim calcmode="lin" valueType="num">
                                      <p:cBhvr>
                                        <p:cTn id="49" dur="800" fill="hold"/>
                                        <p:tgtEl>
                                          <p:spTgt spid="1585"/>
                                        </p:tgtEl>
                                        <p:attrNameLst>
                                          <p:attrName>ppt_w</p:attrName>
                                        </p:attrNameLst>
                                      </p:cBhvr>
                                      <p:tavLst>
                                        <p:tav tm="0" fmla="#ppt_w*sin(2.5*pi*$)">
                                          <p:val>
                                            <p:fltVal val="0"/>
                                          </p:val>
                                        </p:tav>
                                        <p:tav tm="100000">
                                          <p:val>
                                            <p:fltVal val="1"/>
                                          </p:val>
                                        </p:tav>
                                      </p:tavLst>
                                    </p:anim>
                                    <p:anim calcmode="lin" valueType="num">
                                      <p:cBhvr>
                                        <p:cTn id="50" dur="800" fill="hold"/>
                                        <p:tgtEl>
                                          <p:spTgt spid="1585"/>
                                        </p:tgtEl>
                                        <p:attrNameLst>
                                          <p:attrName>ppt_h</p:attrName>
                                        </p:attrNameLst>
                                      </p:cBhvr>
                                      <p:tavLst>
                                        <p:tav tm="0">
                                          <p:val>
                                            <p:strVal val="#ppt_h"/>
                                          </p:val>
                                        </p:tav>
                                        <p:tav tm="100000">
                                          <p:val>
                                            <p:strVal val="#ppt_h"/>
                                          </p:val>
                                        </p:tav>
                                      </p:tavLst>
                                    </p:anim>
                                  </p:childTnLst>
                                </p:cTn>
                              </p:par>
                            </p:childTnLst>
                          </p:cTn>
                        </p:par>
                        <p:par>
                          <p:cTn id="51" fill="hold">
                            <p:stCondLst>
                              <p:cond delay="3400"/>
                            </p:stCondLst>
                            <p:childTnLst>
                              <p:par>
                                <p:cTn id="52" presetClass="entr" nodeType="afterEffect" presetSubtype="32" presetID="23" grpId="11" fill="hold">
                                  <p:stCondLst>
                                    <p:cond delay="0"/>
                                  </p:stCondLst>
                                  <p:iterate type="el" backwards="0">
                                    <p:tmAbs val="0"/>
                                  </p:iterate>
                                  <p:childTnLst>
                                    <p:set>
                                      <p:cBhvr>
                                        <p:cTn id="53" fill="hold"/>
                                        <p:tgtEl>
                                          <p:spTgt spid="1586"/>
                                        </p:tgtEl>
                                        <p:attrNameLst>
                                          <p:attrName>style.visibility</p:attrName>
                                        </p:attrNameLst>
                                      </p:cBhvr>
                                      <p:to>
                                        <p:strVal val="visible"/>
                                      </p:to>
                                    </p:set>
                                    <p:anim calcmode="lin" valueType="num">
                                      <p:cBhvr>
                                        <p:cTn id="54" dur="800" fill="hold"/>
                                        <p:tgtEl>
                                          <p:spTgt spid="1586"/>
                                        </p:tgtEl>
                                        <p:attrNameLst>
                                          <p:attrName>ppt_w</p:attrName>
                                        </p:attrNameLst>
                                      </p:cBhvr>
                                      <p:tavLst>
                                        <p:tav tm="0">
                                          <p:val>
                                            <p:strVal val="4*#ppt_w"/>
                                          </p:val>
                                        </p:tav>
                                        <p:tav tm="100000">
                                          <p:val>
                                            <p:strVal val="#ppt_w"/>
                                          </p:val>
                                        </p:tav>
                                      </p:tavLst>
                                    </p:anim>
                                    <p:anim calcmode="lin" valueType="num">
                                      <p:cBhvr>
                                        <p:cTn id="55" dur="800" fill="hold"/>
                                        <p:tgtEl>
                                          <p:spTgt spid="1586"/>
                                        </p:tgtEl>
                                        <p:attrNameLst>
                                          <p:attrName>ppt_h</p:attrName>
                                        </p:attrNameLst>
                                      </p:cBhvr>
                                      <p:tavLst>
                                        <p:tav tm="0">
                                          <p:val>
                                            <p:strVal val="4*#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32" presetID="23" grpId="12" fill="hold">
                                  <p:stCondLst>
                                    <p:cond delay="0"/>
                                  </p:stCondLst>
                                  <p:iterate type="el" backwards="0">
                                    <p:tmAbs val="0"/>
                                  </p:iterate>
                                  <p:childTnLst>
                                    <p:set>
                                      <p:cBhvr>
                                        <p:cTn id="59" fill="hold"/>
                                        <p:tgtEl>
                                          <p:spTgt spid="1591"/>
                                        </p:tgtEl>
                                        <p:attrNameLst>
                                          <p:attrName>style.visibility</p:attrName>
                                        </p:attrNameLst>
                                      </p:cBhvr>
                                      <p:to>
                                        <p:strVal val="visible"/>
                                      </p:to>
                                    </p:set>
                                    <p:anim calcmode="lin" valueType="num">
                                      <p:cBhvr>
                                        <p:cTn id="60" dur="800" fill="hold"/>
                                        <p:tgtEl>
                                          <p:spTgt spid="1591"/>
                                        </p:tgtEl>
                                        <p:attrNameLst>
                                          <p:attrName>ppt_w</p:attrName>
                                        </p:attrNameLst>
                                      </p:cBhvr>
                                      <p:tavLst>
                                        <p:tav tm="0">
                                          <p:val>
                                            <p:strVal val="4*#ppt_w"/>
                                          </p:val>
                                        </p:tav>
                                        <p:tav tm="100000">
                                          <p:val>
                                            <p:strVal val="#ppt_w"/>
                                          </p:val>
                                        </p:tav>
                                      </p:tavLst>
                                    </p:anim>
                                    <p:anim calcmode="lin" valueType="num">
                                      <p:cBhvr>
                                        <p:cTn id="61" dur="800" fill="hold"/>
                                        <p:tgtEl>
                                          <p:spTgt spid="1591"/>
                                        </p:tgtEl>
                                        <p:attrNameLst>
                                          <p:attrName>ppt_h</p:attrName>
                                        </p:attrNameLst>
                                      </p:cBhvr>
                                      <p:tavLst>
                                        <p:tav tm="0">
                                          <p:val>
                                            <p:strVal val="4*#ppt_h"/>
                                          </p:val>
                                        </p:tav>
                                        <p:tav tm="100000">
                                          <p:val>
                                            <p:strVal val="#ppt_h"/>
                                          </p:val>
                                        </p:tav>
                                      </p:tavLst>
                                    </p:anim>
                                  </p:childTnLst>
                                </p:cTn>
                              </p:par>
                            </p:childTnLst>
                          </p:cTn>
                        </p:par>
                        <p:par>
                          <p:cTn id="62" fill="hold">
                            <p:stCondLst>
                              <p:cond delay="800"/>
                            </p:stCondLst>
                            <p:childTnLst>
                              <p:par>
                                <p:cTn id="63" presetClass="entr" nodeType="afterEffect" presetID="9" grpId="13" fill="hold">
                                  <p:stCondLst>
                                    <p:cond delay="0"/>
                                  </p:stCondLst>
                                  <p:iterate type="el" backwards="0">
                                    <p:tmAbs val="0"/>
                                  </p:iterate>
                                  <p:childTnLst>
                                    <p:set>
                                      <p:cBhvr>
                                        <p:cTn id="64" fill="hold"/>
                                        <p:tgtEl>
                                          <p:spTgt spid="1587"/>
                                        </p:tgtEl>
                                        <p:attrNameLst>
                                          <p:attrName>style.visibility</p:attrName>
                                        </p:attrNameLst>
                                      </p:cBhvr>
                                      <p:to>
                                        <p:strVal val="visible"/>
                                      </p:to>
                                    </p:set>
                                    <p:animEffect filter="dissolve" transition="in">
                                      <p:cBhvr>
                                        <p:cTn id="65" dur="1000"/>
                                        <p:tgtEl>
                                          <p:spTgt spid="1587"/>
                                        </p:tgtEl>
                                      </p:cBhvr>
                                    </p:animEffect>
                                  </p:childTnLst>
                                </p:cTn>
                              </p:par>
                            </p:childTnLst>
                          </p:cTn>
                        </p:par>
                        <p:par>
                          <p:cTn id="66" fill="hold">
                            <p:stCondLst>
                              <p:cond delay="1800"/>
                            </p:stCondLst>
                            <p:childTnLst>
                              <p:par>
                                <p:cTn id="67" presetClass="entr" nodeType="afterEffect" presetSubtype="8" presetID="2" grpId="14" fill="hold">
                                  <p:stCondLst>
                                    <p:cond delay="200"/>
                                  </p:stCondLst>
                                  <p:iterate type="lt" backwards="0">
                                    <p:tmAbs val="0"/>
                                  </p:iterate>
                                  <p:childTnLst>
                                    <p:set>
                                      <p:cBhvr>
                                        <p:cTn id="68" fill="hold"/>
                                        <p:tgtEl>
                                          <p:spTgt spid="1588"/>
                                        </p:tgtEl>
                                        <p:attrNameLst>
                                          <p:attrName>style.visibility</p:attrName>
                                        </p:attrNameLst>
                                      </p:cBhvr>
                                      <p:to>
                                        <p:strVal val="visible"/>
                                      </p:to>
                                    </p:set>
                                    <p:anim calcmode="lin" valueType="num">
                                      <p:cBhvr>
                                        <p:cTn id="69" dur="800" fill="hold"/>
                                        <p:tgtEl>
                                          <p:spTgt spid="1588"/>
                                        </p:tgtEl>
                                        <p:attrNameLst>
                                          <p:attrName>ppt_x</p:attrName>
                                        </p:attrNameLst>
                                      </p:cBhvr>
                                      <p:tavLst>
                                        <p:tav tm="0">
                                          <p:val>
                                            <p:strVal val="0-#ppt_w/2"/>
                                          </p:val>
                                        </p:tav>
                                        <p:tav tm="100000">
                                          <p:val>
                                            <p:strVal val="#ppt_x"/>
                                          </p:val>
                                        </p:tav>
                                      </p:tavLst>
                                    </p:anim>
                                    <p:anim calcmode="lin" valueType="num">
                                      <p:cBhvr>
                                        <p:cTn id="70" dur="800" fill="hold"/>
                                        <p:tgtEl>
                                          <p:spTgt spid="1588"/>
                                        </p:tgtEl>
                                        <p:attrNameLst>
                                          <p:attrName>ppt_y</p:attrName>
                                        </p:attrNameLst>
                                      </p:cBhvr>
                                      <p:tavLst>
                                        <p:tav tm="0">
                                          <p:val>
                                            <p:strVal val="#ppt_y"/>
                                          </p:val>
                                        </p:tav>
                                        <p:tav tm="100000">
                                          <p:val>
                                            <p:strVal val="#ppt_y"/>
                                          </p:val>
                                        </p:tav>
                                      </p:tavLst>
                                    </p:anim>
                                  </p:childTnLst>
                                </p:cTn>
                              </p:par>
                            </p:childTnLst>
                          </p:cTn>
                        </p:par>
                        <p:par>
                          <p:cTn id="71" fill="hold">
                            <p:stCondLst>
                              <p:cond delay="2800"/>
                            </p:stCondLst>
                            <p:childTnLst>
                              <p:par>
                                <p:cTn id="72" presetClass="exit" nodeType="afterEffect" presetSubtype="0" presetID="1" grpId="16" fill="hold">
                                  <p:stCondLst>
                                    <p:cond delay="0"/>
                                  </p:stCondLst>
                                  <p:iterate type="el" backwards="0">
                                    <p:tmAbs val="0"/>
                                  </p:iterate>
                                  <p:childTnLst>
                                    <p:set>
                                      <p:cBhvr>
                                        <p:cTn id="73" fill="hold">
                                          <p:stCondLst>
                                            <p:cond delay="0"/>
                                          </p:stCondLst>
                                        </p:cTn>
                                        <p:tgtEl>
                                          <p:spTgt spid="1584"/>
                                        </p:tgtEl>
                                        <p:attrNameLst>
                                          <p:attrName>style.visibility</p:attrName>
                                        </p:attrNameLst>
                                      </p:cBhvr>
                                      <p:to>
                                        <p:strVal val="hidden"/>
                                      </p:to>
                                    </p:set>
                                  </p:childTnLst>
                                </p:cTn>
                              </p:par>
                            </p:childTnLst>
                          </p:cTn>
                        </p:par>
                        <p:par>
                          <p:cTn id="74" fill="hold">
                            <p:stCondLst>
                              <p:cond delay="2800"/>
                            </p:stCondLst>
                            <p:childTnLst>
                              <p:par>
                                <p:cTn id="75" presetClass="exit" nodeType="afterEffect" presetSubtype="0" presetID="1" grpId="17" fill="hold">
                                  <p:stCondLst>
                                    <p:cond delay="0"/>
                                  </p:stCondLst>
                                  <p:iterate type="el" backwards="0">
                                    <p:tmAbs val="0"/>
                                  </p:iterate>
                                  <p:childTnLst>
                                    <p:set>
                                      <p:cBhvr>
                                        <p:cTn id="76" fill="hold">
                                          <p:stCondLst>
                                            <p:cond delay="0"/>
                                          </p:stCondLst>
                                        </p:cTn>
                                        <p:tgtEl>
                                          <p:spTgt spid="1586"/>
                                        </p:tgtEl>
                                        <p:attrNameLst>
                                          <p:attrName>style.visibility</p:attrName>
                                        </p:attrNameLst>
                                      </p:cBhvr>
                                      <p:to>
                                        <p:strVal val="hidden"/>
                                      </p:to>
                                    </p:set>
                                  </p:childTnLst>
                                </p:cTn>
                              </p:par>
                            </p:childTnLst>
                          </p:cTn>
                        </p:par>
                        <p:par>
                          <p:cTn id="77" fill="hold">
                            <p:stCondLst>
                              <p:cond delay="2800"/>
                            </p:stCondLst>
                            <p:childTnLst>
                              <p:par>
                                <p:cTn id="78" presetClass="entr" nodeType="afterEffect" presetSubtype="5" presetID="19" grpId="18" fill="hold">
                                  <p:stCondLst>
                                    <p:cond delay="200"/>
                                  </p:stCondLst>
                                  <p:iterate type="el" backwards="0">
                                    <p:tmAbs val="0"/>
                                  </p:iterate>
                                  <p:childTnLst>
                                    <p:set>
                                      <p:cBhvr>
                                        <p:cTn id="79" fill="hold"/>
                                        <p:tgtEl>
                                          <p:spTgt spid="1595"/>
                                        </p:tgtEl>
                                        <p:attrNameLst>
                                          <p:attrName>style.visibility</p:attrName>
                                        </p:attrNameLst>
                                      </p:cBhvr>
                                      <p:to>
                                        <p:strVal val="visible"/>
                                      </p:to>
                                    </p:set>
                                    <p:anim calcmode="lin" valueType="num">
                                      <p:cBhvr>
                                        <p:cTn id="80" dur="800" fill="hold"/>
                                        <p:tgtEl>
                                          <p:spTgt spid="1595"/>
                                        </p:tgtEl>
                                        <p:attrNameLst>
                                          <p:attrName>ppt_w</p:attrName>
                                        </p:attrNameLst>
                                      </p:cBhvr>
                                      <p:tavLst>
                                        <p:tav tm="0">
                                          <p:val>
                                            <p:strVal val="#ppt_w"/>
                                          </p:val>
                                        </p:tav>
                                        <p:tav tm="100000">
                                          <p:val>
                                            <p:strVal val="#ppt_w"/>
                                          </p:val>
                                        </p:tav>
                                      </p:tavLst>
                                    </p:anim>
                                    <p:anim calcmode="lin" valueType="num">
                                      <p:cBhvr>
                                        <p:cTn id="81" dur="800" fill="hold"/>
                                        <p:tgtEl>
                                          <p:spTgt spid="1595"/>
                                        </p:tgtEl>
                                        <p:attrNameLst>
                                          <p:attrName>ppt_h</p:attrName>
                                        </p:attrNameLst>
                                      </p:cBhvr>
                                      <p:tavLst>
                                        <p:tav tm="0" fmla="#ppt_h*sin(2.5*pi*$)">
                                          <p:val>
                                            <p:fltVal val="0"/>
                                          </p:val>
                                        </p:tav>
                                        <p:tav tm="100000">
                                          <p:val>
                                            <p:fltVal val="1"/>
                                          </p:val>
                                        </p:tav>
                                      </p:tavLst>
                                    </p:anim>
                                  </p:childTnLst>
                                </p:cTn>
                              </p:par>
                            </p:childTnLst>
                          </p:cTn>
                        </p:par>
                        <p:par>
                          <p:cTn id="82" fill="hold">
                            <p:stCondLst>
                              <p:cond delay="3800"/>
                            </p:stCondLst>
                            <p:childTnLst>
                              <p:par>
                                <p:cTn id="83" presetClass="entr" nodeType="afterEffect" presetSubtype="5" presetID="19" grpId="19" fill="hold">
                                  <p:stCondLst>
                                    <p:cond delay="0"/>
                                  </p:stCondLst>
                                  <p:iterate type="el" backwards="0">
                                    <p:tmAbs val="0"/>
                                  </p:iterate>
                                  <p:childTnLst>
                                    <p:set>
                                      <p:cBhvr>
                                        <p:cTn id="84" fill="hold"/>
                                        <p:tgtEl>
                                          <p:spTgt spid="1594"/>
                                        </p:tgtEl>
                                        <p:attrNameLst>
                                          <p:attrName>style.visibility</p:attrName>
                                        </p:attrNameLst>
                                      </p:cBhvr>
                                      <p:to>
                                        <p:strVal val="visible"/>
                                      </p:to>
                                    </p:set>
                                    <p:anim calcmode="lin" valueType="num">
                                      <p:cBhvr>
                                        <p:cTn id="85" dur="800" fill="hold"/>
                                        <p:tgtEl>
                                          <p:spTgt spid="1594"/>
                                        </p:tgtEl>
                                        <p:attrNameLst>
                                          <p:attrName>ppt_w</p:attrName>
                                        </p:attrNameLst>
                                      </p:cBhvr>
                                      <p:tavLst>
                                        <p:tav tm="0">
                                          <p:val>
                                            <p:strVal val="#ppt_w"/>
                                          </p:val>
                                        </p:tav>
                                        <p:tav tm="100000">
                                          <p:val>
                                            <p:strVal val="#ppt_w"/>
                                          </p:val>
                                        </p:tav>
                                      </p:tavLst>
                                    </p:anim>
                                    <p:anim calcmode="lin" valueType="num">
                                      <p:cBhvr>
                                        <p:cTn id="86" dur="800" fill="hold"/>
                                        <p:tgtEl>
                                          <p:spTgt spid="1594"/>
                                        </p:tgtEl>
                                        <p:attrNameLst>
                                          <p:attrName>ppt_h</p:attrName>
                                        </p:attrNameLst>
                                      </p:cBhvr>
                                      <p:tavLst>
                                        <p:tav tm="0" fmla="#ppt_h*sin(2.5*pi*$)">
                                          <p:val>
                                            <p:fltVal val="0"/>
                                          </p:val>
                                        </p:tav>
                                        <p:tav tm="100000">
                                          <p:val>
                                            <p:fltVal val="1"/>
                                          </p:val>
                                        </p:tav>
                                      </p:tavLst>
                                    </p:anim>
                                  </p:childTnLst>
                                </p:cTn>
                              </p:par>
                            </p:childTnLst>
                          </p:cTn>
                        </p:par>
                      </p:childTnLst>
                    </p:cTn>
                  </p:par>
                  <p:par>
                    <p:cTn id="87" fill="hold">
                      <p:stCondLst>
                        <p:cond delay="indefinite"/>
                      </p:stCondLst>
                      <p:childTnLst>
                        <p:par>
                          <p:cTn id="88" fill="hold">
                            <p:stCondLst>
                              <p:cond delay="0"/>
                            </p:stCondLst>
                            <p:childTnLst>
                              <p:par>
                                <p:cTn id="89" presetClass="entr" nodeType="clickEffect" presetID="9" grpId="20" fill="hold">
                                  <p:stCondLst>
                                    <p:cond delay="0"/>
                                  </p:stCondLst>
                                  <p:iterate type="el" backwards="0">
                                    <p:tmAbs val="0"/>
                                  </p:iterate>
                                  <p:childTnLst>
                                    <p:set>
                                      <p:cBhvr>
                                        <p:cTn id="90" fill="hold"/>
                                        <p:tgtEl>
                                          <p:spTgt spid="1602"/>
                                        </p:tgtEl>
                                        <p:attrNameLst>
                                          <p:attrName>style.visibility</p:attrName>
                                        </p:attrNameLst>
                                      </p:cBhvr>
                                      <p:to>
                                        <p:strVal val="visible"/>
                                      </p:to>
                                    </p:set>
                                    <p:animEffect filter="dissolve" transition="in">
                                      <p:cBhvr>
                                        <p:cTn id="91" dur="1000"/>
                                        <p:tgtEl>
                                          <p:spTgt spid="1602"/>
                                        </p:tgtEl>
                                      </p:cBhvr>
                                    </p:animEffect>
                                  </p:childTnLst>
                                </p:cTn>
                              </p:par>
                            </p:childTnLst>
                          </p:cTn>
                        </p:par>
                        <p:par>
                          <p:cTn id="92" fill="hold">
                            <p:stCondLst>
                              <p:cond delay="1000"/>
                            </p:stCondLst>
                            <p:childTnLst>
                              <p:par>
                                <p:cTn id="93" presetClass="entr" nodeType="afterEffect" presetSubtype="32" presetID="23" grpId="21" fill="hold">
                                  <p:stCondLst>
                                    <p:cond delay="0"/>
                                  </p:stCondLst>
                                  <p:iterate type="el" backwards="0">
                                    <p:tmAbs val="0"/>
                                  </p:iterate>
                                  <p:childTnLst>
                                    <p:set>
                                      <p:cBhvr>
                                        <p:cTn id="94" fill="hold"/>
                                        <p:tgtEl>
                                          <p:spTgt spid="1592"/>
                                        </p:tgtEl>
                                        <p:attrNameLst>
                                          <p:attrName>style.visibility</p:attrName>
                                        </p:attrNameLst>
                                      </p:cBhvr>
                                      <p:to>
                                        <p:strVal val="visible"/>
                                      </p:to>
                                    </p:set>
                                    <p:anim calcmode="lin" valueType="num">
                                      <p:cBhvr>
                                        <p:cTn id="95" dur="800" fill="hold"/>
                                        <p:tgtEl>
                                          <p:spTgt spid="1592"/>
                                        </p:tgtEl>
                                        <p:attrNameLst>
                                          <p:attrName>ppt_w</p:attrName>
                                        </p:attrNameLst>
                                      </p:cBhvr>
                                      <p:tavLst>
                                        <p:tav tm="0">
                                          <p:val>
                                            <p:strVal val="4*#ppt_w"/>
                                          </p:val>
                                        </p:tav>
                                        <p:tav tm="100000">
                                          <p:val>
                                            <p:strVal val="#ppt_w"/>
                                          </p:val>
                                        </p:tav>
                                      </p:tavLst>
                                    </p:anim>
                                    <p:anim calcmode="lin" valueType="num">
                                      <p:cBhvr>
                                        <p:cTn id="96" dur="800" fill="hold"/>
                                        <p:tgtEl>
                                          <p:spTgt spid="1592"/>
                                        </p:tgtEl>
                                        <p:attrNameLst>
                                          <p:attrName>ppt_h</p:attrName>
                                        </p:attrNameLst>
                                      </p:cBhvr>
                                      <p:tavLst>
                                        <p:tav tm="0">
                                          <p:val>
                                            <p:strVal val="4*#ppt_h"/>
                                          </p:val>
                                        </p:tav>
                                        <p:tav tm="100000">
                                          <p:val>
                                            <p:strVal val="#ppt_h"/>
                                          </p:val>
                                        </p:tav>
                                      </p:tavLst>
                                    </p:anim>
                                  </p:childTnLst>
                                </p:cTn>
                              </p:par>
                            </p:childTnLst>
                          </p:cTn>
                        </p:par>
                        <p:par>
                          <p:cTn id="97" fill="hold">
                            <p:stCondLst>
                              <p:cond delay="1800"/>
                            </p:stCondLst>
                            <p:childTnLst>
                              <p:par>
                                <p:cTn id="98" presetClass="entr" nodeType="afterEffect" presetID="9" grpId="22" fill="hold">
                                  <p:stCondLst>
                                    <p:cond delay="0"/>
                                  </p:stCondLst>
                                  <p:iterate type="el" backwards="0">
                                    <p:tmAbs val="0"/>
                                  </p:iterate>
                                  <p:childTnLst>
                                    <p:set>
                                      <p:cBhvr>
                                        <p:cTn id="99" fill="hold"/>
                                        <p:tgtEl>
                                          <p:spTgt spid="1589"/>
                                        </p:tgtEl>
                                        <p:attrNameLst>
                                          <p:attrName>style.visibility</p:attrName>
                                        </p:attrNameLst>
                                      </p:cBhvr>
                                      <p:to>
                                        <p:strVal val="visible"/>
                                      </p:to>
                                    </p:set>
                                    <p:animEffect filter="dissolve" transition="in">
                                      <p:cBhvr>
                                        <p:cTn id="100" dur="1000"/>
                                        <p:tgtEl>
                                          <p:spTgt spid="1589"/>
                                        </p:tgtEl>
                                      </p:cBhvr>
                                    </p:animEffect>
                                  </p:childTnLst>
                                </p:cTn>
                              </p:par>
                            </p:childTnLst>
                          </p:cTn>
                        </p:par>
                        <p:par>
                          <p:cTn id="101" fill="hold">
                            <p:stCondLst>
                              <p:cond delay="2800"/>
                            </p:stCondLst>
                            <p:childTnLst>
                              <p:par>
                                <p:cTn id="102" presetClass="entr" nodeType="afterEffect" presetSubtype="8" presetID="2" grpId="23" fill="hold">
                                  <p:stCondLst>
                                    <p:cond delay="0"/>
                                  </p:stCondLst>
                                  <p:iterate type="lt" backwards="0">
                                    <p:tmAbs val="0"/>
                                  </p:iterate>
                                  <p:childTnLst>
                                    <p:set>
                                      <p:cBhvr>
                                        <p:cTn id="103" fill="hold"/>
                                        <p:tgtEl>
                                          <p:spTgt spid="1590"/>
                                        </p:tgtEl>
                                        <p:attrNameLst>
                                          <p:attrName>style.visibility</p:attrName>
                                        </p:attrNameLst>
                                      </p:cBhvr>
                                      <p:to>
                                        <p:strVal val="visible"/>
                                      </p:to>
                                    </p:set>
                                    <p:anim calcmode="lin" valueType="num">
                                      <p:cBhvr>
                                        <p:cTn id="104" dur="800" fill="hold"/>
                                        <p:tgtEl>
                                          <p:spTgt spid="1590"/>
                                        </p:tgtEl>
                                        <p:attrNameLst>
                                          <p:attrName>ppt_x</p:attrName>
                                        </p:attrNameLst>
                                      </p:cBhvr>
                                      <p:tavLst>
                                        <p:tav tm="0">
                                          <p:val>
                                            <p:strVal val="0-#ppt_w/2"/>
                                          </p:val>
                                        </p:tav>
                                        <p:tav tm="100000">
                                          <p:val>
                                            <p:strVal val="#ppt_x"/>
                                          </p:val>
                                        </p:tav>
                                      </p:tavLst>
                                    </p:anim>
                                    <p:anim calcmode="lin" valueType="num">
                                      <p:cBhvr>
                                        <p:cTn id="105" dur="800" fill="hold"/>
                                        <p:tgtEl>
                                          <p:spTgt spid="1590"/>
                                        </p:tgtEl>
                                        <p:attrNameLst>
                                          <p:attrName>ppt_y</p:attrName>
                                        </p:attrNameLst>
                                      </p:cBhvr>
                                      <p:tavLst>
                                        <p:tav tm="0">
                                          <p:val>
                                            <p:strVal val="#ppt_y"/>
                                          </p:val>
                                        </p:tav>
                                        <p:tav tm="100000">
                                          <p:val>
                                            <p:strVal val="#ppt_y"/>
                                          </p:val>
                                        </p:tav>
                                      </p:tavLst>
                                    </p:anim>
                                  </p:childTnLst>
                                </p:cTn>
                              </p:par>
                            </p:childTnLst>
                          </p:cTn>
                        </p:par>
                        <p:par>
                          <p:cTn id="106" fill="hold">
                            <p:stCondLst>
                              <p:cond delay="0"/>
                            </p:stCondLst>
                            <p:childTnLst>
                              <p:par>
                                <p:cTn id="107" presetClass="emph" nodeType="afterEffect" presetSubtype="0" presetID="35" grpId="25" repeatCount="2000" fill="hold">
                                  <p:stCondLst>
                                    <p:cond delay="0"/>
                                  </p:stCondLst>
                                  <p:childTnLst>
                                    <p:anim calcmode="discrete" valueType="str">
                                      <p:cBhvr>
                                        <p:cTn id="108" dur="600" fill="hold"/>
                                        <p:tgtEl>
                                          <p:spTgt spid="1590"/>
                                        </p:tgtEl>
                                        <p:attrNameLst>
                                          <p:attrName>style.visibility</p:attrName>
                                        </p:attrNameLst>
                                      </p:cBhvr>
                                      <p:tavLst>
                                        <p:tav tm="0">
                                          <p:val>
                                            <p:strVal val="hidden"/>
                                          </p:val>
                                        </p:tav>
                                        <p:tav tm="50000">
                                          <p:val>
                                            <p:strVal val="visible"/>
                                          </p:val>
                                        </p:tav>
                                      </p:tavLst>
                                    </p:anim>
                                  </p:childTnLst>
                                </p:cTn>
                              </p:par>
                            </p:childTnLst>
                          </p:cTn>
                        </p:par>
                      </p:childTnLst>
                    </p:cTn>
                  </p:par>
                  <p:par>
                    <p:cTn id="109" fill="hold">
                      <p:stCondLst>
                        <p:cond delay="indefinite"/>
                      </p:stCondLst>
                      <p:childTnLst>
                        <p:par>
                          <p:cTn id="110" fill="hold">
                            <p:stCondLst>
                              <p:cond delay="0"/>
                            </p:stCondLst>
                            <p:childTnLst>
                              <p:par>
                                <p:cTn id="111" presetClass="entr" nodeType="clickEffect" presetSubtype="16" presetID="23" grpId="26" fill="hold">
                                  <p:stCondLst>
                                    <p:cond delay="0"/>
                                  </p:stCondLst>
                                  <p:iterate type="el" backwards="0">
                                    <p:tmAbs val="0"/>
                                  </p:iterate>
                                  <p:childTnLst>
                                    <p:set>
                                      <p:cBhvr>
                                        <p:cTn id="112" fill="hold"/>
                                        <p:tgtEl>
                                          <p:spTgt spid="1598"/>
                                        </p:tgtEl>
                                        <p:attrNameLst>
                                          <p:attrName>style.visibility</p:attrName>
                                        </p:attrNameLst>
                                      </p:cBhvr>
                                      <p:to>
                                        <p:strVal val="visible"/>
                                      </p:to>
                                    </p:set>
                                    <p:anim calcmode="lin" valueType="num">
                                      <p:cBhvr>
                                        <p:cTn id="113" dur="1000" fill="hold"/>
                                        <p:tgtEl>
                                          <p:spTgt spid="1598"/>
                                        </p:tgtEl>
                                        <p:attrNameLst>
                                          <p:attrName>ppt_w</p:attrName>
                                        </p:attrNameLst>
                                      </p:cBhvr>
                                      <p:tavLst>
                                        <p:tav tm="0">
                                          <p:val>
                                            <p:fltVal val="0"/>
                                          </p:val>
                                        </p:tav>
                                        <p:tav tm="100000">
                                          <p:val>
                                            <p:strVal val="#ppt_w"/>
                                          </p:val>
                                        </p:tav>
                                      </p:tavLst>
                                    </p:anim>
                                    <p:anim calcmode="lin" valueType="num">
                                      <p:cBhvr>
                                        <p:cTn id="114" dur="1000" fill="hold"/>
                                        <p:tgtEl>
                                          <p:spTgt spid="1598"/>
                                        </p:tgtEl>
                                        <p:attrNameLst>
                                          <p:attrName>ppt_h</p:attrName>
                                        </p:attrNameLst>
                                      </p:cBhvr>
                                      <p:tavLst>
                                        <p:tav tm="0">
                                          <p:val>
                                            <p:fltVal val="0"/>
                                          </p:val>
                                        </p:tav>
                                        <p:tav tm="100000">
                                          <p:val>
                                            <p:strVal val="#ppt_h"/>
                                          </p:val>
                                        </p:tav>
                                      </p:tavLst>
                                    </p:anim>
                                  </p:childTnLst>
                                </p:cTn>
                              </p:par>
                            </p:childTnLst>
                          </p:cTn>
                        </p:par>
                        <p:par>
                          <p:cTn id="115" fill="hold">
                            <p:stCondLst>
                              <p:cond delay="1000"/>
                            </p:stCondLst>
                            <p:childTnLst>
                              <p:par>
                                <p:cTn id="116" presetClass="entr" nodeType="afterEffect" presetID="9" grpId="27" fill="hold">
                                  <p:stCondLst>
                                    <p:cond delay="0"/>
                                  </p:stCondLst>
                                  <p:iterate type="el" backwards="0">
                                    <p:tmAbs val="0"/>
                                  </p:iterate>
                                  <p:childTnLst>
                                    <p:set>
                                      <p:cBhvr>
                                        <p:cTn id="117" fill="hold"/>
                                        <p:tgtEl>
                                          <p:spTgt spid="1599"/>
                                        </p:tgtEl>
                                        <p:attrNameLst>
                                          <p:attrName>style.visibility</p:attrName>
                                        </p:attrNameLst>
                                      </p:cBhvr>
                                      <p:to>
                                        <p:strVal val="visible"/>
                                      </p:to>
                                    </p:set>
                                    <p:animEffect filter="dissolve" transition="in">
                                      <p:cBhvr>
                                        <p:cTn id="118" dur="1000"/>
                                        <p:tgtEl>
                                          <p:spTgt spid="1599"/>
                                        </p:tgtEl>
                                      </p:cBhvr>
                                    </p:animEffect>
                                  </p:childTnLst>
                                </p:cTn>
                              </p:par>
                            </p:childTnLst>
                          </p:cTn>
                        </p:par>
                        <p:par>
                          <p:cTn id="119" fill="hold">
                            <p:stCondLst>
                              <p:cond delay="2000"/>
                            </p:stCondLst>
                            <p:childTnLst>
                              <p:par>
                                <p:cTn id="120" presetClass="entr" nodeType="afterEffect" presetID="9" grpId="28" fill="hold">
                                  <p:stCondLst>
                                    <p:cond delay="0"/>
                                  </p:stCondLst>
                                  <p:iterate type="el" backwards="0">
                                    <p:tmAbs val="0"/>
                                  </p:iterate>
                                  <p:childTnLst>
                                    <p:set>
                                      <p:cBhvr>
                                        <p:cTn id="121" fill="hold"/>
                                        <p:tgtEl>
                                          <p:spTgt spid="1600"/>
                                        </p:tgtEl>
                                        <p:attrNameLst>
                                          <p:attrName>style.visibility</p:attrName>
                                        </p:attrNameLst>
                                      </p:cBhvr>
                                      <p:to>
                                        <p:strVal val="visible"/>
                                      </p:to>
                                    </p:set>
                                    <p:animEffect filter="dissolve" transition="in">
                                      <p:cBhvr>
                                        <p:cTn id="122" dur="1000"/>
                                        <p:tgtEl>
                                          <p:spTgt spid="1600"/>
                                        </p:tgtEl>
                                      </p:cBhvr>
                                    </p:animEffect>
                                  </p:childTnLst>
                                </p:cTn>
                              </p:par>
                            </p:childTnLst>
                          </p:cTn>
                        </p:par>
                        <p:par>
                          <p:cTn id="123" fill="hold">
                            <p:stCondLst>
                              <p:cond delay="3000"/>
                            </p:stCondLst>
                            <p:childTnLst>
                              <p:par>
                                <p:cTn id="124" presetClass="entr" nodeType="afterEffect" presetSubtype="5" presetID="19" grpId="29" fill="hold">
                                  <p:stCondLst>
                                    <p:cond delay="0"/>
                                  </p:stCondLst>
                                  <p:iterate type="el" backwards="0">
                                    <p:tmAbs val="0"/>
                                  </p:iterate>
                                  <p:childTnLst>
                                    <p:set>
                                      <p:cBhvr>
                                        <p:cTn id="125" fill="hold"/>
                                        <p:tgtEl>
                                          <p:spTgt spid="1601"/>
                                        </p:tgtEl>
                                        <p:attrNameLst>
                                          <p:attrName>style.visibility</p:attrName>
                                        </p:attrNameLst>
                                      </p:cBhvr>
                                      <p:to>
                                        <p:strVal val="visible"/>
                                      </p:to>
                                    </p:set>
                                    <p:anim calcmode="lin" valueType="num">
                                      <p:cBhvr>
                                        <p:cTn id="126" dur="800" fill="hold"/>
                                        <p:tgtEl>
                                          <p:spTgt spid="1601"/>
                                        </p:tgtEl>
                                        <p:attrNameLst>
                                          <p:attrName>ppt_w</p:attrName>
                                        </p:attrNameLst>
                                      </p:cBhvr>
                                      <p:tavLst>
                                        <p:tav tm="0">
                                          <p:val>
                                            <p:strVal val="#ppt_w"/>
                                          </p:val>
                                        </p:tav>
                                        <p:tav tm="100000">
                                          <p:val>
                                            <p:strVal val="#ppt_w"/>
                                          </p:val>
                                        </p:tav>
                                      </p:tavLst>
                                    </p:anim>
                                    <p:anim calcmode="lin" valueType="num">
                                      <p:cBhvr>
                                        <p:cTn id="127" dur="800" fill="hold"/>
                                        <p:tgtEl>
                                          <p:spTgt spid="1601"/>
                                        </p:tgtEl>
                                        <p:attrNameLst>
                                          <p:attrName>ppt_h</p:attrName>
                                        </p:attrNameLst>
                                      </p:cBhvr>
                                      <p:tavLst>
                                        <p:tav tm="0" fmla="#ppt_h*sin(2.5*pi*$)">
                                          <p:val>
                                            <p:fltVal val="0"/>
                                          </p:val>
                                        </p:tav>
                                        <p:tav tm="100000">
                                          <p:val>
                                            <p:fltVal val="1"/>
                                          </p:val>
                                        </p:tav>
                                      </p:tavLst>
                                    </p:anim>
                                  </p:childTnLst>
                                </p:cTn>
                              </p:par>
                            </p:childTnLst>
                          </p:cTn>
                        </p:par>
                      </p:childTnLst>
                    </p:cTn>
                  </p:par>
                  <p:par>
                    <p:cTn id="128" fill="hold">
                      <p:stCondLst>
                        <p:cond delay="indefinite"/>
                      </p:stCondLst>
                      <p:childTnLst>
                        <p:par>
                          <p:cTn id="129" fill="hold">
                            <p:stCondLst>
                              <p:cond delay="0"/>
                            </p:stCondLst>
                            <p:childTnLst>
                              <p:par>
                                <p:cTn id="130" presetClass="entr" nodeType="clickEffect" presetID="10" grpId="30" fill="hold">
                                  <p:stCondLst>
                                    <p:cond delay="0"/>
                                  </p:stCondLst>
                                  <p:iterate type="el" backwards="0">
                                    <p:tmAbs val="0"/>
                                  </p:iterate>
                                  <p:childTnLst>
                                    <p:set>
                                      <p:cBhvr>
                                        <p:cTn id="131" fill="hold"/>
                                        <p:tgtEl>
                                          <p:spTgt spid="1607"/>
                                        </p:tgtEl>
                                        <p:attrNameLst>
                                          <p:attrName>style.visibility</p:attrName>
                                        </p:attrNameLst>
                                      </p:cBhvr>
                                      <p:to>
                                        <p:strVal val="visible"/>
                                      </p:to>
                                    </p:set>
                                    <p:animEffect filter="fade" transition="in">
                                      <p:cBhvr>
                                        <p:cTn id="132" dur="1000"/>
                                        <p:tgtEl>
                                          <p:spTgt spid="1607"/>
                                        </p:tgtEl>
                                      </p:cBhvr>
                                    </p:animEffect>
                                  </p:childTnLst>
                                </p:cTn>
                              </p:par>
                            </p:childTnLst>
                          </p:cTn>
                        </p:par>
                        <p:par>
                          <p:cTn id="133" fill="hold">
                            <p:stCondLst>
                              <p:cond delay="1000"/>
                            </p:stCondLst>
                            <p:childTnLst>
                              <p:par>
                                <p:cTn id="134" presetClass="entr" nodeType="afterEffect" presetSubtype="32" presetID="4" grpId="31" fill="hold">
                                  <p:stCondLst>
                                    <p:cond delay="0"/>
                                  </p:stCondLst>
                                  <p:iterate type="el" backwards="0">
                                    <p:tmAbs val="0"/>
                                  </p:iterate>
                                  <p:childTnLst>
                                    <p:set>
                                      <p:cBhvr>
                                        <p:cTn id="135" fill="hold"/>
                                        <p:tgtEl>
                                          <p:spTgt spid="1608"/>
                                        </p:tgtEl>
                                        <p:attrNameLst>
                                          <p:attrName>style.visibility</p:attrName>
                                        </p:attrNameLst>
                                      </p:cBhvr>
                                      <p:to>
                                        <p:strVal val="visible"/>
                                      </p:to>
                                    </p:set>
                                    <p:animEffect filter="box(out)" transition="in">
                                      <p:cBhvr>
                                        <p:cTn id="136" dur="800"/>
                                        <p:tgtEl>
                                          <p:spTgt spid="1608"/>
                                        </p:tgtEl>
                                      </p:cBhvr>
                                    </p:animEffect>
                                  </p:childTnLst>
                                </p:cTn>
                              </p:par>
                            </p:childTnLst>
                          </p:cTn>
                        </p:par>
                        <p:par>
                          <p:cTn id="137" fill="hold">
                            <p:stCondLst>
                              <p:cond delay="1800"/>
                            </p:stCondLst>
                            <p:childTnLst>
                              <p:par>
                                <p:cTn id="138" presetClass="entr" nodeType="afterEffect" presetSubtype="32" presetID="23" grpId="32" fill="hold">
                                  <p:stCondLst>
                                    <p:cond delay="0"/>
                                  </p:stCondLst>
                                  <p:iterate type="el" backwards="0">
                                    <p:tmAbs val="0"/>
                                  </p:iterate>
                                  <p:childTnLst>
                                    <p:set>
                                      <p:cBhvr>
                                        <p:cTn id="139" fill="hold"/>
                                        <p:tgtEl>
                                          <p:spTgt spid="1603"/>
                                        </p:tgtEl>
                                        <p:attrNameLst>
                                          <p:attrName>style.visibility</p:attrName>
                                        </p:attrNameLst>
                                      </p:cBhvr>
                                      <p:to>
                                        <p:strVal val="visible"/>
                                      </p:to>
                                    </p:set>
                                    <p:anim calcmode="lin" valueType="num">
                                      <p:cBhvr>
                                        <p:cTn id="140" dur="800" fill="hold"/>
                                        <p:tgtEl>
                                          <p:spTgt spid="1603"/>
                                        </p:tgtEl>
                                        <p:attrNameLst>
                                          <p:attrName>ppt_w</p:attrName>
                                        </p:attrNameLst>
                                      </p:cBhvr>
                                      <p:tavLst>
                                        <p:tav tm="0">
                                          <p:val>
                                            <p:strVal val="4*#ppt_w"/>
                                          </p:val>
                                        </p:tav>
                                        <p:tav tm="100000">
                                          <p:val>
                                            <p:strVal val="#ppt_w"/>
                                          </p:val>
                                        </p:tav>
                                      </p:tavLst>
                                    </p:anim>
                                    <p:anim calcmode="lin" valueType="num">
                                      <p:cBhvr>
                                        <p:cTn id="141" dur="800" fill="hold"/>
                                        <p:tgtEl>
                                          <p:spTgt spid="1603"/>
                                        </p:tgtEl>
                                        <p:attrNameLst>
                                          <p:attrName>ppt_h</p:attrName>
                                        </p:attrNameLst>
                                      </p:cBhvr>
                                      <p:tavLst>
                                        <p:tav tm="0">
                                          <p:val>
                                            <p:strVal val="4*#ppt_h"/>
                                          </p:val>
                                        </p:tav>
                                        <p:tav tm="100000">
                                          <p:val>
                                            <p:strVal val="#ppt_h"/>
                                          </p:val>
                                        </p:tav>
                                      </p:tavLst>
                                    </p:anim>
                                  </p:childTnLst>
                                </p:cTn>
                              </p:par>
                            </p:childTnLst>
                          </p:cTn>
                        </p:par>
                        <p:par>
                          <p:cTn id="142" fill="hold">
                            <p:stCondLst>
                              <p:cond delay="2600"/>
                            </p:stCondLst>
                            <p:childTnLst>
                              <p:par>
                                <p:cTn id="143" presetClass="entr" nodeType="afterEffect" presetID="9" grpId="33" fill="hold">
                                  <p:stCondLst>
                                    <p:cond delay="0"/>
                                  </p:stCondLst>
                                  <p:iterate type="el" backwards="0">
                                    <p:tmAbs val="0"/>
                                  </p:iterate>
                                  <p:childTnLst>
                                    <p:set>
                                      <p:cBhvr>
                                        <p:cTn id="144" fill="hold"/>
                                        <p:tgtEl>
                                          <p:spTgt spid="1604"/>
                                        </p:tgtEl>
                                        <p:attrNameLst>
                                          <p:attrName>style.visibility</p:attrName>
                                        </p:attrNameLst>
                                      </p:cBhvr>
                                      <p:to>
                                        <p:strVal val="visible"/>
                                      </p:to>
                                    </p:set>
                                    <p:animEffect filter="dissolve" transition="in">
                                      <p:cBhvr>
                                        <p:cTn id="145" dur="1000"/>
                                        <p:tgtEl>
                                          <p:spTgt spid="1604"/>
                                        </p:tgtEl>
                                      </p:cBhvr>
                                    </p:animEffect>
                                  </p:childTnLst>
                                </p:cTn>
                              </p:par>
                            </p:childTnLst>
                          </p:cTn>
                        </p:par>
                        <p:par>
                          <p:cTn id="146" fill="hold">
                            <p:stCondLst>
                              <p:cond delay="3600"/>
                            </p:stCondLst>
                            <p:childTnLst>
                              <p:par>
                                <p:cTn id="147" presetClass="entr" nodeType="afterEffect" presetSubtype="32" presetID="23" grpId="34" fill="hold">
                                  <p:stCondLst>
                                    <p:cond delay="0"/>
                                  </p:stCondLst>
                                  <p:iterate type="el" backwards="0">
                                    <p:tmAbs val="0"/>
                                  </p:iterate>
                                  <p:childTnLst>
                                    <p:set>
                                      <p:cBhvr>
                                        <p:cTn id="148" fill="hold"/>
                                        <p:tgtEl>
                                          <p:spTgt spid="1605"/>
                                        </p:tgtEl>
                                        <p:attrNameLst>
                                          <p:attrName>style.visibility</p:attrName>
                                        </p:attrNameLst>
                                      </p:cBhvr>
                                      <p:to>
                                        <p:strVal val="visible"/>
                                      </p:to>
                                    </p:set>
                                    <p:anim calcmode="lin" valueType="num">
                                      <p:cBhvr>
                                        <p:cTn id="149" dur="800" fill="hold"/>
                                        <p:tgtEl>
                                          <p:spTgt spid="1605"/>
                                        </p:tgtEl>
                                        <p:attrNameLst>
                                          <p:attrName>ppt_w</p:attrName>
                                        </p:attrNameLst>
                                      </p:cBhvr>
                                      <p:tavLst>
                                        <p:tav tm="0">
                                          <p:val>
                                            <p:strVal val="4*#ppt_w"/>
                                          </p:val>
                                        </p:tav>
                                        <p:tav tm="100000">
                                          <p:val>
                                            <p:strVal val="#ppt_w"/>
                                          </p:val>
                                        </p:tav>
                                      </p:tavLst>
                                    </p:anim>
                                    <p:anim calcmode="lin" valueType="num">
                                      <p:cBhvr>
                                        <p:cTn id="150" dur="800" fill="hold"/>
                                        <p:tgtEl>
                                          <p:spTgt spid="1605"/>
                                        </p:tgtEl>
                                        <p:attrNameLst>
                                          <p:attrName>ppt_h</p:attrName>
                                        </p:attrNameLst>
                                      </p:cBhvr>
                                      <p:tavLst>
                                        <p:tav tm="0">
                                          <p:val>
                                            <p:strVal val="4*#ppt_h"/>
                                          </p:val>
                                        </p:tav>
                                        <p:tav tm="100000">
                                          <p:val>
                                            <p:strVal val="#ppt_h"/>
                                          </p:val>
                                        </p:tav>
                                      </p:tavLst>
                                    </p:anim>
                                  </p:childTnLst>
                                </p:cTn>
                              </p:par>
                            </p:childTnLst>
                          </p:cTn>
                        </p:par>
                        <p:par>
                          <p:cTn id="151" fill="hold">
                            <p:stCondLst>
                              <p:cond delay="4400"/>
                            </p:stCondLst>
                            <p:childTnLst>
                              <p:par>
                                <p:cTn id="152" presetClass="entr" nodeType="afterEffect" presetID="9" grpId="35" fill="hold">
                                  <p:stCondLst>
                                    <p:cond delay="0"/>
                                  </p:stCondLst>
                                  <p:iterate type="el" backwards="0">
                                    <p:tmAbs val="0"/>
                                  </p:iterate>
                                  <p:childTnLst>
                                    <p:set>
                                      <p:cBhvr>
                                        <p:cTn id="153" fill="hold"/>
                                        <p:tgtEl>
                                          <p:spTgt spid="1606"/>
                                        </p:tgtEl>
                                        <p:attrNameLst>
                                          <p:attrName>style.visibility</p:attrName>
                                        </p:attrNameLst>
                                      </p:cBhvr>
                                      <p:to>
                                        <p:strVal val="visible"/>
                                      </p:to>
                                    </p:set>
                                    <p:animEffect filter="dissolve" transition="in">
                                      <p:cBhvr>
                                        <p:cTn id="154" dur="1000"/>
                                        <p:tgtEl>
                                          <p:spTgt spid="1606"/>
                                        </p:tgtEl>
                                      </p:cBhvr>
                                    </p:animEffect>
                                  </p:childTnLst>
                                </p:cTn>
                              </p:par>
                            </p:childTnLst>
                          </p:cTn>
                        </p:par>
                        <p:par>
                          <p:cTn id="155" fill="hold">
                            <p:stCondLst>
                              <p:cond delay="0"/>
                            </p:stCondLst>
                            <p:childTnLst>
                              <p:par>
                                <p:cTn id="156" presetClass="emph" nodeType="afterEffect" presetSubtype="0" presetID="35" grpId="36" repeatCount="3000" fill="hold">
                                  <p:stCondLst>
                                    <p:cond delay="0"/>
                                  </p:stCondLst>
                                  <p:childTnLst>
                                    <p:anim calcmode="discrete" valueType="str">
                                      <p:cBhvr>
                                        <p:cTn id="157" dur="800" fill="hold"/>
                                        <p:tgtEl>
                                          <p:spTgt spid="16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83" grpId="8"/>
      <p:bldP build="whole" bldLvl="1" animBg="1" rev="0" advAuto="0" spid="1608" grpId="31"/>
      <p:bldP build="whole" bldLvl="1" animBg="1" rev="0" advAuto="0" spid="1591" grpId="12"/>
      <p:bldP build="whole" bldLvl="1" animBg="1" rev="0" advAuto="0" spid="1589" grpId="22"/>
      <p:bldP build="whole" bldLvl="1" animBg="1" rev="0" advAuto="0" spid="1584" grpId="9"/>
      <p:bldP build="whole" bldLvl="1" animBg="1" rev="0" advAuto="0" spid="1584" grpId="16"/>
      <p:bldP build="whole" bldLvl="1" animBg="1" rev="0" advAuto="0" spid="1603" grpId="32"/>
      <p:bldP build="whole" bldLvl="1" animBg="1" rev="0" advAuto="0" spid="1579" grpId="1"/>
      <p:bldP build="whole" bldLvl="1" animBg="1" rev="0" advAuto="0" spid="1585" grpId="10"/>
      <p:bldP build="whole" bldLvl="1" animBg="1" rev="0" advAuto="0" spid="1593" grpId="7"/>
      <p:bldP build="whole" bldLvl="1" animBg="1" rev="0" advAuto="0" spid="1592" grpId="21"/>
      <p:bldP build="whole" bldLvl="1" animBg="1" rev="0" advAuto="0" spid="1604" grpId="33"/>
      <p:bldP build="whole" bldLvl="1" animBg="1" rev="0" advAuto="0" spid="1580" grpId="2"/>
      <p:bldP build="whole" bldLvl="1" animBg="1" rev="0" advAuto="0" spid="1594" grpId="19"/>
      <p:bldP build="whole" bldLvl="1" animBg="1" rev="0" advAuto="0" spid="1586" grpId="11"/>
      <p:bldP build="whole" bldLvl="1" animBg="1" rev="0" advAuto="0" spid="1598" grpId="26"/>
      <p:bldP build="whole" bldLvl="1" animBg="1" rev="0" advAuto="0" spid="1590" grpId="23"/>
      <p:bldP build="whole" bldLvl="1" animBg="1" rev="0" advAuto="0" spid="1596" grpId="5"/>
      <p:bldP build="whole" bldLvl="1" animBg="1" rev="0" advAuto="0" spid="1590" grpId="25"/>
      <p:bldP build="whole" bldLvl="1" animBg="1" rev="0" advAuto="0" spid="1586" grpId="17"/>
      <p:bldP build="whole" bldLvl="1" animBg="1" rev="0" advAuto="0" spid="1595" grpId="18"/>
      <p:bldP build="whole" bldLvl="1" animBg="1" rev="0" advAuto="0" spid="1581" grpId="3"/>
      <p:bldP build="whole" bldLvl="1" animBg="1" rev="0" advAuto="0" spid="1605" grpId="34"/>
      <p:bldP build="whole" bldLvl="1" animBg="1" rev="0" advAuto="0" spid="1587" grpId="13"/>
      <p:bldP build="whole" bldLvl="1" animBg="1" rev="0" advAuto="0" spid="1599" grpId="27"/>
      <p:bldP build="whole" bldLvl="1" animBg="1" rev="0" advAuto="0" spid="1597" grpId="6"/>
      <p:bldP build="whole" bldLvl="1" animBg="1" rev="0" advAuto="0" spid="1606" grpId="35"/>
      <p:bldP build="whole" bldLvl="1" animBg="1" rev="0" advAuto="0" spid="1582" grpId="4"/>
      <p:bldP build="whole" bldLvl="1" animBg="1" rev="0" advAuto="0" spid="1600" grpId="28"/>
      <p:bldP build="whole" bldLvl="1" animBg="1" rev="0" advAuto="0" spid="1588" grpId="14"/>
      <p:bldP build="whole" bldLvl="1" animBg="1" rev="0" advAuto="0" spid="1607" grpId="30"/>
      <p:bldP build="whole" bldLvl="1" animBg="1" rev="0" advAuto="0" spid="1607" grpId="36"/>
      <p:bldP build="whole" bldLvl="1" animBg="1" rev="0" advAuto="0" spid="1602" grpId="20"/>
      <p:bldP build="whole" bldLvl="1" animBg="1" rev="0" advAuto="0" spid="1601" grpId="29"/>
    </p:bldLst>
  </p:timing>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1610" name="woman (5).png" descr="woman (5).png"/>
          <p:cNvPicPr>
            <a:picLocks noChangeAspect="1"/>
          </p:cNvPicPr>
          <p:nvPr/>
        </p:nvPicPr>
        <p:blipFill>
          <a:blip r:embed="rId3">
            <a:extLst/>
          </a:blip>
          <a:stretch>
            <a:fillRect/>
          </a:stretch>
        </p:blipFill>
        <p:spPr>
          <a:xfrm>
            <a:off x="7365656" y="10310230"/>
            <a:ext cx="1524001" cy="1524001"/>
          </a:xfrm>
          <a:prstGeom prst="rect">
            <a:avLst/>
          </a:prstGeom>
          <a:ln w="12700">
            <a:miter lim="400000"/>
          </a:ln>
        </p:spPr>
      </p:pic>
      <p:sp>
        <p:nvSpPr>
          <p:cNvPr id="1611" name="Alice"/>
          <p:cNvSpPr txBox="1"/>
          <p:nvPr/>
        </p:nvSpPr>
        <p:spPr>
          <a:xfrm>
            <a:off x="7497053" y="11958728"/>
            <a:ext cx="12612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pic>
        <p:nvPicPr>
          <p:cNvPr id="1612" name="hipster.png" descr="hipster.png"/>
          <p:cNvPicPr>
            <a:picLocks noChangeAspect="1"/>
          </p:cNvPicPr>
          <p:nvPr/>
        </p:nvPicPr>
        <p:blipFill>
          <a:blip r:embed="rId4">
            <a:extLst/>
          </a:blip>
          <a:stretch>
            <a:fillRect/>
          </a:stretch>
        </p:blipFill>
        <p:spPr>
          <a:xfrm>
            <a:off x="15494342" y="10308077"/>
            <a:ext cx="1524001" cy="1524001"/>
          </a:xfrm>
          <a:prstGeom prst="rect">
            <a:avLst/>
          </a:prstGeom>
          <a:ln w="12700">
            <a:miter lim="400000"/>
          </a:ln>
        </p:spPr>
      </p:pic>
      <p:sp>
        <p:nvSpPr>
          <p:cNvPr id="1613" name="John"/>
          <p:cNvSpPr txBox="1"/>
          <p:nvPr/>
        </p:nvSpPr>
        <p:spPr>
          <a:xfrm>
            <a:off x="15740429" y="11958728"/>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pic>
        <p:nvPicPr>
          <p:cNvPr id="1614" name="credit-card (1).png" descr="credit-card (1).png"/>
          <p:cNvPicPr>
            <a:picLocks noChangeAspect="1"/>
          </p:cNvPicPr>
          <p:nvPr/>
        </p:nvPicPr>
        <p:blipFill>
          <a:blip r:embed="rId5">
            <a:extLst/>
          </a:blip>
          <a:stretch>
            <a:fillRect/>
          </a:stretch>
        </p:blipFill>
        <p:spPr>
          <a:xfrm>
            <a:off x="7365656" y="6799765"/>
            <a:ext cx="1524001" cy="1524001"/>
          </a:xfrm>
          <a:prstGeom prst="rect">
            <a:avLst/>
          </a:prstGeom>
          <a:ln w="12700">
            <a:miter lim="400000"/>
          </a:ln>
        </p:spPr>
      </p:pic>
      <p:sp>
        <p:nvSpPr>
          <p:cNvPr id="1615" name="$150"/>
          <p:cNvSpPr txBox="1"/>
          <p:nvPr/>
        </p:nvSpPr>
        <p:spPr>
          <a:xfrm>
            <a:off x="7458823" y="8026390"/>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$150</a:t>
            </a:r>
          </a:p>
        </p:txBody>
      </p:sp>
      <p:pic>
        <p:nvPicPr>
          <p:cNvPr id="1616" name="credit-card (1).png" descr="credit-card (1).png"/>
          <p:cNvPicPr>
            <a:picLocks noChangeAspect="1"/>
          </p:cNvPicPr>
          <p:nvPr/>
        </p:nvPicPr>
        <p:blipFill>
          <a:blip r:embed="rId5">
            <a:extLst/>
          </a:blip>
          <a:stretch>
            <a:fillRect/>
          </a:stretch>
        </p:blipFill>
        <p:spPr>
          <a:xfrm>
            <a:off x="15494342" y="6799765"/>
            <a:ext cx="1524001" cy="1524001"/>
          </a:xfrm>
          <a:prstGeom prst="rect">
            <a:avLst/>
          </a:prstGeom>
          <a:ln w="12700">
            <a:miter lim="400000"/>
          </a:ln>
        </p:spPr>
      </p:pic>
      <p:sp>
        <p:nvSpPr>
          <p:cNvPr id="1617" name="$0"/>
          <p:cNvSpPr txBox="1"/>
          <p:nvPr/>
        </p:nvSpPr>
        <p:spPr>
          <a:xfrm>
            <a:off x="15893350" y="8026390"/>
            <a:ext cx="725985"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$0</a:t>
            </a:r>
          </a:p>
        </p:txBody>
      </p:sp>
      <p:sp>
        <p:nvSpPr>
          <p:cNvPr id="1618" name="Line"/>
          <p:cNvSpPr/>
          <p:nvPr/>
        </p:nvSpPr>
        <p:spPr>
          <a:xfrm>
            <a:off x="10396439" y="10931397"/>
            <a:ext cx="2958355"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619" name="$100"/>
          <p:cNvSpPr txBox="1"/>
          <p:nvPr/>
        </p:nvSpPr>
        <p:spPr>
          <a:xfrm>
            <a:off x="11111106" y="10176856"/>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$100</a:t>
            </a:r>
          </a:p>
        </p:txBody>
      </p:sp>
      <p:sp>
        <p:nvSpPr>
          <p:cNvPr id="1620" name="Line"/>
          <p:cNvSpPr/>
          <p:nvPr/>
        </p:nvSpPr>
        <p:spPr>
          <a:xfrm>
            <a:off x="10396439" y="12101054"/>
            <a:ext cx="2958354"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621" name="$100"/>
          <p:cNvSpPr txBox="1"/>
          <p:nvPr/>
        </p:nvSpPr>
        <p:spPr>
          <a:xfrm>
            <a:off x="11111106" y="11346513"/>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$100</a:t>
            </a:r>
          </a:p>
        </p:txBody>
      </p:sp>
      <p:sp>
        <p:nvSpPr>
          <p:cNvPr id="1622" name="TX1"/>
          <p:cNvSpPr txBox="1"/>
          <p:nvPr/>
        </p:nvSpPr>
        <p:spPr>
          <a:xfrm>
            <a:off x="9409306" y="10620919"/>
            <a:ext cx="9144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TX1</a:t>
            </a:r>
          </a:p>
        </p:txBody>
      </p:sp>
      <p:sp>
        <p:nvSpPr>
          <p:cNvPr id="1623" name="TX2"/>
          <p:cNvSpPr txBox="1"/>
          <p:nvPr/>
        </p:nvSpPr>
        <p:spPr>
          <a:xfrm>
            <a:off x="9409306" y="11790577"/>
            <a:ext cx="9144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TX2</a:t>
            </a:r>
          </a:p>
        </p:txBody>
      </p:sp>
      <p:sp>
        <p:nvSpPr>
          <p:cNvPr id="1624" name="Line"/>
          <p:cNvSpPr/>
          <p:nvPr/>
        </p:nvSpPr>
        <p:spPr>
          <a:xfrm>
            <a:off x="7518734" y="9436657"/>
            <a:ext cx="9397333" cy="1"/>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625" name="$50"/>
          <p:cNvSpPr txBox="1"/>
          <p:nvPr/>
        </p:nvSpPr>
        <p:spPr>
          <a:xfrm>
            <a:off x="7611743" y="8026390"/>
            <a:ext cx="1031827"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AC561"/>
                </a:solidFill>
              </a:defRPr>
            </a:lvl1pPr>
          </a:lstStyle>
          <a:p>
            <a:pPr/>
            <a:r>
              <a:t>$50</a:t>
            </a:r>
          </a:p>
        </p:txBody>
      </p:sp>
      <p:sp>
        <p:nvSpPr>
          <p:cNvPr id="1626" name="$100"/>
          <p:cNvSpPr txBox="1"/>
          <p:nvPr/>
        </p:nvSpPr>
        <p:spPr>
          <a:xfrm>
            <a:off x="15587509" y="8026389"/>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C853"/>
                </a:solidFill>
              </a:defRPr>
            </a:lvl1pPr>
          </a:lstStyle>
          <a:p>
            <a:pPr/>
            <a:r>
              <a:t>$100</a:t>
            </a:r>
          </a:p>
        </p:txBody>
      </p:sp>
      <p:sp>
        <p:nvSpPr>
          <p:cNvPr id="1627" name="Rounded Rectangle"/>
          <p:cNvSpPr/>
          <p:nvPr/>
        </p:nvSpPr>
        <p:spPr>
          <a:xfrm>
            <a:off x="10067772" y="831973"/>
            <a:ext cx="4248457" cy="2246575"/>
          </a:xfrm>
          <a:prstGeom prst="roundRect">
            <a:avLst>
              <a:gd name="adj" fmla="val 84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28" name="Alice wants to initiate…"/>
          <p:cNvSpPr txBox="1"/>
          <p:nvPr/>
        </p:nvSpPr>
        <p:spPr>
          <a:xfrm>
            <a:off x="10447629" y="1149444"/>
            <a:ext cx="3584500"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Alice wants to initiate</a:t>
            </a:r>
          </a:p>
          <a:p>
            <a:pPr>
              <a:lnSpc>
                <a:spcPct val="80000"/>
              </a:lnSpc>
              <a:spcBef>
                <a:spcPts val="0"/>
              </a:spcBef>
              <a:defRPr b="0" i="1" sz="2600">
                <a:latin typeface="Avenir Next Regular"/>
                <a:ea typeface="Avenir Next Regular"/>
                <a:cs typeface="Avenir Next Regular"/>
                <a:sym typeface="Avenir Next Regular"/>
              </a:defRPr>
            </a:pPr>
            <a:r>
              <a:t>2 </a:t>
            </a:r>
            <a:r>
              <a:rPr b="1"/>
              <a:t>transactions</a:t>
            </a:r>
            <a:r>
              <a:t> at the</a:t>
            </a:r>
          </a:p>
          <a:p>
            <a:pPr>
              <a:lnSpc>
                <a:spcPct val="80000"/>
              </a:lnSpc>
              <a:spcBef>
                <a:spcPts val="0"/>
              </a:spcBef>
              <a:defRPr b="0" i="1" sz="2600">
                <a:latin typeface="Avenir Next Regular"/>
                <a:ea typeface="Avenir Next Regular"/>
                <a:cs typeface="Avenir Next Regular"/>
                <a:sym typeface="Avenir Next Regular"/>
              </a:defRPr>
            </a:pPr>
            <a:r>
              <a:rPr b="1"/>
              <a:t>same time</a:t>
            </a:r>
            <a:r>
              <a:t>, transferring</a:t>
            </a:r>
          </a:p>
          <a:p>
            <a:pPr>
              <a:lnSpc>
                <a:spcPct val="80000"/>
              </a:lnSpc>
              <a:spcBef>
                <a:spcPts val="0"/>
              </a:spcBef>
              <a:defRPr b="0" i="1" sz="2600">
                <a:latin typeface="Avenir Next Regular"/>
                <a:ea typeface="Avenir Next Regular"/>
                <a:cs typeface="Avenir Next Regular"/>
                <a:sym typeface="Avenir Next Regular"/>
              </a:defRPr>
            </a:pPr>
            <a:r>
              <a:t>John </a:t>
            </a:r>
            <a:r>
              <a:rPr b="1"/>
              <a:t>$100/</a:t>
            </a:r>
            <a:r>
              <a:t>transaction</a:t>
            </a:r>
          </a:p>
        </p:txBody>
      </p:sp>
      <p:pic>
        <p:nvPicPr>
          <p:cNvPr id="1629" name="bank (1).png" descr="bank (1).png"/>
          <p:cNvPicPr>
            <a:picLocks noChangeAspect="1"/>
          </p:cNvPicPr>
          <p:nvPr/>
        </p:nvPicPr>
        <p:blipFill>
          <a:blip r:embed="rId6">
            <a:extLst/>
          </a:blip>
          <a:stretch>
            <a:fillRect/>
          </a:stretch>
        </p:blipFill>
        <p:spPr>
          <a:xfrm>
            <a:off x="11426581" y="3364681"/>
            <a:ext cx="1959170" cy="1959170"/>
          </a:xfrm>
          <a:prstGeom prst="rect">
            <a:avLst/>
          </a:prstGeom>
          <a:ln w="12700">
            <a:miter lim="400000"/>
          </a:ln>
        </p:spPr>
      </p:pic>
      <p:sp>
        <p:nvSpPr>
          <p:cNvPr id="1630" name="Line"/>
          <p:cNvSpPr/>
          <p:nvPr/>
        </p:nvSpPr>
        <p:spPr>
          <a:xfrm flipH="1">
            <a:off x="8178904" y="5280104"/>
            <a:ext cx="3155690" cy="1625092"/>
          </a:xfrm>
          <a:prstGeom prst="line">
            <a:avLst/>
          </a:prstGeom>
          <a:ln w="1016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631" name="Line"/>
          <p:cNvSpPr/>
          <p:nvPr/>
        </p:nvSpPr>
        <p:spPr>
          <a:xfrm>
            <a:off x="13258670" y="5280104"/>
            <a:ext cx="3155690" cy="1625092"/>
          </a:xfrm>
          <a:prstGeom prst="line">
            <a:avLst/>
          </a:prstGeom>
          <a:ln w="101600" cap="rnd">
            <a:solidFill>
              <a:srgbClr val="FFFFFF"/>
            </a:solidFill>
            <a:custDash>
              <a:ds d="100000" sp="200000"/>
            </a:custDash>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632" name="$150"/>
          <p:cNvSpPr txBox="1"/>
          <p:nvPr/>
        </p:nvSpPr>
        <p:spPr>
          <a:xfrm>
            <a:off x="11737333" y="5227815"/>
            <a:ext cx="133766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5AC561"/>
                </a:solidFill>
              </a:defRPr>
            </a:lvl1pPr>
          </a:lstStyle>
          <a:p>
            <a:pPr/>
            <a:r>
              <a:t>$150</a:t>
            </a:r>
          </a:p>
        </p:txBody>
      </p:sp>
      <p:sp>
        <p:nvSpPr>
          <p:cNvPr id="1633" name="1d"/>
          <p:cNvSpPr txBox="1"/>
          <p:nvPr/>
        </p:nvSpPr>
        <p:spPr>
          <a:xfrm>
            <a:off x="11118529" y="12582147"/>
            <a:ext cx="64198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solidFill>
                  <a:srgbClr val="5AC561"/>
                </a:solidFill>
                <a:latin typeface="Avenir Next Regular"/>
                <a:ea typeface="Avenir Next Regular"/>
                <a:cs typeface="Avenir Next Regular"/>
                <a:sym typeface="Avenir Next Regular"/>
              </a:defRPr>
            </a:lvl1pPr>
          </a:lstStyle>
          <a:p>
            <a:pPr/>
            <a:r>
              <a:t>1d</a:t>
            </a:r>
          </a:p>
        </p:txBody>
      </p:sp>
      <p:sp>
        <p:nvSpPr>
          <p:cNvPr id="1634" name="Line"/>
          <p:cNvSpPr/>
          <p:nvPr/>
        </p:nvSpPr>
        <p:spPr>
          <a:xfrm>
            <a:off x="9441498" y="12541570"/>
            <a:ext cx="3996049" cy="1"/>
          </a:xfrm>
          <a:prstGeom prst="line">
            <a:avLst/>
          </a:prstGeom>
          <a:ln w="50800">
            <a:solidFill>
              <a:srgbClr val="5AC561"/>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635" name="Rounded Rectangle"/>
          <p:cNvSpPr/>
          <p:nvPr/>
        </p:nvSpPr>
        <p:spPr>
          <a:xfrm>
            <a:off x="13751717" y="10549549"/>
            <a:ext cx="1337668" cy="1959170"/>
          </a:xfrm>
          <a:prstGeom prst="roundRect">
            <a:avLst>
              <a:gd name="adj" fmla="val 14241"/>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36" name="Rounded Rectangle"/>
          <p:cNvSpPr/>
          <p:nvPr/>
        </p:nvSpPr>
        <p:spPr>
          <a:xfrm>
            <a:off x="13891955" y="10689970"/>
            <a:ext cx="1057189" cy="484198"/>
          </a:xfrm>
          <a:prstGeom prst="roundRect">
            <a:avLst>
              <a:gd name="adj" fmla="val 31094"/>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37" name="TX2"/>
          <p:cNvSpPr txBox="1"/>
          <p:nvPr/>
        </p:nvSpPr>
        <p:spPr>
          <a:xfrm>
            <a:off x="14098663" y="10709819"/>
            <a:ext cx="64770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
                <a:latin typeface="Avenir Next Heavy"/>
                <a:ea typeface="Avenir Next Heavy"/>
                <a:cs typeface="Avenir Next Heavy"/>
                <a:sym typeface="Avenir Next Heavy"/>
              </a:defRPr>
            </a:lvl1pPr>
          </a:lstStyle>
          <a:p>
            <a:pPr/>
            <a:r>
              <a:t>TX2</a:t>
            </a:r>
          </a:p>
        </p:txBody>
      </p:sp>
      <p:sp>
        <p:nvSpPr>
          <p:cNvPr id="1638" name="Rounded Rectangle"/>
          <p:cNvSpPr/>
          <p:nvPr/>
        </p:nvSpPr>
        <p:spPr>
          <a:xfrm>
            <a:off x="13891955" y="11232460"/>
            <a:ext cx="1057189" cy="484198"/>
          </a:xfrm>
          <a:prstGeom prst="roundRect">
            <a:avLst>
              <a:gd name="adj" fmla="val 31094"/>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39" name="TX1"/>
          <p:cNvSpPr txBox="1"/>
          <p:nvPr/>
        </p:nvSpPr>
        <p:spPr>
          <a:xfrm>
            <a:off x="14098663" y="11252309"/>
            <a:ext cx="64770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
                <a:latin typeface="Avenir Next Heavy"/>
                <a:ea typeface="Avenir Next Heavy"/>
                <a:cs typeface="Avenir Next Heavy"/>
                <a:sym typeface="Avenir Next Heavy"/>
              </a:defRPr>
            </a:lvl1pPr>
          </a:lstStyle>
          <a:p>
            <a:pPr/>
            <a:r>
              <a:t>TX1</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1610"/>
                                        </p:tgtEl>
                                        <p:attrNameLst>
                                          <p:attrName>style.visibility</p:attrName>
                                        </p:attrNameLst>
                                      </p:cBhvr>
                                      <p:to>
                                        <p:strVal val="visible"/>
                                      </p:to>
                                    </p:set>
                                    <p:animEffect filter="box(out)" transition="in">
                                      <p:cBhvr>
                                        <p:cTn id="7" dur="800"/>
                                        <p:tgtEl>
                                          <p:spTgt spid="1610"/>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1611"/>
                                        </p:tgtEl>
                                        <p:attrNameLst>
                                          <p:attrName>style.visibility</p:attrName>
                                        </p:attrNameLst>
                                      </p:cBhvr>
                                      <p:to>
                                        <p:strVal val="visible"/>
                                      </p:to>
                                    </p:set>
                                    <p:anim calcmode="lin" valueType="num">
                                      <p:cBhvr>
                                        <p:cTn id="11" dur="800" fill="hold"/>
                                        <p:tgtEl>
                                          <p:spTgt spid="1611"/>
                                        </p:tgtEl>
                                        <p:attrNameLst>
                                          <p:attrName>ppt_w</p:attrName>
                                        </p:attrNameLst>
                                      </p:cBhvr>
                                      <p:tavLst>
                                        <p:tav tm="0">
                                          <p:val>
                                            <p:strVal val="4*#ppt_w"/>
                                          </p:val>
                                        </p:tav>
                                        <p:tav tm="100000">
                                          <p:val>
                                            <p:strVal val="#ppt_w"/>
                                          </p:val>
                                        </p:tav>
                                      </p:tavLst>
                                    </p:anim>
                                    <p:anim calcmode="lin" valueType="num">
                                      <p:cBhvr>
                                        <p:cTn id="12" dur="800" fill="hold"/>
                                        <p:tgtEl>
                                          <p:spTgt spid="1611"/>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1612"/>
                                        </p:tgtEl>
                                        <p:attrNameLst>
                                          <p:attrName>style.visibility</p:attrName>
                                        </p:attrNameLst>
                                      </p:cBhvr>
                                      <p:to>
                                        <p:strVal val="visible"/>
                                      </p:to>
                                    </p:set>
                                    <p:animEffect filter="box(out)" transition="in">
                                      <p:cBhvr>
                                        <p:cTn id="16" dur="800"/>
                                        <p:tgtEl>
                                          <p:spTgt spid="1612"/>
                                        </p:tgtEl>
                                      </p:cBhvr>
                                    </p:animEffect>
                                  </p:childTnLst>
                                </p:cTn>
                              </p:par>
                            </p:childTnLst>
                          </p:cTn>
                        </p:par>
                        <p:par>
                          <p:cTn id="17" fill="hold">
                            <p:stCondLst>
                              <p:cond delay="2400"/>
                            </p:stCondLst>
                            <p:childTnLst>
                              <p:par>
                                <p:cTn id="18" presetClass="entr" nodeType="afterEffect" presetSubtype="32" presetID="23" grpId="4" fill="hold">
                                  <p:stCondLst>
                                    <p:cond delay="0"/>
                                  </p:stCondLst>
                                  <p:iterate type="el" backwards="0">
                                    <p:tmAbs val="0"/>
                                  </p:iterate>
                                  <p:childTnLst>
                                    <p:set>
                                      <p:cBhvr>
                                        <p:cTn id="19" fill="hold"/>
                                        <p:tgtEl>
                                          <p:spTgt spid="1613"/>
                                        </p:tgtEl>
                                        <p:attrNameLst>
                                          <p:attrName>style.visibility</p:attrName>
                                        </p:attrNameLst>
                                      </p:cBhvr>
                                      <p:to>
                                        <p:strVal val="visible"/>
                                      </p:to>
                                    </p:set>
                                    <p:anim calcmode="lin" valueType="num">
                                      <p:cBhvr>
                                        <p:cTn id="20" dur="800" fill="hold"/>
                                        <p:tgtEl>
                                          <p:spTgt spid="1613"/>
                                        </p:tgtEl>
                                        <p:attrNameLst>
                                          <p:attrName>ppt_w</p:attrName>
                                        </p:attrNameLst>
                                      </p:cBhvr>
                                      <p:tavLst>
                                        <p:tav tm="0">
                                          <p:val>
                                            <p:strVal val="4*#ppt_w"/>
                                          </p:val>
                                        </p:tav>
                                        <p:tav tm="100000">
                                          <p:val>
                                            <p:strVal val="#ppt_w"/>
                                          </p:val>
                                        </p:tav>
                                      </p:tavLst>
                                    </p:anim>
                                    <p:anim calcmode="lin" valueType="num">
                                      <p:cBhvr>
                                        <p:cTn id="21" dur="800" fill="hold"/>
                                        <p:tgtEl>
                                          <p:spTgt spid="1613"/>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Subtype="16" presetID="23" grpId="5" fill="hold">
                                  <p:stCondLst>
                                    <p:cond delay="0"/>
                                  </p:stCondLst>
                                  <p:iterate type="el" backwards="0">
                                    <p:tmAbs val="0"/>
                                  </p:iterate>
                                  <p:childTnLst>
                                    <p:set>
                                      <p:cBhvr>
                                        <p:cTn id="24" fill="hold"/>
                                        <p:tgtEl>
                                          <p:spTgt spid="1627"/>
                                        </p:tgtEl>
                                        <p:attrNameLst>
                                          <p:attrName>style.visibility</p:attrName>
                                        </p:attrNameLst>
                                      </p:cBhvr>
                                      <p:to>
                                        <p:strVal val="visible"/>
                                      </p:to>
                                    </p:set>
                                    <p:anim calcmode="lin" valueType="num">
                                      <p:cBhvr>
                                        <p:cTn id="25" dur="1000" fill="hold"/>
                                        <p:tgtEl>
                                          <p:spTgt spid="1627"/>
                                        </p:tgtEl>
                                        <p:attrNameLst>
                                          <p:attrName>ppt_w</p:attrName>
                                        </p:attrNameLst>
                                      </p:cBhvr>
                                      <p:tavLst>
                                        <p:tav tm="0">
                                          <p:val>
                                            <p:fltVal val="0"/>
                                          </p:val>
                                        </p:tav>
                                        <p:tav tm="100000">
                                          <p:val>
                                            <p:strVal val="#ppt_w"/>
                                          </p:val>
                                        </p:tav>
                                      </p:tavLst>
                                    </p:anim>
                                    <p:anim calcmode="lin" valueType="num">
                                      <p:cBhvr>
                                        <p:cTn id="26" dur="1000" fill="hold"/>
                                        <p:tgtEl>
                                          <p:spTgt spid="1627"/>
                                        </p:tgtEl>
                                        <p:attrNameLst>
                                          <p:attrName>ppt_h</p:attrName>
                                        </p:attrNameLst>
                                      </p:cBhvr>
                                      <p:tavLst>
                                        <p:tav tm="0">
                                          <p:val>
                                            <p:fltVal val="0"/>
                                          </p:val>
                                        </p:tav>
                                        <p:tav tm="100000">
                                          <p:val>
                                            <p:strVal val="#ppt_h"/>
                                          </p:val>
                                        </p:tav>
                                      </p:tavLst>
                                    </p:anim>
                                  </p:childTnLst>
                                </p:cTn>
                              </p:par>
                            </p:childTnLst>
                          </p:cTn>
                        </p:par>
                        <p:par>
                          <p:cTn id="27" fill="hold">
                            <p:stCondLst>
                              <p:cond delay="4200"/>
                            </p:stCondLst>
                            <p:childTnLst>
                              <p:par>
                                <p:cTn id="28" presetClass="entr" nodeType="afterEffect" presetID="10" grpId="6" fill="hold">
                                  <p:stCondLst>
                                    <p:cond delay="0"/>
                                  </p:stCondLst>
                                  <p:iterate type="el" backwards="0">
                                    <p:tmAbs val="0"/>
                                  </p:iterate>
                                  <p:childTnLst>
                                    <p:set>
                                      <p:cBhvr>
                                        <p:cTn id="29" fill="hold"/>
                                        <p:tgtEl>
                                          <p:spTgt spid="1628"/>
                                        </p:tgtEl>
                                        <p:attrNameLst>
                                          <p:attrName>style.visibility</p:attrName>
                                        </p:attrNameLst>
                                      </p:cBhvr>
                                      <p:to>
                                        <p:strVal val="visible"/>
                                      </p:to>
                                    </p:set>
                                    <p:animEffect filter="fade" transition="in">
                                      <p:cBhvr>
                                        <p:cTn id="30" dur="1000"/>
                                        <p:tgtEl>
                                          <p:spTgt spid="1628"/>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7" fill="hold">
                                  <p:stCondLst>
                                    <p:cond delay="0"/>
                                  </p:stCondLst>
                                  <p:iterate type="el" backwards="0">
                                    <p:tmAbs val="0"/>
                                  </p:iterate>
                                  <p:childTnLst>
                                    <p:set>
                                      <p:cBhvr>
                                        <p:cTn id="34" fill="hold"/>
                                        <p:tgtEl>
                                          <p:spTgt spid="1624"/>
                                        </p:tgtEl>
                                        <p:attrNameLst>
                                          <p:attrName>style.visibility</p:attrName>
                                        </p:attrNameLst>
                                      </p:cBhvr>
                                      <p:to>
                                        <p:strVal val="visible"/>
                                      </p:to>
                                    </p:set>
                                    <p:animEffect filter="dissolve" transition="in">
                                      <p:cBhvr>
                                        <p:cTn id="35" dur="1000"/>
                                        <p:tgtEl>
                                          <p:spTgt spid="1624"/>
                                        </p:tgtEl>
                                      </p:cBhvr>
                                    </p:animEffect>
                                  </p:childTnLst>
                                </p:cTn>
                              </p:par>
                            </p:childTnLst>
                          </p:cTn>
                        </p:par>
                        <p:par>
                          <p:cTn id="36" fill="hold">
                            <p:stCondLst>
                              <p:cond delay="1000"/>
                            </p:stCondLst>
                            <p:childTnLst>
                              <p:par>
                                <p:cTn id="37" presetClass="entr" nodeType="afterEffect" presetSubtype="10" presetID="19" grpId="8" fill="hold">
                                  <p:stCondLst>
                                    <p:cond delay="0"/>
                                  </p:stCondLst>
                                  <p:iterate type="el" backwards="0">
                                    <p:tmAbs val="0"/>
                                  </p:iterate>
                                  <p:childTnLst>
                                    <p:set>
                                      <p:cBhvr>
                                        <p:cTn id="38" fill="hold"/>
                                        <p:tgtEl>
                                          <p:spTgt spid="1614"/>
                                        </p:tgtEl>
                                        <p:attrNameLst>
                                          <p:attrName>style.visibility</p:attrName>
                                        </p:attrNameLst>
                                      </p:cBhvr>
                                      <p:to>
                                        <p:strVal val="visible"/>
                                      </p:to>
                                    </p:set>
                                    <p:anim calcmode="lin" valueType="num">
                                      <p:cBhvr>
                                        <p:cTn id="39" dur="800" fill="hold"/>
                                        <p:tgtEl>
                                          <p:spTgt spid="1614"/>
                                        </p:tgtEl>
                                        <p:attrNameLst>
                                          <p:attrName>ppt_w</p:attrName>
                                        </p:attrNameLst>
                                      </p:cBhvr>
                                      <p:tavLst>
                                        <p:tav tm="0" fmla="#ppt_w*sin(2.5*pi*$)">
                                          <p:val>
                                            <p:fltVal val="0"/>
                                          </p:val>
                                        </p:tav>
                                        <p:tav tm="100000">
                                          <p:val>
                                            <p:fltVal val="1"/>
                                          </p:val>
                                        </p:tav>
                                      </p:tavLst>
                                    </p:anim>
                                    <p:anim calcmode="lin" valueType="num">
                                      <p:cBhvr>
                                        <p:cTn id="40" dur="800" fill="hold"/>
                                        <p:tgtEl>
                                          <p:spTgt spid="1614"/>
                                        </p:tgtEl>
                                        <p:attrNameLst>
                                          <p:attrName>ppt_h</p:attrName>
                                        </p:attrNameLst>
                                      </p:cBhvr>
                                      <p:tavLst>
                                        <p:tav tm="0">
                                          <p:val>
                                            <p:strVal val="#ppt_h"/>
                                          </p:val>
                                        </p:tav>
                                        <p:tav tm="100000">
                                          <p:val>
                                            <p:strVal val="#ppt_h"/>
                                          </p:val>
                                        </p:tav>
                                      </p:tavLst>
                                    </p:anim>
                                  </p:childTnLst>
                                </p:cTn>
                              </p:par>
                            </p:childTnLst>
                          </p:cTn>
                        </p:par>
                        <p:par>
                          <p:cTn id="41" fill="hold">
                            <p:stCondLst>
                              <p:cond delay="1800"/>
                            </p:stCondLst>
                            <p:childTnLst>
                              <p:par>
                                <p:cTn id="42" presetClass="entr" nodeType="afterEffect" presetSubtype="32" presetID="23" grpId="9" fill="hold">
                                  <p:stCondLst>
                                    <p:cond delay="0"/>
                                  </p:stCondLst>
                                  <p:iterate type="el" backwards="0">
                                    <p:tmAbs val="0"/>
                                  </p:iterate>
                                  <p:childTnLst>
                                    <p:set>
                                      <p:cBhvr>
                                        <p:cTn id="43" fill="hold"/>
                                        <p:tgtEl>
                                          <p:spTgt spid="1615"/>
                                        </p:tgtEl>
                                        <p:attrNameLst>
                                          <p:attrName>style.visibility</p:attrName>
                                        </p:attrNameLst>
                                      </p:cBhvr>
                                      <p:to>
                                        <p:strVal val="visible"/>
                                      </p:to>
                                    </p:set>
                                    <p:anim calcmode="lin" valueType="num">
                                      <p:cBhvr>
                                        <p:cTn id="44" dur="800" fill="hold"/>
                                        <p:tgtEl>
                                          <p:spTgt spid="1615"/>
                                        </p:tgtEl>
                                        <p:attrNameLst>
                                          <p:attrName>ppt_w</p:attrName>
                                        </p:attrNameLst>
                                      </p:cBhvr>
                                      <p:tavLst>
                                        <p:tav tm="0">
                                          <p:val>
                                            <p:strVal val="4*#ppt_w"/>
                                          </p:val>
                                        </p:tav>
                                        <p:tav tm="100000">
                                          <p:val>
                                            <p:strVal val="#ppt_w"/>
                                          </p:val>
                                        </p:tav>
                                      </p:tavLst>
                                    </p:anim>
                                    <p:anim calcmode="lin" valueType="num">
                                      <p:cBhvr>
                                        <p:cTn id="45" dur="800" fill="hold"/>
                                        <p:tgtEl>
                                          <p:spTgt spid="1615"/>
                                        </p:tgtEl>
                                        <p:attrNameLst>
                                          <p:attrName>ppt_h</p:attrName>
                                        </p:attrNameLst>
                                      </p:cBhvr>
                                      <p:tavLst>
                                        <p:tav tm="0">
                                          <p:val>
                                            <p:strVal val="4*#ppt_h"/>
                                          </p:val>
                                        </p:tav>
                                        <p:tav tm="100000">
                                          <p:val>
                                            <p:strVal val="#ppt_h"/>
                                          </p:val>
                                        </p:tav>
                                      </p:tavLst>
                                    </p:anim>
                                  </p:childTnLst>
                                </p:cTn>
                              </p:par>
                            </p:childTnLst>
                          </p:cTn>
                        </p:par>
                        <p:par>
                          <p:cTn id="46" fill="hold">
                            <p:stCondLst>
                              <p:cond delay="2600"/>
                            </p:stCondLst>
                            <p:childTnLst>
                              <p:par>
                                <p:cTn id="47" presetClass="entr" nodeType="afterEffect" presetSubtype="10" presetID="19" grpId="10" fill="hold">
                                  <p:stCondLst>
                                    <p:cond delay="0"/>
                                  </p:stCondLst>
                                  <p:iterate type="el" backwards="0">
                                    <p:tmAbs val="0"/>
                                  </p:iterate>
                                  <p:childTnLst>
                                    <p:set>
                                      <p:cBhvr>
                                        <p:cTn id="48" fill="hold"/>
                                        <p:tgtEl>
                                          <p:spTgt spid="1616"/>
                                        </p:tgtEl>
                                        <p:attrNameLst>
                                          <p:attrName>style.visibility</p:attrName>
                                        </p:attrNameLst>
                                      </p:cBhvr>
                                      <p:to>
                                        <p:strVal val="visible"/>
                                      </p:to>
                                    </p:set>
                                    <p:anim calcmode="lin" valueType="num">
                                      <p:cBhvr>
                                        <p:cTn id="49" dur="800" fill="hold"/>
                                        <p:tgtEl>
                                          <p:spTgt spid="1616"/>
                                        </p:tgtEl>
                                        <p:attrNameLst>
                                          <p:attrName>ppt_w</p:attrName>
                                        </p:attrNameLst>
                                      </p:cBhvr>
                                      <p:tavLst>
                                        <p:tav tm="0" fmla="#ppt_w*sin(2.5*pi*$)">
                                          <p:val>
                                            <p:fltVal val="0"/>
                                          </p:val>
                                        </p:tav>
                                        <p:tav tm="100000">
                                          <p:val>
                                            <p:fltVal val="1"/>
                                          </p:val>
                                        </p:tav>
                                      </p:tavLst>
                                    </p:anim>
                                    <p:anim calcmode="lin" valueType="num">
                                      <p:cBhvr>
                                        <p:cTn id="50" dur="800" fill="hold"/>
                                        <p:tgtEl>
                                          <p:spTgt spid="1616"/>
                                        </p:tgtEl>
                                        <p:attrNameLst>
                                          <p:attrName>ppt_h</p:attrName>
                                        </p:attrNameLst>
                                      </p:cBhvr>
                                      <p:tavLst>
                                        <p:tav tm="0">
                                          <p:val>
                                            <p:strVal val="#ppt_h"/>
                                          </p:val>
                                        </p:tav>
                                        <p:tav tm="100000">
                                          <p:val>
                                            <p:strVal val="#ppt_h"/>
                                          </p:val>
                                        </p:tav>
                                      </p:tavLst>
                                    </p:anim>
                                  </p:childTnLst>
                                </p:cTn>
                              </p:par>
                            </p:childTnLst>
                          </p:cTn>
                        </p:par>
                        <p:par>
                          <p:cTn id="51" fill="hold">
                            <p:stCondLst>
                              <p:cond delay="3400"/>
                            </p:stCondLst>
                            <p:childTnLst>
                              <p:par>
                                <p:cTn id="52" presetClass="entr" nodeType="afterEffect" presetSubtype="32" presetID="23" grpId="11" fill="hold">
                                  <p:stCondLst>
                                    <p:cond delay="0"/>
                                  </p:stCondLst>
                                  <p:iterate type="el" backwards="0">
                                    <p:tmAbs val="0"/>
                                  </p:iterate>
                                  <p:childTnLst>
                                    <p:set>
                                      <p:cBhvr>
                                        <p:cTn id="53" fill="hold"/>
                                        <p:tgtEl>
                                          <p:spTgt spid="1617"/>
                                        </p:tgtEl>
                                        <p:attrNameLst>
                                          <p:attrName>style.visibility</p:attrName>
                                        </p:attrNameLst>
                                      </p:cBhvr>
                                      <p:to>
                                        <p:strVal val="visible"/>
                                      </p:to>
                                    </p:set>
                                    <p:anim calcmode="lin" valueType="num">
                                      <p:cBhvr>
                                        <p:cTn id="54" dur="800" fill="hold"/>
                                        <p:tgtEl>
                                          <p:spTgt spid="1617"/>
                                        </p:tgtEl>
                                        <p:attrNameLst>
                                          <p:attrName>ppt_w</p:attrName>
                                        </p:attrNameLst>
                                      </p:cBhvr>
                                      <p:tavLst>
                                        <p:tav tm="0">
                                          <p:val>
                                            <p:strVal val="4*#ppt_w"/>
                                          </p:val>
                                        </p:tav>
                                        <p:tav tm="100000">
                                          <p:val>
                                            <p:strVal val="#ppt_w"/>
                                          </p:val>
                                        </p:tav>
                                      </p:tavLst>
                                    </p:anim>
                                    <p:anim calcmode="lin" valueType="num">
                                      <p:cBhvr>
                                        <p:cTn id="55" dur="800" fill="hold"/>
                                        <p:tgtEl>
                                          <p:spTgt spid="1617"/>
                                        </p:tgtEl>
                                        <p:attrNameLst>
                                          <p:attrName>ppt_h</p:attrName>
                                        </p:attrNameLst>
                                      </p:cBhvr>
                                      <p:tavLst>
                                        <p:tav tm="0">
                                          <p:val>
                                            <p:strVal val="4*#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32" presetID="23" grpId="12" fill="hold">
                                  <p:stCondLst>
                                    <p:cond delay="0"/>
                                  </p:stCondLst>
                                  <p:iterate type="el" backwards="0">
                                    <p:tmAbs val="0"/>
                                  </p:iterate>
                                  <p:childTnLst>
                                    <p:set>
                                      <p:cBhvr>
                                        <p:cTn id="59" fill="hold"/>
                                        <p:tgtEl>
                                          <p:spTgt spid="1622"/>
                                        </p:tgtEl>
                                        <p:attrNameLst>
                                          <p:attrName>style.visibility</p:attrName>
                                        </p:attrNameLst>
                                      </p:cBhvr>
                                      <p:to>
                                        <p:strVal val="visible"/>
                                      </p:to>
                                    </p:set>
                                    <p:anim calcmode="lin" valueType="num">
                                      <p:cBhvr>
                                        <p:cTn id="60" dur="800" fill="hold"/>
                                        <p:tgtEl>
                                          <p:spTgt spid="1622"/>
                                        </p:tgtEl>
                                        <p:attrNameLst>
                                          <p:attrName>ppt_w</p:attrName>
                                        </p:attrNameLst>
                                      </p:cBhvr>
                                      <p:tavLst>
                                        <p:tav tm="0">
                                          <p:val>
                                            <p:strVal val="4*#ppt_w"/>
                                          </p:val>
                                        </p:tav>
                                        <p:tav tm="100000">
                                          <p:val>
                                            <p:strVal val="#ppt_w"/>
                                          </p:val>
                                        </p:tav>
                                      </p:tavLst>
                                    </p:anim>
                                    <p:anim calcmode="lin" valueType="num">
                                      <p:cBhvr>
                                        <p:cTn id="61" dur="800" fill="hold"/>
                                        <p:tgtEl>
                                          <p:spTgt spid="1622"/>
                                        </p:tgtEl>
                                        <p:attrNameLst>
                                          <p:attrName>ppt_h</p:attrName>
                                        </p:attrNameLst>
                                      </p:cBhvr>
                                      <p:tavLst>
                                        <p:tav tm="0">
                                          <p:val>
                                            <p:strVal val="4*#ppt_h"/>
                                          </p:val>
                                        </p:tav>
                                        <p:tav tm="100000">
                                          <p:val>
                                            <p:strVal val="#ppt_h"/>
                                          </p:val>
                                        </p:tav>
                                      </p:tavLst>
                                    </p:anim>
                                  </p:childTnLst>
                                </p:cTn>
                              </p:par>
                            </p:childTnLst>
                          </p:cTn>
                        </p:par>
                        <p:par>
                          <p:cTn id="62" fill="hold">
                            <p:stCondLst>
                              <p:cond delay="800"/>
                            </p:stCondLst>
                            <p:childTnLst>
                              <p:par>
                                <p:cTn id="63" presetClass="entr" nodeType="afterEffect" presetSubtype="32" presetID="23" grpId="13" fill="hold">
                                  <p:stCondLst>
                                    <p:cond delay="0"/>
                                  </p:stCondLst>
                                  <p:iterate type="el" backwards="0">
                                    <p:tmAbs val="0"/>
                                  </p:iterate>
                                  <p:childTnLst>
                                    <p:set>
                                      <p:cBhvr>
                                        <p:cTn id="64" fill="hold"/>
                                        <p:tgtEl>
                                          <p:spTgt spid="1623"/>
                                        </p:tgtEl>
                                        <p:attrNameLst>
                                          <p:attrName>style.visibility</p:attrName>
                                        </p:attrNameLst>
                                      </p:cBhvr>
                                      <p:to>
                                        <p:strVal val="visible"/>
                                      </p:to>
                                    </p:set>
                                    <p:anim calcmode="lin" valueType="num">
                                      <p:cBhvr>
                                        <p:cTn id="65" dur="800" fill="hold"/>
                                        <p:tgtEl>
                                          <p:spTgt spid="1623"/>
                                        </p:tgtEl>
                                        <p:attrNameLst>
                                          <p:attrName>ppt_w</p:attrName>
                                        </p:attrNameLst>
                                      </p:cBhvr>
                                      <p:tavLst>
                                        <p:tav tm="0">
                                          <p:val>
                                            <p:strVal val="4*#ppt_w"/>
                                          </p:val>
                                        </p:tav>
                                        <p:tav tm="100000">
                                          <p:val>
                                            <p:strVal val="#ppt_w"/>
                                          </p:val>
                                        </p:tav>
                                      </p:tavLst>
                                    </p:anim>
                                    <p:anim calcmode="lin" valueType="num">
                                      <p:cBhvr>
                                        <p:cTn id="66" dur="800" fill="hold"/>
                                        <p:tgtEl>
                                          <p:spTgt spid="1623"/>
                                        </p:tgtEl>
                                        <p:attrNameLst>
                                          <p:attrName>ppt_h</p:attrName>
                                        </p:attrNameLst>
                                      </p:cBhvr>
                                      <p:tavLst>
                                        <p:tav tm="0">
                                          <p:val>
                                            <p:strVal val="4*#ppt_h"/>
                                          </p:val>
                                        </p:tav>
                                        <p:tav tm="100000">
                                          <p:val>
                                            <p:strVal val="#ppt_h"/>
                                          </p:val>
                                        </p:tav>
                                      </p:tavLst>
                                    </p:anim>
                                  </p:childTnLst>
                                </p:cTn>
                              </p:par>
                            </p:childTnLst>
                          </p:cTn>
                        </p:par>
                        <p:par>
                          <p:cTn id="67" fill="hold">
                            <p:stCondLst>
                              <p:cond delay="1600"/>
                            </p:stCondLst>
                            <p:childTnLst>
                              <p:par>
                                <p:cTn id="68" presetClass="entr" nodeType="afterEffect" presetID="9" grpId="14" fill="hold">
                                  <p:stCondLst>
                                    <p:cond delay="0"/>
                                  </p:stCondLst>
                                  <p:iterate type="el" backwards="0">
                                    <p:tmAbs val="0"/>
                                  </p:iterate>
                                  <p:childTnLst>
                                    <p:set>
                                      <p:cBhvr>
                                        <p:cTn id="69" fill="hold"/>
                                        <p:tgtEl>
                                          <p:spTgt spid="1618"/>
                                        </p:tgtEl>
                                        <p:attrNameLst>
                                          <p:attrName>style.visibility</p:attrName>
                                        </p:attrNameLst>
                                      </p:cBhvr>
                                      <p:to>
                                        <p:strVal val="visible"/>
                                      </p:to>
                                    </p:set>
                                    <p:animEffect filter="dissolve" transition="in">
                                      <p:cBhvr>
                                        <p:cTn id="70" dur="1000"/>
                                        <p:tgtEl>
                                          <p:spTgt spid="1618"/>
                                        </p:tgtEl>
                                      </p:cBhvr>
                                    </p:animEffect>
                                  </p:childTnLst>
                                </p:cTn>
                              </p:par>
                            </p:childTnLst>
                          </p:cTn>
                        </p:par>
                        <p:par>
                          <p:cTn id="71" fill="hold">
                            <p:stCondLst>
                              <p:cond delay="2600"/>
                            </p:stCondLst>
                            <p:childTnLst>
                              <p:par>
                                <p:cTn id="72" presetClass="entr" nodeType="afterEffect" presetID="9" grpId="15" fill="hold">
                                  <p:stCondLst>
                                    <p:cond delay="0"/>
                                  </p:stCondLst>
                                  <p:iterate type="el" backwards="0">
                                    <p:tmAbs val="0"/>
                                  </p:iterate>
                                  <p:childTnLst>
                                    <p:set>
                                      <p:cBhvr>
                                        <p:cTn id="73" fill="hold"/>
                                        <p:tgtEl>
                                          <p:spTgt spid="1620"/>
                                        </p:tgtEl>
                                        <p:attrNameLst>
                                          <p:attrName>style.visibility</p:attrName>
                                        </p:attrNameLst>
                                      </p:cBhvr>
                                      <p:to>
                                        <p:strVal val="visible"/>
                                      </p:to>
                                    </p:set>
                                    <p:animEffect filter="dissolve" transition="in">
                                      <p:cBhvr>
                                        <p:cTn id="74" dur="1000"/>
                                        <p:tgtEl>
                                          <p:spTgt spid="1620"/>
                                        </p:tgtEl>
                                      </p:cBhvr>
                                    </p:animEffect>
                                  </p:childTnLst>
                                </p:cTn>
                              </p:par>
                            </p:childTnLst>
                          </p:cTn>
                        </p:par>
                        <p:par>
                          <p:cTn id="75" fill="hold">
                            <p:stCondLst>
                              <p:cond delay="3600"/>
                            </p:stCondLst>
                            <p:childTnLst>
                              <p:par>
                                <p:cTn id="76" presetClass="entr" nodeType="afterEffect" presetSubtype="8" presetID="2" grpId="16" fill="hold">
                                  <p:stCondLst>
                                    <p:cond delay="200"/>
                                  </p:stCondLst>
                                  <p:iterate type="lt" backwards="0">
                                    <p:tmAbs val="0"/>
                                  </p:iterate>
                                  <p:childTnLst>
                                    <p:set>
                                      <p:cBhvr>
                                        <p:cTn id="77" fill="hold"/>
                                        <p:tgtEl>
                                          <p:spTgt spid="1619"/>
                                        </p:tgtEl>
                                        <p:attrNameLst>
                                          <p:attrName>style.visibility</p:attrName>
                                        </p:attrNameLst>
                                      </p:cBhvr>
                                      <p:to>
                                        <p:strVal val="visible"/>
                                      </p:to>
                                    </p:set>
                                    <p:anim calcmode="lin" valueType="num">
                                      <p:cBhvr>
                                        <p:cTn id="78" dur="800" fill="hold"/>
                                        <p:tgtEl>
                                          <p:spTgt spid="1619"/>
                                        </p:tgtEl>
                                        <p:attrNameLst>
                                          <p:attrName>ppt_x</p:attrName>
                                        </p:attrNameLst>
                                      </p:cBhvr>
                                      <p:tavLst>
                                        <p:tav tm="0">
                                          <p:val>
                                            <p:strVal val="0-#ppt_w/2"/>
                                          </p:val>
                                        </p:tav>
                                        <p:tav tm="100000">
                                          <p:val>
                                            <p:strVal val="#ppt_x"/>
                                          </p:val>
                                        </p:tav>
                                      </p:tavLst>
                                    </p:anim>
                                    <p:anim calcmode="lin" valueType="num">
                                      <p:cBhvr>
                                        <p:cTn id="79" dur="800" fill="hold"/>
                                        <p:tgtEl>
                                          <p:spTgt spid="1619"/>
                                        </p:tgtEl>
                                        <p:attrNameLst>
                                          <p:attrName>ppt_y</p:attrName>
                                        </p:attrNameLst>
                                      </p:cBhvr>
                                      <p:tavLst>
                                        <p:tav tm="0">
                                          <p:val>
                                            <p:strVal val="#ppt_y"/>
                                          </p:val>
                                        </p:tav>
                                        <p:tav tm="100000">
                                          <p:val>
                                            <p:strVal val="#ppt_y"/>
                                          </p:val>
                                        </p:tav>
                                      </p:tavLst>
                                    </p:anim>
                                  </p:childTnLst>
                                </p:cTn>
                              </p:par>
                            </p:childTnLst>
                          </p:cTn>
                        </p:par>
                        <p:par>
                          <p:cTn id="80" fill="hold">
                            <p:stCondLst>
                              <p:cond delay="4600"/>
                            </p:stCondLst>
                            <p:childTnLst>
                              <p:par>
                                <p:cTn id="81" presetClass="entr" nodeType="afterEffect" presetSubtype="8" presetID="2" grpId="17" fill="hold">
                                  <p:stCondLst>
                                    <p:cond delay="0"/>
                                  </p:stCondLst>
                                  <p:iterate type="lt" backwards="0">
                                    <p:tmAbs val="0"/>
                                  </p:iterate>
                                  <p:childTnLst>
                                    <p:set>
                                      <p:cBhvr>
                                        <p:cTn id="82" fill="hold"/>
                                        <p:tgtEl>
                                          <p:spTgt spid="1621"/>
                                        </p:tgtEl>
                                        <p:attrNameLst>
                                          <p:attrName>style.visibility</p:attrName>
                                        </p:attrNameLst>
                                      </p:cBhvr>
                                      <p:to>
                                        <p:strVal val="visible"/>
                                      </p:to>
                                    </p:set>
                                    <p:anim calcmode="lin" valueType="num">
                                      <p:cBhvr>
                                        <p:cTn id="83" dur="800" fill="hold"/>
                                        <p:tgtEl>
                                          <p:spTgt spid="1621"/>
                                        </p:tgtEl>
                                        <p:attrNameLst>
                                          <p:attrName>ppt_x</p:attrName>
                                        </p:attrNameLst>
                                      </p:cBhvr>
                                      <p:tavLst>
                                        <p:tav tm="0">
                                          <p:val>
                                            <p:strVal val="0-#ppt_w/2"/>
                                          </p:val>
                                        </p:tav>
                                        <p:tav tm="100000">
                                          <p:val>
                                            <p:strVal val="#ppt_x"/>
                                          </p:val>
                                        </p:tav>
                                      </p:tavLst>
                                    </p:anim>
                                    <p:anim calcmode="lin" valueType="num">
                                      <p:cBhvr>
                                        <p:cTn id="84" dur="800" fill="hold"/>
                                        <p:tgtEl>
                                          <p:spTgt spid="1621"/>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Class="entr" nodeType="clickEffect" presetSubtype="16" presetID="23" grpId="18" fill="hold">
                                  <p:stCondLst>
                                    <p:cond delay="0"/>
                                  </p:stCondLst>
                                  <p:iterate type="el" backwards="0">
                                    <p:tmAbs val="0"/>
                                  </p:iterate>
                                  <p:childTnLst>
                                    <p:set>
                                      <p:cBhvr>
                                        <p:cTn id="88" fill="hold"/>
                                        <p:tgtEl>
                                          <p:spTgt spid="1635"/>
                                        </p:tgtEl>
                                        <p:attrNameLst>
                                          <p:attrName>style.visibility</p:attrName>
                                        </p:attrNameLst>
                                      </p:cBhvr>
                                      <p:to>
                                        <p:strVal val="visible"/>
                                      </p:to>
                                    </p:set>
                                    <p:anim calcmode="lin" valueType="num">
                                      <p:cBhvr>
                                        <p:cTn id="89" dur="1000" fill="hold"/>
                                        <p:tgtEl>
                                          <p:spTgt spid="1635"/>
                                        </p:tgtEl>
                                        <p:attrNameLst>
                                          <p:attrName>ppt_w</p:attrName>
                                        </p:attrNameLst>
                                      </p:cBhvr>
                                      <p:tavLst>
                                        <p:tav tm="0">
                                          <p:val>
                                            <p:fltVal val="0"/>
                                          </p:val>
                                        </p:tav>
                                        <p:tav tm="100000">
                                          <p:val>
                                            <p:strVal val="#ppt_w"/>
                                          </p:val>
                                        </p:tav>
                                      </p:tavLst>
                                    </p:anim>
                                    <p:anim calcmode="lin" valueType="num">
                                      <p:cBhvr>
                                        <p:cTn id="90" dur="1000" fill="hold"/>
                                        <p:tgtEl>
                                          <p:spTgt spid="1635"/>
                                        </p:tgtEl>
                                        <p:attrNameLst>
                                          <p:attrName>ppt_h</p:attrName>
                                        </p:attrNameLst>
                                      </p:cBhvr>
                                      <p:tavLst>
                                        <p:tav tm="0">
                                          <p:val>
                                            <p:fltVal val="0"/>
                                          </p:val>
                                        </p:tav>
                                        <p:tav tm="100000">
                                          <p:val>
                                            <p:strVal val="#ppt_h"/>
                                          </p:val>
                                        </p:tav>
                                      </p:tavLst>
                                    </p:anim>
                                  </p:childTnLst>
                                </p:cTn>
                              </p:par>
                            </p:childTnLst>
                          </p:cTn>
                        </p:par>
                        <p:par>
                          <p:cTn id="91" fill="hold">
                            <p:stCondLst>
                              <p:cond delay="1000"/>
                            </p:stCondLst>
                            <p:childTnLst>
                              <p:par>
                                <p:cTn id="92" presetClass="entr" nodeType="afterEffect" presetSubtype="8" presetID="2" grpId="19" fill="hold">
                                  <p:stCondLst>
                                    <p:cond delay="0"/>
                                  </p:stCondLst>
                                  <p:iterate type="el" backwards="0">
                                    <p:tmAbs val="0"/>
                                  </p:iterate>
                                  <p:childTnLst>
                                    <p:set>
                                      <p:cBhvr>
                                        <p:cTn id="93" fill="hold"/>
                                        <p:tgtEl>
                                          <p:spTgt spid="1636"/>
                                        </p:tgtEl>
                                        <p:attrNameLst>
                                          <p:attrName>style.visibility</p:attrName>
                                        </p:attrNameLst>
                                      </p:cBhvr>
                                      <p:to>
                                        <p:strVal val="visible"/>
                                      </p:to>
                                    </p:set>
                                    <p:anim calcmode="lin" valueType="num">
                                      <p:cBhvr>
                                        <p:cTn id="94" dur="1000" fill="hold"/>
                                        <p:tgtEl>
                                          <p:spTgt spid="1636"/>
                                        </p:tgtEl>
                                        <p:attrNameLst>
                                          <p:attrName>ppt_x</p:attrName>
                                        </p:attrNameLst>
                                      </p:cBhvr>
                                      <p:tavLst>
                                        <p:tav tm="0">
                                          <p:val>
                                            <p:strVal val="0-#ppt_w/2"/>
                                          </p:val>
                                        </p:tav>
                                        <p:tav tm="100000">
                                          <p:val>
                                            <p:strVal val="#ppt_x"/>
                                          </p:val>
                                        </p:tav>
                                      </p:tavLst>
                                    </p:anim>
                                    <p:anim calcmode="lin" valueType="num">
                                      <p:cBhvr>
                                        <p:cTn id="95" dur="1000" fill="hold"/>
                                        <p:tgtEl>
                                          <p:spTgt spid="1636"/>
                                        </p:tgtEl>
                                        <p:attrNameLst>
                                          <p:attrName>ppt_y</p:attrName>
                                        </p:attrNameLst>
                                      </p:cBhvr>
                                      <p:tavLst>
                                        <p:tav tm="0">
                                          <p:val>
                                            <p:strVal val="#ppt_y"/>
                                          </p:val>
                                        </p:tav>
                                        <p:tav tm="100000">
                                          <p:val>
                                            <p:strVal val="#ppt_y"/>
                                          </p:val>
                                        </p:tav>
                                      </p:tavLst>
                                    </p:anim>
                                  </p:childTnLst>
                                </p:cTn>
                              </p:par>
                            </p:childTnLst>
                          </p:cTn>
                        </p:par>
                        <p:par>
                          <p:cTn id="96" fill="hold">
                            <p:stCondLst>
                              <p:cond delay="2000"/>
                            </p:stCondLst>
                            <p:childTnLst>
                              <p:par>
                                <p:cTn id="97" presetClass="entr" nodeType="afterEffect" presetSubtype="32" presetID="23" grpId="20" fill="hold">
                                  <p:stCondLst>
                                    <p:cond delay="0"/>
                                  </p:stCondLst>
                                  <p:iterate type="el" backwards="0">
                                    <p:tmAbs val="0"/>
                                  </p:iterate>
                                  <p:childTnLst>
                                    <p:set>
                                      <p:cBhvr>
                                        <p:cTn id="98" fill="hold"/>
                                        <p:tgtEl>
                                          <p:spTgt spid="1637"/>
                                        </p:tgtEl>
                                        <p:attrNameLst>
                                          <p:attrName>style.visibility</p:attrName>
                                        </p:attrNameLst>
                                      </p:cBhvr>
                                      <p:to>
                                        <p:strVal val="visible"/>
                                      </p:to>
                                    </p:set>
                                    <p:anim calcmode="lin" valueType="num">
                                      <p:cBhvr>
                                        <p:cTn id="99" dur="800" fill="hold"/>
                                        <p:tgtEl>
                                          <p:spTgt spid="1637"/>
                                        </p:tgtEl>
                                        <p:attrNameLst>
                                          <p:attrName>ppt_w</p:attrName>
                                        </p:attrNameLst>
                                      </p:cBhvr>
                                      <p:tavLst>
                                        <p:tav tm="0">
                                          <p:val>
                                            <p:strVal val="4*#ppt_w"/>
                                          </p:val>
                                        </p:tav>
                                        <p:tav tm="100000">
                                          <p:val>
                                            <p:strVal val="#ppt_w"/>
                                          </p:val>
                                        </p:tav>
                                      </p:tavLst>
                                    </p:anim>
                                    <p:anim calcmode="lin" valueType="num">
                                      <p:cBhvr>
                                        <p:cTn id="100" dur="800" fill="hold"/>
                                        <p:tgtEl>
                                          <p:spTgt spid="1637"/>
                                        </p:tgtEl>
                                        <p:attrNameLst>
                                          <p:attrName>ppt_h</p:attrName>
                                        </p:attrNameLst>
                                      </p:cBhvr>
                                      <p:tavLst>
                                        <p:tav tm="0">
                                          <p:val>
                                            <p:strVal val="4*#ppt_h"/>
                                          </p:val>
                                        </p:tav>
                                        <p:tav tm="100000">
                                          <p:val>
                                            <p:strVal val="#ppt_h"/>
                                          </p:val>
                                        </p:tav>
                                      </p:tavLst>
                                    </p:anim>
                                  </p:childTnLst>
                                </p:cTn>
                              </p:par>
                            </p:childTnLst>
                          </p:cTn>
                        </p:par>
                        <p:par>
                          <p:cTn id="101" fill="hold">
                            <p:stCondLst>
                              <p:cond delay="2800"/>
                            </p:stCondLst>
                            <p:childTnLst>
                              <p:par>
                                <p:cTn id="102" presetClass="entr" nodeType="afterEffect" presetSubtype="8" presetID="2" grpId="21" fill="hold">
                                  <p:stCondLst>
                                    <p:cond delay="0"/>
                                  </p:stCondLst>
                                  <p:iterate type="el" backwards="0">
                                    <p:tmAbs val="0"/>
                                  </p:iterate>
                                  <p:childTnLst>
                                    <p:set>
                                      <p:cBhvr>
                                        <p:cTn id="103" fill="hold"/>
                                        <p:tgtEl>
                                          <p:spTgt spid="1638"/>
                                        </p:tgtEl>
                                        <p:attrNameLst>
                                          <p:attrName>style.visibility</p:attrName>
                                        </p:attrNameLst>
                                      </p:cBhvr>
                                      <p:to>
                                        <p:strVal val="visible"/>
                                      </p:to>
                                    </p:set>
                                    <p:anim calcmode="lin" valueType="num">
                                      <p:cBhvr>
                                        <p:cTn id="104" dur="1000" fill="hold"/>
                                        <p:tgtEl>
                                          <p:spTgt spid="1638"/>
                                        </p:tgtEl>
                                        <p:attrNameLst>
                                          <p:attrName>ppt_x</p:attrName>
                                        </p:attrNameLst>
                                      </p:cBhvr>
                                      <p:tavLst>
                                        <p:tav tm="0">
                                          <p:val>
                                            <p:strVal val="0-#ppt_w/2"/>
                                          </p:val>
                                        </p:tav>
                                        <p:tav tm="100000">
                                          <p:val>
                                            <p:strVal val="#ppt_x"/>
                                          </p:val>
                                        </p:tav>
                                      </p:tavLst>
                                    </p:anim>
                                    <p:anim calcmode="lin" valueType="num">
                                      <p:cBhvr>
                                        <p:cTn id="105" dur="1000" fill="hold"/>
                                        <p:tgtEl>
                                          <p:spTgt spid="1638"/>
                                        </p:tgtEl>
                                        <p:attrNameLst>
                                          <p:attrName>ppt_y</p:attrName>
                                        </p:attrNameLst>
                                      </p:cBhvr>
                                      <p:tavLst>
                                        <p:tav tm="0">
                                          <p:val>
                                            <p:strVal val="#ppt_y"/>
                                          </p:val>
                                        </p:tav>
                                        <p:tav tm="100000">
                                          <p:val>
                                            <p:strVal val="#ppt_y"/>
                                          </p:val>
                                        </p:tav>
                                      </p:tavLst>
                                    </p:anim>
                                  </p:childTnLst>
                                </p:cTn>
                              </p:par>
                            </p:childTnLst>
                          </p:cTn>
                        </p:par>
                        <p:par>
                          <p:cTn id="106" fill="hold">
                            <p:stCondLst>
                              <p:cond delay="3800"/>
                            </p:stCondLst>
                            <p:childTnLst>
                              <p:par>
                                <p:cTn id="107" presetClass="entr" nodeType="afterEffect" presetSubtype="32" presetID="23" grpId="22" fill="hold">
                                  <p:stCondLst>
                                    <p:cond delay="0"/>
                                  </p:stCondLst>
                                  <p:iterate type="el" backwards="0">
                                    <p:tmAbs val="0"/>
                                  </p:iterate>
                                  <p:childTnLst>
                                    <p:set>
                                      <p:cBhvr>
                                        <p:cTn id="108" fill="hold"/>
                                        <p:tgtEl>
                                          <p:spTgt spid="1639"/>
                                        </p:tgtEl>
                                        <p:attrNameLst>
                                          <p:attrName>style.visibility</p:attrName>
                                        </p:attrNameLst>
                                      </p:cBhvr>
                                      <p:to>
                                        <p:strVal val="visible"/>
                                      </p:to>
                                    </p:set>
                                    <p:anim calcmode="lin" valueType="num">
                                      <p:cBhvr>
                                        <p:cTn id="109" dur="800" fill="hold"/>
                                        <p:tgtEl>
                                          <p:spTgt spid="1639"/>
                                        </p:tgtEl>
                                        <p:attrNameLst>
                                          <p:attrName>ppt_w</p:attrName>
                                        </p:attrNameLst>
                                      </p:cBhvr>
                                      <p:tavLst>
                                        <p:tav tm="0">
                                          <p:val>
                                            <p:strVal val="4*#ppt_w"/>
                                          </p:val>
                                        </p:tav>
                                        <p:tav tm="100000">
                                          <p:val>
                                            <p:strVal val="#ppt_w"/>
                                          </p:val>
                                        </p:tav>
                                      </p:tavLst>
                                    </p:anim>
                                    <p:anim calcmode="lin" valueType="num">
                                      <p:cBhvr>
                                        <p:cTn id="110" dur="800" fill="hold"/>
                                        <p:tgtEl>
                                          <p:spTgt spid="1639"/>
                                        </p:tgtEl>
                                        <p:attrNameLst>
                                          <p:attrName>ppt_h</p:attrName>
                                        </p:attrNameLst>
                                      </p:cBhvr>
                                      <p:tavLst>
                                        <p:tav tm="0">
                                          <p:val>
                                            <p:strVal val="4*#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Class="exit" nodeType="clickEffect" presetID="10" grpId="23" fill="hold">
                                  <p:stCondLst>
                                    <p:cond delay="0"/>
                                  </p:stCondLst>
                                  <p:iterate type="el" backwards="0">
                                    <p:tmAbs val="0"/>
                                  </p:iterate>
                                  <p:childTnLst>
                                    <p:animEffect filter="fade" transition="out">
                                      <p:cBhvr>
                                        <p:cTn id="114" dur="1000" fill="hold"/>
                                        <p:tgtEl>
                                          <p:spTgt spid="1636"/>
                                        </p:tgtEl>
                                      </p:cBhvr>
                                    </p:animEffect>
                                    <p:set>
                                      <p:cBhvr>
                                        <p:cTn id="115" fill="hold">
                                          <p:stCondLst>
                                            <p:cond delay="999"/>
                                          </p:stCondLst>
                                        </p:cTn>
                                        <p:tgtEl>
                                          <p:spTgt spid="1636"/>
                                        </p:tgtEl>
                                        <p:attrNameLst>
                                          <p:attrName>style.visibility</p:attrName>
                                        </p:attrNameLst>
                                      </p:cBhvr>
                                      <p:to>
                                        <p:strVal val="hidden"/>
                                      </p:to>
                                    </p:set>
                                  </p:childTnLst>
                                </p:cTn>
                              </p:par>
                            </p:childTnLst>
                          </p:cTn>
                        </p:par>
                        <p:par>
                          <p:cTn id="116" fill="hold">
                            <p:stCondLst>
                              <p:cond delay="1000"/>
                            </p:stCondLst>
                            <p:childTnLst>
                              <p:par>
                                <p:cTn id="117" presetClass="exit" nodeType="afterEffect" presetID="10" grpId="24" fill="hold">
                                  <p:stCondLst>
                                    <p:cond delay="0"/>
                                  </p:stCondLst>
                                  <p:iterate type="el" backwards="0">
                                    <p:tmAbs val="0"/>
                                  </p:iterate>
                                  <p:childTnLst>
                                    <p:animEffect filter="fade" transition="out">
                                      <p:cBhvr>
                                        <p:cTn id="118" dur="1000" fill="hold"/>
                                        <p:tgtEl>
                                          <p:spTgt spid="1637"/>
                                        </p:tgtEl>
                                      </p:cBhvr>
                                    </p:animEffect>
                                    <p:set>
                                      <p:cBhvr>
                                        <p:cTn id="119" fill="hold">
                                          <p:stCondLst>
                                            <p:cond delay="999"/>
                                          </p:stCondLst>
                                        </p:cTn>
                                        <p:tgtEl>
                                          <p:spTgt spid="1637"/>
                                        </p:tgtEl>
                                        <p:attrNameLst>
                                          <p:attrName>style.visibility</p:attrName>
                                        </p:attrNameLst>
                                      </p:cBhvr>
                                      <p:to>
                                        <p:strVal val="hidden"/>
                                      </p:to>
                                    </p:set>
                                  </p:childTnLst>
                                </p:cTn>
                              </p:par>
                            </p:childTnLst>
                          </p:cTn>
                        </p:par>
                        <p:par>
                          <p:cTn id="120" fill="hold">
                            <p:stCondLst>
                              <p:cond delay="0"/>
                            </p:stCondLst>
                            <p:childTnLst>
                              <p:par>
                                <p:cTn id="121" presetClass="path" nodeType="afterEffect" presetSubtype="0" presetID="-1" grpId="25" accel="50000" decel="50000" fill="hold">
                                  <p:stCondLst>
                                    <p:cond delay="0"/>
                                  </p:stCondLst>
                                  <p:childTnLst>
                                    <p:animMotion path="M 0.000000 0.000000 L 0.000000 -0.039552" origin="layout" pathEditMode="relative">
                                      <p:cBhvr>
                                        <p:cTn id="122" dur="1000" fill="hold"/>
                                        <p:tgtEl>
                                          <p:spTgt spid="1638"/>
                                        </p:tgtEl>
                                        <p:attrNameLst>
                                          <p:attrName>ppt_x</p:attrName>
                                          <p:attrName>ppt_y</p:attrName>
                                        </p:attrNameLst>
                                      </p:cBhvr>
                                    </p:animMotion>
                                  </p:childTnLst>
                                </p:cTn>
                              </p:par>
                            </p:childTnLst>
                          </p:cTn>
                        </p:par>
                        <p:par>
                          <p:cTn id="123" fill="hold">
                            <p:stCondLst>
                              <p:cond delay="0"/>
                            </p:stCondLst>
                            <p:childTnLst>
                              <p:par>
                                <p:cTn id="124" presetClass="path" nodeType="withEffect" presetSubtype="0" presetID="-1" grpId="26" accel="50000" decel="50000" fill="hold">
                                  <p:stCondLst>
                                    <p:cond delay="0"/>
                                  </p:stCondLst>
                                  <p:childTnLst>
                                    <p:animMotion path="M 0.000000 0.000000 L -0.000167 -0.039552" origin="layout" pathEditMode="relative">
                                      <p:cBhvr>
                                        <p:cTn id="125" dur="1000" fill="hold"/>
                                        <p:tgtEl>
                                          <p:spTgt spid="1639"/>
                                        </p:tgtEl>
                                        <p:attrNameLst>
                                          <p:attrName>ppt_x</p:attrName>
                                          <p:attrName>ppt_y</p:attrName>
                                        </p:attrNameLst>
                                      </p:cBhvr>
                                    </p:animMotion>
                                  </p:childTnLst>
                                </p:cTn>
                              </p:par>
                            </p:childTnLst>
                          </p:cTn>
                        </p:par>
                        <p:par>
                          <p:cTn id="126" fill="hold">
                            <p:stCondLst>
                              <p:cond delay="1000"/>
                            </p:stCondLst>
                            <p:childTnLst>
                              <p:par>
                                <p:cTn id="127" presetClass="exit" nodeType="afterEffect" presetSubtype="0" presetID="1" grpId="28" fill="hold">
                                  <p:stCondLst>
                                    <p:cond delay="0"/>
                                  </p:stCondLst>
                                  <p:iterate type="el" backwards="0">
                                    <p:tmAbs val="0"/>
                                  </p:iterate>
                                  <p:childTnLst>
                                    <p:set>
                                      <p:cBhvr>
                                        <p:cTn id="128" fill="hold">
                                          <p:stCondLst>
                                            <p:cond delay="0"/>
                                          </p:stCondLst>
                                        </p:cTn>
                                        <p:tgtEl>
                                          <p:spTgt spid="1615"/>
                                        </p:tgtEl>
                                        <p:attrNameLst>
                                          <p:attrName>style.visibility</p:attrName>
                                        </p:attrNameLst>
                                      </p:cBhvr>
                                      <p:to>
                                        <p:strVal val="hidden"/>
                                      </p:to>
                                    </p:set>
                                  </p:childTnLst>
                                </p:cTn>
                              </p:par>
                            </p:childTnLst>
                          </p:cTn>
                        </p:par>
                        <p:par>
                          <p:cTn id="129" fill="hold">
                            <p:stCondLst>
                              <p:cond delay="1000"/>
                            </p:stCondLst>
                            <p:childTnLst>
                              <p:par>
                                <p:cTn id="130" presetClass="exit" nodeType="afterEffect" presetSubtype="0" presetID="1" grpId="29" fill="hold">
                                  <p:stCondLst>
                                    <p:cond delay="0"/>
                                  </p:stCondLst>
                                  <p:iterate type="el" backwards="0">
                                    <p:tmAbs val="0"/>
                                  </p:iterate>
                                  <p:childTnLst>
                                    <p:set>
                                      <p:cBhvr>
                                        <p:cTn id="131" fill="hold">
                                          <p:stCondLst>
                                            <p:cond delay="0"/>
                                          </p:stCondLst>
                                        </p:cTn>
                                        <p:tgtEl>
                                          <p:spTgt spid="1617"/>
                                        </p:tgtEl>
                                        <p:attrNameLst>
                                          <p:attrName>style.visibility</p:attrName>
                                        </p:attrNameLst>
                                      </p:cBhvr>
                                      <p:to>
                                        <p:strVal val="hidden"/>
                                      </p:to>
                                    </p:set>
                                  </p:childTnLst>
                                </p:cTn>
                              </p:par>
                            </p:childTnLst>
                          </p:cTn>
                        </p:par>
                        <p:par>
                          <p:cTn id="132" fill="hold">
                            <p:stCondLst>
                              <p:cond delay="1000"/>
                            </p:stCondLst>
                            <p:childTnLst>
                              <p:par>
                                <p:cTn id="133" presetClass="entr" nodeType="afterEffect" presetSubtype="5" presetID="19" grpId="30" fill="hold">
                                  <p:stCondLst>
                                    <p:cond delay="0"/>
                                  </p:stCondLst>
                                  <p:iterate type="el" backwards="0">
                                    <p:tmAbs val="0"/>
                                  </p:iterate>
                                  <p:childTnLst>
                                    <p:set>
                                      <p:cBhvr>
                                        <p:cTn id="134" fill="hold"/>
                                        <p:tgtEl>
                                          <p:spTgt spid="1626"/>
                                        </p:tgtEl>
                                        <p:attrNameLst>
                                          <p:attrName>style.visibility</p:attrName>
                                        </p:attrNameLst>
                                      </p:cBhvr>
                                      <p:to>
                                        <p:strVal val="visible"/>
                                      </p:to>
                                    </p:set>
                                    <p:anim calcmode="lin" valueType="num">
                                      <p:cBhvr>
                                        <p:cTn id="135" dur="800" fill="hold"/>
                                        <p:tgtEl>
                                          <p:spTgt spid="1626"/>
                                        </p:tgtEl>
                                        <p:attrNameLst>
                                          <p:attrName>ppt_w</p:attrName>
                                        </p:attrNameLst>
                                      </p:cBhvr>
                                      <p:tavLst>
                                        <p:tav tm="0">
                                          <p:val>
                                            <p:strVal val="#ppt_w"/>
                                          </p:val>
                                        </p:tav>
                                        <p:tav tm="100000">
                                          <p:val>
                                            <p:strVal val="#ppt_w"/>
                                          </p:val>
                                        </p:tav>
                                      </p:tavLst>
                                    </p:anim>
                                    <p:anim calcmode="lin" valueType="num">
                                      <p:cBhvr>
                                        <p:cTn id="136" dur="800" fill="hold"/>
                                        <p:tgtEl>
                                          <p:spTgt spid="1626"/>
                                        </p:tgtEl>
                                        <p:attrNameLst>
                                          <p:attrName>ppt_h</p:attrName>
                                        </p:attrNameLst>
                                      </p:cBhvr>
                                      <p:tavLst>
                                        <p:tav tm="0" fmla="#ppt_h*sin(2.5*pi*$)">
                                          <p:val>
                                            <p:fltVal val="0"/>
                                          </p:val>
                                        </p:tav>
                                        <p:tav tm="100000">
                                          <p:val>
                                            <p:fltVal val="1"/>
                                          </p:val>
                                        </p:tav>
                                      </p:tavLst>
                                    </p:anim>
                                  </p:childTnLst>
                                </p:cTn>
                              </p:par>
                            </p:childTnLst>
                          </p:cTn>
                        </p:par>
                        <p:par>
                          <p:cTn id="137" fill="hold">
                            <p:stCondLst>
                              <p:cond delay="1800"/>
                            </p:stCondLst>
                            <p:childTnLst>
                              <p:par>
                                <p:cTn id="138" presetClass="entr" nodeType="afterEffect" presetSubtype="5" presetID="19" grpId="31" fill="hold">
                                  <p:stCondLst>
                                    <p:cond delay="0"/>
                                  </p:stCondLst>
                                  <p:iterate type="el" backwards="0">
                                    <p:tmAbs val="0"/>
                                  </p:iterate>
                                  <p:childTnLst>
                                    <p:set>
                                      <p:cBhvr>
                                        <p:cTn id="139" fill="hold"/>
                                        <p:tgtEl>
                                          <p:spTgt spid="1625"/>
                                        </p:tgtEl>
                                        <p:attrNameLst>
                                          <p:attrName>style.visibility</p:attrName>
                                        </p:attrNameLst>
                                      </p:cBhvr>
                                      <p:to>
                                        <p:strVal val="visible"/>
                                      </p:to>
                                    </p:set>
                                    <p:anim calcmode="lin" valueType="num">
                                      <p:cBhvr>
                                        <p:cTn id="140" dur="800" fill="hold"/>
                                        <p:tgtEl>
                                          <p:spTgt spid="1625"/>
                                        </p:tgtEl>
                                        <p:attrNameLst>
                                          <p:attrName>ppt_w</p:attrName>
                                        </p:attrNameLst>
                                      </p:cBhvr>
                                      <p:tavLst>
                                        <p:tav tm="0">
                                          <p:val>
                                            <p:strVal val="#ppt_w"/>
                                          </p:val>
                                        </p:tav>
                                        <p:tav tm="100000">
                                          <p:val>
                                            <p:strVal val="#ppt_w"/>
                                          </p:val>
                                        </p:tav>
                                      </p:tavLst>
                                    </p:anim>
                                    <p:anim calcmode="lin" valueType="num">
                                      <p:cBhvr>
                                        <p:cTn id="141" dur="800" fill="hold"/>
                                        <p:tgtEl>
                                          <p:spTgt spid="1625"/>
                                        </p:tgtEl>
                                        <p:attrNameLst>
                                          <p:attrName>ppt_h</p:attrName>
                                        </p:attrNameLst>
                                      </p:cBhvr>
                                      <p:tavLst>
                                        <p:tav tm="0" fmla="#ppt_h*sin(2.5*pi*$)">
                                          <p:val>
                                            <p:fltVal val="0"/>
                                          </p:val>
                                        </p:tav>
                                        <p:tav tm="100000">
                                          <p:val>
                                            <p:fltVal val="1"/>
                                          </p:val>
                                        </p:tav>
                                      </p:tavLst>
                                    </p:anim>
                                  </p:childTnLst>
                                </p:cTn>
                              </p:par>
                            </p:childTnLst>
                          </p:cTn>
                        </p:par>
                      </p:childTnLst>
                    </p:cTn>
                  </p:par>
                  <p:par>
                    <p:cTn id="142" fill="hold">
                      <p:stCondLst>
                        <p:cond delay="indefinite"/>
                      </p:stCondLst>
                      <p:childTnLst>
                        <p:par>
                          <p:cTn id="143" fill="hold">
                            <p:stCondLst>
                              <p:cond delay="0"/>
                            </p:stCondLst>
                            <p:childTnLst>
                              <p:par>
                                <p:cTn id="144" presetClass="exit" nodeType="clickEffect" presetID="10" grpId="32" fill="hold">
                                  <p:stCondLst>
                                    <p:cond delay="0"/>
                                  </p:stCondLst>
                                  <p:iterate type="el" backwards="0">
                                    <p:tmAbs val="0"/>
                                  </p:iterate>
                                  <p:childTnLst>
                                    <p:animEffect filter="fade" transition="out">
                                      <p:cBhvr>
                                        <p:cTn id="145" dur="1000" fill="hold"/>
                                        <p:tgtEl>
                                          <p:spTgt spid="1638"/>
                                        </p:tgtEl>
                                      </p:cBhvr>
                                    </p:animEffect>
                                    <p:set>
                                      <p:cBhvr>
                                        <p:cTn id="146" fill="hold">
                                          <p:stCondLst>
                                            <p:cond delay="999"/>
                                          </p:stCondLst>
                                        </p:cTn>
                                        <p:tgtEl>
                                          <p:spTgt spid="1638"/>
                                        </p:tgtEl>
                                        <p:attrNameLst>
                                          <p:attrName>style.visibility</p:attrName>
                                        </p:attrNameLst>
                                      </p:cBhvr>
                                      <p:to>
                                        <p:strVal val="hidden"/>
                                      </p:to>
                                    </p:set>
                                  </p:childTnLst>
                                </p:cTn>
                              </p:par>
                            </p:childTnLst>
                          </p:cTn>
                        </p:par>
                        <p:par>
                          <p:cTn id="147" fill="hold">
                            <p:stCondLst>
                              <p:cond delay="1000"/>
                            </p:stCondLst>
                            <p:childTnLst>
                              <p:par>
                                <p:cTn id="148" presetClass="exit" nodeType="afterEffect" presetID="10" grpId="33" fill="hold">
                                  <p:stCondLst>
                                    <p:cond delay="0"/>
                                  </p:stCondLst>
                                  <p:iterate type="el" backwards="0">
                                    <p:tmAbs val="0"/>
                                  </p:iterate>
                                  <p:childTnLst>
                                    <p:animEffect filter="fade" transition="out">
                                      <p:cBhvr>
                                        <p:cTn id="149" dur="1000" fill="hold"/>
                                        <p:tgtEl>
                                          <p:spTgt spid="1639"/>
                                        </p:tgtEl>
                                      </p:cBhvr>
                                    </p:animEffect>
                                    <p:set>
                                      <p:cBhvr>
                                        <p:cTn id="150" fill="hold">
                                          <p:stCondLst>
                                            <p:cond delay="999"/>
                                          </p:stCondLst>
                                        </p:cTn>
                                        <p:tgtEl>
                                          <p:spTgt spid="1639"/>
                                        </p:tgtEl>
                                        <p:attrNameLst>
                                          <p:attrName>style.visibility</p:attrName>
                                        </p:attrNameLst>
                                      </p:cBhvr>
                                      <p:to>
                                        <p:strVal val="hidden"/>
                                      </p:to>
                                    </p:set>
                                  </p:childTnLst>
                                </p:cTn>
                              </p:par>
                            </p:childTnLst>
                          </p:cTn>
                        </p:par>
                        <p:par>
                          <p:cTn id="151" fill="hold">
                            <p:stCondLst>
                              <p:cond delay="0"/>
                            </p:stCondLst>
                            <p:childTnLst>
                              <p:par>
                                <p:cTn id="152" presetClass="emph" nodeType="afterEffect" presetSubtype="0" presetID="35" grpId="35" repeatCount="2000" fill="hold">
                                  <p:stCondLst>
                                    <p:cond delay="0"/>
                                  </p:stCondLst>
                                  <p:childTnLst>
                                    <p:anim calcmode="discrete" valueType="str">
                                      <p:cBhvr>
                                        <p:cTn id="153" dur="600" fill="hold"/>
                                        <p:tgtEl>
                                          <p:spTgt spid="1621"/>
                                        </p:tgtEl>
                                        <p:attrNameLst>
                                          <p:attrName>style.visibility</p:attrName>
                                        </p:attrNameLst>
                                      </p:cBhvr>
                                      <p:tavLst>
                                        <p:tav tm="0">
                                          <p:val>
                                            <p:strVal val="hidden"/>
                                          </p:val>
                                        </p:tav>
                                        <p:tav tm="50000">
                                          <p:val>
                                            <p:strVal val="visible"/>
                                          </p:val>
                                        </p:tav>
                                      </p:tavLst>
                                    </p:anim>
                                  </p:childTnLst>
                                </p:cTn>
                              </p:par>
                            </p:childTnLst>
                          </p:cTn>
                        </p:par>
                      </p:childTnLst>
                    </p:cTn>
                  </p:par>
                  <p:par>
                    <p:cTn id="154" fill="hold">
                      <p:stCondLst>
                        <p:cond delay="indefinite"/>
                      </p:stCondLst>
                      <p:childTnLst>
                        <p:par>
                          <p:cTn id="155" fill="hold">
                            <p:stCondLst>
                              <p:cond delay="0"/>
                            </p:stCondLst>
                            <p:childTnLst>
                              <p:par>
                                <p:cTn id="156" presetClass="entr" nodeType="clickEffect" presetSubtype="16" presetID="23" grpId="36" fill="hold">
                                  <p:stCondLst>
                                    <p:cond delay="0"/>
                                  </p:stCondLst>
                                  <p:iterate type="el" backwards="0">
                                    <p:tmAbs val="0"/>
                                  </p:iterate>
                                  <p:childTnLst>
                                    <p:set>
                                      <p:cBhvr>
                                        <p:cTn id="157" fill="hold"/>
                                        <p:tgtEl>
                                          <p:spTgt spid="1629"/>
                                        </p:tgtEl>
                                        <p:attrNameLst>
                                          <p:attrName>style.visibility</p:attrName>
                                        </p:attrNameLst>
                                      </p:cBhvr>
                                      <p:to>
                                        <p:strVal val="visible"/>
                                      </p:to>
                                    </p:set>
                                    <p:anim calcmode="lin" valueType="num">
                                      <p:cBhvr>
                                        <p:cTn id="158" dur="1000" fill="hold"/>
                                        <p:tgtEl>
                                          <p:spTgt spid="1629"/>
                                        </p:tgtEl>
                                        <p:attrNameLst>
                                          <p:attrName>ppt_w</p:attrName>
                                        </p:attrNameLst>
                                      </p:cBhvr>
                                      <p:tavLst>
                                        <p:tav tm="0">
                                          <p:val>
                                            <p:fltVal val="0"/>
                                          </p:val>
                                        </p:tav>
                                        <p:tav tm="100000">
                                          <p:val>
                                            <p:strVal val="#ppt_w"/>
                                          </p:val>
                                        </p:tav>
                                      </p:tavLst>
                                    </p:anim>
                                    <p:anim calcmode="lin" valueType="num">
                                      <p:cBhvr>
                                        <p:cTn id="159" dur="1000" fill="hold"/>
                                        <p:tgtEl>
                                          <p:spTgt spid="1629"/>
                                        </p:tgtEl>
                                        <p:attrNameLst>
                                          <p:attrName>ppt_h</p:attrName>
                                        </p:attrNameLst>
                                      </p:cBhvr>
                                      <p:tavLst>
                                        <p:tav tm="0">
                                          <p:val>
                                            <p:fltVal val="0"/>
                                          </p:val>
                                        </p:tav>
                                        <p:tav tm="100000">
                                          <p:val>
                                            <p:strVal val="#ppt_h"/>
                                          </p:val>
                                        </p:tav>
                                      </p:tavLst>
                                    </p:anim>
                                  </p:childTnLst>
                                </p:cTn>
                              </p:par>
                            </p:childTnLst>
                          </p:cTn>
                        </p:par>
                        <p:par>
                          <p:cTn id="160" fill="hold">
                            <p:stCondLst>
                              <p:cond delay="1000"/>
                            </p:stCondLst>
                            <p:childTnLst>
                              <p:par>
                                <p:cTn id="161" presetClass="entr" nodeType="afterEffect" presetID="9" grpId="37" fill="hold">
                                  <p:stCondLst>
                                    <p:cond delay="0"/>
                                  </p:stCondLst>
                                  <p:iterate type="el" backwards="0">
                                    <p:tmAbs val="0"/>
                                  </p:iterate>
                                  <p:childTnLst>
                                    <p:set>
                                      <p:cBhvr>
                                        <p:cTn id="162" fill="hold"/>
                                        <p:tgtEl>
                                          <p:spTgt spid="1630"/>
                                        </p:tgtEl>
                                        <p:attrNameLst>
                                          <p:attrName>style.visibility</p:attrName>
                                        </p:attrNameLst>
                                      </p:cBhvr>
                                      <p:to>
                                        <p:strVal val="visible"/>
                                      </p:to>
                                    </p:set>
                                    <p:animEffect filter="dissolve" transition="in">
                                      <p:cBhvr>
                                        <p:cTn id="163" dur="1000"/>
                                        <p:tgtEl>
                                          <p:spTgt spid="1630"/>
                                        </p:tgtEl>
                                      </p:cBhvr>
                                    </p:animEffect>
                                  </p:childTnLst>
                                </p:cTn>
                              </p:par>
                            </p:childTnLst>
                          </p:cTn>
                        </p:par>
                        <p:par>
                          <p:cTn id="164" fill="hold">
                            <p:stCondLst>
                              <p:cond delay="2000"/>
                            </p:stCondLst>
                            <p:childTnLst>
                              <p:par>
                                <p:cTn id="165" presetClass="entr" nodeType="afterEffect" presetID="9" grpId="38" fill="hold">
                                  <p:stCondLst>
                                    <p:cond delay="0"/>
                                  </p:stCondLst>
                                  <p:iterate type="el" backwards="0">
                                    <p:tmAbs val="0"/>
                                  </p:iterate>
                                  <p:childTnLst>
                                    <p:set>
                                      <p:cBhvr>
                                        <p:cTn id="166" fill="hold"/>
                                        <p:tgtEl>
                                          <p:spTgt spid="1631"/>
                                        </p:tgtEl>
                                        <p:attrNameLst>
                                          <p:attrName>style.visibility</p:attrName>
                                        </p:attrNameLst>
                                      </p:cBhvr>
                                      <p:to>
                                        <p:strVal val="visible"/>
                                      </p:to>
                                    </p:set>
                                    <p:animEffect filter="dissolve" transition="in">
                                      <p:cBhvr>
                                        <p:cTn id="167" dur="1000"/>
                                        <p:tgtEl>
                                          <p:spTgt spid="1631"/>
                                        </p:tgtEl>
                                      </p:cBhvr>
                                    </p:animEffect>
                                  </p:childTnLst>
                                </p:cTn>
                              </p:par>
                            </p:childTnLst>
                          </p:cTn>
                        </p:par>
                        <p:par>
                          <p:cTn id="168" fill="hold">
                            <p:stCondLst>
                              <p:cond delay="3000"/>
                            </p:stCondLst>
                            <p:childTnLst>
                              <p:par>
                                <p:cTn id="169" presetClass="entr" nodeType="afterEffect" presetSubtype="5" presetID="19" grpId="39" fill="hold">
                                  <p:stCondLst>
                                    <p:cond delay="0"/>
                                  </p:stCondLst>
                                  <p:iterate type="el" backwards="0">
                                    <p:tmAbs val="0"/>
                                  </p:iterate>
                                  <p:childTnLst>
                                    <p:set>
                                      <p:cBhvr>
                                        <p:cTn id="170" fill="hold"/>
                                        <p:tgtEl>
                                          <p:spTgt spid="1632"/>
                                        </p:tgtEl>
                                        <p:attrNameLst>
                                          <p:attrName>style.visibility</p:attrName>
                                        </p:attrNameLst>
                                      </p:cBhvr>
                                      <p:to>
                                        <p:strVal val="visible"/>
                                      </p:to>
                                    </p:set>
                                    <p:anim calcmode="lin" valueType="num">
                                      <p:cBhvr>
                                        <p:cTn id="171" dur="800" fill="hold"/>
                                        <p:tgtEl>
                                          <p:spTgt spid="1632"/>
                                        </p:tgtEl>
                                        <p:attrNameLst>
                                          <p:attrName>ppt_w</p:attrName>
                                        </p:attrNameLst>
                                      </p:cBhvr>
                                      <p:tavLst>
                                        <p:tav tm="0">
                                          <p:val>
                                            <p:strVal val="#ppt_w"/>
                                          </p:val>
                                        </p:tav>
                                        <p:tav tm="100000">
                                          <p:val>
                                            <p:strVal val="#ppt_w"/>
                                          </p:val>
                                        </p:tav>
                                      </p:tavLst>
                                    </p:anim>
                                    <p:anim calcmode="lin" valueType="num">
                                      <p:cBhvr>
                                        <p:cTn id="172" dur="800" fill="hold"/>
                                        <p:tgtEl>
                                          <p:spTgt spid="1632"/>
                                        </p:tgtEl>
                                        <p:attrNameLst>
                                          <p:attrName>ppt_h</p:attrName>
                                        </p:attrNameLst>
                                      </p:cBhvr>
                                      <p:tavLst>
                                        <p:tav tm="0" fmla="#ppt_h*sin(2.5*pi*$)">
                                          <p:val>
                                            <p:fltVal val="0"/>
                                          </p:val>
                                        </p:tav>
                                        <p:tav tm="100000">
                                          <p:val>
                                            <p:fltVal val="1"/>
                                          </p:val>
                                        </p:tav>
                                      </p:tavLst>
                                    </p:anim>
                                  </p:childTnLst>
                                </p:cTn>
                              </p:par>
                            </p:childTnLst>
                          </p:cTn>
                        </p:par>
                        <p:par>
                          <p:cTn id="173" fill="hold">
                            <p:stCondLst>
                              <p:cond delay="3800"/>
                            </p:stCondLst>
                            <p:childTnLst>
                              <p:par>
                                <p:cTn id="174" presetClass="entr" nodeType="afterEffect" presetSubtype="32" presetID="23" grpId="40" fill="hold">
                                  <p:stCondLst>
                                    <p:cond delay="0"/>
                                  </p:stCondLst>
                                  <p:iterate type="el" backwards="0">
                                    <p:tmAbs val="0"/>
                                  </p:iterate>
                                  <p:childTnLst>
                                    <p:set>
                                      <p:cBhvr>
                                        <p:cTn id="175" fill="hold"/>
                                        <p:tgtEl>
                                          <p:spTgt spid="1633"/>
                                        </p:tgtEl>
                                        <p:attrNameLst>
                                          <p:attrName>style.visibility</p:attrName>
                                        </p:attrNameLst>
                                      </p:cBhvr>
                                      <p:to>
                                        <p:strVal val="visible"/>
                                      </p:to>
                                    </p:set>
                                    <p:anim calcmode="lin" valueType="num">
                                      <p:cBhvr>
                                        <p:cTn id="176" dur="800" fill="hold"/>
                                        <p:tgtEl>
                                          <p:spTgt spid="1633"/>
                                        </p:tgtEl>
                                        <p:attrNameLst>
                                          <p:attrName>ppt_w</p:attrName>
                                        </p:attrNameLst>
                                      </p:cBhvr>
                                      <p:tavLst>
                                        <p:tav tm="0">
                                          <p:val>
                                            <p:strVal val="4*#ppt_w"/>
                                          </p:val>
                                        </p:tav>
                                        <p:tav tm="100000">
                                          <p:val>
                                            <p:strVal val="#ppt_w"/>
                                          </p:val>
                                        </p:tav>
                                      </p:tavLst>
                                    </p:anim>
                                    <p:anim calcmode="lin" valueType="num">
                                      <p:cBhvr>
                                        <p:cTn id="177" dur="800" fill="hold"/>
                                        <p:tgtEl>
                                          <p:spTgt spid="1633"/>
                                        </p:tgtEl>
                                        <p:attrNameLst>
                                          <p:attrName>ppt_h</p:attrName>
                                        </p:attrNameLst>
                                      </p:cBhvr>
                                      <p:tavLst>
                                        <p:tav tm="0">
                                          <p:val>
                                            <p:strVal val="4*#ppt_h"/>
                                          </p:val>
                                        </p:tav>
                                        <p:tav tm="100000">
                                          <p:val>
                                            <p:strVal val="#ppt_h"/>
                                          </p:val>
                                        </p:tav>
                                      </p:tavLst>
                                    </p:anim>
                                  </p:childTnLst>
                                </p:cTn>
                              </p:par>
                            </p:childTnLst>
                          </p:cTn>
                        </p:par>
                        <p:par>
                          <p:cTn id="178" fill="hold">
                            <p:stCondLst>
                              <p:cond delay="4600"/>
                            </p:stCondLst>
                            <p:childTnLst>
                              <p:par>
                                <p:cTn id="179" presetClass="entr" nodeType="afterEffect" presetID="9" grpId="41" fill="hold">
                                  <p:stCondLst>
                                    <p:cond delay="0"/>
                                  </p:stCondLst>
                                  <p:iterate type="el" backwards="0">
                                    <p:tmAbs val="0"/>
                                  </p:iterate>
                                  <p:childTnLst>
                                    <p:set>
                                      <p:cBhvr>
                                        <p:cTn id="180" fill="hold"/>
                                        <p:tgtEl>
                                          <p:spTgt spid="1634"/>
                                        </p:tgtEl>
                                        <p:attrNameLst>
                                          <p:attrName>style.visibility</p:attrName>
                                        </p:attrNameLst>
                                      </p:cBhvr>
                                      <p:to>
                                        <p:strVal val="visible"/>
                                      </p:to>
                                    </p:set>
                                    <p:animEffect filter="dissolve" transition="in">
                                      <p:cBhvr>
                                        <p:cTn id="181" dur="1000"/>
                                        <p:tgtEl>
                                          <p:spTgt spid="16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12" grpId="3"/>
      <p:bldP build="whole" bldLvl="1" animBg="1" rev="0" advAuto="0" spid="1625" grpId="31"/>
      <p:bldP build="whole" bldLvl="1" animBg="1" rev="0" advAuto="0" spid="1618" grpId="14"/>
      <p:bldP build="whole" bldLvl="1" animBg="1" rev="0" advAuto="0" spid="1639" grpId="22"/>
      <p:bldP build="whole" bldLvl="1" animBg="1" rev="0" advAuto="0" spid="1628" grpId="6"/>
      <p:bldP build="whole" bldLvl="1" animBg="1" rev="0" advAuto="0" spid="1638" grpId="32"/>
      <p:bldP build="whole" bldLvl="1" animBg="1" rev="0" advAuto="0" spid="1621" grpId="35"/>
      <p:bldP build="whole" bldLvl="1" animBg="1" rev="0" advAuto="0" spid="1617" grpId="29"/>
      <p:bldP build="whole" bldLvl="1" animBg="1" rev="0" advAuto="0" spid="1630" grpId="37"/>
      <p:bldP build="whole" bldLvl="1" animBg="1" rev="0" advAuto="0" spid="1626" grpId="30"/>
      <p:bldP build="whole" bldLvl="1" animBg="1" rev="0" advAuto="0" spid="1613" grpId="4"/>
      <p:bldP build="whole" bldLvl="1" animBg="1" rev="0" advAuto="0" spid="1619" grpId="16"/>
      <p:bldP build="whole" bldLvl="1" animBg="1" rev="0" advAuto="0" spid="1639" grpId="33"/>
      <p:bldP build="whole" bldLvl="1" animBg="1" rev="0" advAuto="0" spid="1631" grpId="38"/>
      <p:bldP build="whole" bldLvl="1" animBg="1" rev="0" advAuto="0" spid="1620" grpId="15"/>
      <p:bldP build="whole" bldLvl="1" animBg="1" rev="0" advAuto="0" spid="1614" grpId="8"/>
      <p:bldP build="whole" bldLvl="1" animBg="1" rev="0" advAuto="0" spid="1622" grpId="12"/>
      <p:bldP build="whole" bldLvl="1" animBg="1" rev="0" advAuto="0" spid="1632" grpId="39"/>
      <p:bldP build="whole" bldLvl="1" animBg="1" rev="0" advAuto="0" spid="1615" grpId="9"/>
      <p:bldP build="whole" bldLvl="1" animBg="1" rev="0" advAuto="0" spid="1635" grpId="18"/>
      <p:bldP build="whole" bldLvl="1" animBg="1" rev="0" advAuto="0" spid="1623" grpId="13"/>
      <p:bldP build="whole" bldLvl="1" animBg="1" rev="0" advAuto="0" spid="1633" grpId="40"/>
      <p:bldP build="whole" bldLvl="1" animBg="1" rev="0" advAuto="0" spid="1624" grpId="7"/>
      <p:bldP build="whole" bldLvl="1" animBg="1" rev="0" advAuto="0" spid="1610" grpId="1"/>
      <p:bldP build="whole" bldLvl="1" animBg="1" rev="0" advAuto="0" spid="1616" grpId="10"/>
      <p:bldP build="whole" bldLvl="1" animBg="1" rev="0" advAuto="0" spid="1636" grpId="19"/>
      <p:bldP build="whole" bldLvl="1" animBg="1" rev="0" advAuto="0" spid="1636" grpId="23"/>
      <p:bldP build="whole" bldLvl="1" animBg="1" rev="0" advAuto="0" spid="1634" grpId="41"/>
      <p:bldP build="whole" bldLvl="1" animBg="1" rev="0" advAuto="0" spid="1615" grpId="28"/>
      <p:bldP build="whole" bldLvl="1" animBg="1" rev="0" advAuto="0" spid="1637" grpId="20"/>
      <p:bldP build="whole" bldLvl="1" animBg="1" rev="0" advAuto="0" spid="1621" grpId="17"/>
      <p:bldP build="whole" bldLvl="1" animBg="1" rev="0" advAuto="0" spid="1637" grpId="24"/>
      <p:bldP build="whole" bldLvl="1" animBg="1" rev="0" advAuto="0" spid="1611" grpId="2"/>
      <p:bldP build="whole" bldLvl="1" animBg="1" rev="0" advAuto="0" spid="1617" grpId="11"/>
      <p:bldP build="whole" bldLvl="1" animBg="1" rev="0" advAuto="0" spid="1638" grpId="21"/>
      <p:bldP build="whole" bldLvl="1" animBg="1" rev="0" advAuto="0" spid="1627" grpId="5"/>
      <p:bldP build="whole" bldLvl="1" animBg="1" rev="0" advAuto="0" spid="1629" grpId="36"/>
    </p:bld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641" name="Rounded Rectangle"/>
          <p:cNvSpPr/>
          <p:nvPr/>
        </p:nvSpPr>
        <p:spPr>
          <a:xfrm>
            <a:off x="2535704" y="1971499"/>
            <a:ext cx="19312592" cy="9773002"/>
          </a:xfrm>
          <a:prstGeom prst="roundRect">
            <a:avLst>
              <a:gd name="adj" fmla="val 4504"/>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42" name="In Concurrency Control of databases and…"/>
          <p:cNvSpPr txBox="1"/>
          <p:nvPr/>
        </p:nvSpPr>
        <p:spPr>
          <a:xfrm>
            <a:off x="3617214" y="2971800"/>
            <a:ext cx="17149573" cy="726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0"/>
              </a:spcBef>
              <a:defRPr b="0" sz="6900">
                <a:solidFill>
                  <a:srgbClr val="0D0D0D"/>
                </a:solidFill>
                <a:latin typeface="Avenir Next Medium"/>
                <a:ea typeface="Avenir Next Medium"/>
                <a:cs typeface="Avenir Next Medium"/>
                <a:sym typeface="Avenir Next Medium"/>
              </a:defRPr>
            </a:pPr>
            <a:r>
              <a:t>In </a:t>
            </a:r>
            <a:r>
              <a:rPr b="1">
                <a:latin typeface="Avenir Next Regular"/>
                <a:ea typeface="Avenir Next Regular"/>
                <a:cs typeface="Avenir Next Regular"/>
                <a:sym typeface="Avenir Next Regular"/>
              </a:rPr>
              <a:t>Concurrency Control </a:t>
            </a:r>
            <a:r>
              <a:t>of </a:t>
            </a:r>
            <a:r>
              <a:rPr b="1">
                <a:latin typeface="Avenir Next Regular"/>
                <a:ea typeface="Avenir Next Regular"/>
                <a:cs typeface="Avenir Next Regular"/>
                <a:sym typeface="Avenir Next Regular"/>
              </a:rPr>
              <a:t>databases</a:t>
            </a:r>
            <a:r>
              <a:t> and</a:t>
            </a:r>
          </a:p>
          <a:p>
            <a:pPr>
              <a:spcBef>
                <a:spcPts val="0"/>
              </a:spcBef>
              <a:defRPr b="0" sz="6900">
                <a:solidFill>
                  <a:srgbClr val="0D0D0D"/>
                </a:solidFill>
                <a:latin typeface="Avenir Next Medium"/>
                <a:ea typeface="Avenir Next Medium"/>
                <a:cs typeface="Avenir Next Medium"/>
                <a:sym typeface="Avenir Next Medium"/>
              </a:defRPr>
            </a:pPr>
            <a:r>
              <a:t>various </a:t>
            </a:r>
            <a:r>
              <a:rPr b="1">
                <a:latin typeface="Avenir Next Regular"/>
                <a:ea typeface="Avenir Next Regular"/>
                <a:cs typeface="Avenir Next Regular"/>
                <a:sym typeface="Avenir Next Regular"/>
              </a:rPr>
              <a:t>transactional applications</a:t>
            </a:r>
            <a:r>
              <a:t>,</a:t>
            </a:r>
          </a:p>
          <a:p>
            <a:pPr>
              <a:spcBef>
                <a:spcPts val="0"/>
              </a:spcBef>
              <a:defRPr b="0" sz="6900">
                <a:solidFill>
                  <a:srgbClr val="0D0D0D"/>
                </a:solidFill>
                <a:latin typeface="Avenir Next Medium"/>
                <a:ea typeface="Avenir Next Medium"/>
                <a:cs typeface="Avenir Next Medium"/>
                <a:sym typeface="Avenir Next Medium"/>
              </a:defRPr>
            </a:pPr>
            <a:r>
              <a:t>a transaction schedule is </a:t>
            </a:r>
            <a:r>
              <a:rPr b="1">
                <a:latin typeface="Avenir Next Regular"/>
                <a:ea typeface="Avenir Next Regular"/>
                <a:cs typeface="Avenir Next Regular"/>
                <a:sym typeface="Avenir Next Regular"/>
              </a:rPr>
              <a:t>Serializable</a:t>
            </a:r>
            <a:r>
              <a:t> if its</a:t>
            </a:r>
          </a:p>
          <a:p>
            <a:pPr>
              <a:spcBef>
                <a:spcPts val="0"/>
              </a:spcBef>
              <a:defRPr b="0" sz="6900">
                <a:solidFill>
                  <a:srgbClr val="0D0D0D"/>
                </a:solidFill>
                <a:latin typeface="Avenir Next Medium"/>
                <a:ea typeface="Avenir Next Medium"/>
                <a:cs typeface="Avenir Next Medium"/>
                <a:sym typeface="Avenir Next Medium"/>
              </a:defRPr>
            </a:pPr>
            <a:r>
              <a:rPr b="1">
                <a:latin typeface="Avenir Next Regular"/>
                <a:ea typeface="Avenir Next Regular"/>
                <a:cs typeface="Avenir Next Regular"/>
                <a:sym typeface="Avenir Next Regular"/>
              </a:rPr>
              <a:t>outcome</a:t>
            </a:r>
            <a:r>
              <a:t> is </a:t>
            </a:r>
            <a:r>
              <a:rPr b="1">
                <a:latin typeface="Avenir Next Regular"/>
                <a:ea typeface="Avenir Next Regular"/>
                <a:cs typeface="Avenir Next Regular"/>
                <a:sym typeface="Avenir Next Regular"/>
              </a:rPr>
              <a:t>equal</a:t>
            </a:r>
            <a:r>
              <a:t> to the outcome of its</a:t>
            </a:r>
          </a:p>
          <a:p>
            <a:pPr>
              <a:spcBef>
                <a:spcPts val="0"/>
              </a:spcBef>
              <a:defRPr b="0" sz="6900">
                <a:solidFill>
                  <a:srgbClr val="0D0D0D"/>
                </a:solidFill>
                <a:latin typeface="Avenir Next Medium"/>
                <a:ea typeface="Avenir Next Medium"/>
                <a:cs typeface="Avenir Next Medium"/>
                <a:sym typeface="Avenir Next Medium"/>
              </a:defRPr>
            </a:pPr>
            <a:r>
              <a:t>transactions </a:t>
            </a:r>
            <a:r>
              <a:rPr b="1">
                <a:latin typeface="Avenir Next Regular"/>
                <a:ea typeface="Avenir Next Regular"/>
                <a:cs typeface="Avenir Next Regular"/>
                <a:sym typeface="Avenir Next Regular"/>
              </a:rPr>
              <a:t>executed serially</a:t>
            </a:r>
            <a:r>
              <a:t>,</a:t>
            </a:r>
          </a:p>
          <a:p>
            <a:pPr>
              <a:spcBef>
                <a:spcPts val="0"/>
              </a:spcBef>
              <a:defRPr b="0" sz="6900">
                <a:solidFill>
                  <a:srgbClr val="0D0D0D"/>
                </a:solidFill>
                <a:latin typeface="Avenir Next Medium"/>
                <a:ea typeface="Avenir Next Medium"/>
                <a:cs typeface="Avenir Next Medium"/>
                <a:sym typeface="Avenir Next Medium"/>
              </a:defRPr>
            </a:pPr>
            <a:r>
              <a:t>without overlapping in time.</a:t>
            </a:r>
          </a:p>
        </p:txBody>
      </p:sp>
      <p:pic>
        <p:nvPicPr>
          <p:cNvPr id="1643" name="quote (1).png" descr="quote (1).png"/>
          <p:cNvPicPr>
            <a:picLocks noChangeAspect="1"/>
          </p:cNvPicPr>
          <p:nvPr/>
        </p:nvPicPr>
        <p:blipFill>
          <a:blip r:embed="rId3">
            <a:extLst/>
          </a:blip>
          <a:stretch>
            <a:fillRect/>
          </a:stretch>
        </p:blipFill>
        <p:spPr>
          <a:xfrm>
            <a:off x="18638583" y="9183374"/>
            <a:ext cx="2389101" cy="2389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641"/>
                                        </p:tgtEl>
                                        <p:attrNameLst>
                                          <p:attrName>style.visibility</p:attrName>
                                        </p:attrNameLst>
                                      </p:cBhvr>
                                      <p:to>
                                        <p:strVal val="visible"/>
                                      </p:to>
                                    </p:set>
                                    <p:anim calcmode="lin" valueType="num">
                                      <p:cBhvr>
                                        <p:cTn id="7" dur="800" fill="hold"/>
                                        <p:tgtEl>
                                          <p:spTgt spid="1641"/>
                                        </p:tgtEl>
                                        <p:attrNameLst>
                                          <p:attrName>ppt_w</p:attrName>
                                        </p:attrNameLst>
                                      </p:cBhvr>
                                      <p:tavLst>
                                        <p:tav tm="0">
                                          <p:val>
                                            <p:fltVal val="0"/>
                                          </p:val>
                                        </p:tav>
                                        <p:tav tm="100000">
                                          <p:val>
                                            <p:strVal val="#ppt_w"/>
                                          </p:val>
                                        </p:tav>
                                      </p:tavLst>
                                    </p:anim>
                                    <p:anim calcmode="lin" valueType="num">
                                      <p:cBhvr>
                                        <p:cTn id="8" dur="800" fill="hold"/>
                                        <p:tgtEl>
                                          <p:spTgt spid="1641"/>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0" presetID="1" grpId="2" fill="hold">
                                  <p:stCondLst>
                                    <p:cond delay="0"/>
                                  </p:stCondLst>
                                  <p:iterate type="lt" backwards="0">
                                    <p:tmAbs val="100"/>
                                  </p:iterate>
                                  <p:childTnLst>
                                    <p:set>
                                      <p:cBhvr>
                                        <p:cTn id="11" fill="hold"/>
                                        <p:tgtEl>
                                          <p:spTgt spid="1642"/>
                                        </p:tgtEl>
                                        <p:attrNameLst>
                                          <p:attrName>style.visibility</p:attrName>
                                        </p:attrNameLst>
                                      </p:cBhvr>
                                      <p:to>
                                        <p:strVal val="visible"/>
                                      </p:to>
                                    </p:set>
                                  </p:childTnLst>
                                </p:cTn>
                              </p:par>
                            </p:childTnLst>
                          </p:cTn>
                        </p:par>
                        <p:par>
                          <p:cTn id="12" fill="hold">
                            <p:stCondLst>
                              <p:cond delay="800"/>
                            </p:stCondLst>
                            <p:childTnLst>
                              <p:par>
                                <p:cTn id="13" presetClass="entr" nodeType="afterEffect" presetSubtype="16" presetID="23" grpId="3" fill="hold">
                                  <p:stCondLst>
                                    <p:cond delay="0"/>
                                  </p:stCondLst>
                                  <p:iterate type="el" backwards="0">
                                    <p:tmAbs val="0"/>
                                  </p:iterate>
                                  <p:childTnLst>
                                    <p:set>
                                      <p:cBhvr>
                                        <p:cTn id="14" fill="hold"/>
                                        <p:tgtEl>
                                          <p:spTgt spid="1643"/>
                                        </p:tgtEl>
                                        <p:attrNameLst>
                                          <p:attrName>style.visibility</p:attrName>
                                        </p:attrNameLst>
                                      </p:cBhvr>
                                      <p:to>
                                        <p:strVal val="visible"/>
                                      </p:to>
                                    </p:set>
                                    <p:anim calcmode="lin" valueType="num">
                                      <p:cBhvr>
                                        <p:cTn id="15" dur="800" fill="hold"/>
                                        <p:tgtEl>
                                          <p:spTgt spid="1643"/>
                                        </p:tgtEl>
                                        <p:attrNameLst>
                                          <p:attrName>ppt_w</p:attrName>
                                        </p:attrNameLst>
                                      </p:cBhvr>
                                      <p:tavLst>
                                        <p:tav tm="0">
                                          <p:val>
                                            <p:fltVal val="0"/>
                                          </p:val>
                                        </p:tav>
                                        <p:tav tm="100000">
                                          <p:val>
                                            <p:strVal val="#ppt_w"/>
                                          </p:val>
                                        </p:tav>
                                      </p:tavLst>
                                    </p:anim>
                                    <p:anim calcmode="lin" valueType="num">
                                      <p:cBhvr>
                                        <p:cTn id="16" dur="800" fill="hold"/>
                                        <p:tgtEl>
                                          <p:spTgt spid="16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41" grpId="1"/>
      <p:bldP build="whole" bldLvl="1" animBg="1" rev="0" advAuto="0" spid="1642" grpId="2"/>
      <p:bldP build="whole" bldLvl="1" animBg="1" rev="0" advAuto="0" spid="1643" grpId="3"/>
    </p:bldLst>
  </p:timing>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645" name="SCHEDULING"/>
          <p:cNvSpPr txBox="1"/>
          <p:nvPr/>
        </p:nvSpPr>
        <p:spPr>
          <a:xfrm>
            <a:off x="8296592" y="503253"/>
            <a:ext cx="7790816"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SCHEDULING</a:t>
            </a:r>
          </a:p>
        </p:txBody>
      </p:sp>
      <p:sp>
        <p:nvSpPr>
          <p:cNvPr id="1646" name="Rounded Rectangle"/>
          <p:cNvSpPr/>
          <p:nvPr/>
        </p:nvSpPr>
        <p:spPr>
          <a:xfrm>
            <a:off x="2005940" y="5769831"/>
            <a:ext cx="1824418" cy="4286871"/>
          </a:xfrm>
          <a:prstGeom prst="roundRect">
            <a:avLst>
              <a:gd name="adj" fmla="val 10442"/>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47" name="Rounded Rectangle"/>
          <p:cNvSpPr/>
          <p:nvPr/>
        </p:nvSpPr>
        <p:spPr>
          <a:xfrm>
            <a:off x="2288349" y="6094221"/>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48" name="T1"/>
          <p:cNvSpPr txBox="1"/>
          <p:nvPr/>
        </p:nvSpPr>
        <p:spPr>
          <a:xfrm>
            <a:off x="2572073" y="4988679"/>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T1</a:t>
            </a:r>
          </a:p>
        </p:txBody>
      </p:sp>
      <p:sp>
        <p:nvSpPr>
          <p:cNvPr id="1649" name="R"/>
          <p:cNvSpPr txBox="1"/>
          <p:nvPr/>
        </p:nvSpPr>
        <p:spPr>
          <a:xfrm>
            <a:off x="2747651" y="6237676"/>
            <a:ext cx="3409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R</a:t>
            </a:r>
          </a:p>
        </p:txBody>
      </p:sp>
      <p:sp>
        <p:nvSpPr>
          <p:cNvPr id="1650" name="Rounded Rectangle"/>
          <p:cNvSpPr/>
          <p:nvPr/>
        </p:nvSpPr>
        <p:spPr>
          <a:xfrm>
            <a:off x="2288349" y="7033482"/>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51" name="W"/>
          <p:cNvSpPr txBox="1"/>
          <p:nvPr/>
        </p:nvSpPr>
        <p:spPr>
          <a:xfrm>
            <a:off x="2690025" y="7176936"/>
            <a:ext cx="4562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W</a:t>
            </a:r>
          </a:p>
        </p:txBody>
      </p:sp>
      <p:sp>
        <p:nvSpPr>
          <p:cNvPr id="1652" name="Rounded Rectangle"/>
          <p:cNvSpPr/>
          <p:nvPr/>
        </p:nvSpPr>
        <p:spPr>
          <a:xfrm>
            <a:off x="2288349" y="7972742"/>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53" name="R"/>
          <p:cNvSpPr txBox="1"/>
          <p:nvPr/>
        </p:nvSpPr>
        <p:spPr>
          <a:xfrm>
            <a:off x="2747651" y="8116196"/>
            <a:ext cx="3409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R</a:t>
            </a:r>
          </a:p>
        </p:txBody>
      </p:sp>
      <p:sp>
        <p:nvSpPr>
          <p:cNvPr id="1654" name="Rounded Rectangle"/>
          <p:cNvSpPr/>
          <p:nvPr/>
        </p:nvSpPr>
        <p:spPr>
          <a:xfrm>
            <a:off x="2288349" y="8912002"/>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55" name="W"/>
          <p:cNvSpPr txBox="1"/>
          <p:nvPr/>
        </p:nvSpPr>
        <p:spPr>
          <a:xfrm>
            <a:off x="2690025" y="9055456"/>
            <a:ext cx="4562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W</a:t>
            </a:r>
          </a:p>
        </p:txBody>
      </p:sp>
      <p:sp>
        <p:nvSpPr>
          <p:cNvPr id="1656" name="Line"/>
          <p:cNvSpPr/>
          <p:nvPr/>
        </p:nvSpPr>
        <p:spPr>
          <a:xfrm>
            <a:off x="1091933" y="6504376"/>
            <a:ext cx="790818" cy="1"/>
          </a:xfrm>
          <a:prstGeom prst="line">
            <a:avLst/>
          </a:prstGeom>
          <a:ln w="63500">
            <a:solidFill>
              <a:srgbClr val="E91E63"/>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657" name="Rounded Rectangle"/>
          <p:cNvSpPr/>
          <p:nvPr/>
        </p:nvSpPr>
        <p:spPr>
          <a:xfrm>
            <a:off x="5079726" y="5769831"/>
            <a:ext cx="1824419" cy="4286871"/>
          </a:xfrm>
          <a:prstGeom prst="roundRect">
            <a:avLst>
              <a:gd name="adj" fmla="val 10442"/>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58" name="Rounded Rectangle"/>
          <p:cNvSpPr/>
          <p:nvPr/>
        </p:nvSpPr>
        <p:spPr>
          <a:xfrm>
            <a:off x="5362136" y="6094221"/>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59" name="T2"/>
          <p:cNvSpPr txBox="1"/>
          <p:nvPr/>
        </p:nvSpPr>
        <p:spPr>
          <a:xfrm>
            <a:off x="5645860" y="4988679"/>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T2</a:t>
            </a:r>
          </a:p>
        </p:txBody>
      </p:sp>
      <p:sp>
        <p:nvSpPr>
          <p:cNvPr id="1660" name="R"/>
          <p:cNvSpPr txBox="1"/>
          <p:nvPr/>
        </p:nvSpPr>
        <p:spPr>
          <a:xfrm>
            <a:off x="5821437" y="6237676"/>
            <a:ext cx="3409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R</a:t>
            </a:r>
          </a:p>
        </p:txBody>
      </p:sp>
      <p:sp>
        <p:nvSpPr>
          <p:cNvPr id="1661" name="Rounded Rectangle"/>
          <p:cNvSpPr/>
          <p:nvPr/>
        </p:nvSpPr>
        <p:spPr>
          <a:xfrm>
            <a:off x="5362136" y="7033482"/>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62" name="W"/>
          <p:cNvSpPr txBox="1"/>
          <p:nvPr/>
        </p:nvSpPr>
        <p:spPr>
          <a:xfrm>
            <a:off x="5763811" y="7176936"/>
            <a:ext cx="45624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W</a:t>
            </a:r>
          </a:p>
        </p:txBody>
      </p:sp>
      <p:sp>
        <p:nvSpPr>
          <p:cNvPr id="1663" name="Rounded Rectangle"/>
          <p:cNvSpPr/>
          <p:nvPr/>
        </p:nvSpPr>
        <p:spPr>
          <a:xfrm>
            <a:off x="5362136" y="7972742"/>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64" name="W"/>
          <p:cNvSpPr txBox="1"/>
          <p:nvPr/>
        </p:nvSpPr>
        <p:spPr>
          <a:xfrm>
            <a:off x="5763811" y="8116196"/>
            <a:ext cx="45624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W</a:t>
            </a:r>
          </a:p>
        </p:txBody>
      </p:sp>
      <p:sp>
        <p:nvSpPr>
          <p:cNvPr id="1665" name="Rounded Rectangle"/>
          <p:cNvSpPr/>
          <p:nvPr/>
        </p:nvSpPr>
        <p:spPr>
          <a:xfrm>
            <a:off x="5362136" y="8912002"/>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66" name="R"/>
          <p:cNvSpPr txBox="1"/>
          <p:nvPr/>
        </p:nvSpPr>
        <p:spPr>
          <a:xfrm>
            <a:off x="5821437" y="9055456"/>
            <a:ext cx="3409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R</a:t>
            </a:r>
          </a:p>
        </p:txBody>
      </p:sp>
      <p:sp>
        <p:nvSpPr>
          <p:cNvPr id="1667" name="Line"/>
          <p:cNvSpPr/>
          <p:nvPr/>
        </p:nvSpPr>
        <p:spPr>
          <a:xfrm>
            <a:off x="4165720" y="6504376"/>
            <a:ext cx="790818" cy="1"/>
          </a:xfrm>
          <a:prstGeom prst="line">
            <a:avLst/>
          </a:prstGeom>
          <a:ln w="63500">
            <a:solidFill>
              <a:srgbClr val="E91E63"/>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668" name="Non-Serial Schedule"/>
          <p:cNvSpPr txBox="1"/>
          <p:nvPr/>
        </p:nvSpPr>
        <p:spPr>
          <a:xfrm>
            <a:off x="16951868" y="4946955"/>
            <a:ext cx="474910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Non-Serial Schedule</a:t>
            </a:r>
          </a:p>
        </p:txBody>
      </p:sp>
      <p:sp>
        <p:nvSpPr>
          <p:cNvPr id="1669" name="Rounded Rectangle"/>
          <p:cNvSpPr/>
          <p:nvPr/>
        </p:nvSpPr>
        <p:spPr>
          <a:xfrm>
            <a:off x="12285109" y="5710450"/>
            <a:ext cx="1824419" cy="2369005"/>
          </a:xfrm>
          <a:prstGeom prst="roundRect">
            <a:avLst>
              <a:gd name="adj" fmla="val 10442"/>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70" name="Rounded Rectangle"/>
          <p:cNvSpPr/>
          <p:nvPr/>
        </p:nvSpPr>
        <p:spPr>
          <a:xfrm>
            <a:off x="12567519" y="6034840"/>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71" name="T1"/>
          <p:cNvSpPr txBox="1"/>
          <p:nvPr/>
        </p:nvSpPr>
        <p:spPr>
          <a:xfrm>
            <a:off x="12851243" y="4929298"/>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T1</a:t>
            </a:r>
          </a:p>
        </p:txBody>
      </p:sp>
      <p:sp>
        <p:nvSpPr>
          <p:cNvPr id="1672" name="R1"/>
          <p:cNvSpPr txBox="1"/>
          <p:nvPr/>
        </p:nvSpPr>
        <p:spPr>
          <a:xfrm>
            <a:off x="12915695" y="6178295"/>
            <a:ext cx="56324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R1</a:t>
            </a:r>
          </a:p>
        </p:txBody>
      </p:sp>
      <p:sp>
        <p:nvSpPr>
          <p:cNvPr id="1673" name="Rounded Rectangle"/>
          <p:cNvSpPr/>
          <p:nvPr/>
        </p:nvSpPr>
        <p:spPr>
          <a:xfrm>
            <a:off x="12567519" y="6974101"/>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74" name="W1"/>
          <p:cNvSpPr txBox="1"/>
          <p:nvPr/>
        </p:nvSpPr>
        <p:spPr>
          <a:xfrm>
            <a:off x="12858069" y="7117555"/>
            <a:ext cx="67849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W1</a:t>
            </a:r>
          </a:p>
        </p:txBody>
      </p:sp>
      <p:sp>
        <p:nvSpPr>
          <p:cNvPr id="1675" name="Rounded Rectangle"/>
          <p:cNvSpPr/>
          <p:nvPr/>
        </p:nvSpPr>
        <p:spPr>
          <a:xfrm>
            <a:off x="16847202" y="5740322"/>
            <a:ext cx="4958434" cy="3837890"/>
          </a:xfrm>
          <a:prstGeom prst="roundRect">
            <a:avLst>
              <a:gd name="adj" fmla="val 4964"/>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76" name="Rounded Rectangle"/>
          <p:cNvSpPr/>
          <p:nvPr/>
        </p:nvSpPr>
        <p:spPr>
          <a:xfrm>
            <a:off x="17107791" y="6046492"/>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77" name="R1"/>
          <p:cNvSpPr txBox="1"/>
          <p:nvPr/>
        </p:nvSpPr>
        <p:spPr>
          <a:xfrm>
            <a:off x="17384714" y="6179842"/>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R1</a:t>
            </a:r>
          </a:p>
        </p:txBody>
      </p:sp>
      <p:sp>
        <p:nvSpPr>
          <p:cNvPr id="1678" name="Rounded Rectangle"/>
          <p:cNvSpPr/>
          <p:nvPr/>
        </p:nvSpPr>
        <p:spPr>
          <a:xfrm>
            <a:off x="14381312" y="5710450"/>
            <a:ext cx="1824419" cy="2369005"/>
          </a:xfrm>
          <a:prstGeom prst="roundRect">
            <a:avLst>
              <a:gd name="adj" fmla="val 10442"/>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79" name="Rounded Rectangle"/>
          <p:cNvSpPr/>
          <p:nvPr/>
        </p:nvSpPr>
        <p:spPr>
          <a:xfrm>
            <a:off x="14663723" y="6034840"/>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80" name="T2"/>
          <p:cNvSpPr txBox="1"/>
          <p:nvPr/>
        </p:nvSpPr>
        <p:spPr>
          <a:xfrm>
            <a:off x="14947447" y="4929298"/>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T2</a:t>
            </a:r>
          </a:p>
        </p:txBody>
      </p:sp>
      <p:sp>
        <p:nvSpPr>
          <p:cNvPr id="1681" name="R2"/>
          <p:cNvSpPr txBox="1"/>
          <p:nvPr/>
        </p:nvSpPr>
        <p:spPr>
          <a:xfrm>
            <a:off x="15011899" y="6178295"/>
            <a:ext cx="56324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R2</a:t>
            </a:r>
          </a:p>
        </p:txBody>
      </p:sp>
      <p:sp>
        <p:nvSpPr>
          <p:cNvPr id="1682" name="Rounded Rectangle"/>
          <p:cNvSpPr/>
          <p:nvPr/>
        </p:nvSpPr>
        <p:spPr>
          <a:xfrm>
            <a:off x="14663723" y="6974101"/>
            <a:ext cx="1259599" cy="820310"/>
          </a:xfrm>
          <a:prstGeom prst="roundRect">
            <a:avLst>
              <a:gd name="adj" fmla="val 23223"/>
            </a:avLst>
          </a:prstGeom>
          <a:solidFill>
            <a:srgbClr val="0091E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83" name="W2"/>
          <p:cNvSpPr txBox="1"/>
          <p:nvPr/>
        </p:nvSpPr>
        <p:spPr>
          <a:xfrm>
            <a:off x="14954273" y="7117555"/>
            <a:ext cx="678499"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W2</a:t>
            </a:r>
          </a:p>
        </p:txBody>
      </p:sp>
      <p:sp>
        <p:nvSpPr>
          <p:cNvPr id="1684" name="Serial Schedule"/>
          <p:cNvSpPr txBox="1"/>
          <p:nvPr/>
        </p:nvSpPr>
        <p:spPr>
          <a:xfrm>
            <a:off x="7270850" y="4954342"/>
            <a:ext cx="366230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Serial Schedule</a:t>
            </a:r>
          </a:p>
        </p:txBody>
      </p:sp>
      <p:sp>
        <p:nvSpPr>
          <p:cNvPr id="1685" name="Rounded Rectangle"/>
          <p:cNvSpPr/>
          <p:nvPr/>
        </p:nvSpPr>
        <p:spPr>
          <a:xfrm>
            <a:off x="7372701" y="5743747"/>
            <a:ext cx="3458598" cy="4286871"/>
          </a:xfrm>
          <a:prstGeom prst="roundRect">
            <a:avLst>
              <a:gd name="adj" fmla="val 5508"/>
            </a:avLst>
          </a:prstGeom>
          <a:solidFill>
            <a:srgbClr val="40C4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86" name="Rounded Rectangle"/>
          <p:cNvSpPr/>
          <p:nvPr/>
        </p:nvSpPr>
        <p:spPr>
          <a:xfrm>
            <a:off x="7761000" y="6068137"/>
            <a:ext cx="1259599" cy="820310"/>
          </a:xfrm>
          <a:prstGeom prst="roundRect">
            <a:avLst>
              <a:gd name="adj" fmla="val 2322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87" name="T1"/>
          <p:cNvSpPr txBox="1"/>
          <p:nvPr/>
        </p:nvSpPr>
        <p:spPr>
          <a:xfrm>
            <a:off x="8127276" y="6211592"/>
            <a:ext cx="52705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solidFill>
                  <a:srgbClr val="408FE3"/>
                </a:solidFill>
                <a:latin typeface="Avenir Next Heavy"/>
                <a:ea typeface="Avenir Next Heavy"/>
                <a:cs typeface="Avenir Next Heavy"/>
                <a:sym typeface="Avenir Next Heavy"/>
              </a:defRPr>
            </a:lvl1pPr>
          </a:lstStyle>
          <a:p>
            <a:pPr/>
            <a:r>
              <a:t>T1</a:t>
            </a:r>
          </a:p>
        </p:txBody>
      </p:sp>
      <p:sp>
        <p:nvSpPr>
          <p:cNvPr id="1688" name="Rounded Rectangle"/>
          <p:cNvSpPr/>
          <p:nvPr/>
        </p:nvSpPr>
        <p:spPr>
          <a:xfrm>
            <a:off x="9183402" y="6068137"/>
            <a:ext cx="1259599" cy="820310"/>
          </a:xfrm>
          <a:prstGeom prst="roundRect">
            <a:avLst>
              <a:gd name="adj" fmla="val 2322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89" name="T2"/>
          <p:cNvSpPr txBox="1"/>
          <p:nvPr/>
        </p:nvSpPr>
        <p:spPr>
          <a:xfrm>
            <a:off x="9549676" y="6211592"/>
            <a:ext cx="52705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solidFill>
                  <a:srgbClr val="408FE3"/>
                </a:solidFill>
                <a:latin typeface="Avenir Next Heavy"/>
                <a:ea typeface="Avenir Next Heavy"/>
                <a:cs typeface="Avenir Next Heavy"/>
                <a:sym typeface="Avenir Next Heavy"/>
              </a:defRPr>
            </a:lvl1pPr>
          </a:lstStyle>
          <a:p>
            <a:pPr/>
            <a:r>
              <a:t>T2</a:t>
            </a:r>
          </a:p>
        </p:txBody>
      </p:sp>
      <p:sp>
        <p:nvSpPr>
          <p:cNvPr id="1690" name="Rounded Rectangle"/>
          <p:cNvSpPr/>
          <p:nvPr/>
        </p:nvSpPr>
        <p:spPr>
          <a:xfrm>
            <a:off x="18244442" y="6046492"/>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91" name="R2"/>
          <p:cNvSpPr txBox="1"/>
          <p:nvPr/>
        </p:nvSpPr>
        <p:spPr>
          <a:xfrm>
            <a:off x="18521365" y="6179842"/>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R2</a:t>
            </a:r>
          </a:p>
        </p:txBody>
      </p:sp>
      <p:sp>
        <p:nvSpPr>
          <p:cNvPr id="1692" name="Rounded Rectangle"/>
          <p:cNvSpPr/>
          <p:nvPr/>
        </p:nvSpPr>
        <p:spPr>
          <a:xfrm>
            <a:off x="19381092" y="6046492"/>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93" name="W1"/>
          <p:cNvSpPr txBox="1"/>
          <p:nvPr/>
        </p:nvSpPr>
        <p:spPr>
          <a:xfrm>
            <a:off x="19611914" y="6179842"/>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W1</a:t>
            </a:r>
          </a:p>
        </p:txBody>
      </p:sp>
      <p:sp>
        <p:nvSpPr>
          <p:cNvPr id="1694" name="Rounded Rectangle"/>
          <p:cNvSpPr/>
          <p:nvPr/>
        </p:nvSpPr>
        <p:spPr>
          <a:xfrm>
            <a:off x="20517744" y="6046492"/>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95" name="W2"/>
          <p:cNvSpPr txBox="1"/>
          <p:nvPr/>
        </p:nvSpPr>
        <p:spPr>
          <a:xfrm>
            <a:off x="20748566" y="6179842"/>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W2</a:t>
            </a:r>
          </a:p>
        </p:txBody>
      </p:sp>
      <p:sp>
        <p:nvSpPr>
          <p:cNvPr id="1696" name="Rounded Rectangle"/>
          <p:cNvSpPr/>
          <p:nvPr/>
        </p:nvSpPr>
        <p:spPr>
          <a:xfrm>
            <a:off x="17107792" y="6913090"/>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97" name="R1"/>
          <p:cNvSpPr txBox="1"/>
          <p:nvPr/>
        </p:nvSpPr>
        <p:spPr>
          <a:xfrm>
            <a:off x="17384715" y="7046441"/>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R1</a:t>
            </a:r>
          </a:p>
        </p:txBody>
      </p:sp>
      <p:sp>
        <p:nvSpPr>
          <p:cNvPr id="1698" name="Rounded Rectangle"/>
          <p:cNvSpPr/>
          <p:nvPr/>
        </p:nvSpPr>
        <p:spPr>
          <a:xfrm>
            <a:off x="18244442" y="6913090"/>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699" name="W1"/>
          <p:cNvSpPr txBox="1"/>
          <p:nvPr/>
        </p:nvSpPr>
        <p:spPr>
          <a:xfrm>
            <a:off x="18475264" y="7046441"/>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W1</a:t>
            </a:r>
          </a:p>
        </p:txBody>
      </p:sp>
      <p:sp>
        <p:nvSpPr>
          <p:cNvPr id="1700" name="Rounded Rectangle"/>
          <p:cNvSpPr/>
          <p:nvPr/>
        </p:nvSpPr>
        <p:spPr>
          <a:xfrm>
            <a:off x="19381094" y="6913090"/>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01" name="R2"/>
          <p:cNvSpPr txBox="1"/>
          <p:nvPr/>
        </p:nvSpPr>
        <p:spPr>
          <a:xfrm>
            <a:off x="19658017" y="7046441"/>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R2</a:t>
            </a:r>
          </a:p>
        </p:txBody>
      </p:sp>
      <p:sp>
        <p:nvSpPr>
          <p:cNvPr id="1702" name="Rounded Rectangle"/>
          <p:cNvSpPr/>
          <p:nvPr/>
        </p:nvSpPr>
        <p:spPr>
          <a:xfrm>
            <a:off x="20517746" y="6913090"/>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03" name="W2"/>
          <p:cNvSpPr txBox="1"/>
          <p:nvPr/>
        </p:nvSpPr>
        <p:spPr>
          <a:xfrm>
            <a:off x="20748567" y="7046441"/>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W2</a:t>
            </a:r>
          </a:p>
        </p:txBody>
      </p:sp>
      <p:sp>
        <p:nvSpPr>
          <p:cNvPr id="1704" name="Rounded Rectangle"/>
          <p:cNvSpPr/>
          <p:nvPr/>
        </p:nvSpPr>
        <p:spPr>
          <a:xfrm>
            <a:off x="17107792" y="7779688"/>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05" name="R2"/>
          <p:cNvSpPr txBox="1"/>
          <p:nvPr/>
        </p:nvSpPr>
        <p:spPr>
          <a:xfrm>
            <a:off x="17384715" y="7913038"/>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R2</a:t>
            </a:r>
          </a:p>
        </p:txBody>
      </p:sp>
      <p:sp>
        <p:nvSpPr>
          <p:cNvPr id="1706" name="Rounded Rectangle"/>
          <p:cNvSpPr/>
          <p:nvPr/>
        </p:nvSpPr>
        <p:spPr>
          <a:xfrm>
            <a:off x="18244442" y="7779688"/>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07" name="R1"/>
          <p:cNvSpPr txBox="1"/>
          <p:nvPr/>
        </p:nvSpPr>
        <p:spPr>
          <a:xfrm>
            <a:off x="18521365" y="7913038"/>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R1</a:t>
            </a:r>
          </a:p>
        </p:txBody>
      </p:sp>
      <p:sp>
        <p:nvSpPr>
          <p:cNvPr id="1708" name="Rounded Rectangle"/>
          <p:cNvSpPr/>
          <p:nvPr/>
        </p:nvSpPr>
        <p:spPr>
          <a:xfrm>
            <a:off x="19381094" y="7779688"/>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09" name="W2"/>
          <p:cNvSpPr txBox="1"/>
          <p:nvPr/>
        </p:nvSpPr>
        <p:spPr>
          <a:xfrm>
            <a:off x="19611916" y="7913038"/>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W2</a:t>
            </a:r>
          </a:p>
        </p:txBody>
      </p:sp>
      <p:sp>
        <p:nvSpPr>
          <p:cNvPr id="1710" name="Rounded Rectangle"/>
          <p:cNvSpPr/>
          <p:nvPr/>
        </p:nvSpPr>
        <p:spPr>
          <a:xfrm>
            <a:off x="20517746" y="7779688"/>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11" name="W1"/>
          <p:cNvSpPr txBox="1"/>
          <p:nvPr/>
        </p:nvSpPr>
        <p:spPr>
          <a:xfrm>
            <a:off x="20748567" y="7913038"/>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W1</a:t>
            </a:r>
          </a:p>
        </p:txBody>
      </p:sp>
      <p:sp>
        <p:nvSpPr>
          <p:cNvPr id="1712" name="Rounded Rectangle"/>
          <p:cNvSpPr/>
          <p:nvPr/>
        </p:nvSpPr>
        <p:spPr>
          <a:xfrm>
            <a:off x="17107792" y="8646286"/>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13" name="R2"/>
          <p:cNvSpPr txBox="1"/>
          <p:nvPr/>
        </p:nvSpPr>
        <p:spPr>
          <a:xfrm>
            <a:off x="17384715" y="8779636"/>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R2</a:t>
            </a:r>
          </a:p>
        </p:txBody>
      </p:sp>
      <p:sp>
        <p:nvSpPr>
          <p:cNvPr id="1714" name="Rounded Rectangle"/>
          <p:cNvSpPr/>
          <p:nvPr/>
        </p:nvSpPr>
        <p:spPr>
          <a:xfrm>
            <a:off x="18244442" y="8646286"/>
            <a:ext cx="1027302"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15" name="R1"/>
          <p:cNvSpPr txBox="1"/>
          <p:nvPr/>
        </p:nvSpPr>
        <p:spPr>
          <a:xfrm>
            <a:off x="18521365" y="8779636"/>
            <a:ext cx="4734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R1</a:t>
            </a:r>
          </a:p>
        </p:txBody>
      </p:sp>
      <p:sp>
        <p:nvSpPr>
          <p:cNvPr id="1716" name="Rounded Rectangle"/>
          <p:cNvSpPr/>
          <p:nvPr/>
        </p:nvSpPr>
        <p:spPr>
          <a:xfrm>
            <a:off x="19381094" y="8646286"/>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17" name="W1"/>
          <p:cNvSpPr txBox="1"/>
          <p:nvPr/>
        </p:nvSpPr>
        <p:spPr>
          <a:xfrm>
            <a:off x="19611916" y="8779636"/>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W1</a:t>
            </a:r>
          </a:p>
        </p:txBody>
      </p:sp>
      <p:sp>
        <p:nvSpPr>
          <p:cNvPr id="1718" name="Rounded Rectangle"/>
          <p:cNvSpPr/>
          <p:nvPr/>
        </p:nvSpPr>
        <p:spPr>
          <a:xfrm>
            <a:off x="20517746" y="8646286"/>
            <a:ext cx="1027301" cy="711201"/>
          </a:xfrm>
          <a:prstGeom prst="roundRect">
            <a:avLst>
              <a:gd name="adj" fmla="val 26786"/>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19" name="W2"/>
          <p:cNvSpPr txBox="1"/>
          <p:nvPr/>
        </p:nvSpPr>
        <p:spPr>
          <a:xfrm>
            <a:off x="20748567" y="8779636"/>
            <a:ext cx="5656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W2</a:t>
            </a:r>
          </a:p>
        </p:txBody>
      </p:sp>
      <p:sp>
        <p:nvSpPr>
          <p:cNvPr id="1720" name="Rounded Rectangle"/>
          <p:cNvSpPr/>
          <p:nvPr/>
        </p:nvSpPr>
        <p:spPr>
          <a:xfrm>
            <a:off x="7761000" y="7018708"/>
            <a:ext cx="1259599" cy="619981"/>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21" name="R"/>
          <p:cNvSpPr txBox="1"/>
          <p:nvPr/>
        </p:nvSpPr>
        <p:spPr>
          <a:xfrm>
            <a:off x="8242973" y="7106448"/>
            <a:ext cx="2956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a:t>
            </a:r>
          </a:p>
        </p:txBody>
      </p:sp>
      <p:sp>
        <p:nvSpPr>
          <p:cNvPr id="1722" name="Rounded Rectangle"/>
          <p:cNvSpPr/>
          <p:nvPr/>
        </p:nvSpPr>
        <p:spPr>
          <a:xfrm>
            <a:off x="7761000" y="7707507"/>
            <a:ext cx="1259599" cy="619981"/>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23" name="W"/>
          <p:cNvSpPr txBox="1"/>
          <p:nvPr/>
        </p:nvSpPr>
        <p:spPr>
          <a:xfrm>
            <a:off x="8196872" y="7795247"/>
            <a:ext cx="3878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a:t>
            </a:r>
          </a:p>
        </p:txBody>
      </p:sp>
      <p:sp>
        <p:nvSpPr>
          <p:cNvPr id="1724" name="Rounded Rectangle"/>
          <p:cNvSpPr/>
          <p:nvPr/>
        </p:nvSpPr>
        <p:spPr>
          <a:xfrm>
            <a:off x="7761000" y="8396306"/>
            <a:ext cx="1259599" cy="619980"/>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25" name="R"/>
          <p:cNvSpPr txBox="1"/>
          <p:nvPr/>
        </p:nvSpPr>
        <p:spPr>
          <a:xfrm>
            <a:off x="8242973" y="8484045"/>
            <a:ext cx="2956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a:t>
            </a:r>
          </a:p>
        </p:txBody>
      </p:sp>
      <p:sp>
        <p:nvSpPr>
          <p:cNvPr id="1726" name="Rounded Rectangle"/>
          <p:cNvSpPr/>
          <p:nvPr/>
        </p:nvSpPr>
        <p:spPr>
          <a:xfrm>
            <a:off x="7761000" y="9085104"/>
            <a:ext cx="1259599" cy="619980"/>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27" name="W"/>
          <p:cNvSpPr txBox="1"/>
          <p:nvPr/>
        </p:nvSpPr>
        <p:spPr>
          <a:xfrm>
            <a:off x="8196872" y="9172843"/>
            <a:ext cx="3878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a:t>
            </a:r>
          </a:p>
        </p:txBody>
      </p:sp>
      <p:sp>
        <p:nvSpPr>
          <p:cNvPr id="1728" name="Rounded Rectangle"/>
          <p:cNvSpPr/>
          <p:nvPr/>
        </p:nvSpPr>
        <p:spPr>
          <a:xfrm>
            <a:off x="9183402" y="7018708"/>
            <a:ext cx="1259599" cy="619981"/>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29" name="R"/>
          <p:cNvSpPr txBox="1"/>
          <p:nvPr/>
        </p:nvSpPr>
        <p:spPr>
          <a:xfrm>
            <a:off x="9665374" y="7106448"/>
            <a:ext cx="2956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a:t>
            </a:r>
          </a:p>
        </p:txBody>
      </p:sp>
      <p:sp>
        <p:nvSpPr>
          <p:cNvPr id="1730" name="Rounded Rectangle"/>
          <p:cNvSpPr/>
          <p:nvPr/>
        </p:nvSpPr>
        <p:spPr>
          <a:xfrm>
            <a:off x="9183402" y="7707507"/>
            <a:ext cx="1259599" cy="619981"/>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31" name="W"/>
          <p:cNvSpPr txBox="1"/>
          <p:nvPr/>
        </p:nvSpPr>
        <p:spPr>
          <a:xfrm>
            <a:off x="9619273" y="7795247"/>
            <a:ext cx="3878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a:t>
            </a:r>
          </a:p>
        </p:txBody>
      </p:sp>
      <p:sp>
        <p:nvSpPr>
          <p:cNvPr id="1732" name="Rounded Rectangle"/>
          <p:cNvSpPr/>
          <p:nvPr/>
        </p:nvSpPr>
        <p:spPr>
          <a:xfrm>
            <a:off x="9183402" y="8396306"/>
            <a:ext cx="1259599" cy="619980"/>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33" name="W"/>
          <p:cNvSpPr txBox="1"/>
          <p:nvPr/>
        </p:nvSpPr>
        <p:spPr>
          <a:xfrm>
            <a:off x="9619273" y="8484045"/>
            <a:ext cx="3878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W</a:t>
            </a:r>
          </a:p>
        </p:txBody>
      </p:sp>
      <p:sp>
        <p:nvSpPr>
          <p:cNvPr id="1734" name="Rounded Rectangle"/>
          <p:cNvSpPr/>
          <p:nvPr/>
        </p:nvSpPr>
        <p:spPr>
          <a:xfrm>
            <a:off x="9183402" y="9085104"/>
            <a:ext cx="1259599" cy="619980"/>
          </a:xfrm>
          <a:prstGeom prst="roundRect">
            <a:avLst>
              <a:gd name="adj" fmla="val 30727"/>
            </a:avLst>
          </a:prstGeom>
          <a:solidFill>
            <a:srgbClr val="408FE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35" name="R"/>
          <p:cNvSpPr txBox="1"/>
          <p:nvPr/>
        </p:nvSpPr>
        <p:spPr>
          <a:xfrm>
            <a:off x="9665374" y="9172843"/>
            <a:ext cx="29565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R</a:t>
            </a:r>
          </a:p>
        </p:txBody>
      </p:sp>
      <p:sp>
        <p:nvSpPr>
          <p:cNvPr id="1736" name="Rounded Rectangle"/>
          <p:cNvSpPr/>
          <p:nvPr/>
        </p:nvSpPr>
        <p:spPr>
          <a:xfrm>
            <a:off x="2003657" y="10629893"/>
            <a:ext cx="6035306" cy="1908818"/>
          </a:xfrm>
          <a:prstGeom prst="roundRect">
            <a:avLst>
              <a:gd name="adj" fmla="val 998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37" name="CORRECT, BUT SLOW"/>
          <p:cNvSpPr txBox="1"/>
          <p:nvPr/>
        </p:nvSpPr>
        <p:spPr>
          <a:xfrm>
            <a:off x="2658094" y="11228702"/>
            <a:ext cx="47264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500">
                <a:latin typeface="Avenir Next Regular"/>
                <a:ea typeface="Avenir Next Regular"/>
                <a:cs typeface="Avenir Next Regular"/>
                <a:sym typeface="Avenir Next Regular"/>
              </a:defRPr>
            </a:pPr>
            <a:r>
              <a:rPr>
                <a:latin typeface="Avenir Next Heavy"/>
                <a:ea typeface="Avenir Next Heavy"/>
                <a:cs typeface="Avenir Next Heavy"/>
                <a:sym typeface="Avenir Next Heavy"/>
              </a:rPr>
              <a:t>CORRECT</a:t>
            </a:r>
            <a:r>
              <a:rPr>
                <a:latin typeface="Avenir Next Medium"/>
                <a:ea typeface="Avenir Next Medium"/>
                <a:cs typeface="Avenir Next Medium"/>
                <a:sym typeface="Avenir Next Medium"/>
              </a:rPr>
              <a:t>, BUT SLOW</a:t>
            </a:r>
          </a:p>
        </p:txBody>
      </p:sp>
      <p:sp>
        <p:nvSpPr>
          <p:cNvPr id="1738" name="Rounded Rectangle"/>
          <p:cNvSpPr/>
          <p:nvPr/>
        </p:nvSpPr>
        <p:spPr>
          <a:xfrm>
            <a:off x="16540539" y="10629893"/>
            <a:ext cx="6035306" cy="1908818"/>
          </a:xfrm>
          <a:prstGeom prst="roundRect">
            <a:avLst>
              <a:gd name="adj" fmla="val 998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39" name="FAST, BUT INCORRECT"/>
          <p:cNvSpPr txBox="1"/>
          <p:nvPr/>
        </p:nvSpPr>
        <p:spPr>
          <a:xfrm>
            <a:off x="17088518" y="11228702"/>
            <a:ext cx="493934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500">
                <a:latin typeface="Avenir Next Regular"/>
                <a:ea typeface="Avenir Next Regular"/>
                <a:cs typeface="Avenir Next Regular"/>
                <a:sym typeface="Avenir Next Regular"/>
              </a:defRPr>
            </a:pPr>
            <a:r>
              <a:rPr>
                <a:latin typeface="Avenir Next Heavy"/>
                <a:ea typeface="Avenir Next Heavy"/>
                <a:cs typeface="Avenir Next Heavy"/>
                <a:sym typeface="Avenir Next Heavy"/>
              </a:rPr>
              <a:t>FAST</a:t>
            </a:r>
            <a:r>
              <a:t>,</a:t>
            </a:r>
            <a:r>
              <a:rPr>
                <a:latin typeface="Avenir Next Medium"/>
                <a:ea typeface="Avenir Next Medium"/>
                <a:cs typeface="Avenir Next Medium"/>
                <a:sym typeface="Avenir Next Medium"/>
              </a:rPr>
              <a:t> BUT INCORRECT</a:t>
            </a:r>
          </a:p>
        </p:txBody>
      </p:sp>
      <p:sp>
        <p:nvSpPr>
          <p:cNvPr id="1740" name="Rounded Rectangle"/>
          <p:cNvSpPr/>
          <p:nvPr/>
        </p:nvSpPr>
        <p:spPr>
          <a:xfrm>
            <a:off x="9281953" y="10629893"/>
            <a:ext cx="6035307" cy="1908818"/>
          </a:xfrm>
          <a:prstGeom prst="roundRect">
            <a:avLst>
              <a:gd name="adj" fmla="val 9980"/>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41" name="CORRECT &amp; FAST"/>
          <p:cNvSpPr txBox="1"/>
          <p:nvPr/>
        </p:nvSpPr>
        <p:spPr>
          <a:xfrm>
            <a:off x="10342663" y="11228702"/>
            <a:ext cx="391388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500">
                <a:latin typeface="Avenir Next Regular"/>
                <a:ea typeface="Avenir Next Regular"/>
                <a:cs typeface="Avenir Next Regular"/>
                <a:sym typeface="Avenir Next Regular"/>
              </a:defRPr>
            </a:pPr>
            <a:r>
              <a:rPr>
                <a:latin typeface="Avenir Next Heavy"/>
                <a:ea typeface="Avenir Next Heavy"/>
                <a:cs typeface="Avenir Next Heavy"/>
                <a:sym typeface="Avenir Next Heavy"/>
              </a:rPr>
              <a:t>CORRECT </a:t>
            </a:r>
            <a:r>
              <a:t>&amp;</a:t>
            </a:r>
            <a:r>
              <a:rPr>
                <a:latin typeface="Avenir Next Heavy"/>
                <a:ea typeface="Avenir Next Heavy"/>
                <a:cs typeface="Avenir Next Heavy"/>
                <a:sym typeface="Avenir Next Heavy"/>
              </a:rPr>
              <a:t> FAST</a:t>
            </a:r>
          </a:p>
        </p:txBody>
      </p:sp>
      <p:sp>
        <p:nvSpPr>
          <p:cNvPr id="1742" name="Circle"/>
          <p:cNvSpPr/>
          <p:nvPr/>
        </p:nvSpPr>
        <p:spPr>
          <a:xfrm>
            <a:off x="3608628" y="2620616"/>
            <a:ext cx="1905001" cy="1905001"/>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743" name="diagram.png" descr="diagram.png"/>
          <p:cNvPicPr>
            <a:picLocks noChangeAspect="1"/>
          </p:cNvPicPr>
          <p:nvPr/>
        </p:nvPicPr>
        <p:blipFill>
          <a:blip r:embed="rId3">
            <a:extLst/>
          </a:blip>
          <a:stretch>
            <a:fillRect/>
          </a:stretch>
        </p:blipFill>
        <p:spPr>
          <a:xfrm>
            <a:off x="4116628" y="3128616"/>
            <a:ext cx="889001" cy="889001"/>
          </a:xfrm>
          <a:prstGeom prst="rect">
            <a:avLst/>
          </a:prstGeom>
          <a:ln w="12700">
            <a:miter lim="400000"/>
          </a:ln>
        </p:spPr>
      </p:pic>
      <p:sp>
        <p:nvSpPr>
          <p:cNvPr id="1744" name="Circle"/>
          <p:cNvSpPr/>
          <p:nvPr/>
        </p:nvSpPr>
        <p:spPr>
          <a:xfrm>
            <a:off x="18373918" y="2620616"/>
            <a:ext cx="1905001" cy="1905001"/>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745" name="spread.png" descr="spread.png"/>
          <p:cNvPicPr>
            <a:picLocks noChangeAspect="1"/>
          </p:cNvPicPr>
          <p:nvPr/>
        </p:nvPicPr>
        <p:blipFill>
          <a:blip r:embed="rId4">
            <a:extLst/>
          </a:blip>
          <a:stretch>
            <a:fillRect/>
          </a:stretch>
        </p:blipFill>
        <p:spPr>
          <a:xfrm>
            <a:off x="18691418" y="3012842"/>
            <a:ext cx="1270001" cy="1270001"/>
          </a:xfrm>
          <a:prstGeom prst="rect">
            <a:avLst/>
          </a:prstGeom>
          <a:ln w="12700">
            <a:miter lim="400000"/>
          </a:ln>
        </p:spPr>
      </p:pic>
      <p:sp>
        <p:nvSpPr>
          <p:cNvPr id="1746" name="SERIAL"/>
          <p:cNvSpPr txBox="1"/>
          <p:nvPr/>
        </p:nvSpPr>
        <p:spPr>
          <a:xfrm>
            <a:off x="5755061" y="3134966"/>
            <a:ext cx="2189417"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4500">
                <a:latin typeface="Avenir Next Heavy"/>
                <a:ea typeface="Avenir Next Heavy"/>
                <a:cs typeface="Avenir Next Heavy"/>
                <a:sym typeface="Avenir Next Heavy"/>
              </a:defRPr>
            </a:lvl1pPr>
          </a:lstStyle>
          <a:p>
            <a:pPr/>
            <a:r>
              <a:t>SERIAL</a:t>
            </a:r>
          </a:p>
        </p:txBody>
      </p:sp>
      <p:sp>
        <p:nvSpPr>
          <p:cNvPr id="1747" name="NON-SERIAL"/>
          <p:cNvSpPr txBox="1"/>
          <p:nvPr/>
        </p:nvSpPr>
        <p:spPr>
          <a:xfrm>
            <a:off x="14407808" y="3134966"/>
            <a:ext cx="3767329"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4500">
                <a:latin typeface="Avenir Next Heavy"/>
                <a:ea typeface="Avenir Next Heavy"/>
                <a:cs typeface="Avenir Next Heavy"/>
                <a:sym typeface="Avenir Next Heavy"/>
              </a:defRPr>
            </a:lvl1pPr>
          </a:lstStyle>
          <a:p>
            <a:pPr/>
            <a:r>
              <a:t>NON-SERIAL</a:t>
            </a:r>
          </a:p>
        </p:txBody>
      </p:sp>
      <p:sp>
        <p:nvSpPr>
          <p:cNvPr id="1748" name="S1"/>
          <p:cNvSpPr txBox="1"/>
          <p:nvPr/>
        </p:nvSpPr>
        <p:spPr>
          <a:xfrm>
            <a:off x="22141827" y="6135392"/>
            <a:ext cx="5324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S1</a:t>
            </a:r>
          </a:p>
        </p:txBody>
      </p:sp>
      <p:sp>
        <p:nvSpPr>
          <p:cNvPr id="1749" name="Circle"/>
          <p:cNvSpPr/>
          <p:nvPr/>
        </p:nvSpPr>
        <p:spPr>
          <a:xfrm>
            <a:off x="21925049" y="6316628"/>
            <a:ext cx="170928" cy="170928"/>
          </a:xfrm>
          <a:prstGeom prst="ellipse">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50" name="S2"/>
          <p:cNvSpPr txBox="1"/>
          <p:nvPr/>
        </p:nvSpPr>
        <p:spPr>
          <a:xfrm>
            <a:off x="22141827" y="7001990"/>
            <a:ext cx="5324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S2</a:t>
            </a:r>
          </a:p>
        </p:txBody>
      </p:sp>
      <p:sp>
        <p:nvSpPr>
          <p:cNvPr id="1751" name="Circle"/>
          <p:cNvSpPr/>
          <p:nvPr/>
        </p:nvSpPr>
        <p:spPr>
          <a:xfrm>
            <a:off x="21925049" y="7183226"/>
            <a:ext cx="170928" cy="170928"/>
          </a:xfrm>
          <a:prstGeom prst="ellipse">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52" name="S3"/>
          <p:cNvSpPr txBox="1"/>
          <p:nvPr/>
        </p:nvSpPr>
        <p:spPr>
          <a:xfrm>
            <a:off x="22141827" y="7868588"/>
            <a:ext cx="5324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S3</a:t>
            </a:r>
          </a:p>
        </p:txBody>
      </p:sp>
      <p:sp>
        <p:nvSpPr>
          <p:cNvPr id="1753" name="Circle"/>
          <p:cNvSpPr/>
          <p:nvPr/>
        </p:nvSpPr>
        <p:spPr>
          <a:xfrm>
            <a:off x="21925049" y="8049824"/>
            <a:ext cx="170928" cy="170928"/>
          </a:xfrm>
          <a:prstGeom prst="ellipse">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54" name="S4"/>
          <p:cNvSpPr txBox="1"/>
          <p:nvPr/>
        </p:nvSpPr>
        <p:spPr>
          <a:xfrm>
            <a:off x="22141827" y="8735186"/>
            <a:ext cx="53244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500">
                <a:latin typeface="Avenir Next Heavy"/>
                <a:ea typeface="Avenir Next Heavy"/>
                <a:cs typeface="Avenir Next Heavy"/>
                <a:sym typeface="Avenir Next Heavy"/>
              </a:defRPr>
            </a:lvl1pPr>
          </a:lstStyle>
          <a:p>
            <a:pPr/>
            <a:r>
              <a:t>S4</a:t>
            </a:r>
          </a:p>
        </p:txBody>
      </p:sp>
      <p:sp>
        <p:nvSpPr>
          <p:cNvPr id="1755" name="Circle"/>
          <p:cNvSpPr/>
          <p:nvPr/>
        </p:nvSpPr>
        <p:spPr>
          <a:xfrm>
            <a:off x="21925049" y="8916423"/>
            <a:ext cx="170928" cy="170928"/>
          </a:xfrm>
          <a:prstGeom prst="ellipse">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56" name="Rounded Rectangle"/>
          <p:cNvSpPr/>
          <p:nvPr/>
        </p:nvSpPr>
        <p:spPr>
          <a:xfrm>
            <a:off x="12380584" y="8346184"/>
            <a:ext cx="3767329" cy="1270001"/>
          </a:xfrm>
          <a:prstGeom prst="roundRect">
            <a:avLst>
              <a:gd name="adj" fmla="val 150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57" name="Operations are executed…"/>
          <p:cNvSpPr txBox="1"/>
          <p:nvPr/>
        </p:nvSpPr>
        <p:spPr>
          <a:xfrm>
            <a:off x="12751678" y="8643999"/>
            <a:ext cx="3025141" cy="6743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000">
                <a:latin typeface="Avenir Next Regular"/>
                <a:ea typeface="Avenir Next Regular"/>
                <a:cs typeface="Avenir Next Regular"/>
                <a:sym typeface="Avenir Next Regular"/>
              </a:defRPr>
            </a:pPr>
            <a:r>
              <a:t>Operations are </a:t>
            </a:r>
            <a:r>
              <a:rPr b="1"/>
              <a:t>executed</a:t>
            </a:r>
          </a:p>
          <a:p>
            <a:pPr>
              <a:lnSpc>
                <a:spcPct val="80000"/>
              </a:lnSpc>
              <a:spcBef>
                <a:spcPts val="0"/>
              </a:spcBef>
              <a:defRPr b="0" i="1" sz="2000">
                <a:latin typeface="Avenir Next Regular"/>
                <a:ea typeface="Avenir Next Regular"/>
                <a:cs typeface="Avenir Next Regular"/>
                <a:sym typeface="Avenir Next Regular"/>
              </a:defRPr>
            </a:pPr>
            <a:r>
              <a:t>in an </a:t>
            </a:r>
            <a:r>
              <a:rPr b="1"/>
              <a:t>interleaved</a:t>
            </a:r>
            <a:r>
              <a:t> manner</a:t>
            </a:r>
          </a:p>
        </p:txBody>
      </p:sp>
      <p:sp>
        <p:nvSpPr>
          <p:cNvPr id="1758" name="SERIALIZABLE"/>
          <p:cNvSpPr txBox="1"/>
          <p:nvPr/>
        </p:nvSpPr>
        <p:spPr>
          <a:xfrm>
            <a:off x="10620920" y="11228702"/>
            <a:ext cx="335737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defRPr>
                <a:latin typeface="Avenir Next Regular"/>
                <a:ea typeface="Avenir Next Regular"/>
                <a:cs typeface="Avenir Next Regular"/>
                <a:sym typeface="Avenir Next Regular"/>
              </a:defRPr>
            </a:pPr>
            <a:r>
              <a:rPr>
                <a:latin typeface="Avenir Next Heavy"/>
                <a:ea typeface="Avenir Next Heavy"/>
                <a:cs typeface="Avenir Next Heavy"/>
                <a:sym typeface="Avenir Next Heavy"/>
              </a:rPr>
              <a:t>SERIALIZABLE</a:t>
            </a:r>
          </a:p>
        </p:txBody>
      </p:sp>
      <p:sp>
        <p:nvSpPr>
          <p:cNvPr id="1759" name="Line"/>
          <p:cNvSpPr/>
          <p:nvPr/>
        </p:nvSpPr>
        <p:spPr>
          <a:xfrm flipH="1">
            <a:off x="22706800" y="6402092"/>
            <a:ext cx="889001" cy="1"/>
          </a:xfrm>
          <a:prstGeom prst="line">
            <a:avLst/>
          </a:prstGeom>
          <a:ln w="63500">
            <a:solidFill>
              <a:srgbClr val="D63964"/>
            </a:solidFill>
            <a:prstDash val="sysDot"/>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645"/>
                                        </p:tgtEl>
                                        <p:attrNameLst>
                                          <p:attrName>style.visibility</p:attrName>
                                        </p:attrNameLst>
                                      </p:cBhvr>
                                      <p:to>
                                        <p:strVal val="visible"/>
                                      </p:to>
                                    </p:set>
                                    <p:anim calcmode="lin" valueType="num">
                                      <p:cBhvr>
                                        <p:cTn id="7" dur="1000" fill="hold"/>
                                        <p:tgtEl>
                                          <p:spTgt spid="1645"/>
                                        </p:tgtEl>
                                        <p:attrNameLst>
                                          <p:attrName>ppt_w</p:attrName>
                                        </p:attrNameLst>
                                      </p:cBhvr>
                                      <p:tavLst>
                                        <p:tav tm="0">
                                          <p:val>
                                            <p:fltVal val="0"/>
                                          </p:val>
                                        </p:tav>
                                        <p:tav tm="100000">
                                          <p:val>
                                            <p:strVal val="#ppt_w"/>
                                          </p:val>
                                        </p:tav>
                                      </p:tavLst>
                                    </p:anim>
                                    <p:anim calcmode="lin" valueType="num">
                                      <p:cBhvr>
                                        <p:cTn id="8" dur="1000" fill="hold"/>
                                        <p:tgtEl>
                                          <p:spTgt spid="1645"/>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8" presetID="2" grpId="2" fill="hold">
                                  <p:stCondLst>
                                    <p:cond delay="0"/>
                                  </p:stCondLst>
                                  <p:iterate type="el" backwards="0">
                                    <p:tmAbs val="0"/>
                                  </p:iterate>
                                  <p:childTnLst>
                                    <p:set>
                                      <p:cBhvr>
                                        <p:cTn id="11" fill="hold"/>
                                        <p:tgtEl>
                                          <p:spTgt spid="1646"/>
                                        </p:tgtEl>
                                        <p:attrNameLst>
                                          <p:attrName>style.visibility</p:attrName>
                                        </p:attrNameLst>
                                      </p:cBhvr>
                                      <p:to>
                                        <p:strVal val="visible"/>
                                      </p:to>
                                    </p:set>
                                    <p:anim calcmode="lin" valueType="num">
                                      <p:cBhvr>
                                        <p:cTn id="12" dur="1000" fill="hold"/>
                                        <p:tgtEl>
                                          <p:spTgt spid="1646"/>
                                        </p:tgtEl>
                                        <p:attrNameLst>
                                          <p:attrName>ppt_x</p:attrName>
                                        </p:attrNameLst>
                                      </p:cBhvr>
                                      <p:tavLst>
                                        <p:tav tm="0">
                                          <p:val>
                                            <p:strVal val="0-#ppt_w/2"/>
                                          </p:val>
                                        </p:tav>
                                        <p:tav tm="100000">
                                          <p:val>
                                            <p:strVal val="#ppt_x"/>
                                          </p:val>
                                        </p:tav>
                                      </p:tavLst>
                                    </p:anim>
                                    <p:anim calcmode="lin" valueType="num">
                                      <p:cBhvr>
                                        <p:cTn id="13" dur="1000" fill="hold"/>
                                        <p:tgtEl>
                                          <p:spTgt spid="1646"/>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Class="entr" nodeType="afterEffect" presetSubtype="32" presetID="23" grpId="3" fill="hold">
                                  <p:stCondLst>
                                    <p:cond delay="0"/>
                                  </p:stCondLst>
                                  <p:iterate type="el" backwards="0">
                                    <p:tmAbs val="0"/>
                                  </p:iterate>
                                  <p:childTnLst>
                                    <p:set>
                                      <p:cBhvr>
                                        <p:cTn id="16" fill="hold"/>
                                        <p:tgtEl>
                                          <p:spTgt spid="1648"/>
                                        </p:tgtEl>
                                        <p:attrNameLst>
                                          <p:attrName>style.visibility</p:attrName>
                                        </p:attrNameLst>
                                      </p:cBhvr>
                                      <p:to>
                                        <p:strVal val="visible"/>
                                      </p:to>
                                    </p:set>
                                    <p:anim calcmode="lin" valueType="num">
                                      <p:cBhvr>
                                        <p:cTn id="17" dur="800" fill="hold"/>
                                        <p:tgtEl>
                                          <p:spTgt spid="1648"/>
                                        </p:tgtEl>
                                        <p:attrNameLst>
                                          <p:attrName>ppt_w</p:attrName>
                                        </p:attrNameLst>
                                      </p:cBhvr>
                                      <p:tavLst>
                                        <p:tav tm="0">
                                          <p:val>
                                            <p:strVal val="4*#ppt_w"/>
                                          </p:val>
                                        </p:tav>
                                        <p:tav tm="100000">
                                          <p:val>
                                            <p:strVal val="#ppt_w"/>
                                          </p:val>
                                        </p:tav>
                                      </p:tavLst>
                                    </p:anim>
                                    <p:anim calcmode="lin" valueType="num">
                                      <p:cBhvr>
                                        <p:cTn id="18" dur="800" fill="hold"/>
                                        <p:tgtEl>
                                          <p:spTgt spid="1648"/>
                                        </p:tgtEl>
                                        <p:attrNameLst>
                                          <p:attrName>ppt_h</p:attrName>
                                        </p:attrNameLst>
                                      </p:cBhvr>
                                      <p:tavLst>
                                        <p:tav tm="0">
                                          <p:val>
                                            <p:strVal val="4*#ppt_h"/>
                                          </p:val>
                                        </p:tav>
                                        <p:tav tm="100000">
                                          <p:val>
                                            <p:strVal val="#ppt_h"/>
                                          </p:val>
                                        </p:tav>
                                      </p:tavLst>
                                    </p:anim>
                                  </p:childTnLst>
                                </p:cTn>
                              </p:par>
                            </p:childTnLst>
                          </p:cTn>
                        </p:par>
                        <p:par>
                          <p:cTn id="19" fill="hold">
                            <p:stCondLst>
                              <p:cond delay="2800"/>
                            </p:stCondLst>
                            <p:childTnLst>
                              <p:par>
                                <p:cTn id="20" presetClass="entr" nodeType="afterEffect" presetSubtype="32" presetID="4" grpId="4" fill="hold">
                                  <p:stCondLst>
                                    <p:cond delay="0"/>
                                  </p:stCondLst>
                                  <p:iterate type="el" backwards="0">
                                    <p:tmAbs val="0"/>
                                  </p:iterate>
                                  <p:childTnLst>
                                    <p:set>
                                      <p:cBhvr>
                                        <p:cTn id="21" fill="hold"/>
                                        <p:tgtEl>
                                          <p:spTgt spid="1647"/>
                                        </p:tgtEl>
                                        <p:attrNameLst>
                                          <p:attrName>style.visibility</p:attrName>
                                        </p:attrNameLst>
                                      </p:cBhvr>
                                      <p:to>
                                        <p:strVal val="visible"/>
                                      </p:to>
                                    </p:set>
                                    <p:animEffect filter="box(out)" transition="in">
                                      <p:cBhvr>
                                        <p:cTn id="22" dur="800"/>
                                        <p:tgtEl>
                                          <p:spTgt spid="1647"/>
                                        </p:tgtEl>
                                      </p:cBhvr>
                                    </p:animEffect>
                                  </p:childTnLst>
                                </p:cTn>
                              </p:par>
                            </p:childTnLst>
                          </p:cTn>
                        </p:par>
                        <p:par>
                          <p:cTn id="23" fill="hold">
                            <p:stCondLst>
                              <p:cond delay="3600"/>
                            </p:stCondLst>
                            <p:childTnLst>
                              <p:par>
                                <p:cTn id="24" presetClass="entr" nodeType="afterEffect" presetSubtype="10" presetID="19" grpId="5" fill="hold">
                                  <p:stCondLst>
                                    <p:cond delay="0"/>
                                  </p:stCondLst>
                                  <p:iterate type="el" backwards="0">
                                    <p:tmAbs val="0"/>
                                  </p:iterate>
                                  <p:childTnLst>
                                    <p:set>
                                      <p:cBhvr>
                                        <p:cTn id="25" fill="hold"/>
                                        <p:tgtEl>
                                          <p:spTgt spid="1649"/>
                                        </p:tgtEl>
                                        <p:attrNameLst>
                                          <p:attrName>style.visibility</p:attrName>
                                        </p:attrNameLst>
                                      </p:cBhvr>
                                      <p:to>
                                        <p:strVal val="visible"/>
                                      </p:to>
                                    </p:set>
                                    <p:anim calcmode="lin" valueType="num">
                                      <p:cBhvr>
                                        <p:cTn id="26" dur="800" fill="hold"/>
                                        <p:tgtEl>
                                          <p:spTgt spid="1649"/>
                                        </p:tgtEl>
                                        <p:attrNameLst>
                                          <p:attrName>ppt_w</p:attrName>
                                        </p:attrNameLst>
                                      </p:cBhvr>
                                      <p:tavLst>
                                        <p:tav tm="0" fmla="#ppt_w*sin(2.5*pi*$)">
                                          <p:val>
                                            <p:fltVal val="0"/>
                                          </p:val>
                                        </p:tav>
                                        <p:tav tm="100000">
                                          <p:val>
                                            <p:fltVal val="1"/>
                                          </p:val>
                                        </p:tav>
                                      </p:tavLst>
                                    </p:anim>
                                    <p:anim calcmode="lin" valueType="num">
                                      <p:cBhvr>
                                        <p:cTn id="27" dur="800" fill="hold"/>
                                        <p:tgtEl>
                                          <p:spTgt spid="1649"/>
                                        </p:tgtEl>
                                        <p:attrNameLst>
                                          <p:attrName>ppt_h</p:attrName>
                                        </p:attrNameLst>
                                      </p:cBhvr>
                                      <p:tavLst>
                                        <p:tav tm="0">
                                          <p:val>
                                            <p:strVal val="#ppt_h"/>
                                          </p:val>
                                        </p:tav>
                                        <p:tav tm="100000">
                                          <p:val>
                                            <p:strVal val="#ppt_h"/>
                                          </p:val>
                                        </p:tav>
                                      </p:tavLst>
                                    </p:anim>
                                  </p:childTnLst>
                                </p:cTn>
                              </p:par>
                            </p:childTnLst>
                          </p:cTn>
                        </p:par>
                        <p:par>
                          <p:cTn id="28" fill="hold">
                            <p:stCondLst>
                              <p:cond delay="4400"/>
                            </p:stCondLst>
                            <p:childTnLst>
                              <p:par>
                                <p:cTn id="29" presetClass="entr" nodeType="afterEffect" presetSubtype="32" presetID="4" grpId="6" fill="hold">
                                  <p:stCondLst>
                                    <p:cond delay="0"/>
                                  </p:stCondLst>
                                  <p:iterate type="el" backwards="0">
                                    <p:tmAbs val="0"/>
                                  </p:iterate>
                                  <p:childTnLst>
                                    <p:set>
                                      <p:cBhvr>
                                        <p:cTn id="30" fill="hold"/>
                                        <p:tgtEl>
                                          <p:spTgt spid="1650"/>
                                        </p:tgtEl>
                                        <p:attrNameLst>
                                          <p:attrName>style.visibility</p:attrName>
                                        </p:attrNameLst>
                                      </p:cBhvr>
                                      <p:to>
                                        <p:strVal val="visible"/>
                                      </p:to>
                                    </p:set>
                                    <p:animEffect filter="box(out)" transition="in">
                                      <p:cBhvr>
                                        <p:cTn id="31" dur="800"/>
                                        <p:tgtEl>
                                          <p:spTgt spid="1650"/>
                                        </p:tgtEl>
                                      </p:cBhvr>
                                    </p:animEffect>
                                  </p:childTnLst>
                                </p:cTn>
                              </p:par>
                            </p:childTnLst>
                          </p:cTn>
                        </p:par>
                        <p:par>
                          <p:cTn id="32" fill="hold">
                            <p:stCondLst>
                              <p:cond delay="5200"/>
                            </p:stCondLst>
                            <p:childTnLst>
                              <p:par>
                                <p:cTn id="33" presetClass="entr" nodeType="afterEffect" presetSubtype="10" presetID="19" grpId="7" fill="hold">
                                  <p:stCondLst>
                                    <p:cond delay="0"/>
                                  </p:stCondLst>
                                  <p:iterate type="el" backwards="0">
                                    <p:tmAbs val="0"/>
                                  </p:iterate>
                                  <p:childTnLst>
                                    <p:set>
                                      <p:cBhvr>
                                        <p:cTn id="34" fill="hold"/>
                                        <p:tgtEl>
                                          <p:spTgt spid="1651"/>
                                        </p:tgtEl>
                                        <p:attrNameLst>
                                          <p:attrName>style.visibility</p:attrName>
                                        </p:attrNameLst>
                                      </p:cBhvr>
                                      <p:to>
                                        <p:strVal val="visible"/>
                                      </p:to>
                                    </p:set>
                                    <p:anim calcmode="lin" valueType="num">
                                      <p:cBhvr>
                                        <p:cTn id="35" dur="800" fill="hold"/>
                                        <p:tgtEl>
                                          <p:spTgt spid="1651"/>
                                        </p:tgtEl>
                                        <p:attrNameLst>
                                          <p:attrName>ppt_w</p:attrName>
                                        </p:attrNameLst>
                                      </p:cBhvr>
                                      <p:tavLst>
                                        <p:tav tm="0" fmla="#ppt_w*sin(2.5*pi*$)">
                                          <p:val>
                                            <p:fltVal val="0"/>
                                          </p:val>
                                        </p:tav>
                                        <p:tav tm="100000">
                                          <p:val>
                                            <p:fltVal val="1"/>
                                          </p:val>
                                        </p:tav>
                                      </p:tavLst>
                                    </p:anim>
                                    <p:anim calcmode="lin" valueType="num">
                                      <p:cBhvr>
                                        <p:cTn id="36" dur="800" fill="hold"/>
                                        <p:tgtEl>
                                          <p:spTgt spid="1651"/>
                                        </p:tgtEl>
                                        <p:attrNameLst>
                                          <p:attrName>ppt_h</p:attrName>
                                        </p:attrNameLst>
                                      </p:cBhvr>
                                      <p:tavLst>
                                        <p:tav tm="0">
                                          <p:val>
                                            <p:strVal val="#ppt_h"/>
                                          </p:val>
                                        </p:tav>
                                        <p:tav tm="100000">
                                          <p:val>
                                            <p:strVal val="#ppt_h"/>
                                          </p:val>
                                        </p:tav>
                                      </p:tavLst>
                                    </p:anim>
                                  </p:childTnLst>
                                </p:cTn>
                              </p:par>
                            </p:childTnLst>
                          </p:cTn>
                        </p:par>
                        <p:par>
                          <p:cTn id="37" fill="hold">
                            <p:stCondLst>
                              <p:cond delay="6000"/>
                            </p:stCondLst>
                            <p:childTnLst>
                              <p:par>
                                <p:cTn id="38" presetClass="entr" nodeType="afterEffect" presetSubtype="32" presetID="4" grpId="8" fill="hold">
                                  <p:stCondLst>
                                    <p:cond delay="0"/>
                                  </p:stCondLst>
                                  <p:iterate type="el" backwards="0">
                                    <p:tmAbs val="0"/>
                                  </p:iterate>
                                  <p:childTnLst>
                                    <p:set>
                                      <p:cBhvr>
                                        <p:cTn id="39" fill="hold"/>
                                        <p:tgtEl>
                                          <p:spTgt spid="1652"/>
                                        </p:tgtEl>
                                        <p:attrNameLst>
                                          <p:attrName>style.visibility</p:attrName>
                                        </p:attrNameLst>
                                      </p:cBhvr>
                                      <p:to>
                                        <p:strVal val="visible"/>
                                      </p:to>
                                    </p:set>
                                    <p:animEffect filter="box(out)" transition="in">
                                      <p:cBhvr>
                                        <p:cTn id="40" dur="800"/>
                                        <p:tgtEl>
                                          <p:spTgt spid="1652"/>
                                        </p:tgtEl>
                                      </p:cBhvr>
                                    </p:animEffect>
                                  </p:childTnLst>
                                </p:cTn>
                              </p:par>
                            </p:childTnLst>
                          </p:cTn>
                        </p:par>
                        <p:par>
                          <p:cTn id="41" fill="hold">
                            <p:stCondLst>
                              <p:cond delay="6800"/>
                            </p:stCondLst>
                            <p:childTnLst>
                              <p:par>
                                <p:cTn id="42" presetClass="entr" nodeType="afterEffect" presetSubtype="10" presetID="19" grpId="9" fill="hold">
                                  <p:stCondLst>
                                    <p:cond delay="0"/>
                                  </p:stCondLst>
                                  <p:iterate type="el" backwards="0">
                                    <p:tmAbs val="0"/>
                                  </p:iterate>
                                  <p:childTnLst>
                                    <p:set>
                                      <p:cBhvr>
                                        <p:cTn id="43" fill="hold"/>
                                        <p:tgtEl>
                                          <p:spTgt spid="1653"/>
                                        </p:tgtEl>
                                        <p:attrNameLst>
                                          <p:attrName>style.visibility</p:attrName>
                                        </p:attrNameLst>
                                      </p:cBhvr>
                                      <p:to>
                                        <p:strVal val="visible"/>
                                      </p:to>
                                    </p:set>
                                    <p:anim calcmode="lin" valueType="num">
                                      <p:cBhvr>
                                        <p:cTn id="44" dur="800" fill="hold"/>
                                        <p:tgtEl>
                                          <p:spTgt spid="1653"/>
                                        </p:tgtEl>
                                        <p:attrNameLst>
                                          <p:attrName>ppt_w</p:attrName>
                                        </p:attrNameLst>
                                      </p:cBhvr>
                                      <p:tavLst>
                                        <p:tav tm="0" fmla="#ppt_w*sin(2.5*pi*$)">
                                          <p:val>
                                            <p:fltVal val="0"/>
                                          </p:val>
                                        </p:tav>
                                        <p:tav tm="100000">
                                          <p:val>
                                            <p:fltVal val="1"/>
                                          </p:val>
                                        </p:tav>
                                      </p:tavLst>
                                    </p:anim>
                                    <p:anim calcmode="lin" valueType="num">
                                      <p:cBhvr>
                                        <p:cTn id="45" dur="800" fill="hold"/>
                                        <p:tgtEl>
                                          <p:spTgt spid="1653"/>
                                        </p:tgtEl>
                                        <p:attrNameLst>
                                          <p:attrName>ppt_h</p:attrName>
                                        </p:attrNameLst>
                                      </p:cBhvr>
                                      <p:tavLst>
                                        <p:tav tm="0">
                                          <p:val>
                                            <p:strVal val="#ppt_h"/>
                                          </p:val>
                                        </p:tav>
                                        <p:tav tm="100000">
                                          <p:val>
                                            <p:strVal val="#ppt_h"/>
                                          </p:val>
                                        </p:tav>
                                      </p:tavLst>
                                    </p:anim>
                                  </p:childTnLst>
                                </p:cTn>
                              </p:par>
                            </p:childTnLst>
                          </p:cTn>
                        </p:par>
                        <p:par>
                          <p:cTn id="46" fill="hold">
                            <p:stCondLst>
                              <p:cond delay="7600"/>
                            </p:stCondLst>
                            <p:childTnLst>
                              <p:par>
                                <p:cTn id="47" presetClass="entr" nodeType="afterEffect" presetSubtype="32" presetID="4" grpId="10" fill="hold">
                                  <p:stCondLst>
                                    <p:cond delay="0"/>
                                  </p:stCondLst>
                                  <p:iterate type="el" backwards="0">
                                    <p:tmAbs val="0"/>
                                  </p:iterate>
                                  <p:childTnLst>
                                    <p:set>
                                      <p:cBhvr>
                                        <p:cTn id="48" fill="hold"/>
                                        <p:tgtEl>
                                          <p:spTgt spid="1654"/>
                                        </p:tgtEl>
                                        <p:attrNameLst>
                                          <p:attrName>style.visibility</p:attrName>
                                        </p:attrNameLst>
                                      </p:cBhvr>
                                      <p:to>
                                        <p:strVal val="visible"/>
                                      </p:to>
                                    </p:set>
                                    <p:animEffect filter="box(out)" transition="in">
                                      <p:cBhvr>
                                        <p:cTn id="49" dur="800"/>
                                        <p:tgtEl>
                                          <p:spTgt spid="1654"/>
                                        </p:tgtEl>
                                      </p:cBhvr>
                                    </p:animEffect>
                                  </p:childTnLst>
                                </p:cTn>
                              </p:par>
                            </p:childTnLst>
                          </p:cTn>
                        </p:par>
                        <p:par>
                          <p:cTn id="50" fill="hold">
                            <p:stCondLst>
                              <p:cond delay="8400"/>
                            </p:stCondLst>
                            <p:childTnLst>
                              <p:par>
                                <p:cTn id="51" presetClass="entr" nodeType="afterEffect" presetSubtype="10" presetID="19" grpId="11" fill="hold">
                                  <p:stCondLst>
                                    <p:cond delay="0"/>
                                  </p:stCondLst>
                                  <p:iterate type="el" backwards="0">
                                    <p:tmAbs val="0"/>
                                  </p:iterate>
                                  <p:childTnLst>
                                    <p:set>
                                      <p:cBhvr>
                                        <p:cTn id="52" fill="hold"/>
                                        <p:tgtEl>
                                          <p:spTgt spid="1655"/>
                                        </p:tgtEl>
                                        <p:attrNameLst>
                                          <p:attrName>style.visibility</p:attrName>
                                        </p:attrNameLst>
                                      </p:cBhvr>
                                      <p:to>
                                        <p:strVal val="visible"/>
                                      </p:to>
                                    </p:set>
                                    <p:anim calcmode="lin" valueType="num">
                                      <p:cBhvr>
                                        <p:cTn id="53" dur="800" fill="hold"/>
                                        <p:tgtEl>
                                          <p:spTgt spid="1655"/>
                                        </p:tgtEl>
                                        <p:attrNameLst>
                                          <p:attrName>ppt_w</p:attrName>
                                        </p:attrNameLst>
                                      </p:cBhvr>
                                      <p:tavLst>
                                        <p:tav tm="0" fmla="#ppt_w*sin(2.5*pi*$)">
                                          <p:val>
                                            <p:fltVal val="0"/>
                                          </p:val>
                                        </p:tav>
                                        <p:tav tm="100000">
                                          <p:val>
                                            <p:fltVal val="1"/>
                                          </p:val>
                                        </p:tav>
                                      </p:tavLst>
                                    </p:anim>
                                    <p:anim calcmode="lin" valueType="num">
                                      <p:cBhvr>
                                        <p:cTn id="54" dur="800" fill="hold"/>
                                        <p:tgtEl>
                                          <p:spTgt spid="1655"/>
                                        </p:tgtEl>
                                        <p:attrNameLst>
                                          <p:attrName>ppt_h</p:attrName>
                                        </p:attrNameLst>
                                      </p:cBhvr>
                                      <p:tavLst>
                                        <p:tav tm="0">
                                          <p:val>
                                            <p:strVal val="#ppt_h"/>
                                          </p:val>
                                        </p:tav>
                                        <p:tav tm="100000">
                                          <p:val>
                                            <p:strVal val="#ppt_h"/>
                                          </p:val>
                                        </p:tav>
                                      </p:tavLst>
                                    </p:anim>
                                  </p:childTnLst>
                                </p:cTn>
                              </p:par>
                            </p:childTnLst>
                          </p:cTn>
                        </p:par>
                        <p:par>
                          <p:cTn id="55" fill="hold">
                            <p:stCondLst>
                              <p:cond delay="9200"/>
                            </p:stCondLst>
                            <p:childTnLst>
                              <p:par>
                                <p:cTn id="56" presetClass="entr" nodeType="afterEffect" presetSubtype="8" presetID="2" grpId="12" fill="hold">
                                  <p:stCondLst>
                                    <p:cond delay="0"/>
                                  </p:stCondLst>
                                  <p:iterate type="el" backwards="0">
                                    <p:tmAbs val="0"/>
                                  </p:iterate>
                                  <p:childTnLst>
                                    <p:set>
                                      <p:cBhvr>
                                        <p:cTn id="57" fill="hold"/>
                                        <p:tgtEl>
                                          <p:spTgt spid="1657"/>
                                        </p:tgtEl>
                                        <p:attrNameLst>
                                          <p:attrName>style.visibility</p:attrName>
                                        </p:attrNameLst>
                                      </p:cBhvr>
                                      <p:to>
                                        <p:strVal val="visible"/>
                                      </p:to>
                                    </p:set>
                                    <p:anim calcmode="lin" valueType="num">
                                      <p:cBhvr>
                                        <p:cTn id="58" dur="1000" fill="hold"/>
                                        <p:tgtEl>
                                          <p:spTgt spid="1657"/>
                                        </p:tgtEl>
                                        <p:attrNameLst>
                                          <p:attrName>ppt_x</p:attrName>
                                        </p:attrNameLst>
                                      </p:cBhvr>
                                      <p:tavLst>
                                        <p:tav tm="0">
                                          <p:val>
                                            <p:strVal val="0-#ppt_w/2"/>
                                          </p:val>
                                        </p:tav>
                                        <p:tav tm="100000">
                                          <p:val>
                                            <p:strVal val="#ppt_x"/>
                                          </p:val>
                                        </p:tav>
                                      </p:tavLst>
                                    </p:anim>
                                    <p:anim calcmode="lin" valueType="num">
                                      <p:cBhvr>
                                        <p:cTn id="59" dur="1000" fill="hold"/>
                                        <p:tgtEl>
                                          <p:spTgt spid="1657"/>
                                        </p:tgtEl>
                                        <p:attrNameLst>
                                          <p:attrName>ppt_y</p:attrName>
                                        </p:attrNameLst>
                                      </p:cBhvr>
                                      <p:tavLst>
                                        <p:tav tm="0">
                                          <p:val>
                                            <p:strVal val="#ppt_y"/>
                                          </p:val>
                                        </p:tav>
                                        <p:tav tm="100000">
                                          <p:val>
                                            <p:strVal val="#ppt_y"/>
                                          </p:val>
                                        </p:tav>
                                      </p:tavLst>
                                    </p:anim>
                                  </p:childTnLst>
                                </p:cTn>
                              </p:par>
                            </p:childTnLst>
                          </p:cTn>
                        </p:par>
                        <p:par>
                          <p:cTn id="60" fill="hold">
                            <p:stCondLst>
                              <p:cond delay="10200"/>
                            </p:stCondLst>
                            <p:childTnLst>
                              <p:par>
                                <p:cTn id="61" presetClass="entr" nodeType="afterEffect" presetSubtype="32" presetID="23" grpId="13" fill="hold">
                                  <p:stCondLst>
                                    <p:cond delay="0"/>
                                  </p:stCondLst>
                                  <p:iterate type="el" backwards="0">
                                    <p:tmAbs val="0"/>
                                  </p:iterate>
                                  <p:childTnLst>
                                    <p:set>
                                      <p:cBhvr>
                                        <p:cTn id="62" fill="hold"/>
                                        <p:tgtEl>
                                          <p:spTgt spid="1659"/>
                                        </p:tgtEl>
                                        <p:attrNameLst>
                                          <p:attrName>style.visibility</p:attrName>
                                        </p:attrNameLst>
                                      </p:cBhvr>
                                      <p:to>
                                        <p:strVal val="visible"/>
                                      </p:to>
                                    </p:set>
                                    <p:anim calcmode="lin" valueType="num">
                                      <p:cBhvr>
                                        <p:cTn id="63" dur="800" fill="hold"/>
                                        <p:tgtEl>
                                          <p:spTgt spid="1659"/>
                                        </p:tgtEl>
                                        <p:attrNameLst>
                                          <p:attrName>ppt_w</p:attrName>
                                        </p:attrNameLst>
                                      </p:cBhvr>
                                      <p:tavLst>
                                        <p:tav tm="0">
                                          <p:val>
                                            <p:strVal val="4*#ppt_w"/>
                                          </p:val>
                                        </p:tav>
                                        <p:tav tm="100000">
                                          <p:val>
                                            <p:strVal val="#ppt_w"/>
                                          </p:val>
                                        </p:tav>
                                      </p:tavLst>
                                    </p:anim>
                                    <p:anim calcmode="lin" valueType="num">
                                      <p:cBhvr>
                                        <p:cTn id="64" dur="800" fill="hold"/>
                                        <p:tgtEl>
                                          <p:spTgt spid="1659"/>
                                        </p:tgtEl>
                                        <p:attrNameLst>
                                          <p:attrName>ppt_h</p:attrName>
                                        </p:attrNameLst>
                                      </p:cBhvr>
                                      <p:tavLst>
                                        <p:tav tm="0">
                                          <p:val>
                                            <p:strVal val="4*#ppt_h"/>
                                          </p:val>
                                        </p:tav>
                                        <p:tav tm="100000">
                                          <p:val>
                                            <p:strVal val="#ppt_h"/>
                                          </p:val>
                                        </p:tav>
                                      </p:tavLst>
                                    </p:anim>
                                  </p:childTnLst>
                                </p:cTn>
                              </p:par>
                            </p:childTnLst>
                          </p:cTn>
                        </p:par>
                        <p:par>
                          <p:cTn id="65" fill="hold">
                            <p:stCondLst>
                              <p:cond delay="11000"/>
                            </p:stCondLst>
                            <p:childTnLst>
                              <p:par>
                                <p:cTn id="66" presetClass="entr" nodeType="afterEffect" presetSubtype="32" presetID="4" grpId="14" fill="hold">
                                  <p:stCondLst>
                                    <p:cond delay="0"/>
                                  </p:stCondLst>
                                  <p:iterate type="el" backwards="0">
                                    <p:tmAbs val="0"/>
                                  </p:iterate>
                                  <p:childTnLst>
                                    <p:set>
                                      <p:cBhvr>
                                        <p:cTn id="67" fill="hold"/>
                                        <p:tgtEl>
                                          <p:spTgt spid="1658"/>
                                        </p:tgtEl>
                                        <p:attrNameLst>
                                          <p:attrName>style.visibility</p:attrName>
                                        </p:attrNameLst>
                                      </p:cBhvr>
                                      <p:to>
                                        <p:strVal val="visible"/>
                                      </p:to>
                                    </p:set>
                                    <p:animEffect filter="box(out)" transition="in">
                                      <p:cBhvr>
                                        <p:cTn id="68" dur="800"/>
                                        <p:tgtEl>
                                          <p:spTgt spid="1658"/>
                                        </p:tgtEl>
                                      </p:cBhvr>
                                    </p:animEffect>
                                  </p:childTnLst>
                                </p:cTn>
                              </p:par>
                            </p:childTnLst>
                          </p:cTn>
                        </p:par>
                        <p:par>
                          <p:cTn id="69" fill="hold">
                            <p:stCondLst>
                              <p:cond delay="11800"/>
                            </p:stCondLst>
                            <p:childTnLst>
                              <p:par>
                                <p:cTn id="70" presetClass="entr" nodeType="afterEffect" presetSubtype="10" presetID="19" grpId="15" fill="hold">
                                  <p:stCondLst>
                                    <p:cond delay="0"/>
                                  </p:stCondLst>
                                  <p:iterate type="el" backwards="0">
                                    <p:tmAbs val="0"/>
                                  </p:iterate>
                                  <p:childTnLst>
                                    <p:set>
                                      <p:cBhvr>
                                        <p:cTn id="71" fill="hold"/>
                                        <p:tgtEl>
                                          <p:spTgt spid="1660"/>
                                        </p:tgtEl>
                                        <p:attrNameLst>
                                          <p:attrName>style.visibility</p:attrName>
                                        </p:attrNameLst>
                                      </p:cBhvr>
                                      <p:to>
                                        <p:strVal val="visible"/>
                                      </p:to>
                                    </p:set>
                                    <p:anim calcmode="lin" valueType="num">
                                      <p:cBhvr>
                                        <p:cTn id="72" dur="800" fill="hold"/>
                                        <p:tgtEl>
                                          <p:spTgt spid="1660"/>
                                        </p:tgtEl>
                                        <p:attrNameLst>
                                          <p:attrName>ppt_w</p:attrName>
                                        </p:attrNameLst>
                                      </p:cBhvr>
                                      <p:tavLst>
                                        <p:tav tm="0" fmla="#ppt_w*sin(2.5*pi*$)">
                                          <p:val>
                                            <p:fltVal val="0"/>
                                          </p:val>
                                        </p:tav>
                                        <p:tav tm="100000">
                                          <p:val>
                                            <p:fltVal val="1"/>
                                          </p:val>
                                        </p:tav>
                                      </p:tavLst>
                                    </p:anim>
                                    <p:anim calcmode="lin" valueType="num">
                                      <p:cBhvr>
                                        <p:cTn id="73" dur="800" fill="hold"/>
                                        <p:tgtEl>
                                          <p:spTgt spid="1660"/>
                                        </p:tgtEl>
                                        <p:attrNameLst>
                                          <p:attrName>ppt_h</p:attrName>
                                        </p:attrNameLst>
                                      </p:cBhvr>
                                      <p:tavLst>
                                        <p:tav tm="0">
                                          <p:val>
                                            <p:strVal val="#ppt_h"/>
                                          </p:val>
                                        </p:tav>
                                        <p:tav tm="100000">
                                          <p:val>
                                            <p:strVal val="#ppt_h"/>
                                          </p:val>
                                        </p:tav>
                                      </p:tavLst>
                                    </p:anim>
                                  </p:childTnLst>
                                </p:cTn>
                              </p:par>
                            </p:childTnLst>
                          </p:cTn>
                        </p:par>
                        <p:par>
                          <p:cTn id="74" fill="hold">
                            <p:stCondLst>
                              <p:cond delay="12600"/>
                            </p:stCondLst>
                            <p:childTnLst>
                              <p:par>
                                <p:cTn id="75" presetClass="entr" nodeType="afterEffect" presetSubtype="32" presetID="4" grpId="16" fill="hold">
                                  <p:stCondLst>
                                    <p:cond delay="0"/>
                                  </p:stCondLst>
                                  <p:iterate type="el" backwards="0">
                                    <p:tmAbs val="0"/>
                                  </p:iterate>
                                  <p:childTnLst>
                                    <p:set>
                                      <p:cBhvr>
                                        <p:cTn id="76" fill="hold"/>
                                        <p:tgtEl>
                                          <p:spTgt spid="1661"/>
                                        </p:tgtEl>
                                        <p:attrNameLst>
                                          <p:attrName>style.visibility</p:attrName>
                                        </p:attrNameLst>
                                      </p:cBhvr>
                                      <p:to>
                                        <p:strVal val="visible"/>
                                      </p:to>
                                    </p:set>
                                    <p:animEffect filter="box(out)" transition="in">
                                      <p:cBhvr>
                                        <p:cTn id="77" dur="800"/>
                                        <p:tgtEl>
                                          <p:spTgt spid="1661"/>
                                        </p:tgtEl>
                                      </p:cBhvr>
                                    </p:animEffect>
                                  </p:childTnLst>
                                </p:cTn>
                              </p:par>
                            </p:childTnLst>
                          </p:cTn>
                        </p:par>
                        <p:par>
                          <p:cTn id="78" fill="hold">
                            <p:stCondLst>
                              <p:cond delay="13400"/>
                            </p:stCondLst>
                            <p:childTnLst>
                              <p:par>
                                <p:cTn id="79" presetClass="entr" nodeType="afterEffect" presetSubtype="10" presetID="19" grpId="17" fill="hold">
                                  <p:stCondLst>
                                    <p:cond delay="0"/>
                                  </p:stCondLst>
                                  <p:iterate type="el" backwards="0">
                                    <p:tmAbs val="0"/>
                                  </p:iterate>
                                  <p:childTnLst>
                                    <p:set>
                                      <p:cBhvr>
                                        <p:cTn id="80" fill="hold"/>
                                        <p:tgtEl>
                                          <p:spTgt spid="1662"/>
                                        </p:tgtEl>
                                        <p:attrNameLst>
                                          <p:attrName>style.visibility</p:attrName>
                                        </p:attrNameLst>
                                      </p:cBhvr>
                                      <p:to>
                                        <p:strVal val="visible"/>
                                      </p:to>
                                    </p:set>
                                    <p:anim calcmode="lin" valueType="num">
                                      <p:cBhvr>
                                        <p:cTn id="81" dur="800" fill="hold"/>
                                        <p:tgtEl>
                                          <p:spTgt spid="1662"/>
                                        </p:tgtEl>
                                        <p:attrNameLst>
                                          <p:attrName>ppt_w</p:attrName>
                                        </p:attrNameLst>
                                      </p:cBhvr>
                                      <p:tavLst>
                                        <p:tav tm="0" fmla="#ppt_w*sin(2.5*pi*$)">
                                          <p:val>
                                            <p:fltVal val="0"/>
                                          </p:val>
                                        </p:tav>
                                        <p:tav tm="100000">
                                          <p:val>
                                            <p:fltVal val="1"/>
                                          </p:val>
                                        </p:tav>
                                      </p:tavLst>
                                    </p:anim>
                                    <p:anim calcmode="lin" valueType="num">
                                      <p:cBhvr>
                                        <p:cTn id="82" dur="800" fill="hold"/>
                                        <p:tgtEl>
                                          <p:spTgt spid="1662"/>
                                        </p:tgtEl>
                                        <p:attrNameLst>
                                          <p:attrName>ppt_h</p:attrName>
                                        </p:attrNameLst>
                                      </p:cBhvr>
                                      <p:tavLst>
                                        <p:tav tm="0">
                                          <p:val>
                                            <p:strVal val="#ppt_h"/>
                                          </p:val>
                                        </p:tav>
                                        <p:tav tm="100000">
                                          <p:val>
                                            <p:strVal val="#ppt_h"/>
                                          </p:val>
                                        </p:tav>
                                      </p:tavLst>
                                    </p:anim>
                                  </p:childTnLst>
                                </p:cTn>
                              </p:par>
                            </p:childTnLst>
                          </p:cTn>
                        </p:par>
                        <p:par>
                          <p:cTn id="83" fill="hold">
                            <p:stCondLst>
                              <p:cond delay="14200"/>
                            </p:stCondLst>
                            <p:childTnLst>
                              <p:par>
                                <p:cTn id="84" presetClass="entr" nodeType="afterEffect" presetSubtype="32" presetID="4" grpId="18" fill="hold">
                                  <p:stCondLst>
                                    <p:cond delay="0"/>
                                  </p:stCondLst>
                                  <p:iterate type="el" backwards="0">
                                    <p:tmAbs val="0"/>
                                  </p:iterate>
                                  <p:childTnLst>
                                    <p:set>
                                      <p:cBhvr>
                                        <p:cTn id="85" fill="hold"/>
                                        <p:tgtEl>
                                          <p:spTgt spid="1663"/>
                                        </p:tgtEl>
                                        <p:attrNameLst>
                                          <p:attrName>style.visibility</p:attrName>
                                        </p:attrNameLst>
                                      </p:cBhvr>
                                      <p:to>
                                        <p:strVal val="visible"/>
                                      </p:to>
                                    </p:set>
                                    <p:animEffect filter="box(out)" transition="in">
                                      <p:cBhvr>
                                        <p:cTn id="86" dur="800"/>
                                        <p:tgtEl>
                                          <p:spTgt spid="1663"/>
                                        </p:tgtEl>
                                      </p:cBhvr>
                                    </p:animEffect>
                                  </p:childTnLst>
                                </p:cTn>
                              </p:par>
                            </p:childTnLst>
                          </p:cTn>
                        </p:par>
                        <p:par>
                          <p:cTn id="87" fill="hold">
                            <p:stCondLst>
                              <p:cond delay="15000"/>
                            </p:stCondLst>
                            <p:childTnLst>
                              <p:par>
                                <p:cTn id="88" presetClass="entr" nodeType="afterEffect" presetSubtype="10" presetID="19" grpId="19" fill="hold">
                                  <p:stCondLst>
                                    <p:cond delay="0"/>
                                  </p:stCondLst>
                                  <p:iterate type="el" backwards="0">
                                    <p:tmAbs val="0"/>
                                  </p:iterate>
                                  <p:childTnLst>
                                    <p:set>
                                      <p:cBhvr>
                                        <p:cTn id="89" fill="hold"/>
                                        <p:tgtEl>
                                          <p:spTgt spid="1664"/>
                                        </p:tgtEl>
                                        <p:attrNameLst>
                                          <p:attrName>style.visibility</p:attrName>
                                        </p:attrNameLst>
                                      </p:cBhvr>
                                      <p:to>
                                        <p:strVal val="visible"/>
                                      </p:to>
                                    </p:set>
                                    <p:anim calcmode="lin" valueType="num">
                                      <p:cBhvr>
                                        <p:cTn id="90" dur="800" fill="hold"/>
                                        <p:tgtEl>
                                          <p:spTgt spid="1664"/>
                                        </p:tgtEl>
                                        <p:attrNameLst>
                                          <p:attrName>ppt_w</p:attrName>
                                        </p:attrNameLst>
                                      </p:cBhvr>
                                      <p:tavLst>
                                        <p:tav tm="0" fmla="#ppt_w*sin(2.5*pi*$)">
                                          <p:val>
                                            <p:fltVal val="0"/>
                                          </p:val>
                                        </p:tav>
                                        <p:tav tm="100000">
                                          <p:val>
                                            <p:fltVal val="1"/>
                                          </p:val>
                                        </p:tav>
                                      </p:tavLst>
                                    </p:anim>
                                    <p:anim calcmode="lin" valueType="num">
                                      <p:cBhvr>
                                        <p:cTn id="91" dur="800" fill="hold"/>
                                        <p:tgtEl>
                                          <p:spTgt spid="1664"/>
                                        </p:tgtEl>
                                        <p:attrNameLst>
                                          <p:attrName>ppt_h</p:attrName>
                                        </p:attrNameLst>
                                      </p:cBhvr>
                                      <p:tavLst>
                                        <p:tav tm="0">
                                          <p:val>
                                            <p:strVal val="#ppt_h"/>
                                          </p:val>
                                        </p:tav>
                                        <p:tav tm="100000">
                                          <p:val>
                                            <p:strVal val="#ppt_h"/>
                                          </p:val>
                                        </p:tav>
                                      </p:tavLst>
                                    </p:anim>
                                  </p:childTnLst>
                                </p:cTn>
                              </p:par>
                            </p:childTnLst>
                          </p:cTn>
                        </p:par>
                        <p:par>
                          <p:cTn id="92" fill="hold">
                            <p:stCondLst>
                              <p:cond delay="15800"/>
                            </p:stCondLst>
                            <p:childTnLst>
                              <p:par>
                                <p:cTn id="93" presetClass="entr" nodeType="afterEffect" presetSubtype="32" presetID="4" grpId="20" fill="hold">
                                  <p:stCondLst>
                                    <p:cond delay="0"/>
                                  </p:stCondLst>
                                  <p:iterate type="el" backwards="0">
                                    <p:tmAbs val="0"/>
                                  </p:iterate>
                                  <p:childTnLst>
                                    <p:set>
                                      <p:cBhvr>
                                        <p:cTn id="94" fill="hold"/>
                                        <p:tgtEl>
                                          <p:spTgt spid="1665"/>
                                        </p:tgtEl>
                                        <p:attrNameLst>
                                          <p:attrName>style.visibility</p:attrName>
                                        </p:attrNameLst>
                                      </p:cBhvr>
                                      <p:to>
                                        <p:strVal val="visible"/>
                                      </p:to>
                                    </p:set>
                                    <p:animEffect filter="box(out)" transition="in">
                                      <p:cBhvr>
                                        <p:cTn id="95" dur="800"/>
                                        <p:tgtEl>
                                          <p:spTgt spid="1665"/>
                                        </p:tgtEl>
                                      </p:cBhvr>
                                    </p:animEffect>
                                  </p:childTnLst>
                                </p:cTn>
                              </p:par>
                            </p:childTnLst>
                          </p:cTn>
                        </p:par>
                        <p:par>
                          <p:cTn id="96" fill="hold">
                            <p:stCondLst>
                              <p:cond delay="16600"/>
                            </p:stCondLst>
                            <p:childTnLst>
                              <p:par>
                                <p:cTn id="97" presetClass="entr" nodeType="afterEffect" presetSubtype="10" presetID="19" grpId="21" fill="hold">
                                  <p:stCondLst>
                                    <p:cond delay="0"/>
                                  </p:stCondLst>
                                  <p:iterate type="el" backwards="0">
                                    <p:tmAbs val="0"/>
                                  </p:iterate>
                                  <p:childTnLst>
                                    <p:set>
                                      <p:cBhvr>
                                        <p:cTn id="98" fill="hold"/>
                                        <p:tgtEl>
                                          <p:spTgt spid="1666"/>
                                        </p:tgtEl>
                                        <p:attrNameLst>
                                          <p:attrName>style.visibility</p:attrName>
                                        </p:attrNameLst>
                                      </p:cBhvr>
                                      <p:to>
                                        <p:strVal val="visible"/>
                                      </p:to>
                                    </p:set>
                                    <p:anim calcmode="lin" valueType="num">
                                      <p:cBhvr>
                                        <p:cTn id="99" dur="800" fill="hold"/>
                                        <p:tgtEl>
                                          <p:spTgt spid="1666"/>
                                        </p:tgtEl>
                                        <p:attrNameLst>
                                          <p:attrName>ppt_w</p:attrName>
                                        </p:attrNameLst>
                                      </p:cBhvr>
                                      <p:tavLst>
                                        <p:tav tm="0" fmla="#ppt_w*sin(2.5*pi*$)">
                                          <p:val>
                                            <p:fltVal val="0"/>
                                          </p:val>
                                        </p:tav>
                                        <p:tav tm="100000">
                                          <p:val>
                                            <p:fltVal val="1"/>
                                          </p:val>
                                        </p:tav>
                                      </p:tavLst>
                                    </p:anim>
                                    <p:anim calcmode="lin" valueType="num">
                                      <p:cBhvr>
                                        <p:cTn id="100" dur="800" fill="hold"/>
                                        <p:tgtEl>
                                          <p:spTgt spid="1666"/>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Class="entr" nodeType="clickEffect" presetSubtype="16" presetID="23" grpId="24" fill="hold">
                                  <p:stCondLst>
                                    <p:cond delay="0"/>
                                  </p:stCondLst>
                                  <p:iterate type="el" backwards="0">
                                    <p:tmAbs val="0"/>
                                  </p:iterate>
                                  <p:childTnLst>
                                    <p:set>
                                      <p:cBhvr>
                                        <p:cTn id="104" fill="hold"/>
                                        <p:tgtEl>
                                          <p:spTgt spid="1685"/>
                                        </p:tgtEl>
                                        <p:attrNameLst>
                                          <p:attrName>style.visibility</p:attrName>
                                        </p:attrNameLst>
                                      </p:cBhvr>
                                      <p:to>
                                        <p:strVal val="visible"/>
                                      </p:to>
                                    </p:set>
                                    <p:anim calcmode="lin" valueType="num">
                                      <p:cBhvr>
                                        <p:cTn id="105" dur="1000" fill="hold"/>
                                        <p:tgtEl>
                                          <p:spTgt spid="1685"/>
                                        </p:tgtEl>
                                        <p:attrNameLst>
                                          <p:attrName>ppt_w</p:attrName>
                                        </p:attrNameLst>
                                      </p:cBhvr>
                                      <p:tavLst>
                                        <p:tav tm="0">
                                          <p:val>
                                            <p:fltVal val="0"/>
                                          </p:val>
                                        </p:tav>
                                        <p:tav tm="100000">
                                          <p:val>
                                            <p:strVal val="#ppt_w"/>
                                          </p:val>
                                        </p:tav>
                                      </p:tavLst>
                                    </p:anim>
                                    <p:anim calcmode="lin" valueType="num">
                                      <p:cBhvr>
                                        <p:cTn id="106" dur="1000" fill="hold"/>
                                        <p:tgtEl>
                                          <p:spTgt spid="1685"/>
                                        </p:tgtEl>
                                        <p:attrNameLst>
                                          <p:attrName>ppt_h</p:attrName>
                                        </p:attrNameLst>
                                      </p:cBhvr>
                                      <p:tavLst>
                                        <p:tav tm="0">
                                          <p:val>
                                            <p:fltVal val="0"/>
                                          </p:val>
                                        </p:tav>
                                        <p:tav tm="100000">
                                          <p:val>
                                            <p:strVal val="#ppt_h"/>
                                          </p:val>
                                        </p:tav>
                                      </p:tavLst>
                                    </p:anim>
                                  </p:childTnLst>
                                </p:cTn>
                              </p:par>
                            </p:childTnLst>
                          </p:cTn>
                        </p:par>
                        <p:par>
                          <p:cTn id="107" fill="hold">
                            <p:stCondLst>
                              <p:cond delay="1000"/>
                            </p:stCondLst>
                            <p:childTnLst>
                              <p:par>
                                <p:cTn id="108" presetClass="entr" nodeType="afterEffect" presetSubtype="32" presetID="23" grpId="25" fill="hold">
                                  <p:stCondLst>
                                    <p:cond delay="0"/>
                                  </p:stCondLst>
                                  <p:iterate type="el" backwards="0">
                                    <p:tmAbs val="0"/>
                                  </p:iterate>
                                  <p:childTnLst>
                                    <p:set>
                                      <p:cBhvr>
                                        <p:cTn id="109" fill="hold"/>
                                        <p:tgtEl>
                                          <p:spTgt spid="1684"/>
                                        </p:tgtEl>
                                        <p:attrNameLst>
                                          <p:attrName>style.visibility</p:attrName>
                                        </p:attrNameLst>
                                      </p:cBhvr>
                                      <p:to>
                                        <p:strVal val="visible"/>
                                      </p:to>
                                    </p:set>
                                    <p:anim calcmode="lin" valueType="num">
                                      <p:cBhvr>
                                        <p:cTn id="110" dur="800" fill="hold"/>
                                        <p:tgtEl>
                                          <p:spTgt spid="1684"/>
                                        </p:tgtEl>
                                        <p:attrNameLst>
                                          <p:attrName>ppt_w</p:attrName>
                                        </p:attrNameLst>
                                      </p:cBhvr>
                                      <p:tavLst>
                                        <p:tav tm="0">
                                          <p:val>
                                            <p:strVal val="4*#ppt_w"/>
                                          </p:val>
                                        </p:tav>
                                        <p:tav tm="100000">
                                          <p:val>
                                            <p:strVal val="#ppt_w"/>
                                          </p:val>
                                        </p:tav>
                                      </p:tavLst>
                                    </p:anim>
                                    <p:anim calcmode="lin" valueType="num">
                                      <p:cBhvr>
                                        <p:cTn id="111" dur="800" fill="hold"/>
                                        <p:tgtEl>
                                          <p:spTgt spid="1684"/>
                                        </p:tgtEl>
                                        <p:attrNameLst>
                                          <p:attrName>ppt_h</p:attrName>
                                        </p:attrNameLst>
                                      </p:cBhvr>
                                      <p:tavLst>
                                        <p:tav tm="0">
                                          <p:val>
                                            <p:strVal val="4*#ppt_h"/>
                                          </p:val>
                                        </p:tav>
                                        <p:tav tm="100000">
                                          <p:val>
                                            <p:strVal val="#ppt_h"/>
                                          </p:val>
                                        </p:tav>
                                      </p:tavLst>
                                    </p:anim>
                                  </p:childTnLst>
                                </p:cTn>
                              </p:par>
                            </p:childTnLst>
                          </p:cTn>
                        </p:par>
                        <p:par>
                          <p:cTn id="112" fill="hold">
                            <p:stCondLst>
                              <p:cond delay="1800"/>
                            </p:stCondLst>
                            <p:childTnLst>
                              <p:par>
                                <p:cTn id="113" presetClass="entr" nodeType="afterEffect" presetSubtype="32" presetID="4" grpId="26" fill="hold">
                                  <p:stCondLst>
                                    <p:cond delay="0"/>
                                  </p:stCondLst>
                                  <p:iterate type="el" backwards="0">
                                    <p:tmAbs val="0"/>
                                  </p:iterate>
                                  <p:childTnLst>
                                    <p:set>
                                      <p:cBhvr>
                                        <p:cTn id="114" fill="hold"/>
                                        <p:tgtEl>
                                          <p:spTgt spid="1686"/>
                                        </p:tgtEl>
                                        <p:attrNameLst>
                                          <p:attrName>style.visibility</p:attrName>
                                        </p:attrNameLst>
                                      </p:cBhvr>
                                      <p:to>
                                        <p:strVal val="visible"/>
                                      </p:to>
                                    </p:set>
                                    <p:animEffect filter="box(out)" transition="in">
                                      <p:cBhvr>
                                        <p:cTn id="115" dur="800"/>
                                        <p:tgtEl>
                                          <p:spTgt spid="1686"/>
                                        </p:tgtEl>
                                      </p:cBhvr>
                                    </p:animEffect>
                                  </p:childTnLst>
                                </p:cTn>
                              </p:par>
                            </p:childTnLst>
                          </p:cTn>
                        </p:par>
                        <p:par>
                          <p:cTn id="116" fill="hold">
                            <p:stCondLst>
                              <p:cond delay="2600"/>
                            </p:stCondLst>
                            <p:childTnLst>
                              <p:par>
                                <p:cTn id="117" presetClass="entr" nodeType="afterEffect" presetSubtype="32" presetID="23" grpId="27" fill="hold">
                                  <p:stCondLst>
                                    <p:cond delay="0"/>
                                  </p:stCondLst>
                                  <p:iterate type="el" backwards="0">
                                    <p:tmAbs val="0"/>
                                  </p:iterate>
                                  <p:childTnLst>
                                    <p:set>
                                      <p:cBhvr>
                                        <p:cTn id="118" fill="hold"/>
                                        <p:tgtEl>
                                          <p:spTgt spid="1687"/>
                                        </p:tgtEl>
                                        <p:attrNameLst>
                                          <p:attrName>style.visibility</p:attrName>
                                        </p:attrNameLst>
                                      </p:cBhvr>
                                      <p:to>
                                        <p:strVal val="visible"/>
                                      </p:to>
                                    </p:set>
                                    <p:anim calcmode="lin" valueType="num">
                                      <p:cBhvr>
                                        <p:cTn id="119" dur="800" fill="hold"/>
                                        <p:tgtEl>
                                          <p:spTgt spid="1687"/>
                                        </p:tgtEl>
                                        <p:attrNameLst>
                                          <p:attrName>ppt_w</p:attrName>
                                        </p:attrNameLst>
                                      </p:cBhvr>
                                      <p:tavLst>
                                        <p:tav tm="0">
                                          <p:val>
                                            <p:strVal val="4*#ppt_w"/>
                                          </p:val>
                                        </p:tav>
                                        <p:tav tm="100000">
                                          <p:val>
                                            <p:strVal val="#ppt_w"/>
                                          </p:val>
                                        </p:tav>
                                      </p:tavLst>
                                    </p:anim>
                                    <p:anim calcmode="lin" valueType="num">
                                      <p:cBhvr>
                                        <p:cTn id="120" dur="800" fill="hold"/>
                                        <p:tgtEl>
                                          <p:spTgt spid="1687"/>
                                        </p:tgtEl>
                                        <p:attrNameLst>
                                          <p:attrName>ppt_h</p:attrName>
                                        </p:attrNameLst>
                                      </p:cBhvr>
                                      <p:tavLst>
                                        <p:tav tm="0">
                                          <p:val>
                                            <p:strVal val="4*#ppt_h"/>
                                          </p:val>
                                        </p:tav>
                                        <p:tav tm="100000">
                                          <p:val>
                                            <p:strVal val="#ppt_h"/>
                                          </p:val>
                                        </p:tav>
                                      </p:tavLst>
                                    </p:anim>
                                  </p:childTnLst>
                                </p:cTn>
                              </p:par>
                            </p:childTnLst>
                          </p:cTn>
                        </p:par>
                        <p:par>
                          <p:cTn id="121" fill="hold">
                            <p:stCondLst>
                              <p:cond delay="3400"/>
                            </p:stCondLst>
                            <p:childTnLst>
                              <p:par>
                                <p:cTn id="122" presetClass="entr" nodeType="afterEffect" presetID="9" grpId="28" fill="hold">
                                  <p:stCondLst>
                                    <p:cond delay="0"/>
                                  </p:stCondLst>
                                  <p:iterate type="el" backwards="0">
                                    <p:tmAbs val="0"/>
                                  </p:iterate>
                                  <p:childTnLst>
                                    <p:set>
                                      <p:cBhvr>
                                        <p:cTn id="123" fill="hold"/>
                                        <p:tgtEl>
                                          <p:spTgt spid="1656"/>
                                        </p:tgtEl>
                                        <p:attrNameLst>
                                          <p:attrName>style.visibility</p:attrName>
                                        </p:attrNameLst>
                                      </p:cBhvr>
                                      <p:to>
                                        <p:strVal val="visible"/>
                                      </p:to>
                                    </p:set>
                                    <p:animEffect filter="dissolve" transition="in">
                                      <p:cBhvr>
                                        <p:cTn id="124" dur="800"/>
                                        <p:tgtEl>
                                          <p:spTgt spid="1656"/>
                                        </p:tgtEl>
                                      </p:cBhvr>
                                    </p:animEffect>
                                  </p:childTnLst>
                                </p:cTn>
                              </p:par>
                            </p:childTnLst>
                          </p:cTn>
                        </p:par>
                        <p:par>
                          <p:cTn id="125" fill="hold">
                            <p:stCondLst>
                              <p:cond delay="4200"/>
                            </p:stCondLst>
                            <p:childTnLst>
                              <p:par>
                                <p:cTn id="126" presetClass="entr" nodeType="afterEffect" presetSubtype="32" presetID="4" grpId="29" fill="hold">
                                  <p:stCondLst>
                                    <p:cond delay="0"/>
                                  </p:stCondLst>
                                  <p:iterate type="el" backwards="0">
                                    <p:tmAbs val="0"/>
                                  </p:iterate>
                                  <p:childTnLst>
                                    <p:set>
                                      <p:cBhvr>
                                        <p:cTn id="127" fill="hold"/>
                                        <p:tgtEl>
                                          <p:spTgt spid="1720"/>
                                        </p:tgtEl>
                                        <p:attrNameLst>
                                          <p:attrName>style.visibility</p:attrName>
                                        </p:attrNameLst>
                                      </p:cBhvr>
                                      <p:to>
                                        <p:strVal val="visible"/>
                                      </p:to>
                                    </p:set>
                                    <p:animEffect filter="box(out)" transition="in">
                                      <p:cBhvr>
                                        <p:cTn id="128" dur="800"/>
                                        <p:tgtEl>
                                          <p:spTgt spid="1720"/>
                                        </p:tgtEl>
                                      </p:cBhvr>
                                    </p:animEffect>
                                  </p:childTnLst>
                                </p:cTn>
                              </p:par>
                            </p:childTnLst>
                          </p:cTn>
                        </p:par>
                        <p:par>
                          <p:cTn id="129" fill="hold">
                            <p:stCondLst>
                              <p:cond delay="5000"/>
                            </p:stCondLst>
                            <p:childTnLst>
                              <p:par>
                                <p:cTn id="130" presetClass="entr" nodeType="afterEffect" presetSubtype="10" presetID="19" grpId="30" fill="hold">
                                  <p:stCondLst>
                                    <p:cond delay="0"/>
                                  </p:stCondLst>
                                  <p:iterate type="el" backwards="0">
                                    <p:tmAbs val="0"/>
                                  </p:iterate>
                                  <p:childTnLst>
                                    <p:set>
                                      <p:cBhvr>
                                        <p:cTn id="131" fill="hold"/>
                                        <p:tgtEl>
                                          <p:spTgt spid="1721"/>
                                        </p:tgtEl>
                                        <p:attrNameLst>
                                          <p:attrName>style.visibility</p:attrName>
                                        </p:attrNameLst>
                                      </p:cBhvr>
                                      <p:to>
                                        <p:strVal val="visible"/>
                                      </p:to>
                                    </p:set>
                                    <p:anim calcmode="lin" valueType="num">
                                      <p:cBhvr>
                                        <p:cTn id="132" dur="800" fill="hold"/>
                                        <p:tgtEl>
                                          <p:spTgt spid="1721"/>
                                        </p:tgtEl>
                                        <p:attrNameLst>
                                          <p:attrName>ppt_w</p:attrName>
                                        </p:attrNameLst>
                                      </p:cBhvr>
                                      <p:tavLst>
                                        <p:tav tm="0" fmla="#ppt_w*sin(2.5*pi*$)">
                                          <p:val>
                                            <p:fltVal val="0"/>
                                          </p:val>
                                        </p:tav>
                                        <p:tav tm="100000">
                                          <p:val>
                                            <p:fltVal val="1"/>
                                          </p:val>
                                        </p:tav>
                                      </p:tavLst>
                                    </p:anim>
                                    <p:anim calcmode="lin" valueType="num">
                                      <p:cBhvr>
                                        <p:cTn id="133" dur="800" fill="hold"/>
                                        <p:tgtEl>
                                          <p:spTgt spid="1721"/>
                                        </p:tgtEl>
                                        <p:attrNameLst>
                                          <p:attrName>ppt_h</p:attrName>
                                        </p:attrNameLst>
                                      </p:cBhvr>
                                      <p:tavLst>
                                        <p:tav tm="0">
                                          <p:val>
                                            <p:strVal val="#ppt_h"/>
                                          </p:val>
                                        </p:tav>
                                        <p:tav tm="100000">
                                          <p:val>
                                            <p:strVal val="#ppt_h"/>
                                          </p:val>
                                        </p:tav>
                                      </p:tavLst>
                                    </p:anim>
                                  </p:childTnLst>
                                </p:cTn>
                              </p:par>
                            </p:childTnLst>
                          </p:cTn>
                        </p:par>
                        <p:par>
                          <p:cTn id="134" fill="hold">
                            <p:stCondLst>
                              <p:cond delay="0"/>
                            </p:stCondLst>
                            <p:childTnLst>
                              <p:par>
                                <p:cTn id="135" presetClass="path" nodeType="afterEffect" presetSubtype="0" presetID="-1" grpId="31" accel="50000" decel="50000" fill="hold">
                                  <p:stCondLst>
                                    <p:cond delay="0"/>
                                  </p:stCondLst>
                                  <p:childTnLst>
                                    <p:animMotion path="M 0.000000 0.000000 L 0.000000 0.068479" origin="layout" pathEditMode="relative">
                                      <p:cBhvr>
                                        <p:cTn id="136" dur="1000" fill="hold"/>
                                        <p:tgtEl>
                                          <p:spTgt spid="1656"/>
                                        </p:tgtEl>
                                        <p:attrNameLst>
                                          <p:attrName>ppt_x</p:attrName>
                                          <p:attrName>ppt_y</p:attrName>
                                        </p:attrNameLst>
                                      </p:cBhvr>
                                    </p:animMotion>
                                  </p:childTnLst>
                                </p:cTn>
                              </p:par>
                            </p:childTnLst>
                          </p:cTn>
                        </p:par>
                        <p:par>
                          <p:cTn id="137" fill="hold">
                            <p:stCondLst>
                              <p:cond delay="1000"/>
                            </p:stCondLst>
                            <p:childTnLst>
                              <p:par>
                                <p:cTn id="138" presetClass="entr" nodeType="afterEffect" presetSubtype="32" presetID="4" grpId="32" fill="hold">
                                  <p:stCondLst>
                                    <p:cond delay="0"/>
                                  </p:stCondLst>
                                  <p:iterate type="el" backwards="0">
                                    <p:tmAbs val="0"/>
                                  </p:iterate>
                                  <p:childTnLst>
                                    <p:set>
                                      <p:cBhvr>
                                        <p:cTn id="139" fill="hold"/>
                                        <p:tgtEl>
                                          <p:spTgt spid="1722"/>
                                        </p:tgtEl>
                                        <p:attrNameLst>
                                          <p:attrName>style.visibility</p:attrName>
                                        </p:attrNameLst>
                                      </p:cBhvr>
                                      <p:to>
                                        <p:strVal val="visible"/>
                                      </p:to>
                                    </p:set>
                                    <p:animEffect filter="box(out)" transition="in">
                                      <p:cBhvr>
                                        <p:cTn id="140" dur="800"/>
                                        <p:tgtEl>
                                          <p:spTgt spid="1722"/>
                                        </p:tgtEl>
                                      </p:cBhvr>
                                    </p:animEffect>
                                  </p:childTnLst>
                                </p:cTn>
                              </p:par>
                            </p:childTnLst>
                          </p:cTn>
                        </p:par>
                        <p:par>
                          <p:cTn id="141" fill="hold">
                            <p:stCondLst>
                              <p:cond delay="1800"/>
                            </p:stCondLst>
                            <p:childTnLst>
                              <p:par>
                                <p:cTn id="142" presetClass="entr" nodeType="afterEffect" presetSubtype="10" presetID="19" grpId="33" fill="hold">
                                  <p:stCondLst>
                                    <p:cond delay="0"/>
                                  </p:stCondLst>
                                  <p:iterate type="el" backwards="0">
                                    <p:tmAbs val="0"/>
                                  </p:iterate>
                                  <p:childTnLst>
                                    <p:set>
                                      <p:cBhvr>
                                        <p:cTn id="143" fill="hold"/>
                                        <p:tgtEl>
                                          <p:spTgt spid="1723"/>
                                        </p:tgtEl>
                                        <p:attrNameLst>
                                          <p:attrName>style.visibility</p:attrName>
                                        </p:attrNameLst>
                                      </p:cBhvr>
                                      <p:to>
                                        <p:strVal val="visible"/>
                                      </p:to>
                                    </p:set>
                                    <p:anim calcmode="lin" valueType="num">
                                      <p:cBhvr>
                                        <p:cTn id="144" dur="800" fill="hold"/>
                                        <p:tgtEl>
                                          <p:spTgt spid="1723"/>
                                        </p:tgtEl>
                                        <p:attrNameLst>
                                          <p:attrName>ppt_w</p:attrName>
                                        </p:attrNameLst>
                                      </p:cBhvr>
                                      <p:tavLst>
                                        <p:tav tm="0" fmla="#ppt_w*sin(2.5*pi*$)">
                                          <p:val>
                                            <p:fltVal val="0"/>
                                          </p:val>
                                        </p:tav>
                                        <p:tav tm="100000">
                                          <p:val>
                                            <p:fltVal val="1"/>
                                          </p:val>
                                        </p:tav>
                                      </p:tavLst>
                                    </p:anim>
                                    <p:anim calcmode="lin" valueType="num">
                                      <p:cBhvr>
                                        <p:cTn id="145" dur="800" fill="hold"/>
                                        <p:tgtEl>
                                          <p:spTgt spid="1723"/>
                                        </p:tgtEl>
                                        <p:attrNameLst>
                                          <p:attrName>ppt_h</p:attrName>
                                        </p:attrNameLst>
                                      </p:cBhvr>
                                      <p:tavLst>
                                        <p:tav tm="0">
                                          <p:val>
                                            <p:strVal val="#ppt_h"/>
                                          </p:val>
                                        </p:tav>
                                        <p:tav tm="100000">
                                          <p:val>
                                            <p:strVal val="#ppt_h"/>
                                          </p:val>
                                        </p:tav>
                                      </p:tavLst>
                                    </p:anim>
                                  </p:childTnLst>
                                </p:cTn>
                              </p:par>
                            </p:childTnLst>
                          </p:cTn>
                        </p:par>
                        <p:par>
                          <p:cTn id="146" fill="hold">
                            <p:stCondLst>
                              <p:cond delay="0"/>
                            </p:stCondLst>
                            <p:childTnLst>
                              <p:par>
                                <p:cTn id="147" presetClass="path" nodeType="afterEffect" presetSubtype="0" presetID="-1" grpId="34" accel="50000" decel="50000" fill="hold">
                                  <p:stCondLst>
                                    <p:cond delay="0"/>
                                  </p:stCondLst>
                                  <p:childTnLst>
                                    <p:animMotion path="M 0.000000 0.068479 L 0.000000 0.136958" origin="layout" pathEditMode="relative">
                                      <p:cBhvr>
                                        <p:cTn id="148" dur="1000" fill="hold"/>
                                        <p:tgtEl>
                                          <p:spTgt spid="1656"/>
                                        </p:tgtEl>
                                        <p:attrNameLst>
                                          <p:attrName>ppt_x</p:attrName>
                                          <p:attrName>ppt_y</p:attrName>
                                        </p:attrNameLst>
                                      </p:cBhvr>
                                    </p:animMotion>
                                  </p:childTnLst>
                                </p:cTn>
                              </p:par>
                            </p:childTnLst>
                          </p:cTn>
                        </p:par>
                        <p:par>
                          <p:cTn id="149" fill="hold">
                            <p:stCondLst>
                              <p:cond delay="1000"/>
                            </p:stCondLst>
                            <p:childTnLst>
                              <p:par>
                                <p:cTn id="150" presetClass="entr" nodeType="afterEffect" presetSubtype="32" presetID="4" grpId="35" fill="hold">
                                  <p:stCondLst>
                                    <p:cond delay="0"/>
                                  </p:stCondLst>
                                  <p:iterate type="el" backwards="0">
                                    <p:tmAbs val="0"/>
                                  </p:iterate>
                                  <p:childTnLst>
                                    <p:set>
                                      <p:cBhvr>
                                        <p:cTn id="151" fill="hold"/>
                                        <p:tgtEl>
                                          <p:spTgt spid="1724"/>
                                        </p:tgtEl>
                                        <p:attrNameLst>
                                          <p:attrName>style.visibility</p:attrName>
                                        </p:attrNameLst>
                                      </p:cBhvr>
                                      <p:to>
                                        <p:strVal val="visible"/>
                                      </p:to>
                                    </p:set>
                                    <p:animEffect filter="box(out)" transition="in">
                                      <p:cBhvr>
                                        <p:cTn id="152" dur="800"/>
                                        <p:tgtEl>
                                          <p:spTgt spid="1724"/>
                                        </p:tgtEl>
                                      </p:cBhvr>
                                    </p:animEffect>
                                  </p:childTnLst>
                                </p:cTn>
                              </p:par>
                            </p:childTnLst>
                          </p:cTn>
                        </p:par>
                        <p:par>
                          <p:cTn id="153" fill="hold">
                            <p:stCondLst>
                              <p:cond delay="1800"/>
                            </p:stCondLst>
                            <p:childTnLst>
                              <p:par>
                                <p:cTn id="154" presetClass="entr" nodeType="afterEffect" presetSubtype="10" presetID="19" grpId="36" fill="hold">
                                  <p:stCondLst>
                                    <p:cond delay="0"/>
                                  </p:stCondLst>
                                  <p:iterate type="el" backwards="0">
                                    <p:tmAbs val="0"/>
                                  </p:iterate>
                                  <p:childTnLst>
                                    <p:set>
                                      <p:cBhvr>
                                        <p:cTn id="155" fill="hold"/>
                                        <p:tgtEl>
                                          <p:spTgt spid="1725"/>
                                        </p:tgtEl>
                                        <p:attrNameLst>
                                          <p:attrName>style.visibility</p:attrName>
                                        </p:attrNameLst>
                                      </p:cBhvr>
                                      <p:to>
                                        <p:strVal val="visible"/>
                                      </p:to>
                                    </p:set>
                                    <p:anim calcmode="lin" valueType="num">
                                      <p:cBhvr>
                                        <p:cTn id="156" dur="800" fill="hold"/>
                                        <p:tgtEl>
                                          <p:spTgt spid="1725"/>
                                        </p:tgtEl>
                                        <p:attrNameLst>
                                          <p:attrName>ppt_w</p:attrName>
                                        </p:attrNameLst>
                                      </p:cBhvr>
                                      <p:tavLst>
                                        <p:tav tm="0" fmla="#ppt_w*sin(2.5*pi*$)">
                                          <p:val>
                                            <p:fltVal val="0"/>
                                          </p:val>
                                        </p:tav>
                                        <p:tav tm="100000">
                                          <p:val>
                                            <p:fltVal val="1"/>
                                          </p:val>
                                        </p:tav>
                                      </p:tavLst>
                                    </p:anim>
                                    <p:anim calcmode="lin" valueType="num">
                                      <p:cBhvr>
                                        <p:cTn id="157" dur="800" fill="hold"/>
                                        <p:tgtEl>
                                          <p:spTgt spid="1725"/>
                                        </p:tgtEl>
                                        <p:attrNameLst>
                                          <p:attrName>ppt_h</p:attrName>
                                        </p:attrNameLst>
                                      </p:cBhvr>
                                      <p:tavLst>
                                        <p:tav tm="0">
                                          <p:val>
                                            <p:strVal val="#ppt_h"/>
                                          </p:val>
                                        </p:tav>
                                        <p:tav tm="100000">
                                          <p:val>
                                            <p:strVal val="#ppt_h"/>
                                          </p:val>
                                        </p:tav>
                                      </p:tavLst>
                                    </p:anim>
                                  </p:childTnLst>
                                </p:cTn>
                              </p:par>
                            </p:childTnLst>
                          </p:cTn>
                        </p:par>
                        <p:par>
                          <p:cTn id="158" fill="hold">
                            <p:stCondLst>
                              <p:cond delay="0"/>
                            </p:stCondLst>
                            <p:childTnLst>
                              <p:par>
                                <p:cTn id="159" presetClass="path" nodeType="afterEffect" presetSubtype="0" presetID="-1" grpId="37" accel="50000" decel="50000" fill="hold">
                                  <p:stCondLst>
                                    <p:cond delay="0"/>
                                  </p:stCondLst>
                                  <p:childTnLst>
                                    <p:animMotion path="M 0.000000 0.136958 L -0.000000 0.205437" origin="layout" pathEditMode="relative">
                                      <p:cBhvr>
                                        <p:cTn id="160" dur="1000" fill="hold"/>
                                        <p:tgtEl>
                                          <p:spTgt spid="1656"/>
                                        </p:tgtEl>
                                        <p:attrNameLst>
                                          <p:attrName>ppt_x</p:attrName>
                                          <p:attrName>ppt_y</p:attrName>
                                        </p:attrNameLst>
                                      </p:cBhvr>
                                    </p:animMotion>
                                  </p:childTnLst>
                                </p:cTn>
                              </p:par>
                            </p:childTnLst>
                          </p:cTn>
                        </p:par>
                        <p:par>
                          <p:cTn id="161" fill="hold">
                            <p:stCondLst>
                              <p:cond delay="1000"/>
                            </p:stCondLst>
                            <p:childTnLst>
                              <p:par>
                                <p:cTn id="162" presetClass="entr" nodeType="afterEffect" presetSubtype="32" presetID="4" grpId="38" fill="hold">
                                  <p:stCondLst>
                                    <p:cond delay="0"/>
                                  </p:stCondLst>
                                  <p:iterate type="el" backwards="0">
                                    <p:tmAbs val="0"/>
                                  </p:iterate>
                                  <p:childTnLst>
                                    <p:set>
                                      <p:cBhvr>
                                        <p:cTn id="163" fill="hold"/>
                                        <p:tgtEl>
                                          <p:spTgt spid="1726"/>
                                        </p:tgtEl>
                                        <p:attrNameLst>
                                          <p:attrName>style.visibility</p:attrName>
                                        </p:attrNameLst>
                                      </p:cBhvr>
                                      <p:to>
                                        <p:strVal val="visible"/>
                                      </p:to>
                                    </p:set>
                                    <p:animEffect filter="box(out)" transition="in">
                                      <p:cBhvr>
                                        <p:cTn id="164" dur="800"/>
                                        <p:tgtEl>
                                          <p:spTgt spid="1726"/>
                                        </p:tgtEl>
                                      </p:cBhvr>
                                    </p:animEffect>
                                  </p:childTnLst>
                                </p:cTn>
                              </p:par>
                            </p:childTnLst>
                          </p:cTn>
                        </p:par>
                        <p:par>
                          <p:cTn id="165" fill="hold">
                            <p:stCondLst>
                              <p:cond delay="1800"/>
                            </p:stCondLst>
                            <p:childTnLst>
                              <p:par>
                                <p:cTn id="166" presetClass="entr" nodeType="afterEffect" presetSubtype="10" presetID="19" grpId="39" fill="hold">
                                  <p:stCondLst>
                                    <p:cond delay="0"/>
                                  </p:stCondLst>
                                  <p:iterate type="el" backwards="0">
                                    <p:tmAbs val="0"/>
                                  </p:iterate>
                                  <p:childTnLst>
                                    <p:set>
                                      <p:cBhvr>
                                        <p:cTn id="167" fill="hold"/>
                                        <p:tgtEl>
                                          <p:spTgt spid="1727"/>
                                        </p:tgtEl>
                                        <p:attrNameLst>
                                          <p:attrName>style.visibility</p:attrName>
                                        </p:attrNameLst>
                                      </p:cBhvr>
                                      <p:to>
                                        <p:strVal val="visible"/>
                                      </p:to>
                                    </p:set>
                                    <p:anim calcmode="lin" valueType="num">
                                      <p:cBhvr>
                                        <p:cTn id="168" dur="800" fill="hold"/>
                                        <p:tgtEl>
                                          <p:spTgt spid="1727"/>
                                        </p:tgtEl>
                                        <p:attrNameLst>
                                          <p:attrName>ppt_w</p:attrName>
                                        </p:attrNameLst>
                                      </p:cBhvr>
                                      <p:tavLst>
                                        <p:tav tm="0" fmla="#ppt_w*sin(2.5*pi*$)">
                                          <p:val>
                                            <p:fltVal val="0"/>
                                          </p:val>
                                        </p:tav>
                                        <p:tav tm="100000">
                                          <p:val>
                                            <p:fltVal val="1"/>
                                          </p:val>
                                        </p:tav>
                                      </p:tavLst>
                                    </p:anim>
                                    <p:anim calcmode="lin" valueType="num">
                                      <p:cBhvr>
                                        <p:cTn id="169" dur="800" fill="hold"/>
                                        <p:tgtEl>
                                          <p:spTgt spid="1727"/>
                                        </p:tgtEl>
                                        <p:attrNameLst>
                                          <p:attrName>ppt_h</p:attrName>
                                        </p:attrNameLst>
                                      </p:cBhvr>
                                      <p:tavLst>
                                        <p:tav tm="0">
                                          <p:val>
                                            <p:strVal val="#ppt_h"/>
                                          </p:val>
                                        </p:tav>
                                        <p:tav tm="100000">
                                          <p:val>
                                            <p:strVal val="#ppt_h"/>
                                          </p:val>
                                        </p:tav>
                                      </p:tavLst>
                                    </p:anim>
                                  </p:childTnLst>
                                </p:cTn>
                              </p:par>
                            </p:childTnLst>
                          </p:cTn>
                        </p:par>
                        <p:par>
                          <p:cTn id="170" fill="hold">
                            <p:stCondLst>
                              <p:cond delay="2600"/>
                            </p:stCondLst>
                            <p:childTnLst>
                              <p:par>
                                <p:cTn id="171" presetClass="entr" nodeType="afterEffect" presetSubtype="32" presetID="4" grpId="40" fill="hold">
                                  <p:stCondLst>
                                    <p:cond delay="0"/>
                                  </p:stCondLst>
                                  <p:iterate type="el" backwards="0">
                                    <p:tmAbs val="0"/>
                                  </p:iterate>
                                  <p:childTnLst>
                                    <p:set>
                                      <p:cBhvr>
                                        <p:cTn id="172" fill="hold"/>
                                        <p:tgtEl>
                                          <p:spTgt spid="1688"/>
                                        </p:tgtEl>
                                        <p:attrNameLst>
                                          <p:attrName>style.visibility</p:attrName>
                                        </p:attrNameLst>
                                      </p:cBhvr>
                                      <p:to>
                                        <p:strVal val="visible"/>
                                      </p:to>
                                    </p:set>
                                    <p:animEffect filter="box(out)" transition="in">
                                      <p:cBhvr>
                                        <p:cTn id="173" dur="800"/>
                                        <p:tgtEl>
                                          <p:spTgt spid="1688"/>
                                        </p:tgtEl>
                                      </p:cBhvr>
                                    </p:animEffect>
                                  </p:childTnLst>
                                </p:cTn>
                              </p:par>
                            </p:childTnLst>
                          </p:cTn>
                        </p:par>
                        <p:par>
                          <p:cTn id="174" fill="hold">
                            <p:stCondLst>
                              <p:cond delay="3400"/>
                            </p:stCondLst>
                            <p:childTnLst>
                              <p:par>
                                <p:cTn id="175" presetClass="entr" nodeType="afterEffect" presetSubtype="32" presetID="23" grpId="41" fill="hold">
                                  <p:stCondLst>
                                    <p:cond delay="0"/>
                                  </p:stCondLst>
                                  <p:iterate type="el" backwards="0">
                                    <p:tmAbs val="0"/>
                                  </p:iterate>
                                  <p:childTnLst>
                                    <p:set>
                                      <p:cBhvr>
                                        <p:cTn id="176" fill="hold"/>
                                        <p:tgtEl>
                                          <p:spTgt spid="1689"/>
                                        </p:tgtEl>
                                        <p:attrNameLst>
                                          <p:attrName>style.visibility</p:attrName>
                                        </p:attrNameLst>
                                      </p:cBhvr>
                                      <p:to>
                                        <p:strVal val="visible"/>
                                      </p:to>
                                    </p:set>
                                    <p:anim calcmode="lin" valueType="num">
                                      <p:cBhvr>
                                        <p:cTn id="177" dur="800" fill="hold"/>
                                        <p:tgtEl>
                                          <p:spTgt spid="1689"/>
                                        </p:tgtEl>
                                        <p:attrNameLst>
                                          <p:attrName>ppt_w</p:attrName>
                                        </p:attrNameLst>
                                      </p:cBhvr>
                                      <p:tavLst>
                                        <p:tav tm="0">
                                          <p:val>
                                            <p:strVal val="4*#ppt_w"/>
                                          </p:val>
                                        </p:tav>
                                        <p:tav tm="100000">
                                          <p:val>
                                            <p:strVal val="#ppt_w"/>
                                          </p:val>
                                        </p:tav>
                                      </p:tavLst>
                                    </p:anim>
                                    <p:anim calcmode="lin" valueType="num">
                                      <p:cBhvr>
                                        <p:cTn id="178" dur="800" fill="hold"/>
                                        <p:tgtEl>
                                          <p:spTgt spid="1689"/>
                                        </p:tgtEl>
                                        <p:attrNameLst>
                                          <p:attrName>ppt_h</p:attrName>
                                        </p:attrNameLst>
                                      </p:cBhvr>
                                      <p:tavLst>
                                        <p:tav tm="0">
                                          <p:val>
                                            <p:strVal val="4*#ppt_h"/>
                                          </p:val>
                                        </p:tav>
                                        <p:tav tm="100000">
                                          <p:val>
                                            <p:strVal val="#ppt_h"/>
                                          </p:val>
                                        </p:tav>
                                      </p:tavLst>
                                    </p:anim>
                                  </p:childTnLst>
                                </p:cTn>
                              </p:par>
                            </p:childTnLst>
                          </p:cTn>
                        </p:par>
                        <p:par>
                          <p:cTn id="179" fill="hold">
                            <p:stCondLst>
                              <p:cond delay="4200"/>
                            </p:stCondLst>
                            <p:childTnLst>
                              <p:par>
                                <p:cTn id="180" presetClass="entr" nodeType="afterEffect" presetID="9" grpId="42" fill="hold">
                                  <p:stCondLst>
                                    <p:cond delay="0"/>
                                  </p:stCondLst>
                                  <p:iterate type="el" backwards="0">
                                    <p:tmAbs val="0"/>
                                  </p:iterate>
                                  <p:childTnLst>
                                    <p:set>
                                      <p:cBhvr>
                                        <p:cTn id="181" fill="hold"/>
                                        <p:tgtEl>
                                          <p:spTgt spid="1667"/>
                                        </p:tgtEl>
                                        <p:attrNameLst>
                                          <p:attrName>style.visibility</p:attrName>
                                        </p:attrNameLst>
                                      </p:cBhvr>
                                      <p:to>
                                        <p:strVal val="visible"/>
                                      </p:to>
                                    </p:set>
                                    <p:animEffect filter="dissolve" transition="in">
                                      <p:cBhvr>
                                        <p:cTn id="182" dur="800"/>
                                        <p:tgtEl>
                                          <p:spTgt spid="1667"/>
                                        </p:tgtEl>
                                      </p:cBhvr>
                                    </p:animEffect>
                                  </p:childTnLst>
                                </p:cTn>
                              </p:par>
                            </p:childTnLst>
                          </p:cTn>
                        </p:par>
                        <p:par>
                          <p:cTn id="183" fill="hold">
                            <p:stCondLst>
                              <p:cond delay="5000"/>
                            </p:stCondLst>
                            <p:childTnLst>
                              <p:par>
                                <p:cTn id="184" presetClass="entr" nodeType="afterEffect" presetSubtype="32" presetID="4" grpId="43" fill="hold">
                                  <p:stCondLst>
                                    <p:cond delay="0"/>
                                  </p:stCondLst>
                                  <p:iterate type="el" backwards="0">
                                    <p:tmAbs val="0"/>
                                  </p:iterate>
                                  <p:childTnLst>
                                    <p:set>
                                      <p:cBhvr>
                                        <p:cTn id="185" fill="hold"/>
                                        <p:tgtEl>
                                          <p:spTgt spid="1728"/>
                                        </p:tgtEl>
                                        <p:attrNameLst>
                                          <p:attrName>style.visibility</p:attrName>
                                        </p:attrNameLst>
                                      </p:cBhvr>
                                      <p:to>
                                        <p:strVal val="visible"/>
                                      </p:to>
                                    </p:set>
                                    <p:animEffect filter="box(out)" transition="in">
                                      <p:cBhvr>
                                        <p:cTn id="186" dur="800"/>
                                        <p:tgtEl>
                                          <p:spTgt spid="1728"/>
                                        </p:tgtEl>
                                      </p:cBhvr>
                                    </p:animEffect>
                                  </p:childTnLst>
                                </p:cTn>
                              </p:par>
                            </p:childTnLst>
                          </p:cTn>
                        </p:par>
                        <p:par>
                          <p:cTn id="187" fill="hold">
                            <p:stCondLst>
                              <p:cond delay="5800"/>
                            </p:stCondLst>
                            <p:childTnLst>
                              <p:par>
                                <p:cTn id="188" presetClass="entr" nodeType="afterEffect" presetSubtype="10" presetID="19" grpId="44" fill="hold">
                                  <p:stCondLst>
                                    <p:cond delay="0"/>
                                  </p:stCondLst>
                                  <p:iterate type="el" backwards="0">
                                    <p:tmAbs val="0"/>
                                  </p:iterate>
                                  <p:childTnLst>
                                    <p:set>
                                      <p:cBhvr>
                                        <p:cTn id="189" fill="hold"/>
                                        <p:tgtEl>
                                          <p:spTgt spid="1729"/>
                                        </p:tgtEl>
                                        <p:attrNameLst>
                                          <p:attrName>style.visibility</p:attrName>
                                        </p:attrNameLst>
                                      </p:cBhvr>
                                      <p:to>
                                        <p:strVal val="visible"/>
                                      </p:to>
                                    </p:set>
                                    <p:anim calcmode="lin" valueType="num">
                                      <p:cBhvr>
                                        <p:cTn id="190" dur="800" fill="hold"/>
                                        <p:tgtEl>
                                          <p:spTgt spid="1729"/>
                                        </p:tgtEl>
                                        <p:attrNameLst>
                                          <p:attrName>ppt_w</p:attrName>
                                        </p:attrNameLst>
                                      </p:cBhvr>
                                      <p:tavLst>
                                        <p:tav tm="0" fmla="#ppt_w*sin(2.5*pi*$)">
                                          <p:val>
                                            <p:fltVal val="0"/>
                                          </p:val>
                                        </p:tav>
                                        <p:tav tm="100000">
                                          <p:val>
                                            <p:fltVal val="1"/>
                                          </p:val>
                                        </p:tav>
                                      </p:tavLst>
                                    </p:anim>
                                    <p:anim calcmode="lin" valueType="num">
                                      <p:cBhvr>
                                        <p:cTn id="191" dur="800" fill="hold"/>
                                        <p:tgtEl>
                                          <p:spTgt spid="1729"/>
                                        </p:tgtEl>
                                        <p:attrNameLst>
                                          <p:attrName>ppt_h</p:attrName>
                                        </p:attrNameLst>
                                      </p:cBhvr>
                                      <p:tavLst>
                                        <p:tav tm="0">
                                          <p:val>
                                            <p:strVal val="#ppt_h"/>
                                          </p:val>
                                        </p:tav>
                                        <p:tav tm="100000">
                                          <p:val>
                                            <p:strVal val="#ppt_h"/>
                                          </p:val>
                                        </p:tav>
                                      </p:tavLst>
                                    </p:anim>
                                  </p:childTnLst>
                                </p:cTn>
                              </p:par>
                            </p:childTnLst>
                          </p:cTn>
                        </p:par>
                        <p:par>
                          <p:cTn id="192" fill="hold">
                            <p:stCondLst>
                              <p:cond delay="0"/>
                            </p:stCondLst>
                            <p:childTnLst>
                              <p:par>
                                <p:cTn id="193" presetClass="path" nodeType="afterEffect" presetSubtype="0" presetID="-1" grpId="45" accel="50000" decel="50000" fill="hold">
                                  <p:stCondLst>
                                    <p:cond delay="0"/>
                                  </p:stCondLst>
                                  <p:childTnLst>
                                    <p:animMotion path="M 0.000000 0.000000 L 0.000000 0.068479" origin="layout" pathEditMode="relative">
                                      <p:cBhvr>
                                        <p:cTn id="194" dur="1000" fill="hold"/>
                                        <p:tgtEl>
                                          <p:spTgt spid="1667"/>
                                        </p:tgtEl>
                                        <p:attrNameLst>
                                          <p:attrName>ppt_x</p:attrName>
                                          <p:attrName>ppt_y</p:attrName>
                                        </p:attrNameLst>
                                      </p:cBhvr>
                                    </p:animMotion>
                                  </p:childTnLst>
                                </p:cTn>
                              </p:par>
                            </p:childTnLst>
                          </p:cTn>
                        </p:par>
                        <p:par>
                          <p:cTn id="195" fill="hold">
                            <p:stCondLst>
                              <p:cond delay="1000"/>
                            </p:stCondLst>
                            <p:childTnLst>
                              <p:par>
                                <p:cTn id="196" presetClass="entr" nodeType="afterEffect" presetSubtype="32" presetID="4" grpId="46" fill="hold">
                                  <p:stCondLst>
                                    <p:cond delay="0"/>
                                  </p:stCondLst>
                                  <p:iterate type="el" backwards="0">
                                    <p:tmAbs val="0"/>
                                  </p:iterate>
                                  <p:childTnLst>
                                    <p:set>
                                      <p:cBhvr>
                                        <p:cTn id="197" fill="hold"/>
                                        <p:tgtEl>
                                          <p:spTgt spid="1730"/>
                                        </p:tgtEl>
                                        <p:attrNameLst>
                                          <p:attrName>style.visibility</p:attrName>
                                        </p:attrNameLst>
                                      </p:cBhvr>
                                      <p:to>
                                        <p:strVal val="visible"/>
                                      </p:to>
                                    </p:set>
                                    <p:animEffect filter="box(out)" transition="in">
                                      <p:cBhvr>
                                        <p:cTn id="198" dur="800"/>
                                        <p:tgtEl>
                                          <p:spTgt spid="1730"/>
                                        </p:tgtEl>
                                      </p:cBhvr>
                                    </p:animEffect>
                                  </p:childTnLst>
                                </p:cTn>
                              </p:par>
                            </p:childTnLst>
                          </p:cTn>
                        </p:par>
                        <p:par>
                          <p:cTn id="199" fill="hold">
                            <p:stCondLst>
                              <p:cond delay="1800"/>
                            </p:stCondLst>
                            <p:childTnLst>
                              <p:par>
                                <p:cTn id="200" presetClass="entr" nodeType="afterEffect" presetSubtype="10" presetID="19" grpId="47" fill="hold">
                                  <p:stCondLst>
                                    <p:cond delay="0"/>
                                  </p:stCondLst>
                                  <p:iterate type="el" backwards="0">
                                    <p:tmAbs val="0"/>
                                  </p:iterate>
                                  <p:childTnLst>
                                    <p:set>
                                      <p:cBhvr>
                                        <p:cTn id="201" fill="hold"/>
                                        <p:tgtEl>
                                          <p:spTgt spid="1731"/>
                                        </p:tgtEl>
                                        <p:attrNameLst>
                                          <p:attrName>style.visibility</p:attrName>
                                        </p:attrNameLst>
                                      </p:cBhvr>
                                      <p:to>
                                        <p:strVal val="visible"/>
                                      </p:to>
                                    </p:set>
                                    <p:anim calcmode="lin" valueType="num">
                                      <p:cBhvr>
                                        <p:cTn id="202" dur="800" fill="hold"/>
                                        <p:tgtEl>
                                          <p:spTgt spid="1731"/>
                                        </p:tgtEl>
                                        <p:attrNameLst>
                                          <p:attrName>ppt_w</p:attrName>
                                        </p:attrNameLst>
                                      </p:cBhvr>
                                      <p:tavLst>
                                        <p:tav tm="0" fmla="#ppt_w*sin(2.5*pi*$)">
                                          <p:val>
                                            <p:fltVal val="0"/>
                                          </p:val>
                                        </p:tav>
                                        <p:tav tm="100000">
                                          <p:val>
                                            <p:fltVal val="1"/>
                                          </p:val>
                                        </p:tav>
                                      </p:tavLst>
                                    </p:anim>
                                    <p:anim calcmode="lin" valueType="num">
                                      <p:cBhvr>
                                        <p:cTn id="203" dur="800" fill="hold"/>
                                        <p:tgtEl>
                                          <p:spTgt spid="1731"/>
                                        </p:tgtEl>
                                        <p:attrNameLst>
                                          <p:attrName>ppt_h</p:attrName>
                                        </p:attrNameLst>
                                      </p:cBhvr>
                                      <p:tavLst>
                                        <p:tav tm="0">
                                          <p:val>
                                            <p:strVal val="#ppt_h"/>
                                          </p:val>
                                        </p:tav>
                                        <p:tav tm="100000">
                                          <p:val>
                                            <p:strVal val="#ppt_h"/>
                                          </p:val>
                                        </p:tav>
                                      </p:tavLst>
                                    </p:anim>
                                  </p:childTnLst>
                                </p:cTn>
                              </p:par>
                            </p:childTnLst>
                          </p:cTn>
                        </p:par>
                        <p:par>
                          <p:cTn id="204" fill="hold">
                            <p:stCondLst>
                              <p:cond delay="0"/>
                            </p:stCondLst>
                            <p:childTnLst>
                              <p:par>
                                <p:cTn id="205" presetClass="path" nodeType="afterEffect" presetSubtype="0" presetID="-1" grpId="48" accel="50000" decel="50000" fill="hold">
                                  <p:stCondLst>
                                    <p:cond delay="0"/>
                                  </p:stCondLst>
                                  <p:childTnLst>
                                    <p:animMotion path="M 0.000000 0.068479 L 0.000000 0.136958" origin="layout" pathEditMode="relative">
                                      <p:cBhvr>
                                        <p:cTn id="206" dur="1000" fill="hold"/>
                                        <p:tgtEl>
                                          <p:spTgt spid="1667"/>
                                        </p:tgtEl>
                                        <p:attrNameLst>
                                          <p:attrName>ppt_x</p:attrName>
                                          <p:attrName>ppt_y</p:attrName>
                                        </p:attrNameLst>
                                      </p:cBhvr>
                                    </p:animMotion>
                                  </p:childTnLst>
                                </p:cTn>
                              </p:par>
                            </p:childTnLst>
                          </p:cTn>
                        </p:par>
                        <p:par>
                          <p:cTn id="207" fill="hold">
                            <p:stCondLst>
                              <p:cond delay="1000"/>
                            </p:stCondLst>
                            <p:childTnLst>
                              <p:par>
                                <p:cTn id="208" presetClass="entr" nodeType="afterEffect" presetSubtype="32" presetID="4" grpId="49" fill="hold">
                                  <p:stCondLst>
                                    <p:cond delay="0"/>
                                  </p:stCondLst>
                                  <p:iterate type="el" backwards="0">
                                    <p:tmAbs val="0"/>
                                  </p:iterate>
                                  <p:childTnLst>
                                    <p:set>
                                      <p:cBhvr>
                                        <p:cTn id="209" fill="hold"/>
                                        <p:tgtEl>
                                          <p:spTgt spid="1732"/>
                                        </p:tgtEl>
                                        <p:attrNameLst>
                                          <p:attrName>style.visibility</p:attrName>
                                        </p:attrNameLst>
                                      </p:cBhvr>
                                      <p:to>
                                        <p:strVal val="visible"/>
                                      </p:to>
                                    </p:set>
                                    <p:animEffect filter="box(out)" transition="in">
                                      <p:cBhvr>
                                        <p:cTn id="210" dur="800"/>
                                        <p:tgtEl>
                                          <p:spTgt spid="1732"/>
                                        </p:tgtEl>
                                      </p:cBhvr>
                                    </p:animEffect>
                                  </p:childTnLst>
                                </p:cTn>
                              </p:par>
                            </p:childTnLst>
                          </p:cTn>
                        </p:par>
                        <p:par>
                          <p:cTn id="211" fill="hold">
                            <p:stCondLst>
                              <p:cond delay="1800"/>
                            </p:stCondLst>
                            <p:childTnLst>
                              <p:par>
                                <p:cTn id="212" presetClass="entr" nodeType="afterEffect" presetSubtype="10" presetID="19" grpId="50" fill="hold">
                                  <p:stCondLst>
                                    <p:cond delay="0"/>
                                  </p:stCondLst>
                                  <p:iterate type="el" backwards="0">
                                    <p:tmAbs val="0"/>
                                  </p:iterate>
                                  <p:childTnLst>
                                    <p:set>
                                      <p:cBhvr>
                                        <p:cTn id="213" fill="hold"/>
                                        <p:tgtEl>
                                          <p:spTgt spid="1733"/>
                                        </p:tgtEl>
                                        <p:attrNameLst>
                                          <p:attrName>style.visibility</p:attrName>
                                        </p:attrNameLst>
                                      </p:cBhvr>
                                      <p:to>
                                        <p:strVal val="visible"/>
                                      </p:to>
                                    </p:set>
                                    <p:anim calcmode="lin" valueType="num">
                                      <p:cBhvr>
                                        <p:cTn id="214" dur="800" fill="hold"/>
                                        <p:tgtEl>
                                          <p:spTgt spid="1733"/>
                                        </p:tgtEl>
                                        <p:attrNameLst>
                                          <p:attrName>ppt_w</p:attrName>
                                        </p:attrNameLst>
                                      </p:cBhvr>
                                      <p:tavLst>
                                        <p:tav tm="0" fmla="#ppt_w*sin(2.5*pi*$)">
                                          <p:val>
                                            <p:fltVal val="0"/>
                                          </p:val>
                                        </p:tav>
                                        <p:tav tm="100000">
                                          <p:val>
                                            <p:fltVal val="1"/>
                                          </p:val>
                                        </p:tav>
                                      </p:tavLst>
                                    </p:anim>
                                    <p:anim calcmode="lin" valueType="num">
                                      <p:cBhvr>
                                        <p:cTn id="215" dur="800" fill="hold"/>
                                        <p:tgtEl>
                                          <p:spTgt spid="1733"/>
                                        </p:tgtEl>
                                        <p:attrNameLst>
                                          <p:attrName>ppt_h</p:attrName>
                                        </p:attrNameLst>
                                      </p:cBhvr>
                                      <p:tavLst>
                                        <p:tav tm="0">
                                          <p:val>
                                            <p:strVal val="#ppt_h"/>
                                          </p:val>
                                        </p:tav>
                                        <p:tav tm="100000">
                                          <p:val>
                                            <p:strVal val="#ppt_h"/>
                                          </p:val>
                                        </p:tav>
                                      </p:tavLst>
                                    </p:anim>
                                  </p:childTnLst>
                                </p:cTn>
                              </p:par>
                            </p:childTnLst>
                          </p:cTn>
                        </p:par>
                        <p:par>
                          <p:cTn id="216" fill="hold">
                            <p:stCondLst>
                              <p:cond delay="0"/>
                            </p:stCondLst>
                            <p:childTnLst>
                              <p:par>
                                <p:cTn id="217" presetClass="path" nodeType="afterEffect" presetSubtype="0" presetID="-1" grpId="51" accel="50000" decel="50000" fill="hold">
                                  <p:stCondLst>
                                    <p:cond delay="0"/>
                                  </p:stCondLst>
                                  <p:childTnLst>
                                    <p:animMotion path="M 0.000000 0.136958 L 0.000000 0.205437" origin="layout" pathEditMode="relative">
                                      <p:cBhvr>
                                        <p:cTn id="218" dur="1000" fill="hold"/>
                                        <p:tgtEl>
                                          <p:spTgt spid="1667"/>
                                        </p:tgtEl>
                                        <p:attrNameLst>
                                          <p:attrName>ppt_x</p:attrName>
                                          <p:attrName>ppt_y</p:attrName>
                                        </p:attrNameLst>
                                      </p:cBhvr>
                                    </p:animMotion>
                                  </p:childTnLst>
                                </p:cTn>
                              </p:par>
                            </p:childTnLst>
                          </p:cTn>
                        </p:par>
                        <p:par>
                          <p:cTn id="219" fill="hold">
                            <p:stCondLst>
                              <p:cond delay="1000"/>
                            </p:stCondLst>
                            <p:childTnLst>
                              <p:par>
                                <p:cTn id="220" presetClass="entr" nodeType="afterEffect" presetSubtype="32" presetID="4" grpId="52" fill="hold">
                                  <p:stCondLst>
                                    <p:cond delay="0"/>
                                  </p:stCondLst>
                                  <p:iterate type="el" backwards="0">
                                    <p:tmAbs val="0"/>
                                  </p:iterate>
                                  <p:childTnLst>
                                    <p:set>
                                      <p:cBhvr>
                                        <p:cTn id="221" fill="hold"/>
                                        <p:tgtEl>
                                          <p:spTgt spid="1734"/>
                                        </p:tgtEl>
                                        <p:attrNameLst>
                                          <p:attrName>style.visibility</p:attrName>
                                        </p:attrNameLst>
                                      </p:cBhvr>
                                      <p:to>
                                        <p:strVal val="visible"/>
                                      </p:to>
                                    </p:set>
                                    <p:animEffect filter="box(out)" transition="in">
                                      <p:cBhvr>
                                        <p:cTn id="222" dur="800"/>
                                        <p:tgtEl>
                                          <p:spTgt spid="1734"/>
                                        </p:tgtEl>
                                      </p:cBhvr>
                                    </p:animEffect>
                                  </p:childTnLst>
                                </p:cTn>
                              </p:par>
                            </p:childTnLst>
                          </p:cTn>
                        </p:par>
                        <p:par>
                          <p:cTn id="223" fill="hold">
                            <p:stCondLst>
                              <p:cond delay="1800"/>
                            </p:stCondLst>
                            <p:childTnLst>
                              <p:par>
                                <p:cTn id="224" presetClass="entr" nodeType="afterEffect" presetSubtype="10" presetID="19" grpId="53" fill="hold">
                                  <p:stCondLst>
                                    <p:cond delay="0"/>
                                  </p:stCondLst>
                                  <p:iterate type="el" backwards="0">
                                    <p:tmAbs val="0"/>
                                  </p:iterate>
                                  <p:childTnLst>
                                    <p:set>
                                      <p:cBhvr>
                                        <p:cTn id="225" fill="hold"/>
                                        <p:tgtEl>
                                          <p:spTgt spid="1735"/>
                                        </p:tgtEl>
                                        <p:attrNameLst>
                                          <p:attrName>style.visibility</p:attrName>
                                        </p:attrNameLst>
                                      </p:cBhvr>
                                      <p:to>
                                        <p:strVal val="visible"/>
                                      </p:to>
                                    </p:set>
                                    <p:anim calcmode="lin" valueType="num">
                                      <p:cBhvr>
                                        <p:cTn id="226" dur="800" fill="hold"/>
                                        <p:tgtEl>
                                          <p:spTgt spid="1735"/>
                                        </p:tgtEl>
                                        <p:attrNameLst>
                                          <p:attrName>ppt_w</p:attrName>
                                        </p:attrNameLst>
                                      </p:cBhvr>
                                      <p:tavLst>
                                        <p:tav tm="0" fmla="#ppt_w*sin(2.5*pi*$)">
                                          <p:val>
                                            <p:fltVal val="0"/>
                                          </p:val>
                                        </p:tav>
                                        <p:tav tm="100000">
                                          <p:val>
                                            <p:fltVal val="1"/>
                                          </p:val>
                                        </p:tav>
                                      </p:tavLst>
                                    </p:anim>
                                    <p:anim calcmode="lin" valueType="num">
                                      <p:cBhvr>
                                        <p:cTn id="227" dur="800" fill="hold"/>
                                        <p:tgtEl>
                                          <p:spTgt spid="1735"/>
                                        </p:tgtEl>
                                        <p:attrNameLst>
                                          <p:attrName>ppt_h</p:attrName>
                                        </p:attrNameLst>
                                      </p:cBhvr>
                                      <p:tavLst>
                                        <p:tav tm="0">
                                          <p:val>
                                            <p:strVal val="#ppt_h"/>
                                          </p:val>
                                        </p:tav>
                                        <p:tav tm="100000">
                                          <p:val>
                                            <p:strVal val="#ppt_h"/>
                                          </p:val>
                                        </p:tav>
                                      </p:tavLst>
                                    </p:anim>
                                  </p:childTnLst>
                                </p:cTn>
                              </p:par>
                            </p:childTnLst>
                          </p:cTn>
                        </p:par>
                        <p:par>
                          <p:cTn id="228" fill="hold">
                            <p:stCondLst>
                              <p:cond delay="2600"/>
                            </p:stCondLst>
                            <p:childTnLst>
                              <p:par>
                                <p:cTn id="229" presetClass="exit" nodeType="afterEffect" presetID="10" grpId="54" fill="hold">
                                  <p:stCondLst>
                                    <p:cond delay="0"/>
                                  </p:stCondLst>
                                  <p:iterate type="el" backwards="0">
                                    <p:tmAbs val="0"/>
                                  </p:iterate>
                                  <p:childTnLst>
                                    <p:animEffect filter="fade" transition="out">
                                      <p:cBhvr>
                                        <p:cTn id="230" dur="1000" fill="hold"/>
                                        <p:tgtEl>
                                          <p:spTgt spid="1656"/>
                                        </p:tgtEl>
                                      </p:cBhvr>
                                    </p:animEffect>
                                    <p:set>
                                      <p:cBhvr>
                                        <p:cTn id="231" fill="hold">
                                          <p:stCondLst>
                                            <p:cond delay="999"/>
                                          </p:stCondLst>
                                        </p:cTn>
                                        <p:tgtEl>
                                          <p:spTgt spid="1656"/>
                                        </p:tgtEl>
                                        <p:attrNameLst>
                                          <p:attrName>style.visibility</p:attrName>
                                        </p:attrNameLst>
                                      </p:cBhvr>
                                      <p:to>
                                        <p:strVal val="hidden"/>
                                      </p:to>
                                    </p:set>
                                  </p:childTnLst>
                                </p:cTn>
                              </p:par>
                            </p:childTnLst>
                          </p:cTn>
                        </p:par>
                        <p:par>
                          <p:cTn id="232" fill="hold">
                            <p:stCondLst>
                              <p:cond delay="3600"/>
                            </p:stCondLst>
                            <p:childTnLst>
                              <p:par>
                                <p:cTn id="233" presetClass="exit" nodeType="afterEffect" presetID="10" grpId="55" fill="hold">
                                  <p:stCondLst>
                                    <p:cond delay="0"/>
                                  </p:stCondLst>
                                  <p:iterate type="el" backwards="0">
                                    <p:tmAbs val="0"/>
                                  </p:iterate>
                                  <p:childTnLst>
                                    <p:animEffect filter="fade" transition="out">
                                      <p:cBhvr>
                                        <p:cTn id="234" dur="1000" fill="hold"/>
                                        <p:tgtEl>
                                          <p:spTgt spid="1667"/>
                                        </p:tgtEl>
                                      </p:cBhvr>
                                    </p:animEffect>
                                    <p:set>
                                      <p:cBhvr>
                                        <p:cTn id="235" fill="hold">
                                          <p:stCondLst>
                                            <p:cond delay="999"/>
                                          </p:stCondLst>
                                        </p:cTn>
                                        <p:tgtEl>
                                          <p:spTgt spid="1667"/>
                                        </p:tgtEl>
                                        <p:attrNameLst>
                                          <p:attrName>style.visibility</p:attrName>
                                        </p:attrNameLst>
                                      </p:cBhvr>
                                      <p:to>
                                        <p:strVal val="hidden"/>
                                      </p:to>
                                    </p:set>
                                  </p:childTnLst>
                                </p:cTn>
                              </p:par>
                            </p:childTnLst>
                          </p:cTn>
                        </p:par>
                        <p:par>
                          <p:cTn id="236" fill="hold">
                            <p:stCondLst>
                              <p:cond delay="4600"/>
                            </p:stCondLst>
                            <p:childTnLst>
                              <p:par>
                                <p:cTn id="237" presetClass="entr" nodeType="afterEffect" presetSubtype="32" presetID="4" grpId="56" fill="hold">
                                  <p:stCondLst>
                                    <p:cond delay="0"/>
                                  </p:stCondLst>
                                  <p:iterate type="el" backwards="0">
                                    <p:tmAbs val="0"/>
                                  </p:iterate>
                                  <p:childTnLst>
                                    <p:set>
                                      <p:cBhvr>
                                        <p:cTn id="238" fill="hold"/>
                                        <p:tgtEl>
                                          <p:spTgt spid="1742"/>
                                        </p:tgtEl>
                                        <p:attrNameLst>
                                          <p:attrName>style.visibility</p:attrName>
                                        </p:attrNameLst>
                                      </p:cBhvr>
                                      <p:to>
                                        <p:strVal val="visible"/>
                                      </p:to>
                                    </p:set>
                                    <p:animEffect filter="box(out)" transition="in">
                                      <p:cBhvr>
                                        <p:cTn id="239" dur="800"/>
                                        <p:tgtEl>
                                          <p:spTgt spid="1742"/>
                                        </p:tgtEl>
                                      </p:cBhvr>
                                    </p:animEffect>
                                  </p:childTnLst>
                                </p:cTn>
                              </p:par>
                            </p:childTnLst>
                          </p:cTn>
                        </p:par>
                        <p:par>
                          <p:cTn id="240" fill="hold">
                            <p:stCondLst>
                              <p:cond delay="5400"/>
                            </p:stCondLst>
                            <p:childTnLst>
                              <p:par>
                                <p:cTn id="241" presetClass="entr" nodeType="afterEffect" presetSubtype="10" presetID="19" grpId="57" fill="hold">
                                  <p:stCondLst>
                                    <p:cond delay="0"/>
                                  </p:stCondLst>
                                  <p:iterate type="el" backwards="0">
                                    <p:tmAbs val="0"/>
                                  </p:iterate>
                                  <p:childTnLst>
                                    <p:set>
                                      <p:cBhvr>
                                        <p:cTn id="242" fill="hold"/>
                                        <p:tgtEl>
                                          <p:spTgt spid="1743"/>
                                        </p:tgtEl>
                                        <p:attrNameLst>
                                          <p:attrName>style.visibility</p:attrName>
                                        </p:attrNameLst>
                                      </p:cBhvr>
                                      <p:to>
                                        <p:strVal val="visible"/>
                                      </p:to>
                                    </p:set>
                                    <p:anim calcmode="lin" valueType="num">
                                      <p:cBhvr>
                                        <p:cTn id="243" dur="800" fill="hold"/>
                                        <p:tgtEl>
                                          <p:spTgt spid="1743"/>
                                        </p:tgtEl>
                                        <p:attrNameLst>
                                          <p:attrName>ppt_w</p:attrName>
                                        </p:attrNameLst>
                                      </p:cBhvr>
                                      <p:tavLst>
                                        <p:tav tm="0" fmla="#ppt_w*sin(2.5*pi*$)">
                                          <p:val>
                                            <p:fltVal val="0"/>
                                          </p:val>
                                        </p:tav>
                                        <p:tav tm="100000">
                                          <p:val>
                                            <p:fltVal val="1"/>
                                          </p:val>
                                        </p:tav>
                                      </p:tavLst>
                                    </p:anim>
                                    <p:anim calcmode="lin" valueType="num">
                                      <p:cBhvr>
                                        <p:cTn id="244" dur="800" fill="hold"/>
                                        <p:tgtEl>
                                          <p:spTgt spid="1743"/>
                                        </p:tgtEl>
                                        <p:attrNameLst>
                                          <p:attrName>ppt_h</p:attrName>
                                        </p:attrNameLst>
                                      </p:cBhvr>
                                      <p:tavLst>
                                        <p:tav tm="0">
                                          <p:val>
                                            <p:strVal val="#ppt_h"/>
                                          </p:val>
                                        </p:tav>
                                        <p:tav tm="100000">
                                          <p:val>
                                            <p:strVal val="#ppt_h"/>
                                          </p:val>
                                        </p:tav>
                                      </p:tavLst>
                                    </p:anim>
                                  </p:childTnLst>
                                </p:cTn>
                              </p:par>
                            </p:childTnLst>
                          </p:cTn>
                        </p:par>
                        <p:par>
                          <p:cTn id="245" fill="hold">
                            <p:stCondLst>
                              <p:cond delay="6200"/>
                            </p:stCondLst>
                            <p:childTnLst>
                              <p:par>
                                <p:cTn id="246" presetClass="entr" nodeType="afterEffect" presetSubtype="32" presetID="23" grpId="58" fill="hold">
                                  <p:stCondLst>
                                    <p:cond delay="0"/>
                                  </p:stCondLst>
                                  <p:iterate type="el" backwards="0">
                                    <p:tmAbs val="0"/>
                                  </p:iterate>
                                  <p:childTnLst>
                                    <p:set>
                                      <p:cBhvr>
                                        <p:cTn id="247" fill="hold"/>
                                        <p:tgtEl>
                                          <p:spTgt spid="1746"/>
                                        </p:tgtEl>
                                        <p:attrNameLst>
                                          <p:attrName>style.visibility</p:attrName>
                                        </p:attrNameLst>
                                      </p:cBhvr>
                                      <p:to>
                                        <p:strVal val="visible"/>
                                      </p:to>
                                    </p:set>
                                    <p:anim calcmode="lin" valueType="num">
                                      <p:cBhvr>
                                        <p:cTn id="248" dur="800" fill="hold"/>
                                        <p:tgtEl>
                                          <p:spTgt spid="1746"/>
                                        </p:tgtEl>
                                        <p:attrNameLst>
                                          <p:attrName>ppt_w</p:attrName>
                                        </p:attrNameLst>
                                      </p:cBhvr>
                                      <p:tavLst>
                                        <p:tav tm="0">
                                          <p:val>
                                            <p:strVal val="4*#ppt_w"/>
                                          </p:val>
                                        </p:tav>
                                        <p:tav tm="100000">
                                          <p:val>
                                            <p:strVal val="#ppt_w"/>
                                          </p:val>
                                        </p:tav>
                                      </p:tavLst>
                                    </p:anim>
                                    <p:anim calcmode="lin" valueType="num">
                                      <p:cBhvr>
                                        <p:cTn id="249" dur="800" fill="hold"/>
                                        <p:tgtEl>
                                          <p:spTgt spid="1746"/>
                                        </p:tgtEl>
                                        <p:attrNameLst>
                                          <p:attrName>ppt_h</p:attrName>
                                        </p:attrNameLst>
                                      </p:cBhvr>
                                      <p:tavLst>
                                        <p:tav tm="0">
                                          <p:val>
                                            <p:strVal val="4*#ppt_h"/>
                                          </p:val>
                                        </p:tav>
                                        <p:tav tm="100000">
                                          <p:val>
                                            <p:strVal val="#ppt_h"/>
                                          </p:val>
                                        </p:tav>
                                      </p:tavLst>
                                    </p:anim>
                                  </p:childTnLst>
                                </p:cTn>
                              </p:par>
                            </p:childTnLst>
                          </p:cTn>
                        </p:par>
                      </p:childTnLst>
                    </p:cTn>
                  </p:par>
                  <p:par>
                    <p:cTn id="250" fill="hold">
                      <p:stCondLst>
                        <p:cond delay="indefinite"/>
                      </p:stCondLst>
                      <p:childTnLst>
                        <p:par>
                          <p:cTn id="251" fill="hold">
                            <p:stCondLst>
                              <p:cond delay="0"/>
                            </p:stCondLst>
                            <p:childTnLst>
                              <p:par>
                                <p:cTn id="252" presetClass="entr" nodeType="clickEffect" presetSubtype="8" presetID="2" grpId="59" fill="hold">
                                  <p:stCondLst>
                                    <p:cond delay="0"/>
                                  </p:stCondLst>
                                  <p:iterate type="el" backwards="0">
                                    <p:tmAbs val="0"/>
                                  </p:iterate>
                                  <p:childTnLst>
                                    <p:set>
                                      <p:cBhvr>
                                        <p:cTn id="253" fill="hold"/>
                                        <p:tgtEl>
                                          <p:spTgt spid="1669"/>
                                        </p:tgtEl>
                                        <p:attrNameLst>
                                          <p:attrName>style.visibility</p:attrName>
                                        </p:attrNameLst>
                                      </p:cBhvr>
                                      <p:to>
                                        <p:strVal val="visible"/>
                                      </p:to>
                                    </p:set>
                                    <p:anim calcmode="lin" valueType="num">
                                      <p:cBhvr>
                                        <p:cTn id="254" dur="1000" fill="hold"/>
                                        <p:tgtEl>
                                          <p:spTgt spid="1669"/>
                                        </p:tgtEl>
                                        <p:attrNameLst>
                                          <p:attrName>ppt_x</p:attrName>
                                        </p:attrNameLst>
                                      </p:cBhvr>
                                      <p:tavLst>
                                        <p:tav tm="0">
                                          <p:val>
                                            <p:strVal val="0-#ppt_w/2"/>
                                          </p:val>
                                        </p:tav>
                                        <p:tav tm="100000">
                                          <p:val>
                                            <p:strVal val="#ppt_x"/>
                                          </p:val>
                                        </p:tav>
                                      </p:tavLst>
                                    </p:anim>
                                    <p:anim calcmode="lin" valueType="num">
                                      <p:cBhvr>
                                        <p:cTn id="255" dur="1000" fill="hold"/>
                                        <p:tgtEl>
                                          <p:spTgt spid="1669"/>
                                        </p:tgtEl>
                                        <p:attrNameLst>
                                          <p:attrName>ppt_y</p:attrName>
                                        </p:attrNameLst>
                                      </p:cBhvr>
                                      <p:tavLst>
                                        <p:tav tm="0">
                                          <p:val>
                                            <p:strVal val="#ppt_y"/>
                                          </p:val>
                                        </p:tav>
                                        <p:tav tm="100000">
                                          <p:val>
                                            <p:strVal val="#ppt_y"/>
                                          </p:val>
                                        </p:tav>
                                      </p:tavLst>
                                    </p:anim>
                                  </p:childTnLst>
                                </p:cTn>
                              </p:par>
                            </p:childTnLst>
                          </p:cTn>
                        </p:par>
                        <p:par>
                          <p:cTn id="256" fill="hold">
                            <p:stCondLst>
                              <p:cond delay="1000"/>
                            </p:stCondLst>
                            <p:childTnLst>
                              <p:par>
                                <p:cTn id="257" presetClass="entr" nodeType="afterEffect" presetSubtype="32" presetID="23" grpId="60" fill="hold">
                                  <p:stCondLst>
                                    <p:cond delay="0"/>
                                  </p:stCondLst>
                                  <p:iterate type="el" backwards="0">
                                    <p:tmAbs val="0"/>
                                  </p:iterate>
                                  <p:childTnLst>
                                    <p:set>
                                      <p:cBhvr>
                                        <p:cTn id="258" fill="hold"/>
                                        <p:tgtEl>
                                          <p:spTgt spid="1671"/>
                                        </p:tgtEl>
                                        <p:attrNameLst>
                                          <p:attrName>style.visibility</p:attrName>
                                        </p:attrNameLst>
                                      </p:cBhvr>
                                      <p:to>
                                        <p:strVal val="visible"/>
                                      </p:to>
                                    </p:set>
                                    <p:anim calcmode="lin" valueType="num">
                                      <p:cBhvr>
                                        <p:cTn id="259" dur="800" fill="hold"/>
                                        <p:tgtEl>
                                          <p:spTgt spid="1671"/>
                                        </p:tgtEl>
                                        <p:attrNameLst>
                                          <p:attrName>ppt_w</p:attrName>
                                        </p:attrNameLst>
                                      </p:cBhvr>
                                      <p:tavLst>
                                        <p:tav tm="0">
                                          <p:val>
                                            <p:strVal val="4*#ppt_w"/>
                                          </p:val>
                                        </p:tav>
                                        <p:tav tm="100000">
                                          <p:val>
                                            <p:strVal val="#ppt_w"/>
                                          </p:val>
                                        </p:tav>
                                      </p:tavLst>
                                    </p:anim>
                                    <p:anim calcmode="lin" valueType="num">
                                      <p:cBhvr>
                                        <p:cTn id="260" dur="800" fill="hold"/>
                                        <p:tgtEl>
                                          <p:spTgt spid="1671"/>
                                        </p:tgtEl>
                                        <p:attrNameLst>
                                          <p:attrName>ppt_h</p:attrName>
                                        </p:attrNameLst>
                                      </p:cBhvr>
                                      <p:tavLst>
                                        <p:tav tm="0">
                                          <p:val>
                                            <p:strVal val="4*#ppt_h"/>
                                          </p:val>
                                        </p:tav>
                                        <p:tav tm="100000">
                                          <p:val>
                                            <p:strVal val="#ppt_h"/>
                                          </p:val>
                                        </p:tav>
                                      </p:tavLst>
                                    </p:anim>
                                  </p:childTnLst>
                                </p:cTn>
                              </p:par>
                            </p:childTnLst>
                          </p:cTn>
                        </p:par>
                        <p:par>
                          <p:cTn id="261" fill="hold">
                            <p:stCondLst>
                              <p:cond delay="1800"/>
                            </p:stCondLst>
                            <p:childTnLst>
                              <p:par>
                                <p:cTn id="262" presetClass="entr" nodeType="afterEffect" presetSubtype="32" presetID="4" grpId="61" fill="hold">
                                  <p:stCondLst>
                                    <p:cond delay="0"/>
                                  </p:stCondLst>
                                  <p:iterate type="el" backwards="0">
                                    <p:tmAbs val="0"/>
                                  </p:iterate>
                                  <p:childTnLst>
                                    <p:set>
                                      <p:cBhvr>
                                        <p:cTn id="263" fill="hold"/>
                                        <p:tgtEl>
                                          <p:spTgt spid="1670"/>
                                        </p:tgtEl>
                                        <p:attrNameLst>
                                          <p:attrName>style.visibility</p:attrName>
                                        </p:attrNameLst>
                                      </p:cBhvr>
                                      <p:to>
                                        <p:strVal val="visible"/>
                                      </p:to>
                                    </p:set>
                                    <p:animEffect filter="box(out)" transition="in">
                                      <p:cBhvr>
                                        <p:cTn id="264" dur="800"/>
                                        <p:tgtEl>
                                          <p:spTgt spid="1670"/>
                                        </p:tgtEl>
                                      </p:cBhvr>
                                    </p:animEffect>
                                  </p:childTnLst>
                                </p:cTn>
                              </p:par>
                            </p:childTnLst>
                          </p:cTn>
                        </p:par>
                        <p:par>
                          <p:cTn id="265" fill="hold">
                            <p:stCondLst>
                              <p:cond delay="2600"/>
                            </p:stCondLst>
                            <p:childTnLst>
                              <p:par>
                                <p:cTn id="266" presetClass="entr" nodeType="afterEffect" presetSubtype="10" presetID="19" grpId="62" fill="hold">
                                  <p:stCondLst>
                                    <p:cond delay="0"/>
                                  </p:stCondLst>
                                  <p:iterate type="el" backwards="0">
                                    <p:tmAbs val="0"/>
                                  </p:iterate>
                                  <p:childTnLst>
                                    <p:set>
                                      <p:cBhvr>
                                        <p:cTn id="267" fill="hold"/>
                                        <p:tgtEl>
                                          <p:spTgt spid="1672"/>
                                        </p:tgtEl>
                                        <p:attrNameLst>
                                          <p:attrName>style.visibility</p:attrName>
                                        </p:attrNameLst>
                                      </p:cBhvr>
                                      <p:to>
                                        <p:strVal val="visible"/>
                                      </p:to>
                                    </p:set>
                                    <p:anim calcmode="lin" valueType="num">
                                      <p:cBhvr>
                                        <p:cTn id="268" dur="800" fill="hold"/>
                                        <p:tgtEl>
                                          <p:spTgt spid="1672"/>
                                        </p:tgtEl>
                                        <p:attrNameLst>
                                          <p:attrName>ppt_w</p:attrName>
                                        </p:attrNameLst>
                                      </p:cBhvr>
                                      <p:tavLst>
                                        <p:tav tm="0" fmla="#ppt_w*sin(2.5*pi*$)">
                                          <p:val>
                                            <p:fltVal val="0"/>
                                          </p:val>
                                        </p:tav>
                                        <p:tav tm="100000">
                                          <p:val>
                                            <p:fltVal val="1"/>
                                          </p:val>
                                        </p:tav>
                                      </p:tavLst>
                                    </p:anim>
                                    <p:anim calcmode="lin" valueType="num">
                                      <p:cBhvr>
                                        <p:cTn id="269" dur="800" fill="hold"/>
                                        <p:tgtEl>
                                          <p:spTgt spid="1672"/>
                                        </p:tgtEl>
                                        <p:attrNameLst>
                                          <p:attrName>ppt_h</p:attrName>
                                        </p:attrNameLst>
                                      </p:cBhvr>
                                      <p:tavLst>
                                        <p:tav tm="0">
                                          <p:val>
                                            <p:strVal val="#ppt_h"/>
                                          </p:val>
                                        </p:tav>
                                        <p:tav tm="100000">
                                          <p:val>
                                            <p:strVal val="#ppt_h"/>
                                          </p:val>
                                        </p:tav>
                                      </p:tavLst>
                                    </p:anim>
                                  </p:childTnLst>
                                </p:cTn>
                              </p:par>
                            </p:childTnLst>
                          </p:cTn>
                        </p:par>
                        <p:par>
                          <p:cTn id="270" fill="hold">
                            <p:stCondLst>
                              <p:cond delay="3400"/>
                            </p:stCondLst>
                            <p:childTnLst>
                              <p:par>
                                <p:cTn id="271" presetClass="entr" nodeType="afterEffect" presetSubtype="32" presetID="4" grpId="63" fill="hold">
                                  <p:stCondLst>
                                    <p:cond delay="0"/>
                                  </p:stCondLst>
                                  <p:iterate type="el" backwards="0">
                                    <p:tmAbs val="0"/>
                                  </p:iterate>
                                  <p:childTnLst>
                                    <p:set>
                                      <p:cBhvr>
                                        <p:cTn id="272" fill="hold"/>
                                        <p:tgtEl>
                                          <p:spTgt spid="1673"/>
                                        </p:tgtEl>
                                        <p:attrNameLst>
                                          <p:attrName>style.visibility</p:attrName>
                                        </p:attrNameLst>
                                      </p:cBhvr>
                                      <p:to>
                                        <p:strVal val="visible"/>
                                      </p:to>
                                    </p:set>
                                    <p:animEffect filter="box(out)" transition="in">
                                      <p:cBhvr>
                                        <p:cTn id="273" dur="800"/>
                                        <p:tgtEl>
                                          <p:spTgt spid="1673"/>
                                        </p:tgtEl>
                                      </p:cBhvr>
                                    </p:animEffect>
                                  </p:childTnLst>
                                </p:cTn>
                              </p:par>
                            </p:childTnLst>
                          </p:cTn>
                        </p:par>
                        <p:par>
                          <p:cTn id="274" fill="hold">
                            <p:stCondLst>
                              <p:cond delay="4200"/>
                            </p:stCondLst>
                            <p:childTnLst>
                              <p:par>
                                <p:cTn id="275" presetClass="entr" nodeType="afterEffect" presetSubtype="10" presetID="19" grpId="64" fill="hold">
                                  <p:stCondLst>
                                    <p:cond delay="0"/>
                                  </p:stCondLst>
                                  <p:iterate type="el" backwards="0">
                                    <p:tmAbs val="0"/>
                                  </p:iterate>
                                  <p:childTnLst>
                                    <p:set>
                                      <p:cBhvr>
                                        <p:cTn id="276" fill="hold"/>
                                        <p:tgtEl>
                                          <p:spTgt spid="1674"/>
                                        </p:tgtEl>
                                        <p:attrNameLst>
                                          <p:attrName>style.visibility</p:attrName>
                                        </p:attrNameLst>
                                      </p:cBhvr>
                                      <p:to>
                                        <p:strVal val="visible"/>
                                      </p:to>
                                    </p:set>
                                    <p:anim calcmode="lin" valueType="num">
                                      <p:cBhvr>
                                        <p:cTn id="277" dur="800" fill="hold"/>
                                        <p:tgtEl>
                                          <p:spTgt spid="1674"/>
                                        </p:tgtEl>
                                        <p:attrNameLst>
                                          <p:attrName>ppt_w</p:attrName>
                                        </p:attrNameLst>
                                      </p:cBhvr>
                                      <p:tavLst>
                                        <p:tav tm="0" fmla="#ppt_w*sin(2.5*pi*$)">
                                          <p:val>
                                            <p:fltVal val="0"/>
                                          </p:val>
                                        </p:tav>
                                        <p:tav tm="100000">
                                          <p:val>
                                            <p:fltVal val="1"/>
                                          </p:val>
                                        </p:tav>
                                      </p:tavLst>
                                    </p:anim>
                                    <p:anim calcmode="lin" valueType="num">
                                      <p:cBhvr>
                                        <p:cTn id="278" dur="800" fill="hold"/>
                                        <p:tgtEl>
                                          <p:spTgt spid="1674"/>
                                        </p:tgtEl>
                                        <p:attrNameLst>
                                          <p:attrName>ppt_h</p:attrName>
                                        </p:attrNameLst>
                                      </p:cBhvr>
                                      <p:tavLst>
                                        <p:tav tm="0">
                                          <p:val>
                                            <p:strVal val="#ppt_h"/>
                                          </p:val>
                                        </p:tav>
                                        <p:tav tm="100000">
                                          <p:val>
                                            <p:strVal val="#ppt_h"/>
                                          </p:val>
                                        </p:tav>
                                      </p:tavLst>
                                    </p:anim>
                                  </p:childTnLst>
                                </p:cTn>
                              </p:par>
                            </p:childTnLst>
                          </p:cTn>
                        </p:par>
                        <p:par>
                          <p:cTn id="279" fill="hold">
                            <p:stCondLst>
                              <p:cond delay="5000"/>
                            </p:stCondLst>
                            <p:childTnLst>
                              <p:par>
                                <p:cTn id="280" presetClass="entr" nodeType="afterEffect" presetSubtype="8" presetID="2" grpId="65" fill="hold">
                                  <p:stCondLst>
                                    <p:cond delay="0"/>
                                  </p:stCondLst>
                                  <p:iterate type="el" backwards="0">
                                    <p:tmAbs val="0"/>
                                  </p:iterate>
                                  <p:childTnLst>
                                    <p:set>
                                      <p:cBhvr>
                                        <p:cTn id="281" fill="hold"/>
                                        <p:tgtEl>
                                          <p:spTgt spid="1678"/>
                                        </p:tgtEl>
                                        <p:attrNameLst>
                                          <p:attrName>style.visibility</p:attrName>
                                        </p:attrNameLst>
                                      </p:cBhvr>
                                      <p:to>
                                        <p:strVal val="visible"/>
                                      </p:to>
                                    </p:set>
                                    <p:anim calcmode="lin" valueType="num">
                                      <p:cBhvr>
                                        <p:cTn id="282" dur="1000" fill="hold"/>
                                        <p:tgtEl>
                                          <p:spTgt spid="1678"/>
                                        </p:tgtEl>
                                        <p:attrNameLst>
                                          <p:attrName>ppt_x</p:attrName>
                                        </p:attrNameLst>
                                      </p:cBhvr>
                                      <p:tavLst>
                                        <p:tav tm="0">
                                          <p:val>
                                            <p:strVal val="0-#ppt_w/2"/>
                                          </p:val>
                                        </p:tav>
                                        <p:tav tm="100000">
                                          <p:val>
                                            <p:strVal val="#ppt_x"/>
                                          </p:val>
                                        </p:tav>
                                      </p:tavLst>
                                    </p:anim>
                                    <p:anim calcmode="lin" valueType="num">
                                      <p:cBhvr>
                                        <p:cTn id="283" dur="1000" fill="hold"/>
                                        <p:tgtEl>
                                          <p:spTgt spid="1678"/>
                                        </p:tgtEl>
                                        <p:attrNameLst>
                                          <p:attrName>ppt_y</p:attrName>
                                        </p:attrNameLst>
                                      </p:cBhvr>
                                      <p:tavLst>
                                        <p:tav tm="0">
                                          <p:val>
                                            <p:strVal val="#ppt_y"/>
                                          </p:val>
                                        </p:tav>
                                        <p:tav tm="100000">
                                          <p:val>
                                            <p:strVal val="#ppt_y"/>
                                          </p:val>
                                        </p:tav>
                                      </p:tavLst>
                                    </p:anim>
                                  </p:childTnLst>
                                </p:cTn>
                              </p:par>
                            </p:childTnLst>
                          </p:cTn>
                        </p:par>
                        <p:par>
                          <p:cTn id="284" fill="hold">
                            <p:stCondLst>
                              <p:cond delay="6000"/>
                            </p:stCondLst>
                            <p:childTnLst>
                              <p:par>
                                <p:cTn id="285" presetClass="entr" nodeType="afterEffect" presetSubtype="32" presetID="23" grpId="66" fill="hold">
                                  <p:stCondLst>
                                    <p:cond delay="0"/>
                                  </p:stCondLst>
                                  <p:iterate type="el" backwards="0">
                                    <p:tmAbs val="0"/>
                                  </p:iterate>
                                  <p:childTnLst>
                                    <p:set>
                                      <p:cBhvr>
                                        <p:cTn id="286" fill="hold"/>
                                        <p:tgtEl>
                                          <p:spTgt spid="1680"/>
                                        </p:tgtEl>
                                        <p:attrNameLst>
                                          <p:attrName>style.visibility</p:attrName>
                                        </p:attrNameLst>
                                      </p:cBhvr>
                                      <p:to>
                                        <p:strVal val="visible"/>
                                      </p:to>
                                    </p:set>
                                    <p:anim calcmode="lin" valueType="num">
                                      <p:cBhvr>
                                        <p:cTn id="287" dur="800" fill="hold"/>
                                        <p:tgtEl>
                                          <p:spTgt spid="1680"/>
                                        </p:tgtEl>
                                        <p:attrNameLst>
                                          <p:attrName>ppt_w</p:attrName>
                                        </p:attrNameLst>
                                      </p:cBhvr>
                                      <p:tavLst>
                                        <p:tav tm="0">
                                          <p:val>
                                            <p:strVal val="4*#ppt_w"/>
                                          </p:val>
                                        </p:tav>
                                        <p:tav tm="100000">
                                          <p:val>
                                            <p:strVal val="#ppt_w"/>
                                          </p:val>
                                        </p:tav>
                                      </p:tavLst>
                                    </p:anim>
                                    <p:anim calcmode="lin" valueType="num">
                                      <p:cBhvr>
                                        <p:cTn id="288" dur="800" fill="hold"/>
                                        <p:tgtEl>
                                          <p:spTgt spid="1680"/>
                                        </p:tgtEl>
                                        <p:attrNameLst>
                                          <p:attrName>ppt_h</p:attrName>
                                        </p:attrNameLst>
                                      </p:cBhvr>
                                      <p:tavLst>
                                        <p:tav tm="0">
                                          <p:val>
                                            <p:strVal val="4*#ppt_h"/>
                                          </p:val>
                                        </p:tav>
                                        <p:tav tm="100000">
                                          <p:val>
                                            <p:strVal val="#ppt_h"/>
                                          </p:val>
                                        </p:tav>
                                      </p:tavLst>
                                    </p:anim>
                                  </p:childTnLst>
                                </p:cTn>
                              </p:par>
                            </p:childTnLst>
                          </p:cTn>
                        </p:par>
                        <p:par>
                          <p:cTn id="289" fill="hold">
                            <p:stCondLst>
                              <p:cond delay="6800"/>
                            </p:stCondLst>
                            <p:childTnLst>
                              <p:par>
                                <p:cTn id="290" presetClass="entr" nodeType="afterEffect" presetSubtype="32" presetID="4" grpId="67" fill="hold">
                                  <p:stCondLst>
                                    <p:cond delay="0"/>
                                  </p:stCondLst>
                                  <p:iterate type="el" backwards="0">
                                    <p:tmAbs val="0"/>
                                  </p:iterate>
                                  <p:childTnLst>
                                    <p:set>
                                      <p:cBhvr>
                                        <p:cTn id="291" fill="hold"/>
                                        <p:tgtEl>
                                          <p:spTgt spid="1679"/>
                                        </p:tgtEl>
                                        <p:attrNameLst>
                                          <p:attrName>style.visibility</p:attrName>
                                        </p:attrNameLst>
                                      </p:cBhvr>
                                      <p:to>
                                        <p:strVal val="visible"/>
                                      </p:to>
                                    </p:set>
                                    <p:animEffect filter="box(out)" transition="in">
                                      <p:cBhvr>
                                        <p:cTn id="292" dur="800"/>
                                        <p:tgtEl>
                                          <p:spTgt spid="1679"/>
                                        </p:tgtEl>
                                      </p:cBhvr>
                                    </p:animEffect>
                                  </p:childTnLst>
                                </p:cTn>
                              </p:par>
                            </p:childTnLst>
                          </p:cTn>
                        </p:par>
                        <p:par>
                          <p:cTn id="293" fill="hold">
                            <p:stCondLst>
                              <p:cond delay="7600"/>
                            </p:stCondLst>
                            <p:childTnLst>
                              <p:par>
                                <p:cTn id="294" presetClass="entr" nodeType="afterEffect" presetSubtype="10" presetID="19" grpId="68" fill="hold">
                                  <p:stCondLst>
                                    <p:cond delay="0"/>
                                  </p:stCondLst>
                                  <p:iterate type="el" backwards="0">
                                    <p:tmAbs val="0"/>
                                  </p:iterate>
                                  <p:childTnLst>
                                    <p:set>
                                      <p:cBhvr>
                                        <p:cTn id="295" fill="hold"/>
                                        <p:tgtEl>
                                          <p:spTgt spid="1681"/>
                                        </p:tgtEl>
                                        <p:attrNameLst>
                                          <p:attrName>style.visibility</p:attrName>
                                        </p:attrNameLst>
                                      </p:cBhvr>
                                      <p:to>
                                        <p:strVal val="visible"/>
                                      </p:to>
                                    </p:set>
                                    <p:anim calcmode="lin" valueType="num">
                                      <p:cBhvr>
                                        <p:cTn id="296" dur="800" fill="hold"/>
                                        <p:tgtEl>
                                          <p:spTgt spid="1681"/>
                                        </p:tgtEl>
                                        <p:attrNameLst>
                                          <p:attrName>ppt_w</p:attrName>
                                        </p:attrNameLst>
                                      </p:cBhvr>
                                      <p:tavLst>
                                        <p:tav tm="0" fmla="#ppt_w*sin(2.5*pi*$)">
                                          <p:val>
                                            <p:fltVal val="0"/>
                                          </p:val>
                                        </p:tav>
                                        <p:tav tm="100000">
                                          <p:val>
                                            <p:fltVal val="1"/>
                                          </p:val>
                                        </p:tav>
                                      </p:tavLst>
                                    </p:anim>
                                    <p:anim calcmode="lin" valueType="num">
                                      <p:cBhvr>
                                        <p:cTn id="297" dur="800" fill="hold"/>
                                        <p:tgtEl>
                                          <p:spTgt spid="1681"/>
                                        </p:tgtEl>
                                        <p:attrNameLst>
                                          <p:attrName>ppt_h</p:attrName>
                                        </p:attrNameLst>
                                      </p:cBhvr>
                                      <p:tavLst>
                                        <p:tav tm="0">
                                          <p:val>
                                            <p:strVal val="#ppt_h"/>
                                          </p:val>
                                        </p:tav>
                                        <p:tav tm="100000">
                                          <p:val>
                                            <p:strVal val="#ppt_h"/>
                                          </p:val>
                                        </p:tav>
                                      </p:tavLst>
                                    </p:anim>
                                  </p:childTnLst>
                                </p:cTn>
                              </p:par>
                            </p:childTnLst>
                          </p:cTn>
                        </p:par>
                        <p:par>
                          <p:cTn id="298" fill="hold">
                            <p:stCondLst>
                              <p:cond delay="8400"/>
                            </p:stCondLst>
                            <p:childTnLst>
                              <p:par>
                                <p:cTn id="299" presetClass="entr" nodeType="afterEffect" presetSubtype="32" presetID="4" grpId="69" fill="hold">
                                  <p:stCondLst>
                                    <p:cond delay="0"/>
                                  </p:stCondLst>
                                  <p:iterate type="el" backwards="0">
                                    <p:tmAbs val="0"/>
                                  </p:iterate>
                                  <p:childTnLst>
                                    <p:set>
                                      <p:cBhvr>
                                        <p:cTn id="300" fill="hold"/>
                                        <p:tgtEl>
                                          <p:spTgt spid="1682"/>
                                        </p:tgtEl>
                                        <p:attrNameLst>
                                          <p:attrName>style.visibility</p:attrName>
                                        </p:attrNameLst>
                                      </p:cBhvr>
                                      <p:to>
                                        <p:strVal val="visible"/>
                                      </p:to>
                                    </p:set>
                                    <p:animEffect filter="box(out)" transition="in">
                                      <p:cBhvr>
                                        <p:cTn id="301" dur="800"/>
                                        <p:tgtEl>
                                          <p:spTgt spid="1682"/>
                                        </p:tgtEl>
                                      </p:cBhvr>
                                    </p:animEffect>
                                  </p:childTnLst>
                                </p:cTn>
                              </p:par>
                            </p:childTnLst>
                          </p:cTn>
                        </p:par>
                        <p:par>
                          <p:cTn id="302" fill="hold">
                            <p:stCondLst>
                              <p:cond delay="9200"/>
                            </p:stCondLst>
                            <p:childTnLst>
                              <p:par>
                                <p:cTn id="303" presetClass="entr" nodeType="afterEffect" presetSubtype="10" presetID="19" grpId="70" fill="hold">
                                  <p:stCondLst>
                                    <p:cond delay="0"/>
                                  </p:stCondLst>
                                  <p:iterate type="el" backwards="0">
                                    <p:tmAbs val="0"/>
                                  </p:iterate>
                                  <p:childTnLst>
                                    <p:set>
                                      <p:cBhvr>
                                        <p:cTn id="304" fill="hold"/>
                                        <p:tgtEl>
                                          <p:spTgt spid="1683"/>
                                        </p:tgtEl>
                                        <p:attrNameLst>
                                          <p:attrName>style.visibility</p:attrName>
                                        </p:attrNameLst>
                                      </p:cBhvr>
                                      <p:to>
                                        <p:strVal val="visible"/>
                                      </p:to>
                                    </p:set>
                                    <p:anim calcmode="lin" valueType="num">
                                      <p:cBhvr>
                                        <p:cTn id="305" dur="800" fill="hold"/>
                                        <p:tgtEl>
                                          <p:spTgt spid="1683"/>
                                        </p:tgtEl>
                                        <p:attrNameLst>
                                          <p:attrName>ppt_w</p:attrName>
                                        </p:attrNameLst>
                                      </p:cBhvr>
                                      <p:tavLst>
                                        <p:tav tm="0" fmla="#ppt_w*sin(2.5*pi*$)">
                                          <p:val>
                                            <p:fltVal val="0"/>
                                          </p:val>
                                        </p:tav>
                                        <p:tav tm="100000">
                                          <p:val>
                                            <p:fltVal val="1"/>
                                          </p:val>
                                        </p:tav>
                                      </p:tavLst>
                                    </p:anim>
                                    <p:anim calcmode="lin" valueType="num">
                                      <p:cBhvr>
                                        <p:cTn id="306" dur="800" fill="hold"/>
                                        <p:tgtEl>
                                          <p:spTgt spid="1683"/>
                                        </p:tgtEl>
                                        <p:attrNameLst>
                                          <p:attrName>ppt_h</p:attrName>
                                        </p:attrNameLst>
                                      </p:cBhvr>
                                      <p:tavLst>
                                        <p:tav tm="0">
                                          <p:val>
                                            <p:strVal val="#ppt_h"/>
                                          </p:val>
                                        </p:tav>
                                        <p:tav tm="100000">
                                          <p:val>
                                            <p:strVal val="#ppt_h"/>
                                          </p:val>
                                        </p:tav>
                                      </p:tavLst>
                                    </p:anim>
                                  </p:childTnLst>
                                </p:cTn>
                              </p:par>
                            </p:childTnLst>
                          </p:cTn>
                        </p:par>
                        <p:par>
                          <p:cTn id="307" fill="hold">
                            <p:stCondLst>
                              <p:cond delay="0"/>
                            </p:stCondLst>
                            <p:childTnLst>
                              <p:par>
                                <p:cTn id="308" presetClass="emph" nodeType="afterEffect" presetSubtype="0" presetID="26" grpId="71" fill="hold">
                                  <p:stCondLst>
                                    <p:cond delay="0"/>
                                  </p:stCondLst>
                                  <p:childTnLst>
                                    <p:animEffect filter="fade" transition="out">
                                      <p:cBhvr>
                                        <p:cTn id="309" dur="1500" fill="hold" tmFilter="0, 0; .2, .5; .8, .5; 1, 0"/>
                                        <p:tgtEl>
                                          <p:spTgt spid="1670"/>
                                        </p:tgtEl>
                                      </p:cBhvr>
                                    </p:animEffect>
                                    <p:animScale>
                                      <p:cBhvr>
                                        <p:cTn id="310" dur="750" fill="hold" autoRev="1"/>
                                        <p:tgtEl>
                                          <p:spTgt spid="1670"/>
                                        </p:tgtEl>
                                      </p:cBhvr>
                                      <p:by x="105000" y="105000"/>
                                    </p:animScale>
                                  </p:childTnLst>
                                </p:cTn>
                              </p:par>
                            </p:childTnLst>
                          </p:cTn>
                        </p:par>
                        <p:par>
                          <p:cTn id="311" fill="hold">
                            <p:stCondLst>
                              <p:cond delay="0"/>
                            </p:stCondLst>
                            <p:childTnLst>
                              <p:par>
                                <p:cTn id="312" presetClass="emph" nodeType="withEffect" presetSubtype="0" presetID="26" grpId="72" fill="hold">
                                  <p:stCondLst>
                                    <p:cond delay="0"/>
                                  </p:stCondLst>
                                  <p:childTnLst>
                                    <p:animEffect filter="fade" transition="out">
                                      <p:cBhvr>
                                        <p:cTn id="313" dur="1500" fill="hold" tmFilter="0, 0; .2, .5; .8, .5; 1, 0"/>
                                        <p:tgtEl>
                                          <p:spTgt spid="1682"/>
                                        </p:tgtEl>
                                      </p:cBhvr>
                                    </p:animEffect>
                                    <p:animScale>
                                      <p:cBhvr>
                                        <p:cTn id="314" dur="750" fill="hold" autoRev="1"/>
                                        <p:tgtEl>
                                          <p:spTgt spid="1682"/>
                                        </p:tgtEl>
                                      </p:cBhvr>
                                      <p:by x="105000" y="105000"/>
                                    </p:animScale>
                                  </p:childTnLst>
                                </p:cTn>
                              </p:par>
                            </p:childTnLst>
                          </p:cTn>
                        </p:par>
                        <p:par>
                          <p:cTn id="315" fill="hold">
                            <p:stCondLst>
                              <p:cond delay="0"/>
                            </p:stCondLst>
                            <p:childTnLst>
                              <p:par>
                                <p:cTn id="316" presetClass="emph" nodeType="afterEffect" presetSubtype="0" presetID="26" grpId="73" fill="hold">
                                  <p:stCondLst>
                                    <p:cond delay="0"/>
                                  </p:stCondLst>
                                  <p:childTnLst>
                                    <p:animEffect filter="fade" transition="out">
                                      <p:cBhvr>
                                        <p:cTn id="317" dur="1500" fill="hold" tmFilter="0, 0; .2, .5; .8, .5; 1, 0"/>
                                        <p:tgtEl>
                                          <p:spTgt spid="1679"/>
                                        </p:tgtEl>
                                      </p:cBhvr>
                                    </p:animEffect>
                                    <p:animScale>
                                      <p:cBhvr>
                                        <p:cTn id="318" dur="750" fill="hold" autoRev="1"/>
                                        <p:tgtEl>
                                          <p:spTgt spid="1679"/>
                                        </p:tgtEl>
                                      </p:cBhvr>
                                      <p:by x="105000" y="105000"/>
                                    </p:animScale>
                                  </p:childTnLst>
                                </p:cTn>
                              </p:par>
                            </p:childTnLst>
                          </p:cTn>
                        </p:par>
                        <p:par>
                          <p:cTn id="319" fill="hold">
                            <p:stCondLst>
                              <p:cond delay="0"/>
                            </p:stCondLst>
                            <p:childTnLst>
                              <p:par>
                                <p:cTn id="320" presetClass="emph" nodeType="withEffect" presetSubtype="0" presetID="26" grpId="74" fill="hold">
                                  <p:stCondLst>
                                    <p:cond delay="0"/>
                                  </p:stCondLst>
                                  <p:childTnLst>
                                    <p:animEffect filter="fade" transition="out">
                                      <p:cBhvr>
                                        <p:cTn id="321" dur="1500" fill="hold" tmFilter="0, 0; .2, .5; .8, .5; 1, 0"/>
                                        <p:tgtEl>
                                          <p:spTgt spid="1673"/>
                                        </p:tgtEl>
                                      </p:cBhvr>
                                    </p:animEffect>
                                    <p:animScale>
                                      <p:cBhvr>
                                        <p:cTn id="322" dur="750" fill="hold" autoRev="1"/>
                                        <p:tgtEl>
                                          <p:spTgt spid="1673"/>
                                        </p:tgtEl>
                                      </p:cBhvr>
                                      <p:by x="105000" y="105000"/>
                                    </p:animScale>
                                  </p:childTnLst>
                                </p:cTn>
                              </p:par>
                            </p:childTnLst>
                          </p:cTn>
                        </p:par>
                        <p:par>
                          <p:cTn id="323" fill="hold">
                            <p:stCondLst>
                              <p:cond delay="1500"/>
                            </p:stCondLst>
                            <p:childTnLst>
                              <p:par>
                                <p:cTn id="324" presetClass="entr" nodeType="afterEffect" presetSubtype="16" presetID="23" grpId="75" fill="hold">
                                  <p:stCondLst>
                                    <p:cond delay="0"/>
                                  </p:stCondLst>
                                  <p:iterate type="el" backwards="0">
                                    <p:tmAbs val="0"/>
                                  </p:iterate>
                                  <p:childTnLst>
                                    <p:set>
                                      <p:cBhvr>
                                        <p:cTn id="325" fill="hold"/>
                                        <p:tgtEl>
                                          <p:spTgt spid="1756"/>
                                        </p:tgtEl>
                                        <p:attrNameLst>
                                          <p:attrName>style.visibility</p:attrName>
                                        </p:attrNameLst>
                                      </p:cBhvr>
                                      <p:to>
                                        <p:strVal val="visible"/>
                                      </p:to>
                                    </p:set>
                                    <p:anim calcmode="lin" valueType="num">
                                      <p:cBhvr>
                                        <p:cTn id="326" dur="1000" fill="hold"/>
                                        <p:tgtEl>
                                          <p:spTgt spid="1756"/>
                                        </p:tgtEl>
                                        <p:attrNameLst>
                                          <p:attrName>ppt_w</p:attrName>
                                        </p:attrNameLst>
                                      </p:cBhvr>
                                      <p:tavLst>
                                        <p:tav tm="0">
                                          <p:val>
                                            <p:fltVal val="0"/>
                                          </p:val>
                                        </p:tav>
                                        <p:tav tm="100000">
                                          <p:val>
                                            <p:strVal val="#ppt_w"/>
                                          </p:val>
                                        </p:tav>
                                      </p:tavLst>
                                    </p:anim>
                                    <p:anim calcmode="lin" valueType="num">
                                      <p:cBhvr>
                                        <p:cTn id="327" dur="1000" fill="hold"/>
                                        <p:tgtEl>
                                          <p:spTgt spid="1756"/>
                                        </p:tgtEl>
                                        <p:attrNameLst>
                                          <p:attrName>ppt_h</p:attrName>
                                        </p:attrNameLst>
                                      </p:cBhvr>
                                      <p:tavLst>
                                        <p:tav tm="0">
                                          <p:val>
                                            <p:fltVal val="0"/>
                                          </p:val>
                                        </p:tav>
                                        <p:tav tm="100000">
                                          <p:val>
                                            <p:strVal val="#ppt_h"/>
                                          </p:val>
                                        </p:tav>
                                      </p:tavLst>
                                    </p:anim>
                                  </p:childTnLst>
                                </p:cTn>
                              </p:par>
                            </p:childTnLst>
                          </p:cTn>
                        </p:par>
                        <p:par>
                          <p:cTn id="328" fill="hold">
                            <p:stCondLst>
                              <p:cond delay="2500"/>
                            </p:stCondLst>
                            <p:childTnLst>
                              <p:par>
                                <p:cTn id="329" presetClass="entr" nodeType="afterEffect" presetID="10" grpId="76" fill="hold">
                                  <p:stCondLst>
                                    <p:cond delay="0"/>
                                  </p:stCondLst>
                                  <p:iterate type="el" backwards="0">
                                    <p:tmAbs val="0"/>
                                  </p:iterate>
                                  <p:childTnLst>
                                    <p:set>
                                      <p:cBhvr>
                                        <p:cTn id="330" fill="hold"/>
                                        <p:tgtEl>
                                          <p:spTgt spid="1757"/>
                                        </p:tgtEl>
                                        <p:attrNameLst>
                                          <p:attrName>style.visibility</p:attrName>
                                        </p:attrNameLst>
                                      </p:cBhvr>
                                      <p:to>
                                        <p:strVal val="visible"/>
                                      </p:to>
                                    </p:set>
                                    <p:animEffect filter="fade" transition="in">
                                      <p:cBhvr>
                                        <p:cTn id="331" dur="1000"/>
                                        <p:tgtEl>
                                          <p:spTgt spid="1757"/>
                                        </p:tgtEl>
                                      </p:cBhvr>
                                    </p:animEffect>
                                  </p:childTnLst>
                                </p:cTn>
                              </p:par>
                            </p:childTnLst>
                          </p:cTn>
                        </p:par>
                      </p:childTnLst>
                    </p:cTn>
                  </p:par>
                  <p:par>
                    <p:cTn id="332" fill="hold">
                      <p:stCondLst>
                        <p:cond delay="indefinite"/>
                      </p:stCondLst>
                      <p:childTnLst>
                        <p:par>
                          <p:cTn id="333" fill="hold">
                            <p:stCondLst>
                              <p:cond delay="0"/>
                            </p:stCondLst>
                            <p:childTnLst>
                              <p:par>
                                <p:cTn id="334" presetClass="entr" nodeType="clickEffect" presetSubtype="16" presetID="23" grpId="77" fill="hold">
                                  <p:stCondLst>
                                    <p:cond delay="0"/>
                                  </p:stCondLst>
                                  <p:iterate type="el" backwards="0">
                                    <p:tmAbs val="0"/>
                                  </p:iterate>
                                  <p:childTnLst>
                                    <p:set>
                                      <p:cBhvr>
                                        <p:cTn id="335" fill="hold"/>
                                        <p:tgtEl>
                                          <p:spTgt spid="1675"/>
                                        </p:tgtEl>
                                        <p:attrNameLst>
                                          <p:attrName>style.visibility</p:attrName>
                                        </p:attrNameLst>
                                      </p:cBhvr>
                                      <p:to>
                                        <p:strVal val="visible"/>
                                      </p:to>
                                    </p:set>
                                    <p:anim calcmode="lin" valueType="num">
                                      <p:cBhvr>
                                        <p:cTn id="336" dur="1000" fill="hold"/>
                                        <p:tgtEl>
                                          <p:spTgt spid="1675"/>
                                        </p:tgtEl>
                                        <p:attrNameLst>
                                          <p:attrName>ppt_w</p:attrName>
                                        </p:attrNameLst>
                                      </p:cBhvr>
                                      <p:tavLst>
                                        <p:tav tm="0">
                                          <p:val>
                                            <p:fltVal val="0"/>
                                          </p:val>
                                        </p:tav>
                                        <p:tav tm="100000">
                                          <p:val>
                                            <p:strVal val="#ppt_w"/>
                                          </p:val>
                                        </p:tav>
                                      </p:tavLst>
                                    </p:anim>
                                    <p:anim calcmode="lin" valueType="num">
                                      <p:cBhvr>
                                        <p:cTn id="337" dur="1000" fill="hold"/>
                                        <p:tgtEl>
                                          <p:spTgt spid="1675"/>
                                        </p:tgtEl>
                                        <p:attrNameLst>
                                          <p:attrName>ppt_h</p:attrName>
                                        </p:attrNameLst>
                                      </p:cBhvr>
                                      <p:tavLst>
                                        <p:tav tm="0">
                                          <p:val>
                                            <p:fltVal val="0"/>
                                          </p:val>
                                        </p:tav>
                                        <p:tav tm="100000">
                                          <p:val>
                                            <p:strVal val="#ppt_h"/>
                                          </p:val>
                                        </p:tav>
                                      </p:tavLst>
                                    </p:anim>
                                  </p:childTnLst>
                                </p:cTn>
                              </p:par>
                            </p:childTnLst>
                          </p:cTn>
                        </p:par>
                        <p:par>
                          <p:cTn id="338" fill="hold">
                            <p:stCondLst>
                              <p:cond delay="1000"/>
                            </p:stCondLst>
                            <p:childTnLst>
                              <p:par>
                                <p:cTn id="339" presetClass="entr" nodeType="afterEffect" presetSubtype="32" presetID="23" grpId="78" fill="hold">
                                  <p:stCondLst>
                                    <p:cond delay="0"/>
                                  </p:stCondLst>
                                  <p:iterate type="el" backwards="0">
                                    <p:tmAbs val="0"/>
                                  </p:iterate>
                                  <p:childTnLst>
                                    <p:set>
                                      <p:cBhvr>
                                        <p:cTn id="340" fill="hold"/>
                                        <p:tgtEl>
                                          <p:spTgt spid="1668"/>
                                        </p:tgtEl>
                                        <p:attrNameLst>
                                          <p:attrName>style.visibility</p:attrName>
                                        </p:attrNameLst>
                                      </p:cBhvr>
                                      <p:to>
                                        <p:strVal val="visible"/>
                                      </p:to>
                                    </p:set>
                                    <p:anim calcmode="lin" valueType="num">
                                      <p:cBhvr>
                                        <p:cTn id="341" dur="800" fill="hold"/>
                                        <p:tgtEl>
                                          <p:spTgt spid="1668"/>
                                        </p:tgtEl>
                                        <p:attrNameLst>
                                          <p:attrName>ppt_w</p:attrName>
                                        </p:attrNameLst>
                                      </p:cBhvr>
                                      <p:tavLst>
                                        <p:tav tm="0">
                                          <p:val>
                                            <p:strVal val="4*#ppt_w"/>
                                          </p:val>
                                        </p:tav>
                                        <p:tav tm="100000">
                                          <p:val>
                                            <p:strVal val="#ppt_w"/>
                                          </p:val>
                                        </p:tav>
                                      </p:tavLst>
                                    </p:anim>
                                    <p:anim calcmode="lin" valueType="num">
                                      <p:cBhvr>
                                        <p:cTn id="342" dur="800" fill="hold"/>
                                        <p:tgtEl>
                                          <p:spTgt spid="1668"/>
                                        </p:tgtEl>
                                        <p:attrNameLst>
                                          <p:attrName>ppt_h</p:attrName>
                                        </p:attrNameLst>
                                      </p:cBhvr>
                                      <p:tavLst>
                                        <p:tav tm="0">
                                          <p:val>
                                            <p:strVal val="4*#ppt_h"/>
                                          </p:val>
                                        </p:tav>
                                        <p:tav tm="100000">
                                          <p:val>
                                            <p:strVal val="#ppt_h"/>
                                          </p:val>
                                        </p:tav>
                                      </p:tavLst>
                                    </p:anim>
                                  </p:childTnLst>
                                </p:cTn>
                              </p:par>
                            </p:childTnLst>
                          </p:cTn>
                        </p:par>
                        <p:par>
                          <p:cTn id="343" fill="hold">
                            <p:stCondLst>
                              <p:cond delay="1800"/>
                            </p:stCondLst>
                            <p:childTnLst>
                              <p:par>
                                <p:cTn id="344" presetClass="entr" nodeType="afterEffect" presetSubtype="32" presetID="4" grpId="79" fill="hold">
                                  <p:stCondLst>
                                    <p:cond delay="300"/>
                                  </p:stCondLst>
                                  <p:iterate type="el" backwards="0">
                                    <p:tmAbs val="0"/>
                                  </p:iterate>
                                  <p:childTnLst>
                                    <p:set>
                                      <p:cBhvr>
                                        <p:cTn id="345" fill="hold"/>
                                        <p:tgtEl>
                                          <p:spTgt spid="1676"/>
                                        </p:tgtEl>
                                        <p:attrNameLst>
                                          <p:attrName>style.visibility</p:attrName>
                                        </p:attrNameLst>
                                      </p:cBhvr>
                                      <p:to>
                                        <p:strVal val="visible"/>
                                      </p:to>
                                    </p:set>
                                    <p:animEffect filter="box(out)" transition="in">
                                      <p:cBhvr>
                                        <p:cTn id="346" dur="800"/>
                                        <p:tgtEl>
                                          <p:spTgt spid="1676"/>
                                        </p:tgtEl>
                                      </p:cBhvr>
                                    </p:animEffect>
                                  </p:childTnLst>
                                </p:cTn>
                              </p:par>
                            </p:childTnLst>
                          </p:cTn>
                        </p:par>
                        <p:par>
                          <p:cTn id="347" fill="hold">
                            <p:stCondLst>
                              <p:cond delay="2900"/>
                            </p:stCondLst>
                            <p:childTnLst>
                              <p:par>
                                <p:cTn id="348" presetClass="entr" nodeType="afterEffect" presetSubtype="10" presetID="19" grpId="80" fill="hold">
                                  <p:stCondLst>
                                    <p:cond delay="0"/>
                                  </p:stCondLst>
                                  <p:iterate type="el" backwards="0">
                                    <p:tmAbs val="0"/>
                                  </p:iterate>
                                  <p:childTnLst>
                                    <p:set>
                                      <p:cBhvr>
                                        <p:cTn id="349" fill="hold"/>
                                        <p:tgtEl>
                                          <p:spTgt spid="1677"/>
                                        </p:tgtEl>
                                        <p:attrNameLst>
                                          <p:attrName>style.visibility</p:attrName>
                                        </p:attrNameLst>
                                      </p:cBhvr>
                                      <p:to>
                                        <p:strVal val="visible"/>
                                      </p:to>
                                    </p:set>
                                    <p:anim calcmode="lin" valueType="num">
                                      <p:cBhvr>
                                        <p:cTn id="350" dur="800" fill="hold"/>
                                        <p:tgtEl>
                                          <p:spTgt spid="1677"/>
                                        </p:tgtEl>
                                        <p:attrNameLst>
                                          <p:attrName>ppt_w</p:attrName>
                                        </p:attrNameLst>
                                      </p:cBhvr>
                                      <p:tavLst>
                                        <p:tav tm="0" fmla="#ppt_w*sin(2.5*pi*$)">
                                          <p:val>
                                            <p:fltVal val="0"/>
                                          </p:val>
                                        </p:tav>
                                        <p:tav tm="100000">
                                          <p:val>
                                            <p:fltVal val="1"/>
                                          </p:val>
                                        </p:tav>
                                      </p:tavLst>
                                    </p:anim>
                                    <p:anim calcmode="lin" valueType="num">
                                      <p:cBhvr>
                                        <p:cTn id="351" dur="800" fill="hold"/>
                                        <p:tgtEl>
                                          <p:spTgt spid="1677"/>
                                        </p:tgtEl>
                                        <p:attrNameLst>
                                          <p:attrName>ppt_h</p:attrName>
                                        </p:attrNameLst>
                                      </p:cBhvr>
                                      <p:tavLst>
                                        <p:tav tm="0">
                                          <p:val>
                                            <p:strVal val="#ppt_h"/>
                                          </p:val>
                                        </p:tav>
                                        <p:tav tm="100000">
                                          <p:val>
                                            <p:strVal val="#ppt_h"/>
                                          </p:val>
                                        </p:tav>
                                      </p:tavLst>
                                    </p:anim>
                                  </p:childTnLst>
                                </p:cTn>
                              </p:par>
                            </p:childTnLst>
                          </p:cTn>
                        </p:par>
                        <p:par>
                          <p:cTn id="352" fill="hold">
                            <p:stCondLst>
                              <p:cond delay="3700"/>
                            </p:stCondLst>
                            <p:childTnLst>
                              <p:par>
                                <p:cTn id="353" presetClass="entr" nodeType="afterEffect" presetSubtype="32" presetID="4" grpId="81" fill="hold">
                                  <p:stCondLst>
                                    <p:cond delay="300"/>
                                  </p:stCondLst>
                                  <p:iterate type="el" backwards="0">
                                    <p:tmAbs val="0"/>
                                  </p:iterate>
                                  <p:childTnLst>
                                    <p:set>
                                      <p:cBhvr>
                                        <p:cTn id="354" fill="hold"/>
                                        <p:tgtEl>
                                          <p:spTgt spid="1690"/>
                                        </p:tgtEl>
                                        <p:attrNameLst>
                                          <p:attrName>style.visibility</p:attrName>
                                        </p:attrNameLst>
                                      </p:cBhvr>
                                      <p:to>
                                        <p:strVal val="visible"/>
                                      </p:to>
                                    </p:set>
                                    <p:animEffect filter="box(out)" transition="in">
                                      <p:cBhvr>
                                        <p:cTn id="355" dur="800"/>
                                        <p:tgtEl>
                                          <p:spTgt spid="1690"/>
                                        </p:tgtEl>
                                      </p:cBhvr>
                                    </p:animEffect>
                                  </p:childTnLst>
                                </p:cTn>
                              </p:par>
                            </p:childTnLst>
                          </p:cTn>
                        </p:par>
                        <p:par>
                          <p:cTn id="356" fill="hold">
                            <p:stCondLst>
                              <p:cond delay="4800"/>
                            </p:stCondLst>
                            <p:childTnLst>
                              <p:par>
                                <p:cTn id="357" presetClass="entr" nodeType="afterEffect" presetSubtype="10" presetID="19" grpId="82" fill="hold">
                                  <p:stCondLst>
                                    <p:cond delay="0"/>
                                  </p:stCondLst>
                                  <p:iterate type="el" backwards="0">
                                    <p:tmAbs val="0"/>
                                  </p:iterate>
                                  <p:childTnLst>
                                    <p:set>
                                      <p:cBhvr>
                                        <p:cTn id="358" fill="hold"/>
                                        <p:tgtEl>
                                          <p:spTgt spid="1691"/>
                                        </p:tgtEl>
                                        <p:attrNameLst>
                                          <p:attrName>style.visibility</p:attrName>
                                        </p:attrNameLst>
                                      </p:cBhvr>
                                      <p:to>
                                        <p:strVal val="visible"/>
                                      </p:to>
                                    </p:set>
                                    <p:anim calcmode="lin" valueType="num">
                                      <p:cBhvr>
                                        <p:cTn id="359" dur="800" fill="hold"/>
                                        <p:tgtEl>
                                          <p:spTgt spid="1691"/>
                                        </p:tgtEl>
                                        <p:attrNameLst>
                                          <p:attrName>ppt_w</p:attrName>
                                        </p:attrNameLst>
                                      </p:cBhvr>
                                      <p:tavLst>
                                        <p:tav tm="0" fmla="#ppt_w*sin(2.5*pi*$)">
                                          <p:val>
                                            <p:fltVal val="0"/>
                                          </p:val>
                                        </p:tav>
                                        <p:tav tm="100000">
                                          <p:val>
                                            <p:fltVal val="1"/>
                                          </p:val>
                                        </p:tav>
                                      </p:tavLst>
                                    </p:anim>
                                    <p:anim calcmode="lin" valueType="num">
                                      <p:cBhvr>
                                        <p:cTn id="360" dur="800" fill="hold"/>
                                        <p:tgtEl>
                                          <p:spTgt spid="1691"/>
                                        </p:tgtEl>
                                        <p:attrNameLst>
                                          <p:attrName>ppt_h</p:attrName>
                                        </p:attrNameLst>
                                      </p:cBhvr>
                                      <p:tavLst>
                                        <p:tav tm="0">
                                          <p:val>
                                            <p:strVal val="#ppt_h"/>
                                          </p:val>
                                        </p:tav>
                                        <p:tav tm="100000">
                                          <p:val>
                                            <p:strVal val="#ppt_h"/>
                                          </p:val>
                                        </p:tav>
                                      </p:tavLst>
                                    </p:anim>
                                  </p:childTnLst>
                                </p:cTn>
                              </p:par>
                            </p:childTnLst>
                          </p:cTn>
                        </p:par>
                        <p:par>
                          <p:cTn id="361" fill="hold">
                            <p:stCondLst>
                              <p:cond delay="5600"/>
                            </p:stCondLst>
                            <p:childTnLst>
                              <p:par>
                                <p:cTn id="362" presetClass="entr" nodeType="afterEffect" presetSubtype="32" presetID="4" grpId="83" fill="hold">
                                  <p:stCondLst>
                                    <p:cond delay="300"/>
                                  </p:stCondLst>
                                  <p:iterate type="el" backwards="0">
                                    <p:tmAbs val="0"/>
                                  </p:iterate>
                                  <p:childTnLst>
                                    <p:set>
                                      <p:cBhvr>
                                        <p:cTn id="363" fill="hold"/>
                                        <p:tgtEl>
                                          <p:spTgt spid="1692"/>
                                        </p:tgtEl>
                                        <p:attrNameLst>
                                          <p:attrName>style.visibility</p:attrName>
                                        </p:attrNameLst>
                                      </p:cBhvr>
                                      <p:to>
                                        <p:strVal val="visible"/>
                                      </p:to>
                                    </p:set>
                                    <p:animEffect filter="box(out)" transition="in">
                                      <p:cBhvr>
                                        <p:cTn id="364" dur="800"/>
                                        <p:tgtEl>
                                          <p:spTgt spid="1692"/>
                                        </p:tgtEl>
                                      </p:cBhvr>
                                    </p:animEffect>
                                  </p:childTnLst>
                                </p:cTn>
                              </p:par>
                            </p:childTnLst>
                          </p:cTn>
                        </p:par>
                        <p:par>
                          <p:cTn id="365" fill="hold">
                            <p:stCondLst>
                              <p:cond delay="6700"/>
                            </p:stCondLst>
                            <p:childTnLst>
                              <p:par>
                                <p:cTn id="366" presetClass="entr" nodeType="afterEffect" presetSubtype="10" presetID="19" grpId="84" fill="hold">
                                  <p:stCondLst>
                                    <p:cond delay="0"/>
                                  </p:stCondLst>
                                  <p:iterate type="el" backwards="0">
                                    <p:tmAbs val="0"/>
                                  </p:iterate>
                                  <p:childTnLst>
                                    <p:set>
                                      <p:cBhvr>
                                        <p:cTn id="367" fill="hold"/>
                                        <p:tgtEl>
                                          <p:spTgt spid="1693"/>
                                        </p:tgtEl>
                                        <p:attrNameLst>
                                          <p:attrName>style.visibility</p:attrName>
                                        </p:attrNameLst>
                                      </p:cBhvr>
                                      <p:to>
                                        <p:strVal val="visible"/>
                                      </p:to>
                                    </p:set>
                                    <p:anim calcmode="lin" valueType="num">
                                      <p:cBhvr>
                                        <p:cTn id="368" dur="800" fill="hold"/>
                                        <p:tgtEl>
                                          <p:spTgt spid="1693"/>
                                        </p:tgtEl>
                                        <p:attrNameLst>
                                          <p:attrName>ppt_w</p:attrName>
                                        </p:attrNameLst>
                                      </p:cBhvr>
                                      <p:tavLst>
                                        <p:tav tm="0" fmla="#ppt_w*sin(2.5*pi*$)">
                                          <p:val>
                                            <p:fltVal val="0"/>
                                          </p:val>
                                        </p:tav>
                                        <p:tav tm="100000">
                                          <p:val>
                                            <p:fltVal val="1"/>
                                          </p:val>
                                        </p:tav>
                                      </p:tavLst>
                                    </p:anim>
                                    <p:anim calcmode="lin" valueType="num">
                                      <p:cBhvr>
                                        <p:cTn id="369" dur="800" fill="hold"/>
                                        <p:tgtEl>
                                          <p:spTgt spid="1693"/>
                                        </p:tgtEl>
                                        <p:attrNameLst>
                                          <p:attrName>ppt_h</p:attrName>
                                        </p:attrNameLst>
                                      </p:cBhvr>
                                      <p:tavLst>
                                        <p:tav tm="0">
                                          <p:val>
                                            <p:strVal val="#ppt_h"/>
                                          </p:val>
                                        </p:tav>
                                        <p:tav tm="100000">
                                          <p:val>
                                            <p:strVal val="#ppt_h"/>
                                          </p:val>
                                        </p:tav>
                                      </p:tavLst>
                                    </p:anim>
                                  </p:childTnLst>
                                </p:cTn>
                              </p:par>
                            </p:childTnLst>
                          </p:cTn>
                        </p:par>
                        <p:par>
                          <p:cTn id="370" fill="hold">
                            <p:stCondLst>
                              <p:cond delay="7500"/>
                            </p:stCondLst>
                            <p:childTnLst>
                              <p:par>
                                <p:cTn id="371" presetClass="entr" nodeType="afterEffect" presetSubtype="32" presetID="4" grpId="85" fill="hold">
                                  <p:stCondLst>
                                    <p:cond delay="300"/>
                                  </p:stCondLst>
                                  <p:iterate type="el" backwards="0">
                                    <p:tmAbs val="0"/>
                                  </p:iterate>
                                  <p:childTnLst>
                                    <p:set>
                                      <p:cBhvr>
                                        <p:cTn id="372" fill="hold"/>
                                        <p:tgtEl>
                                          <p:spTgt spid="1694"/>
                                        </p:tgtEl>
                                        <p:attrNameLst>
                                          <p:attrName>style.visibility</p:attrName>
                                        </p:attrNameLst>
                                      </p:cBhvr>
                                      <p:to>
                                        <p:strVal val="visible"/>
                                      </p:to>
                                    </p:set>
                                    <p:animEffect filter="box(out)" transition="in">
                                      <p:cBhvr>
                                        <p:cTn id="373" dur="800"/>
                                        <p:tgtEl>
                                          <p:spTgt spid="1694"/>
                                        </p:tgtEl>
                                      </p:cBhvr>
                                    </p:animEffect>
                                  </p:childTnLst>
                                </p:cTn>
                              </p:par>
                            </p:childTnLst>
                          </p:cTn>
                        </p:par>
                        <p:par>
                          <p:cTn id="374" fill="hold">
                            <p:stCondLst>
                              <p:cond delay="8600"/>
                            </p:stCondLst>
                            <p:childTnLst>
                              <p:par>
                                <p:cTn id="375" presetClass="entr" nodeType="afterEffect" presetSubtype="10" presetID="19" grpId="86" fill="hold">
                                  <p:stCondLst>
                                    <p:cond delay="0"/>
                                  </p:stCondLst>
                                  <p:iterate type="el" backwards="0">
                                    <p:tmAbs val="0"/>
                                  </p:iterate>
                                  <p:childTnLst>
                                    <p:set>
                                      <p:cBhvr>
                                        <p:cTn id="376" fill="hold"/>
                                        <p:tgtEl>
                                          <p:spTgt spid="1695"/>
                                        </p:tgtEl>
                                        <p:attrNameLst>
                                          <p:attrName>style.visibility</p:attrName>
                                        </p:attrNameLst>
                                      </p:cBhvr>
                                      <p:to>
                                        <p:strVal val="visible"/>
                                      </p:to>
                                    </p:set>
                                    <p:anim calcmode="lin" valueType="num">
                                      <p:cBhvr>
                                        <p:cTn id="377" dur="800" fill="hold"/>
                                        <p:tgtEl>
                                          <p:spTgt spid="1695"/>
                                        </p:tgtEl>
                                        <p:attrNameLst>
                                          <p:attrName>ppt_w</p:attrName>
                                        </p:attrNameLst>
                                      </p:cBhvr>
                                      <p:tavLst>
                                        <p:tav tm="0" fmla="#ppt_w*sin(2.5*pi*$)">
                                          <p:val>
                                            <p:fltVal val="0"/>
                                          </p:val>
                                        </p:tav>
                                        <p:tav tm="100000">
                                          <p:val>
                                            <p:fltVal val="1"/>
                                          </p:val>
                                        </p:tav>
                                      </p:tavLst>
                                    </p:anim>
                                    <p:anim calcmode="lin" valueType="num">
                                      <p:cBhvr>
                                        <p:cTn id="378" dur="800" fill="hold"/>
                                        <p:tgtEl>
                                          <p:spTgt spid="1695"/>
                                        </p:tgtEl>
                                        <p:attrNameLst>
                                          <p:attrName>ppt_h</p:attrName>
                                        </p:attrNameLst>
                                      </p:cBhvr>
                                      <p:tavLst>
                                        <p:tav tm="0">
                                          <p:val>
                                            <p:strVal val="#ppt_h"/>
                                          </p:val>
                                        </p:tav>
                                        <p:tav tm="100000">
                                          <p:val>
                                            <p:strVal val="#ppt_h"/>
                                          </p:val>
                                        </p:tav>
                                      </p:tavLst>
                                    </p:anim>
                                  </p:childTnLst>
                                </p:cTn>
                              </p:par>
                            </p:childTnLst>
                          </p:cTn>
                        </p:par>
                        <p:par>
                          <p:cTn id="379" fill="hold">
                            <p:stCondLst>
                              <p:cond delay="9400"/>
                            </p:stCondLst>
                            <p:childTnLst>
                              <p:par>
                                <p:cTn id="380" presetClass="entr" nodeType="afterEffect" presetSubtype="32" presetID="23" grpId="87" fill="hold">
                                  <p:stCondLst>
                                    <p:cond delay="0"/>
                                  </p:stCondLst>
                                  <p:iterate type="el" backwards="0">
                                    <p:tmAbs val="0"/>
                                  </p:iterate>
                                  <p:childTnLst>
                                    <p:set>
                                      <p:cBhvr>
                                        <p:cTn id="381" fill="hold"/>
                                        <p:tgtEl>
                                          <p:spTgt spid="1748"/>
                                        </p:tgtEl>
                                        <p:attrNameLst>
                                          <p:attrName>style.visibility</p:attrName>
                                        </p:attrNameLst>
                                      </p:cBhvr>
                                      <p:to>
                                        <p:strVal val="visible"/>
                                      </p:to>
                                    </p:set>
                                    <p:anim calcmode="lin" valueType="num">
                                      <p:cBhvr>
                                        <p:cTn id="382" dur="800" fill="hold"/>
                                        <p:tgtEl>
                                          <p:spTgt spid="1748"/>
                                        </p:tgtEl>
                                        <p:attrNameLst>
                                          <p:attrName>ppt_w</p:attrName>
                                        </p:attrNameLst>
                                      </p:cBhvr>
                                      <p:tavLst>
                                        <p:tav tm="0">
                                          <p:val>
                                            <p:strVal val="4*#ppt_w"/>
                                          </p:val>
                                        </p:tav>
                                        <p:tav tm="100000">
                                          <p:val>
                                            <p:strVal val="#ppt_w"/>
                                          </p:val>
                                        </p:tav>
                                      </p:tavLst>
                                    </p:anim>
                                    <p:anim calcmode="lin" valueType="num">
                                      <p:cBhvr>
                                        <p:cTn id="383" dur="800" fill="hold"/>
                                        <p:tgtEl>
                                          <p:spTgt spid="1748"/>
                                        </p:tgtEl>
                                        <p:attrNameLst>
                                          <p:attrName>ppt_h</p:attrName>
                                        </p:attrNameLst>
                                      </p:cBhvr>
                                      <p:tavLst>
                                        <p:tav tm="0">
                                          <p:val>
                                            <p:strVal val="4*#ppt_h"/>
                                          </p:val>
                                        </p:tav>
                                        <p:tav tm="100000">
                                          <p:val>
                                            <p:strVal val="#ppt_h"/>
                                          </p:val>
                                        </p:tav>
                                      </p:tavLst>
                                    </p:anim>
                                  </p:childTnLst>
                                </p:cTn>
                              </p:par>
                            </p:childTnLst>
                          </p:cTn>
                        </p:par>
                        <p:par>
                          <p:cTn id="384" fill="hold">
                            <p:stCondLst>
                              <p:cond delay="10200"/>
                            </p:stCondLst>
                            <p:childTnLst>
                              <p:par>
                                <p:cTn id="385" presetClass="entr" nodeType="afterEffect" presetSubtype="32" presetID="4" grpId="88" fill="hold">
                                  <p:stCondLst>
                                    <p:cond delay="0"/>
                                  </p:stCondLst>
                                  <p:iterate type="el" backwards="0">
                                    <p:tmAbs val="0"/>
                                  </p:iterate>
                                  <p:childTnLst>
                                    <p:set>
                                      <p:cBhvr>
                                        <p:cTn id="386" fill="hold"/>
                                        <p:tgtEl>
                                          <p:spTgt spid="1749"/>
                                        </p:tgtEl>
                                        <p:attrNameLst>
                                          <p:attrName>style.visibility</p:attrName>
                                        </p:attrNameLst>
                                      </p:cBhvr>
                                      <p:to>
                                        <p:strVal val="visible"/>
                                      </p:to>
                                    </p:set>
                                    <p:animEffect filter="box(out)" transition="in">
                                      <p:cBhvr>
                                        <p:cTn id="387" dur="600"/>
                                        <p:tgtEl>
                                          <p:spTgt spid="1749"/>
                                        </p:tgtEl>
                                      </p:cBhvr>
                                    </p:animEffect>
                                  </p:childTnLst>
                                </p:cTn>
                              </p:par>
                            </p:childTnLst>
                          </p:cTn>
                        </p:par>
                        <p:par>
                          <p:cTn id="388" fill="hold">
                            <p:stCondLst>
                              <p:cond delay="10800"/>
                            </p:stCondLst>
                            <p:childTnLst>
                              <p:par>
                                <p:cTn id="389" presetClass="entr" nodeType="afterEffect" presetSubtype="32" presetID="4" grpId="89" fill="hold">
                                  <p:stCondLst>
                                    <p:cond delay="300"/>
                                  </p:stCondLst>
                                  <p:iterate type="el" backwards="0">
                                    <p:tmAbs val="0"/>
                                  </p:iterate>
                                  <p:childTnLst>
                                    <p:set>
                                      <p:cBhvr>
                                        <p:cTn id="390" fill="hold"/>
                                        <p:tgtEl>
                                          <p:spTgt spid="1696"/>
                                        </p:tgtEl>
                                        <p:attrNameLst>
                                          <p:attrName>style.visibility</p:attrName>
                                        </p:attrNameLst>
                                      </p:cBhvr>
                                      <p:to>
                                        <p:strVal val="visible"/>
                                      </p:to>
                                    </p:set>
                                    <p:animEffect filter="box(out)" transition="in">
                                      <p:cBhvr>
                                        <p:cTn id="391" dur="800"/>
                                        <p:tgtEl>
                                          <p:spTgt spid="1696"/>
                                        </p:tgtEl>
                                      </p:cBhvr>
                                    </p:animEffect>
                                  </p:childTnLst>
                                </p:cTn>
                              </p:par>
                            </p:childTnLst>
                          </p:cTn>
                        </p:par>
                        <p:par>
                          <p:cTn id="392" fill="hold">
                            <p:stCondLst>
                              <p:cond delay="11900"/>
                            </p:stCondLst>
                            <p:childTnLst>
                              <p:par>
                                <p:cTn id="393" presetClass="entr" nodeType="afterEffect" presetSubtype="10" presetID="19" grpId="90" fill="hold">
                                  <p:stCondLst>
                                    <p:cond delay="0"/>
                                  </p:stCondLst>
                                  <p:iterate type="el" backwards="0">
                                    <p:tmAbs val="0"/>
                                  </p:iterate>
                                  <p:childTnLst>
                                    <p:set>
                                      <p:cBhvr>
                                        <p:cTn id="394" fill="hold"/>
                                        <p:tgtEl>
                                          <p:spTgt spid="1697"/>
                                        </p:tgtEl>
                                        <p:attrNameLst>
                                          <p:attrName>style.visibility</p:attrName>
                                        </p:attrNameLst>
                                      </p:cBhvr>
                                      <p:to>
                                        <p:strVal val="visible"/>
                                      </p:to>
                                    </p:set>
                                    <p:anim calcmode="lin" valueType="num">
                                      <p:cBhvr>
                                        <p:cTn id="395" dur="800" fill="hold"/>
                                        <p:tgtEl>
                                          <p:spTgt spid="1697"/>
                                        </p:tgtEl>
                                        <p:attrNameLst>
                                          <p:attrName>ppt_w</p:attrName>
                                        </p:attrNameLst>
                                      </p:cBhvr>
                                      <p:tavLst>
                                        <p:tav tm="0" fmla="#ppt_w*sin(2.5*pi*$)">
                                          <p:val>
                                            <p:fltVal val="0"/>
                                          </p:val>
                                        </p:tav>
                                        <p:tav tm="100000">
                                          <p:val>
                                            <p:fltVal val="1"/>
                                          </p:val>
                                        </p:tav>
                                      </p:tavLst>
                                    </p:anim>
                                    <p:anim calcmode="lin" valueType="num">
                                      <p:cBhvr>
                                        <p:cTn id="396" dur="800" fill="hold"/>
                                        <p:tgtEl>
                                          <p:spTgt spid="1697"/>
                                        </p:tgtEl>
                                        <p:attrNameLst>
                                          <p:attrName>ppt_h</p:attrName>
                                        </p:attrNameLst>
                                      </p:cBhvr>
                                      <p:tavLst>
                                        <p:tav tm="0">
                                          <p:val>
                                            <p:strVal val="#ppt_h"/>
                                          </p:val>
                                        </p:tav>
                                        <p:tav tm="100000">
                                          <p:val>
                                            <p:strVal val="#ppt_h"/>
                                          </p:val>
                                        </p:tav>
                                      </p:tavLst>
                                    </p:anim>
                                  </p:childTnLst>
                                </p:cTn>
                              </p:par>
                            </p:childTnLst>
                          </p:cTn>
                        </p:par>
                        <p:par>
                          <p:cTn id="397" fill="hold">
                            <p:stCondLst>
                              <p:cond delay="12700"/>
                            </p:stCondLst>
                            <p:childTnLst>
                              <p:par>
                                <p:cTn id="398" presetClass="entr" nodeType="afterEffect" presetSubtype="32" presetID="4" grpId="91" fill="hold">
                                  <p:stCondLst>
                                    <p:cond delay="300"/>
                                  </p:stCondLst>
                                  <p:iterate type="el" backwards="0">
                                    <p:tmAbs val="0"/>
                                  </p:iterate>
                                  <p:childTnLst>
                                    <p:set>
                                      <p:cBhvr>
                                        <p:cTn id="399" fill="hold"/>
                                        <p:tgtEl>
                                          <p:spTgt spid="1698"/>
                                        </p:tgtEl>
                                        <p:attrNameLst>
                                          <p:attrName>style.visibility</p:attrName>
                                        </p:attrNameLst>
                                      </p:cBhvr>
                                      <p:to>
                                        <p:strVal val="visible"/>
                                      </p:to>
                                    </p:set>
                                    <p:animEffect filter="box(out)" transition="in">
                                      <p:cBhvr>
                                        <p:cTn id="400" dur="800"/>
                                        <p:tgtEl>
                                          <p:spTgt spid="1698"/>
                                        </p:tgtEl>
                                      </p:cBhvr>
                                    </p:animEffect>
                                  </p:childTnLst>
                                </p:cTn>
                              </p:par>
                            </p:childTnLst>
                          </p:cTn>
                        </p:par>
                        <p:par>
                          <p:cTn id="401" fill="hold">
                            <p:stCondLst>
                              <p:cond delay="13800"/>
                            </p:stCondLst>
                            <p:childTnLst>
                              <p:par>
                                <p:cTn id="402" presetClass="entr" nodeType="afterEffect" presetSubtype="10" presetID="19" grpId="92" fill="hold">
                                  <p:stCondLst>
                                    <p:cond delay="0"/>
                                  </p:stCondLst>
                                  <p:iterate type="el" backwards="0">
                                    <p:tmAbs val="0"/>
                                  </p:iterate>
                                  <p:childTnLst>
                                    <p:set>
                                      <p:cBhvr>
                                        <p:cTn id="403" fill="hold"/>
                                        <p:tgtEl>
                                          <p:spTgt spid="1699"/>
                                        </p:tgtEl>
                                        <p:attrNameLst>
                                          <p:attrName>style.visibility</p:attrName>
                                        </p:attrNameLst>
                                      </p:cBhvr>
                                      <p:to>
                                        <p:strVal val="visible"/>
                                      </p:to>
                                    </p:set>
                                    <p:anim calcmode="lin" valueType="num">
                                      <p:cBhvr>
                                        <p:cTn id="404" dur="800" fill="hold"/>
                                        <p:tgtEl>
                                          <p:spTgt spid="1699"/>
                                        </p:tgtEl>
                                        <p:attrNameLst>
                                          <p:attrName>ppt_w</p:attrName>
                                        </p:attrNameLst>
                                      </p:cBhvr>
                                      <p:tavLst>
                                        <p:tav tm="0" fmla="#ppt_w*sin(2.5*pi*$)">
                                          <p:val>
                                            <p:fltVal val="0"/>
                                          </p:val>
                                        </p:tav>
                                        <p:tav tm="100000">
                                          <p:val>
                                            <p:fltVal val="1"/>
                                          </p:val>
                                        </p:tav>
                                      </p:tavLst>
                                    </p:anim>
                                    <p:anim calcmode="lin" valueType="num">
                                      <p:cBhvr>
                                        <p:cTn id="405" dur="800" fill="hold"/>
                                        <p:tgtEl>
                                          <p:spTgt spid="1699"/>
                                        </p:tgtEl>
                                        <p:attrNameLst>
                                          <p:attrName>ppt_h</p:attrName>
                                        </p:attrNameLst>
                                      </p:cBhvr>
                                      <p:tavLst>
                                        <p:tav tm="0">
                                          <p:val>
                                            <p:strVal val="#ppt_h"/>
                                          </p:val>
                                        </p:tav>
                                        <p:tav tm="100000">
                                          <p:val>
                                            <p:strVal val="#ppt_h"/>
                                          </p:val>
                                        </p:tav>
                                      </p:tavLst>
                                    </p:anim>
                                  </p:childTnLst>
                                </p:cTn>
                              </p:par>
                            </p:childTnLst>
                          </p:cTn>
                        </p:par>
                        <p:par>
                          <p:cTn id="406" fill="hold">
                            <p:stCondLst>
                              <p:cond delay="14600"/>
                            </p:stCondLst>
                            <p:childTnLst>
                              <p:par>
                                <p:cTn id="407" presetClass="entr" nodeType="afterEffect" presetSubtype="32" presetID="4" grpId="93" fill="hold">
                                  <p:stCondLst>
                                    <p:cond delay="300"/>
                                  </p:stCondLst>
                                  <p:iterate type="el" backwards="0">
                                    <p:tmAbs val="0"/>
                                  </p:iterate>
                                  <p:childTnLst>
                                    <p:set>
                                      <p:cBhvr>
                                        <p:cTn id="408" fill="hold"/>
                                        <p:tgtEl>
                                          <p:spTgt spid="1700"/>
                                        </p:tgtEl>
                                        <p:attrNameLst>
                                          <p:attrName>style.visibility</p:attrName>
                                        </p:attrNameLst>
                                      </p:cBhvr>
                                      <p:to>
                                        <p:strVal val="visible"/>
                                      </p:to>
                                    </p:set>
                                    <p:animEffect filter="box(out)" transition="in">
                                      <p:cBhvr>
                                        <p:cTn id="409" dur="800"/>
                                        <p:tgtEl>
                                          <p:spTgt spid="1700"/>
                                        </p:tgtEl>
                                      </p:cBhvr>
                                    </p:animEffect>
                                  </p:childTnLst>
                                </p:cTn>
                              </p:par>
                            </p:childTnLst>
                          </p:cTn>
                        </p:par>
                        <p:par>
                          <p:cTn id="410" fill="hold">
                            <p:stCondLst>
                              <p:cond delay="15700"/>
                            </p:stCondLst>
                            <p:childTnLst>
                              <p:par>
                                <p:cTn id="411" presetClass="entr" nodeType="afterEffect" presetSubtype="10" presetID="19" grpId="94" fill="hold">
                                  <p:stCondLst>
                                    <p:cond delay="0"/>
                                  </p:stCondLst>
                                  <p:iterate type="el" backwards="0">
                                    <p:tmAbs val="0"/>
                                  </p:iterate>
                                  <p:childTnLst>
                                    <p:set>
                                      <p:cBhvr>
                                        <p:cTn id="412" fill="hold"/>
                                        <p:tgtEl>
                                          <p:spTgt spid="1701"/>
                                        </p:tgtEl>
                                        <p:attrNameLst>
                                          <p:attrName>style.visibility</p:attrName>
                                        </p:attrNameLst>
                                      </p:cBhvr>
                                      <p:to>
                                        <p:strVal val="visible"/>
                                      </p:to>
                                    </p:set>
                                    <p:anim calcmode="lin" valueType="num">
                                      <p:cBhvr>
                                        <p:cTn id="413" dur="800" fill="hold"/>
                                        <p:tgtEl>
                                          <p:spTgt spid="1701"/>
                                        </p:tgtEl>
                                        <p:attrNameLst>
                                          <p:attrName>ppt_w</p:attrName>
                                        </p:attrNameLst>
                                      </p:cBhvr>
                                      <p:tavLst>
                                        <p:tav tm="0" fmla="#ppt_w*sin(2.5*pi*$)">
                                          <p:val>
                                            <p:fltVal val="0"/>
                                          </p:val>
                                        </p:tav>
                                        <p:tav tm="100000">
                                          <p:val>
                                            <p:fltVal val="1"/>
                                          </p:val>
                                        </p:tav>
                                      </p:tavLst>
                                    </p:anim>
                                    <p:anim calcmode="lin" valueType="num">
                                      <p:cBhvr>
                                        <p:cTn id="414" dur="800" fill="hold"/>
                                        <p:tgtEl>
                                          <p:spTgt spid="1701"/>
                                        </p:tgtEl>
                                        <p:attrNameLst>
                                          <p:attrName>ppt_h</p:attrName>
                                        </p:attrNameLst>
                                      </p:cBhvr>
                                      <p:tavLst>
                                        <p:tav tm="0">
                                          <p:val>
                                            <p:strVal val="#ppt_h"/>
                                          </p:val>
                                        </p:tav>
                                        <p:tav tm="100000">
                                          <p:val>
                                            <p:strVal val="#ppt_h"/>
                                          </p:val>
                                        </p:tav>
                                      </p:tavLst>
                                    </p:anim>
                                  </p:childTnLst>
                                </p:cTn>
                              </p:par>
                            </p:childTnLst>
                          </p:cTn>
                        </p:par>
                        <p:par>
                          <p:cTn id="415" fill="hold">
                            <p:stCondLst>
                              <p:cond delay="16500"/>
                            </p:stCondLst>
                            <p:childTnLst>
                              <p:par>
                                <p:cTn id="416" presetClass="entr" nodeType="afterEffect" presetSubtype="32" presetID="4" grpId="95" fill="hold">
                                  <p:stCondLst>
                                    <p:cond delay="300"/>
                                  </p:stCondLst>
                                  <p:iterate type="el" backwards="0">
                                    <p:tmAbs val="0"/>
                                  </p:iterate>
                                  <p:childTnLst>
                                    <p:set>
                                      <p:cBhvr>
                                        <p:cTn id="417" fill="hold"/>
                                        <p:tgtEl>
                                          <p:spTgt spid="1702"/>
                                        </p:tgtEl>
                                        <p:attrNameLst>
                                          <p:attrName>style.visibility</p:attrName>
                                        </p:attrNameLst>
                                      </p:cBhvr>
                                      <p:to>
                                        <p:strVal val="visible"/>
                                      </p:to>
                                    </p:set>
                                    <p:animEffect filter="box(out)" transition="in">
                                      <p:cBhvr>
                                        <p:cTn id="418" dur="800"/>
                                        <p:tgtEl>
                                          <p:spTgt spid="1702"/>
                                        </p:tgtEl>
                                      </p:cBhvr>
                                    </p:animEffect>
                                  </p:childTnLst>
                                </p:cTn>
                              </p:par>
                            </p:childTnLst>
                          </p:cTn>
                        </p:par>
                        <p:par>
                          <p:cTn id="419" fill="hold">
                            <p:stCondLst>
                              <p:cond delay="17600"/>
                            </p:stCondLst>
                            <p:childTnLst>
                              <p:par>
                                <p:cTn id="420" presetClass="entr" nodeType="afterEffect" presetSubtype="10" presetID="19" grpId="96" fill="hold">
                                  <p:stCondLst>
                                    <p:cond delay="0"/>
                                  </p:stCondLst>
                                  <p:iterate type="el" backwards="0">
                                    <p:tmAbs val="0"/>
                                  </p:iterate>
                                  <p:childTnLst>
                                    <p:set>
                                      <p:cBhvr>
                                        <p:cTn id="421" fill="hold"/>
                                        <p:tgtEl>
                                          <p:spTgt spid="1703"/>
                                        </p:tgtEl>
                                        <p:attrNameLst>
                                          <p:attrName>style.visibility</p:attrName>
                                        </p:attrNameLst>
                                      </p:cBhvr>
                                      <p:to>
                                        <p:strVal val="visible"/>
                                      </p:to>
                                    </p:set>
                                    <p:anim calcmode="lin" valueType="num">
                                      <p:cBhvr>
                                        <p:cTn id="422" dur="800" fill="hold"/>
                                        <p:tgtEl>
                                          <p:spTgt spid="1703"/>
                                        </p:tgtEl>
                                        <p:attrNameLst>
                                          <p:attrName>ppt_w</p:attrName>
                                        </p:attrNameLst>
                                      </p:cBhvr>
                                      <p:tavLst>
                                        <p:tav tm="0" fmla="#ppt_w*sin(2.5*pi*$)">
                                          <p:val>
                                            <p:fltVal val="0"/>
                                          </p:val>
                                        </p:tav>
                                        <p:tav tm="100000">
                                          <p:val>
                                            <p:fltVal val="1"/>
                                          </p:val>
                                        </p:tav>
                                      </p:tavLst>
                                    </p:anim>
                                    <p:anim calcmode="lin" valueType="num">
                                      <p:cBhvr>
                                        <p:cTn id="423" dur="800" fill="hold"/>
                                        <p:tgtEl>
                                          <p:spTgt spid="1703"/>
                                        </p:tgtEl>
                                        <p:attrNameLst>
                                          <p:attrName>ppt_h</p:attrName>
                                        </p:attrNameLst>
                                      </p:cBhvr>
                                      <p:tavLst>
                                        <p:tav tm="0">
                                          <p:val>
                                            <p:strVal val="#ppt_h"/>
                                          </p:val>
                                        </p:tav>
                                        <p:tav tm="100000">
                                          <p:val>
                                            <p:strVal val="#ppt_h"/>
                                          </p:val>
                                        </p:tav>
                                      </p:tavLst>
                                    </p:anim>
                                  </p:childTnLst>
                                </p:cTn>
                              </p:par>
                            </p:childTnLst>
                          </p:cTn>
                        </p:par>
                        <p:par>
                          <p:cTn id="424" fill="hold">
                            <p:stCondLst>
                              <p:cond delay="18400"/>
                            </p:stCondLst>
                            <p:childTnLst>
                              <p:par>
                                <p:cTn id="425" presetClass="entr" nodeType="afterEffect" presetSubtype="32" presetID="23" grpId="97" fill="hold">
                                  <p:stCondLst>
                                    <p:cond delay="0"/>
                                  </p:stCondLst>
                                  <p:iterate type="el" backwards="0">
                                    <p:tmAbs val="0"/>
                                  </p:iterate>
                                  <p:childTnLst>
                                    <p:set>
                                      <p:cBhvr>
                                        <p:cTn id="426" fill="hold"/>
                                        <p:tgtEl>
                                          <p:spTgt spid="1750"/>
                                        </p:tgtEl>
                                        <p:attrNameLst>
                                          <p:attrName>style.visibility</p:attrName>
                                        </p:attrNameLst>
                                      </p:cBhvr>
                                      <p:to>
                                        <p:strVal val="visible"/>
                                      </p:to>
                                    </p:set>
                                    <p:anim calcmode="lin" valueType="num">
                                      <p:cBhvr>
                                        <p:cTn id="427" dur="800" fill="hold"/>
                                        <p:tgtEl>
                                          <p:spTgt spid="1750"/>
                                        </p:tgtEl>
                                        <p:attrNameLst>
                                          <p:attrName>ppt_w</p:attrName>
                                        </p:attrNameLst>
                                      </p:cBhvr>
                                      <p:tavLst>
                                        <p:tav tm="0">
                                          <p:val>
                                            <p:strVal val="4*#ppt_w"/>
                                          </p:val>
                                        </p:tav>
                                        <p:tav tm="100000">
                                          <p:val>
                                            <p:strVal val="#ppt_w"/>
                                          </p:val>
                                        </p:tav>
                                      </p:tavLst>
                                    </p:anim>
                                    <p:anim calcmode="lin" valueType="num">
                                      <p:cBhvr>
                                        <p:cTn id="428" dur="800" fill="hold"/>
                                        <p:tgtEl>
                                          <p:spTgt spid="1750"/>
                                        </p:tgtEl>
                                        <p:attrNameLst>
                                          <p:attrName>ppt_h</p:attrName>
                                        </p:attrNameLst>
                                      </p:cBhvr>
                                      <p:tavLst>
                                        <p:tav tm="0">
                                          <p:val>
                                            <p:strVal val="4*#ppt_h"/>
                                          </p:val>
                                        </p:tav>
                                        <p:tav tm="100000">
                                          <p:val>
                                            <p:strVal val="#ppt_h"/>
                                          </p:val>
                                        </p:tav>
                                      </p:tavLst>
                                    </p:anim>
                                  </p:childTnLst>
                                </p:cTn>
                              </p:par>
                            </p:childTnLst>
                          </p:cTn>
                        </p:par>
                        <p:par>
                          <p:cTn id="429" fill="hold">
                            <p:stCondLst>
                              <p:cond delay="19200"/>
                            </p:stCondLst>
                            <p:childTnLst>
                              <p:par>
                                <p:cTn id="430" presetClass="entr" nodeType="afterEffect" presetSubtype="32" presetID="4" grpId="98" fill="hold">
                                  <p:stCondLst>
                                    <p:cond delay="0"/>
                                  </p:stCondLst>
                                  <p:iterate type="el" backwards="0">
                                    <p:tmAbs val="0"/>
                                  </p:iterate>
                                  <p:childTnLst>
                                    <p:set>
                                      <p:cBhvr>
                                        <p:cTn id="431" fill="hold"/>
                                        <p:tgtEl>
                                          <p:spTgt spid="1751"/>
                                        </p:tgtEl>
                                        <p:attrNameLst>
                                          <p:attrName>style.visibility</p:attrName>
                                        </p:attrNameLst>
                                      </p:cBhvr>
                                      <p:to>
                                        <p:strVal val="visible"/>
                                      </p:to>
                                    </p:set>
                                    <p:animEffect filter="box(out)" transition="in">
                                      <p:cBhvr>
                                        <p:cTn id="432" dur="600"/>
                                        <p:tgtEl>
                                          <p:spTgt spid="1751"/>
                                        </p:tgtEl>
                                      </p:cBhvr>
                                    </p:animEffect>
                                  </p:childTnLst>
                                </p:cTn>
                              </p:par>
                            </p:childTnLst>
                          </p:cTn>
                        </p:par>
                        <p:par>
                          <p:cTn id="433" fill="hold">
                            <p:stCondLst>
                              <p:cond delay="19800"/>
                            </p:stCondLst>
                            <p:childTnLst>
                              <p:par>
                                <p:cTn id="434" presetClass="entr" nodeType="afterEffect" presetSubtype="32" presetID="4" grpId="99" fill="hold">
                                  <p:stCondLst>
                                    <p:cond delay="300"/>
                                  </p:stCondLst>
                                  <p:iterate type="el" backwards="0">
                                    <p:tmAbs val="0"/>
                                  </p:iterate>
                                  <p:childTnLst>
                                    <p:set>
                                      <p:cBhvr>
                                        <p:cTn id="435" fill="hold"/>
                                        <p:tgtEl>
                                          <p:spTgt spid="1704"/>
                                        </p:tgtEl>
                                        <p:attrNameLst>
                                          <p:attrName>style.visibility</p:attrName>
                                        </p:attrNameLst>
                                      </p:cBhvr>
                                      <p:to>
                                        <p:strVal val="visible"/>
                                      </p:to>
                                    </p:set>
                                    <p:animEffect filter="box(out)" transition="in">
                                      <p:cBhvr>
                                        <p:cTn id="436" dur="800"/>
                                        <p:tgtEl>
                                          <p:spTgt spid="1704"/>
                                        </p:tgtEl>
                                      </p:cBhvr>
                                    </p:animEffect>
                                  </p:childTnLst>
                                </p:cTn>
                              </p:par>
                            </p:childTnLst>
                          </p:cTn>
                        </p:par>
                        <p:par>
                          <p:cTn id="437" fill="hold">
                            <p:stCondLst>
                              <p:cond delay="20900"/>
                            </p:stCondLst>
                            <p:childTnLst>
                              <p:par>
                                <p:cTn id="438" presetClass="entr" nodeType="afterEffect" presetSubtype="10" presetID="19" grpId="100" fill="hold">
                                  <p:stCondLst>
                                    <p:cond delay="0"/>
                                  </p:stCondLst>
                                  <p:iterate type="el" backwards="0">
                                    <p:tmAbs val="0"/>
                                  </p:iterate>
                                  <p:childTnLst>
                                    <p:set>
                                      <p:cBhvr>
                                        <p:cTn id="439" fill="hold"/>
                                        <p:tgtEl>
                                          <p:spTgt spid="1705"/>
                                        </p:tgtEl>
                                        <p:attrNameLst>
                                          <p:attrName>style.visibility</p:attrName>
                                        </p:attrNameLst>
                                      </p:cBhvr>
                                      <p:to>
                                        <p:strVal val="visible"/>
                                      </p:to>
                                    </p:set>
                                    <p:anim calcmode="lin" valueType="num">
                                      <p:cBhvr>
                                        <p:cTn id="440" dur="800" fill="hold"/>
                                        <p:tgtEl>
                                          <p:spTgt spid="1705"/>
                                        </p:tgtEl>
                                        <p:attrNameLst>
                                          <p:attrName>ppt_w</p:attrName>
                                        </p:attrNameLst>
                                      </p:cBhvr>
                                      <p:tavLst>
                                        <p:tav tm="0" fmla="#ppt_w*sin(2.5*pi*$)">
                                          <p:val>
                                            <p:fltVal val="0"/>
                                          </p:val>
                                        </p:tav>
                                        <p:tav tm="100000">
                                          <p:val>
                                            <p:fltVal val="1"/>
                                          </p:val>
                                        </p:tav>
                                      </p:tavLst>
                                    </p:anim>
                                    <p:anim calcmode="lin" valueType="num">
                                      <p:cBhvr>
                                        <p:cTn id="441" dur="800" fill="hold"/>
                                        <p:tgtEl>
                                          <p:spTgt spid="1705"/>
                                        </p:tgtEl>
                                        <p:attrNameLst>
                                          <p:attrName>ppt_h</p:attrName>
                                        </p:attrNameLst>
                                      </p:cBhvr>
                                      <p:tavLst>
                                        <p:tav tm="0">
                                          <p:val>
                                            <p:strVal val="#ppt_h"/>
                                          </p:val>
                                        </p:tav>
                                        <p:tav tm="100000">
                                          <p:val>
                                            <p:strVal val="#ppt_h"/>
                                          </p:val>
                                        </p:tav>
                                      </p:tavLst>
                                    </p:anim>
                                  </p:childTnLst>
                                </p:cTn>
                              </p:par>
                            </p:childTnLst>
                          </p:cTn>
                        </p:par>
                        <p:par>
                          <p:cTn id="442" fill="hold">
                            <p:stCondLst>
                              <p:cond delay="21700"/>
                            </p:stCondLst>
                            <p:childTnLst>
                              <p:par>
                                <p:cTn id="443" presetClass="entr" nodeType="afterEffect" presetSubtype="32" presetID="4" grpId="101" fill="hold">
                                  <p:stCondLst>
                                    <p:cond delay="300"/>
                                  </p:stCondLst>
                                  <p:iterate type="el" backwards="0">
                                    <p:tmAbs val="0"/>
                                  </p:iterate>
                                  <p:childTnLst>
                                    <p:set>
                                      <p:cBhvr>
                                        <p:cTn id="444" fill="hold"/>
                                        <p:tgtEl>
                                          <p:spTgt spid="1706"/>
                                        </p:tgtEl>
                                        <p:attrNameLst>
                                          <p:attrName>style.visibility</p:attrName>
                                        </p:attrNameLst>
                                      </p:cBhvr>
                                      <p:to>
                                        <p:strVal val="visible"/>
                                      </p:to>
                                    </p:set>
                                    <p:animEffect filter="box(out)" transition="in">
                                      <p:cBhvr>
                                        <p:cTn id="445" dur="800"/>
                                        <p:tgtEl>
                                          <p:spTgt spid="1706"/>
                                        </p:tgtEl>
                                      </p:cBhvr>
                                    </p:animEffect>
                                  </p:childTnLst>
                                </p:cTn>
                              </p:par>
                            </p:childTnLst>
                          </p:cTn>
                        </p:par>
                        <p:par>
                          <p:cTn id="446" fill="hold">
                            <p:stCondLst>
                              <p:cond delay="22800"/>
                            </p:stCondLst>
                            <p:childTnLst>
                              <p:par>
                                <p:cTn id="447" presetClass="entr" nodeType="afterEffect" presetSubtype="10" presetID="19" grpId="102" fill="hold">
                                  <p:stCondLst>
                                    <p:cond delay="0"/>
                                  </p:stCondLst>
                                  <p:iterate type="el" backwards="0">
                                    <p:tmAbs val="0"/>
                                  </p:iterate>
                                  <p:childTnLst>
                                    <p:set>
                                      <p:cBhvr>
                                        <p:cTn id="448" fill="hold"/>
                                        <p:tgtEl>
                                          <p:spTgt spid="1707"/>
                                        </p:tgtEl>
                                        <p:attrNameLst>
                                          <p:attrName>style.visibility</p:attrName>
                                        </p:attrNameLst>
                                      </p:cBhvr>
                                      <p:to>
                                        <p:strVal val="visible"/>
                                      </p:to>
                                    </p:set>
                                    <p:anim calcmode="lin" valueType="num">
                                      <p:cBhvr>
                                        <p:cTn id="449" dur="800" fill="hold"/>
                                        <p:tgtEl>
                                          <p:spTgt spid="1707"/>
                                        </p:tgtEl>
                                        <p:attrNameLst>
                                          <p:attrName>ppt_w</p:attrName>
                                        </p:attrNameLst>
                                      </p:cBhvr>
                                      <p:tavLst>
                                        <p:tav tm="0" fmla="#ppt_w*sin(2.5*pi*$)">
                                          <p:val>
                                            <p:fltVal val="0"/>
                                          </p:val>
                                        </p:tav>
                                        <p:tav tm="100000">
                                          <p:val>
                                            <p:fltVal val="1"/>
                                          </p:val>
                                        </p:tav>
                                      </p:tavLst>
                                    </p:anim>
                                    <p:anim calcmode="lin" valueType="num">
                                      <p:cBhvr>
                                        <p:cTn id="450" dur="800" fill="hold"/>
                                        <p:tgtEl>
                                          <p:spTgt spid="1707"/>
                                        </p:tgtEl>
                                        <p:attrNameLst>
                                          <p:attrName>ppt_h</p:attrName>
                                        </p:attrNameLst>
                                      </p:cBhvr>
                                      <p:tavLst>
                                        <p:tav tm="0">
                                          <p:val>
                                            <p:strVal val="#ppt_h"/>
                                          </p:val>
                                        </p:tav>
                                        <p:tav tm="100000">
                                          <p:val>
                                            <p:strVal val="#ppt_h"/>
                                          </p:val>
                                        </p:tav>
                                      </p:tavLst>
                                    </p:anim>
                                  </p:childTnLst>
                                </p:cTn>
                              </p:par>
                            </p:childTnLst>
                          </p:cTn>
                        </p:par>
                        <p:par>
                          <p:cTn id="451" fill="hold">
                            <p:stCondLst>
                              <p:cond delay="23600"/>
                            </p:stCondLst>
                            <p:childTnLst>
                              <p:par>
                                <p:cTn id="452" presetClass="entr" nodeType="afterEffect" presetSubtype="32" presetID="4" grpId="103" fill="hold">
                                  <p:stCondLst>
                                    <p:cond delay="300"/>
                                  </p:stCondLst>
                                  <p:iterate type="el" backwards="0">
                                    <p:tmAbs val="0"/>
                                  </p:iterate>
                                  <p:childTnLst>
                                    <p:set>
                                      <p:cBhvr>
                                        <p:cTn id="453" fill="hold"/>
                                        <p:tgtEl>
                                          <p:spTgt spid="1708"/>
                                        </p:tgtEl>
                                        <p:attrNameLst>
                                          <p:attrName>style.visibility</p:attrName>
                                        </p:attrNameLst>
                                      </p:cBhvr>
                                      <p:to>
                                        <p:strVal val="visible"/>
                                      </p:to>
                                    </p:set>
                                    <p:animEffect filter="box(out)" transition="in">
                                      <p:cBhvr>
                                        <p:cTn id="454" dur="800"/>
                                        <p:tgtEl>
                                          <p:spTgt spid="1708"/>
                                        </p:tgtEl>
                                      </p:cBhvr>
                                    </p:animEffect>
                                  </p:childTnLst>
                                </p:cTn>
                              </p:par>
                            </p:childTnLst>
                          </p:cTn>
                        </p:par>
                        <p:par>
                          <p:cTn id="455" fill="hold">
                            <p:stCondLst>
                              <p:cond delay="24700"/>
                            </p:stCondLst>
                            <p:childTnLst>
                              <p:par>
                                <p:cTn id="456" presetClass="entr" nodeType="afterEffect" presetSubtype="10" presetID="19" grpId="104" fill="hold">
                                  <p:stCondLst>
                                    <p:cond delay="0"/>
                                  </p:stCondLst>
                                  <p:iterate type="el" backwards="0">
                                    <p:tmAbs val="0"/>
                                  </p:iterate>
                                  <p:childTnLst>
                                    <p:set>
                                      <p:cBhvr>
                                        <p:cTn id="457" fill="hold"/>
                                        <p:tgtEl>
                                          <p:spTgt spid="1709"/>
                                        </p:tgtEl>
                                        <p:attrNameLst>
                                          <p:attrName>style.visibility</p:attrName>
                                        </p:attrNameLst>
                                      </p:cBhvr>
                                      <p:to>
                                        <p:strVal val="visible"/>
                                      </p:to>
                                    </p:set>
                                    <p:anim calcmode="lin" valueType="num">
                                      <p:cBhvr>
                                        <p:cTn id="458" dur="800" fill="hold"/>
                                        <p:tgtEl>
                                          <p:spTgt spid="1709"/>
                                        </p:tgtEl>
                                        <p:attrNameLst>
                                          <p:attrName>ppt_w</p:attrName>
                                        </p:attrNameLst>
                                      </p:cBhvr>
                                      <p:tavLst>
                                        <p:tav tm="0" fmla="#ppt_w*sin(2.5*pi*$)">
                                          <p:val>
                                            <p:fltVal val="0"/>
                                          </p:val>
                                        </p:tav>
                                        <p:tav tm="100000">
                                          <p:val>
                                            <p:fltVal val="1"/>
                                          </p:val>
                                        </p:tav>
                                      </p:tavLst>
                                    </p:anim>
                                    <p:anim calcmode="lin" valueType="num">
                                      <p:cBhvr>
                                        <p:cTn id="459" dur="800" fill="hold"/>
                                        <p:tgtEl>
                                          <p:spTgt spid="1709"/>
                                        </p:tgtEl>
                                        <p:attrNameLst>
                                          <p:attrName>ppt_h</p:attrName>
                                        </p:attrNameLst>
                                      </p:cBhvr>
                                      <p:tavLst>
                                        <p:tav tm="0">
                                          <p:val>
                                            <p:strVal val="#ppt_h"/>
                                          </p:val>
                                        </p:tav>
                                        <p:tav tm="100000">
                                          <p:val>
                                            <p:strVal val="#ppt_h"/>
                                          </p:val>
                                        </p:tav>
                                      </p:tavLst>
                                    </p:anim>
                                  </p:childTnLst>
                                </p:cTn>
                              </p:par>
                            </p:childTnLst>
                          </p:cTn>
                        </p:par>
                        <p:par>
                          <p:cTn id="460" fill="hold">
                            <p:stCondLst>
                              <p:cond delay="25500"/>
                            </p:stCondLst>
                            <p:childTnLst>
                              <p:par>
                                <p:cTn id="461" presetClass="entr" nodeType="afterEffect" presetSubtype="32" presetID="4" grpId="105" fill="hold">
                                  <p:stCondLst>
                                    <p:cond delay="300"/>
                                  </p:stCondLst>
                                  <p:iterate type="el" backwards="0">
                                    <p:tmAbs val="0"/>
                                  </p:iterate>
                                  <p:childTnLst>
                                    <p:set>
                                      <p:cBhvr>
                                        <p:cTn id="462" fill="hold"/>
                                        <p:tgtEl>
                                          <p:spTgt spid="1710"/>
                                        </p:tgtEl>
                                        <p:attrNameLst>
                                          <p:attrName>style.visibility</p:attrName>
                                        </p:attrNameLst>
                                      </p:cBhvr>
                                      <p:to>
                                        <p:strVal val="visible"/>
                                      </p:to>
                                    </p:set>
                                    <p:animEffect filter="box(out)" transition="in">
                                      <p:cBhvr>
                                        <p:cTn id="463" dur="800"/>
                                        <p:tgtEl>
                                          <p:spTgt spid="1710"/>
                                        </p:tgtEl>
                                      </p:cBhvr>
                                    </p:animEffect>
                                  </p:childTnLst>
                                </p:cTn>
                              </p:par>
                            </p:childTnLst>
                          </p:cTn>
                        </p:par>
                        <p:par>
                          <p:cTn id="464" fill="hold">
                            <p:stCondLst>
                              <p:cond delay="26600"/>
                            </p:stCondLst>
                            <p:childTnLst>
                              <p:par>
                                <p:cTn id="465" presetClass="entr" nodeType="afterEffect" presetSubtype="10" presetID="19" grpId="106" fill="hold">
                                  <p:stCondLst>
                                    <p:cond delay="0"/>
                                  </p:stCondLst>
                                  <p:iterate type="el" backwards="0">
                                    <p:tmAbs val="0"/>
                                  </p:iterate>
                                  <p:childTnLst>
                                    <p:set>
                                      <p:cBhvr>
                                        <p:cTn id="466" fill="hold"/>
                                        <p:tgtEl>
                                          <p:spTgt spid="1711"/>
                                        </p:tgtEl>
                                        <p:attrNameLst>
                                          <p:attrName>style.visibility</p:attrName>
                                        </p:attrNameLst>
                                      </p:cBhvr>
                                      <p:to>
                                        <p:strVal val="visible"/>
                                      </p:to>
                                    </p:set>
                                    <p:anim calcmode="lin" valueType="num">
                                      <p:cBhvr>
                                        <p:cTn id="467" dur="800" fill="hold"/>
                                        <p:tgtEl>
                                          <p:spTgt spid="1711"/>
                                        </p:tgtEl>
                                        <p:attrNameLst>
                                          <p:attrName>ppt_w</p:attrName>
                                        </p:attrNameLst>
                                      </p:cBhvr>
                                      <p:tavLst>
                                        <p:tav tm="0" fmla="#ppt_w*sin(2.5*pi*$)">
                                          <p:val>
                                            <p:fltVal val="0"/>
                                          </p:val>
                                        </p:tav>
                                        <p:tav tm="100000">
                                          <p:val>
                                            <p:fltVal val="1"/>
                                          </p:val>
                                        </p:tav>
                                      </p:tavLst>
                                    </p:anim>
                                    <p:anim calcmode="lin" valueType="num">
                                      <p:cBhvr>
                                        <p:cTn id="468" dur="800" fill="hold"/>
                                        <p:tgtEl>
                                          <p:spTgt spid="1711"/>
                                        </p:tgtEl>
                                        <p:attrNameLst>
                                          <p:attrName>ppt_h</p:attrName>
                                        </p:attrNameLst>
                                      </p:cBhvr>
                                      <p:tavLst>
                                        <p:tav tm="0">
                                          <p:val>
                                            <p:strVal val="#ppt_h"/>
                                          </p:val>
                                        </p:tav>
                                        <p:tav tm="100000">
                                          <p:val>
                                            <p:strVal val="#ppt_h"/>
                                          </p:val>
                                        </p:tav>
                                      </p:tavLst>
                                    </p:anim>
                                  </p:childTnLst>
                                </p:cTn>
                              </p:par>
                            </p:childTnLst>
                          </p:cTn>
                        </p:par>
                        <p:par>
                          <p:cTn id="469" fill="hold">
                            <p:stCondLst>
                              <p:cond delay="27400"/>
                            </p:stCondLst>
                            <p:childTnLst>
                              <p:par>
                                <p:cTn id="470" presetClass="entr" nodeType="afterEffect" presetSubtype="32" presetID="23" grpId="107" fill="hold">
                                  <p:stCondLst>
                                    <p:cond delay="0"/>
                                  </p:stCondLst>
                                  <p:iterate type="el" backwards="0">
                                    <p:tmAbs val="0"/>
                                  </p:iterate>
                                  <p:childTnLst>
                                    <p:set>
                                      <p:cBhvr>
                                        <p:cTn id="471" fill="hold"/>
                                        <p:tgtEl>
                                          <p:spTgt spid="1752"/>
                                        </p:tgtEl>
                                        <p:attrNameLst>
                                          <p:attrName>style.visibility</p:attrName>
                                        </p:attrNameLst>
                                      </p:cBhvr>
                                      <p:to>
                                        <p:strVal val="visible"/>
                                      </p:to>
                                    </p:set>
                                    <p:anim calcmode="lin" valueType="num">
                                      <p:cBhvr>
                                        <p:cTn id="472" dur="800" fill="hold"/>
                                        <p:tgtEl>
                                          <p:spTgt spid="1752"/>
                                        </p:tgtEl>
                                        <p:attrNameLst>
                                          <p:attrName>ppt_w</p:attrName>
                                        </p:attrNameLst>
                                      </p:cBhvr>
                                      <p:tavLst>
                                        <p:tav tm="0">
                                          <p:val>
                                            <p:strVal val="4*#ppt_w"/>
                                          </p:val>
                                        </p:tav>
                                        <p:tav tm="100000">
                                          <p:val>
                                            <p:strVal val="#ppt_w"/>
                                          </p:val>
                                        </p:tav>
                                      </p:tavLst>
                                    </p:anim>
                                    <p:anim calcmode="lin" valueType="num">
                                      <p:cBhvr>
                                        <p:cTn id="473" dur="800" fill="hold"/>
                                        <p:tgtEl>
                                          <p:spTgt spid="1752"/>
                                        </p:tgtEl>
                                        <p:attrNameLst>
                                          <p:attrName>ppt_h</p:attrName>
                                        </p:attrNameLst>
                                      </p:cBhvr>
                                      <p:tavLst>
                                        <p:tav tm="0">
                                          <p:val>
                                            <p:strVal val="4*#ppt_h"/>
                                          </p:val>
                                        </p:tav>
                                        <p:tav tm="100000">
                                          <p:val>
                                            <p:strVal val="#ppt_h"/>
                                          </p:val>
                                        </p:tav>
                                      </p:tavLst>
                                    </p:anim>
                                  </p:childTnLst>
                                </p:cTn>
                              </p:par>
                            </p:childTnLst>
                          </p:cTn>
                        </p:par>
                        <p:par>
                          <p:cTn id="474" fill="hold">
                            <p:stCondLst>
                              <p:cond delay="28200"/>
                            </p:stCondLst>
                            <p:childTnLst>
                              <p:par>
                                <p:cTn id="475" presetClass="entr" nodeType="afterEffect" presetSubtype="32" presetID="4" grpId="108" fill="hold">
                                  <p:stCondLst>
                                    <p:cond delay="0"/>
                                  </p:stCondLst>
                                  <p:iterate type="el" backwards="0">
                                    <p:tmAbs val="0"/>
                                  </p:iterate>
                                  <p:childTnLst>
                                    <p:set>
                                      <p:cBhvr>
                                        <p:cTn id="476" fill="hold"/>
                                        <p:tgtEl>
                                          <p:spTgt spid="1753"/>
                                        </p:tgtEl>
                                        <p:attrNameLst>
                                          <p:attrName>style.visibility</p:attrName>
                                        </p:attrNameLst>
                                      </p:cBhvr>
                                      <p:to>
                                        <p:strVal val="visible"/>
                                      </p:to>
                                    </p:set>
                                    <p:animEffect filter="box(out)" transition="in">
                                      <p:cBhvr>
                                        <p:cTn id="477" dur="600"/>
                                        <p:tgtEl>
                                          <p:spTgt spid="1753"/>
                                        </p:tgtEl>
                                      </p:cBhvr>
                                    </p:animEffect>
                                  </p:childTnLst>
                                </p:cTn>
                              </p:par>
                            </p:childTnLst>
                          </p:cTn>
                        </p:par>
                        <p:par>
                          <p:cTn id="478" fill="hold">
                            <p:stCondLst>
                              <p:cond delay="28800"/>
                            </p:stCondLst>
                            <p:childTnLst>
                              <p:par>
                                <p:cTn id="479" presetClass="entr" nodeType="afterEffect" presetSubtype="32" presetID="4" grpId="109" fill="hold">
                                  <p:stCondLst>
                                    <p:cond delay="300"/>
                                  </p:stCondLst>
                                  <p:iterate type="el" backwards="0">
                                    <p:tmAbs val="0"/>
                                  </p:iterate>
                                  <p:childTnLst>
                                    <p:set>
                                      <p:cBhvr>
                                        <p:cTn id="480" fill="hold"/>
                                        <p:tgtEl>
                                          <p:spTgt spid="1712"/>
                                        </p:tgtEl>
                                        <p:attrNameLst>
                                          <p:attrName>style.visibility</p:attrName>
                                        </p:attrNameLst>
                                      </p:cBhvr>
                                      <p:to>
                                        <p:strVal val="visible"/>
                                      </p:to>
                                    </p:set>
                                    <p:animEffect filter="box(out)" transition="in">
                                      <p:cBhvr>
                                        <p:cTn id="481" dur="800"/>
                                        <p:tgtEl>
                                          <p:spTgt spid="1712"/>
                                        </p:tgtEl>
                                      </p:cBhvr>
                                    </p:animEffect>
                                  </p:childTnLst>
                                </p:cTn>
                              </p:par>
                            </p:childTnLst>
                          </p:cTn>
                        </p:par>
                        <p:par>
                          <p:cTn id="482" fill="hold">
                            <p:stCondLst>
                              <p:cond delay="29900"/>
                            </p:stCondLst>
                            <p:childTnLst>
                              <p:par>
                                <p:cTn id="483" presetClass="entr" nodeType="afterEffect" presetSubtype="10" presetID="19" grpId="110" fill="hold">
                                  <p:stCondLst>
                                    <p:cond delay="0"/>
                                  </p:stCondLst>
                                  <p:iterate type="el" backwards="0">
                                    <p:tmAbs val="0"/>
                                  </p:iterate>
                                  <p:childTnLst>
                                    <p:set>
                                      <p:cBhvr>
                                        <p:cTn id="484" fill="hold"/>
                                        <p:tgtEl>
                                          <p:spTgt spid="1713"/>
                                        </p:tgtEl>
                                        <p:attrNameLst>
                                          <p:attrName>style.visibility</p:attrName>
                                        </p:attrNameLst>
                                      </p:cBhvr>
                                      <p:to>
                                        <p:strVal val="visible"/>
                                      </p:to>
                                    </p:set>
                                    <p:anim calcmode="lin" valueType="num">
                                      <p:cBhvr>
                                        <p:cTn id="485" dur="800" fill="hold"/>
                                        <p:tgtEl>
                                          <p:spTgt spid="1713"/>
                                        </p:tgtEl>
                                        <p:attrNameLst>
                                          <p:attrName>ppt_w</p:attrName>
                                        </p:attrNameLst>
                                      </p:cBhvr>
                                      <p:tavLst>
                                        <p:tav tm="0" fmla="#ppt_w*sin(2.5*pi*$)">
                                          <p:val>
                                            <p:fltVal val="0"/>
                                          </p:val>
                                        </p:tav>
                                        <p:tav tm="100000">
                                          <p:val>
                                            <p:fltVal val="1"/>
                                          </p:val>
                                        </p:tav>
                                      </p:tavLst>
                                    </p:anim>
                                    <p:anim calcmode="lin" valueType="num">
                                      <p:cBhvr>
                                        <p:cTn id="486" dur="800" fill="hold"/>
                                        <p:tgtEl>
                                          <p:spTgt spid="1713"/>
                                        </p:tgtEl>
                                        <p:attrNameLst>
                                          <p:attrName>ppt_h</p:attrName>
                                        </p:attrNameLst>
                                      </p:cBhvr>
                                      <p:tavLst>
                                        <p:tav tm="0">
                                          <p:val>
                                            <p:strVal val="#ppt_h"/>
                                          </p:val>
                                        </p:tav>
                                        <p:tav tm="100000">
                                          <p:val>
                                            <p:strVal val="#ppt_h"/>
                                          </p:val>
                                        </p:tav>
                                      </p:tavLst>
                                    </p:anim>
                                  </p:childTnLst>
                                </p:cTn>
                              </p:par>
                            </p:childTnLst>
                          </p:cTn>
                        </p:par>
                        <p:par>
                          <p:cTn id="487" fill="hold">
                            <p:stCondLst>
                              <p:cond delay="30700"/>
                            </p:stCondLst>
                            <p:childTnLst>
                              <p:par>
                                <p:cTn id="488" presetClass="entr" nodeType="afterEffect" presetSubtype="32" presetID="4" grpId="111" fill="hold">
                                  <p:stCondLst>
                                    <p:cond delay="300"/>
                                  </p:stCondLst>
                                  <p:iterate type="el" backwards="0">
                                    <p:tmAbs val="0"/>
                                  </p:iterate>
                                  <p:childTnLst>
                                    <p:set>
                                      <p:cBhvr>
                                        <p:cTn id="489" fill="hold"/>
                                        <p:tgtEl>
                                          <p:spTgt spid="1714"/>
                                        </p:tgtEl>
                                        <p:attrNameLst>
                                          <p:attrName>style.visibility</p:attrName>
                                        </p:attrNameLst>
                                      </p:cBhvr>
                                      <p:to>
                                        <p:strVal val="visible"/>
                                      </p:to>
                                    </p:set>
                                    <p:animEffect filter="box(out)" transition="in">
                                      <p:cBhvr>
                                        <p:cTn id="490" dur="800"/>
                                        <p:tgtEl>
                                          <p:spTgt spid="1714"/>
                                        </p:tgtEl>
                                      </p:cBhvr>
                                    </p:animEffect>
                                  </p:childTnLst>
                                </p:cTn>
                              </p:par>
                            </p:childTnLst>
                          </p:cTn>
                        </p:par>
                        <p:par>
                          <p:cTn id="491" fill="hold">
                            <p:stCondLst>
                              <p:cond delay="31800"/>
                            </p:stCondLst>
                            <p:childTnLst>
                              <p:par>
                                <p:cTn id="492" presetClass="entr" nodeType="afterEffect" presetSubtype="10" presetID="19" grpId="112" fill="hold">
                                  <p:stCondLst>
                                    <p:cond delay="0"/>
                                  </p:stCondLst>
                                  <p:iterate type="el" backwards="0">
                                    <p:tmAbs val="0"/>
                                  </p:iterate>
                                  <p:childTnLst>
                                    <p:set>
                                      <p:cBhvr>
                                        <p:cTn id="493" fill="hold"/>
                                        <p:tgtEl>
                                          <p:spTgt spid="1715"/>
                                        </p:tgtEl>
                                        <p:attrNameLst>
                                          <p:attrName>style.visibility</p:attrName>
                                        </p:attrNameLst>
                                      </p:cBhvr>
                                      <p:to>
                                        <p:strVal val="visible"/>
                                      </p:to>
                                    </p:set>
                                    <p:anim calcmode="lin" valueType="num">
                                      <p:cBhvr>
                                        <p:cTn id="494" dur="800" fill="hold"/>
                                        <p:tgtEl>
                                          <p:spTgt spid="1715"/>
                                        </p:tgtEl>
                                        <p:attrNameLst>
                                          <p:attrName>ppt_w</p:attrName>
                                        </p:attrNameLst>
                                      </p:cBhvr>
                                      <p:tavLst>
                                        <p:tav tm="0" fmla="#ppt_w*sin(2.5*pi*$)">
                                          <p:val>
                                            <p:fltVal val="0"/>
                                          </p:val>
                                        </p:tav>
                                        <p:tav tm="100000">
                                          <p:val>
                                            <p:fltVal val="1"/>
                                          </p:val>
                                        </p:tav>
                                      </p:tavLst>
                                    </p:anim>
                                    <p:anim calcmode="lin" valueType="num">
                                      <p:cBhvr>
                                        <p:cTn id="495" dur="800" fill="hold"/>
                                        <p:tgtEl>
                                          <p:spTgt spid="1715"/>
                                        </p:tgtEl>
                                        <p:attrNameLst>
                                          <p:attrName>ppt_h</p:attrName>
                                        </p:attrNameLst>
                                      </p:cBhvr>
                                      <p:tavLst>
                                        <p:tav tm="0">
                                          <p:val>
                                            <p:strVal val="#ppt_h"/>
                                          </p:val>
                                        </p:tav>
                                        <p:tav tm="100000">
                                          <p:val>
                                            <p:strVal val="#ppt_h"/>
                                          </p:val>
                                        </p:tav>
                                      </p:tavLst>
                                    </p:anim>
                                  </p:childTnLst>
                                </p:cTn>
                              </p:par>
                            </p:childTnLst>
                          </p:cTn>
                        </p:par>
                        <p:par>
                          <p:cTn id="496" fill="hold">
                            <p:stCondLst>
                              <p:cond delay="32600"/>
                            </p:stCondLst>
                            <p:childTnLst>
                              <p:par>
                                <p:cTn id="497" presetClass="entr" nodeType="afterEffect" presetSubtype="32" presetID="4" grpId="113" fill="hold">
                                  <p:stCondLst>
                                    <p:cond delay="300"/>
                                  </p:stCondLst>
                                  <p:iterate type="el" backwards="0">
                                    <p:tmAbs val="0"/>
                                  </p:iterate>
                                  <p:childTnLst>
                                    <p:set>
                                      <p:cBhvr>
                                        <p:cTn id="498" fill="hold"/>
                                        <p:tgtEl>
                                          <p:spTgt spid="1716"/>
                                        </p:tgtEl>
                                        <p:attrNameLst>
                                          <p:attrName>style.visibility</p:attrName>
                                        </p:attrNameLst>
                                      </p:cBhvr>
                                      <p:to>
                                        <p:strVal val="visible"/>
                                      </p:to>
                                    </p:set>
                                    <p:animEffect filter="box(out)" transition="in">
                                      <p:cBhvr>
                                        <p:cTn id="499" dur="800"/>
                                        <p:tgtEl>
                                          <p:spTgt spid="1716"/>
                                        </p:tgtEl>
                                      </p:cBhvr>
                                    </p:animEffect>
                                  </p:childTnLst>
                                </p:cTn>
                              </p:par>
                            </p:childTnLst>
                          </p:cTn>
                        </p:par>
                        <p:par>
                          <p:cTn id="500" fill="hold">
                            <p:stCondLst>
                              <p:cond delay="33700"/>
                            </p:stCondLst>
                            <p:childTnLst>
                              <p:par>
                                <p:cTn id="501" presetClass="entr" nodeType="afterEffect" presetSubtype="10" presetID="19" grpId="114" fill="hold">
                                  <p:stCondLst>
                                    <p:cond delay="0"/>
                                  </p:stCondLst>
                                  <p:iterate type="el" backwards="0">
                                    <p:tmAbs val="0"/>
                                  </p:iterate>
                                  <p:childTnLst>
                                    <p:set>
                                      <p:cBhvr>
                                        <p:cTn id="502" fill="hold"/>
                                        <p:tgtEl>
                                          <p:spTgt spid="1717"/>
                                        </p:tgtEl>
                                        <p:attrNameLst>
                                          <p:attrName>style.visibility</p:attrName>
                                        </p:attrNameLst>
                                      </p:cBhvr>
                                      <p:to>
                                        <p:strVal val="visible"/>
                                      </p:to>
                                    </p:set>
                                    <p:anim calcmode="lin" valueType="num">
                                      <p:cBhvr>
                                        <p:cTn id="503" dur="800" fill="hold"/>
                                        <p:tgtEl>
                                          <p:spTgt spid="1717"/>
                                        </p:tgtEl>
                                        <p:attrNameLst>
                                          <p:attrName>ppt_w</p:attrName>
                                        </p:attrNameLst>
                                      </p:cBhvr>
                                      <p:tavLst>
                                        <p:tav tm="0" fmla="#ppt_w*sin(2.5*pi*$)">
                                          <p:val>
                                            <p:fltVal val="0"/>
                                          </p:val>
                                        </p:tav>
                                        <p:tav tm="100000">
                                          <p:val>
                                            <p:fltVal val="1"/>
                                          </p:val>
                                        </p:tav>
                                      </p:tavLst>
                                    </p:anim>
                                    <p:anim calcmode="lin" valueType="num">
                                      <p:cBhvr>
                                        <p:cTn id="504" dur="800" fill="hold"/>
                                        <p:tgtEl>
                                          <p:spTgt spid="1717"/>
                                        </p:tgtEl>
                                        <p:attrNameLst>
                                          <p:attrName>ppt_h</p:attrName>
                                        </p:attrNameLst>
                                      </p:cBhvr>
                                      <p:tavLst>
                                        <p:tav tm="0">
                                          <p:val>
                                            <p:strVal val="#ppt_h"/>
                                          </p:val>
                                        </p:tav>
                                        <p:tav tm="100000">
                                          <p:val>
                                            <p:strVal val="#ppt_h"/>
                                          </p:val>
                                        </p:tav>
                                      </p:tavLst>
                                    </p:anim>
                                  </p:childTnLst>
                                </p:cTn>
                              </p:par>
                            </p:childTnLst>
                          </p:cTn>
                        </p:par>
                        <p:par>
                          <p:cTn id="505" fill="hold">
                            <p:stCondLst>
                              <p:cond delay="34500"/>
                            </p:stCondLst>
                            <p:childTnLst>
                              <p:par>
                                <p:cTn id="506" presetClass="entr" nodeType="afterEffect" presetSubtype="32" presetID="4" grpId="115" fill="hold">
                                  <p:stCondLst>
                                    <p:cond delay="300"/>
                                  </p:stCondLst>
                                  <p:iterate type="el" backwards="0">
                                    <p:tmAbs val="0"/>
                                  </p:iterate>
                                  <p:childTnLst>
                                    <p:set>
                                      <p:cBhvr>
                                        <p:cTn id="507" fill="hold"/>
                                        <p:tgtEl>
                                          <p:spTgt spid="1718"/>
                                        </p:tgtEl>
                                        <p:attrNameLst>
                                          <p:attrName>style.visibility</p:attrName>
                                        </p:attrNameLst>
                                      </p:cBhvr>
                                      <p:to>
                                        <p:strVal val="visible"/>
                                      </p:to>
                                    </p:set>
                                    <p:animEffect filter="box(out)" transition="in">
                                      <p:cBhvr>
                                        <p:cTn id="508" dur="800"/>
                                        <p:tgtEl>
                                          <p:spTgt spid="1718"/>
                                        </p:tgtEl>
                                      </p:cBhvr>
                                    </p:animEffect>
                                  </p:childTnLst>
                                </p:cTn>
                              </p:par>
                            </p:childTnLst>
                          </p:cTn>
                        </p:par>
                        <p:par>
                          <p:cTn id="509" fill="hold">
                            <p:stCondLst>
                              <p:cond delay="35600"/>
                            </p:stCondLst>
                            <p:childTnLst>
                              <p:par>
                                <p:cTn id="510" presetClass="entr" nodeType="afterEffect" presetSubtype="10" presetID="19" grpId="116" fill="hold">
                                  <p:stCondLst>
                                    <p:cond delay="0"/>
                                  </p:stCondLst>
                                  <p:iterate type="el" backwards="0">
                                    <p:tmAbs val="0"/>
                                  </p:iterate>
                                  <p:childTnLst>
                                    <p:set>
                                      <p:cBhvr>
                                        <p:cTn id="511" fill="hold"/>
                                        <p:tgtEl>
                                          <p:spTgt spid="1719"/>
                                        </p:tgtEl>
                                        <p:attrNameLst>
                                          <p:attrName>style.visibility</p:attrName>
                                        </p:attrNameLst>
                                      </p:cBhvr>
                                      <p:to>
                                        <p:strVal val="visible"/>
                                      </p:to>
                                    </p:set>
                                    <p:anim calcmode="lin" valueType="num">
                                      <p:cBhvr>
                                        <p:cTn id="512" dur="800" fill="hold"/>
                                        <p:tgtEl>
                                          <p:spTgt spid="1719"/>
                                        </p:tgtEl>
                                        <p:attrNameLst>
                                          <p:attrName>ppt_w</p:attrName>
                                        </p:attrNameLst>
                                      </p:cBhvr>
                                      <p:tavLst>
                                        <p:tav tm="0" fmla="#ppt_w*sin(2.5*pi*$)">
                                          <p:val>
                                            <p:fltVal val="0"/>
                                          </p:val>
                                        </p:tav>
                                        <p:tav tm="100000">
                                          <p:val>
                                            <p:fltVal val="1"/>
                                          </p:val>
                                        </p:tav>
                                      </p:tavLst>
                                    </p:anim>
                                    <p:anim calcmode="lin" valueType="num">
                                      <p:cBhvr>
                                        <p:cTn id="513" dur="800" fill="hold"/>
                                        <p:tgtEl>
                                          <p:spTgt spid="1719"/>
                                        </p:tgtEl>
                                        <p:attrNameLst>
                                          <p:attrName>ppt_h</p:attrName>
                                        </p:attrNameLst>
                                      </p:cBhvr>
                                      <p:tavLst>
                                        <p:tav tm="0">
                                          <p:val>
                                            <p:strVal val="#ppt_h"/>
                                          </p:val>
                                        </p:tav>
                                        <p:tav tm="100000">
                                          <p:val>
                                            <p:strVal val="#ppt_h"/>
                                          </p:val>
                                        </p:tav>
                                      </p:tavLst>
                                    </p:anim>
                                  </p:childTnLst>
                                </p:cTn>
                              </p:par>
                            </p:childTnLst>
                          </p:cTn>
                        </p:par>
                        <p:par>
                          <p:cTn id="514" fill="hold">
                            <p:stCondLst>
                              <p:cond delay="36400"/>
                            </p:stCondLst>
                            <p:childTnLst>
                              <p:par>
                                <p:cTn id="515" presetClass="entr" nodeType="afterEffect" presetSubtype="32" presetID="23" grpId="117" fill="hold">
                                  <p:stCondLst>
                                    <p:cond delay="0"/>
                                  </p:stCondLst>
                                  <p:iterate type="el" backwards="0">
                                    <p:tmAbs val="0"/>
                                  </p:iterate>
                                  <p:childTnLst>
                                    <p:set>
                                      <p:cBhvr>
                                        <p:cTn id="516" fill="hold"/>
                                        <p:tgtEl>
                                          <p:spTgt spid="1754"/>
                                        </p:tgtEl>
                                        <p:attrNameLst>
                                          <p:attrName>style.visibility</p:attrName>
                                        </p:attrNameLst>
                                      </p:cBhvr>
                                      <p:to>
                                        <p:strVal val="visible"/>
                                      </p:to>
                                    </p:set>
                                    <p:anim calcmode="lin" valueType="num">
                                      <p:cBhvr>
                                        <p:cTn id="517" dur="800" fill="hold"/>
                                        <p:tgtEl>
                                          <p:spTgt spid="1754"/>
                                        </p:tgtEl>
                                        <p:attrNameLst>
                                          <p:attrName>ppt_w</p:attrName>
                                        </p:attrNameLst>
                                      </p:cBhvr>
                                      <p:tavLst>
                                        <p:tav tm="0">
                                          <p:val>
                                            <p:strVal val="4*#ppt_w"/>
                                          </p:val>
                                        </p:tav>
                                        <p:tav tm="100000">
                                          <p:val>
                                            <p:strVal val="#ppt_w"/>
                                          </p:val>
                                        </p:tav>
                                      </p:tavLst>
                                    </p:anim>
                                    <p:anim calcmode="lin" valueType="num">
                                      <p:cBhvr>
                                        <p:cTn id="518" dur="800" fill="hold"/>
                                        <p:tgtEl>
                                          <p:spTgt spid="1754"/>
                                        </p:tgtEl>
                                        <p:attrNameLst>
                                          <p:attrName>ppt_h</p:attrName>
                                        </p:attrNameLst>
                                      </p:cBhvr>
                                      <p:tavLst>
                                        <p:tav tm="0">
                                          <p:val>
                                            <p:strVal val="4*#ppt_h"/>
                                          </p:val>
                                        </p:tav>
                                        <p:tav tm="100000">
                                          <p:val>
                                            <p:strVal val="#ppt_h"/>
                                          </p:val>
                                        </p:tav>
                                      </p:tavLst>
                                    </p:anim>
                                  </p:childTnLst>
                                </p:cTn>
                              </p:par>
                            </p:childTnLst>
                          </p:cTn>
                        </p:par>
                        <p:par>
                          <p:cTn id="519" fill="hold">
                            <p:stCondLst>
                              <p:cond delay="37200"/>
                            </p:stCondLst>
                            <p:childTnLst>
                              <p:par>
                                <p:cTn id="520" presetClass="entr" nodeType="afterEffect" presetSubtype="32" presetID="4" grpId="118" fill="hold">
                                  <p:stCondLst>
                                    <p:cond delay="0"/>
                                  </p:stCondLst>
                                  <p:iterate type="el" backwards="0">
                                    <p:tmAbs val="0"/>
                                  </p:iterate>
                                  <p:childTnLst>
                                    <p:set>
                                      <p:cBhvr>
                                        <p:cTn id="521" fill="hold"/>
                                        <p:tgtEl>
                                          <p:spTgt spid="1755"/>
                                        </p:tgtEl>
                                        <p:attrNameLst>
                                          <p:attrName>style.visibility</p:attrName>
                                        </p:attrNameLst>
                                      </p:cBhvr>
                                      <p:to>
                                        <p:strVal val="visible"/>
                                      </p:to>
                                    </p:set>
                                    <p:animEffect filter="box(out)" transition="in">
                                      <p:cBhvr>
                                        <p:cTn id="522" dur="600"/>
                                        <p:tgtEl>
                                          <p:spTgt spid="1755"/>
                                        </p:tgtEl>
                                      </p:cBhvr>
                                    </p:animEffect>
                                  </p:childTnLst>
                                </p:cTn>
                              </p:par>
                            </p:childTnLst>
                          </p:cTn>
                        </p:par>
                        <p:par>
                          <p:cTn id="523" fill="hold">
                            <p:stCondLst>
                              <p:cond delay="37800"/>
                            </p:stCondLst>
                            <p:childTnLst>
                              <p:par>
                                <p:cTn id="524" presetClass="entr" nodeType="afterEffect" presetSubtype="32" presetID="4" grpId="119" fill="hold">
                                  <p:stCondLst>
                                    <p:cond delay="0"/>
                                  </p:stCondLst>
                                  <p:iterate type="el" backwards="0">
                                    <p:tmAbs val="0"/>
                                  </p:iterate>
                                  <p:childTnLst>
                                    <p:set>
                                      <p:cBhvr>
                                        <p:cTn id="525" fill="hold"/>
                                        <p:tgtEl>
                                          <p:spTgt spid="1744"/>
                                        </p:tgtEl>
                                        <p:attrNameLst>
                                          <p:attrName>style.visibility</p:attrName>
                                        </p:attrNameLst>
                                      </p:cBhvr>
                                      <p:to>
                                        <p:strVal val="visible"/>
                                      </p:to>
                                    </p:set>
                                    <p:animEffect filter="box(out)" transition="in">
                                      <p:cBhvr>
                                        <p:cTn id="526" dur="800"/>
                                        <p:tgtEl>
                                          <p:spTgt spid="1744"/>
                                        </p:tgtEl>
                                      </p:cBhvr>
                                    </p:animEffect>
                                  </p:childTnLst>
                                </p:cTn>
                              </p:par>
                            </p:childTnLst>
                          </p:cTn>
                        </p:par>
                        <p:par>
                          <p:cTn id="527" fill="hold">
                            <p:stCondLst>
                              <p:cond delay="38600"/>
                            </p:stCondLst>
                            <p:childTnLst>
                              <p:par>
                                <p:cTn id="528" presetClass="entr" nodeType="afterEffect" presetSubtype="10" presetID="19" grpId="120" fill="hold">
                                  <p:stCondLst>
                                    <p:cond delay="0"/>
                                  </p:stCondLst>
                                  <p:iterate type="el" backwards="0">
                                    <p:tmAbs val="0"/>
                                  </p:iterate>
                                  <p:childTnLst>
                                    <p:set>
                                      <p:cBhvr>
                                        <p:cTn id="529" fill="hold"/>
                                        <p:tgtEl>
                                          <p:spTgt spid="1745"/>
                                        </p:tgtEl>
                                        <p:attrNameLst>
                                          <p:attrName>style.visibility</p:attrName>
                                        </p:attrNameLst>
                                      </p:cBhvr>
                                      <p:to>
                                        <p:strVal val="visible"/>
                                      </p:to>
                                    </p:set>
                                    <p:anim calcmode="lin" valueType="num">
                                      <p:cBhvr>
                                        <p:cTn id="530" dur="800" fill="hold"/>
                                        <p:tgtEl>
                                          <p:spTgt spid="1745"/>
                                        </p:tgtEl>
                                        <p:attrNameLst>
                                          <p:attrName>ppt_w</p:attrName>
                                        </p:attrNameLst>
                                      </p:cBhvr>
                                      <p:tavLst>
                                        <p:tav tm="0" fmla="#ppt_w*sin(2.5*pi*$)">
                                          <p:val>
                                            <p:fltVal val="0"/>
                                          </p:val>
                                        </p:tav>
                                        <p:tav tm="100000">
                                          <p:val>
                                            <p:fltVal val="1"/>
                                          </p:val>
                                        </p:tav>
                                      </p:tavLst>
                                    </p:anim>
                                    <p:anim calcmode="lin" valueType="num">
                                      <p:cBhvr>
                                        <p:cTn id="531" dur="800" fill="hold"/>
                                        <p:tgtEl>
                                          <p:spTgt spid="1745"/>
                                        </p:tgtEl>
                                        <p:attrNameLst>
                                          <p:attrName>ppt_h</p:attrName>
                                        </p:attrNameLst>
                                      </p:cBhvr>
                                      <p:tavLst>
                                        <p:tav tm="0">
                                          <p:val>
                                            <p:strVal val="#ppt_h"/>
                                          </p:val>
                                        </p:tav>
                                        <p:tav tm="100000">
                                          <p:val>
                                            <p:strVal val="#ppt_h"/>
                                          </p:val>
                                        </p:tav>
                                      </p:tavLst>
                                    </p:anim>
                                  </p:childTnLst>
                                </p:cTn>
                              </p:par>
                            </p:childTnLst>
                          </p:cTn>
                        </p:par>
                        <p:par>
                          <p:cTn id="532" fill="hold">
                            <p:stCondLst>
                              <p:cond delay="39400"/>
                            </p:stCondLst>
                            <p:childTnLst>
                              <p:par>
                                <p:cTn id="533" presetClass="entr" nodeType="afterEffect" presetSubtype="32" presetID="23" grpId="121" fill="hold">
                                  <p:stCondLst>
                                    <p:cond delay="0"/>
                                  </p:stCondLst>
                                  <p:iterate type="el" backwards="0">
                                    <p:tmAbs val="0"/>
                                  </p:iterate>
                                  <p:childTnLst>
                                    <p:set>
                                      <p:cBhvr>
                                        <p:cTn id="534" fill="hold"/>
                                        <p:tgtEl>
                                          <p:spTgt spid="1747"/>
                                        </p:tgtEl>
                                        <p:attrNameLst>
                                          <p:attrName>style.visibility</p:attrName>
                                        </p:attrNameLst>
                                      </p:cBhvr>
                                      <p:to>
                                        <p:strVal val="visible"/>
                                      </p:to>
                                    </p:set>
                                    <p:anim calcmode="lin" valueType="num">
                                      <p:cBhvr>
                                        <p:cTn id="535" dur="800" fill="hold"/>
                                        <p:tgtEl>
                                          <p:spTgt spid="1747"/>
                                        </p:tgtEl>
                                        <p:attrNameLst>
                                          <p:attrName>ppt_w</p:attrName>
                                        </p:attrNameLst>
                                      </p:cBhvr>
                                      <p:tavLst>
                                        <p:tav tm="0">
                                          <p:val>
                                            <p:strVal val="4*#ppt_w"/>
                                          </p:val>
                                        </p:tav>
                                        <p:tav tm="100000">
                                          <p:val>
                                            <p:strVal val="#ppt_w"/>
                                          </p:val>
                                        </p:tav>
                                      </p:tavLst>
                                    </p:anim>
                                    <p:anim calcmode="lin" valueType="num">
                                      <p:cBhvr>
                                        <p:cTn id="536" dur="800" fill="hold"/>
                                        <p:tgtEl>
                                          <p:spTgt spid="1747"/>
                                        </p:tgtEl>
                                        <p:attrNameLst>
                                          <p:attrName>ppt_h</p:attrName>
                                        </p:attrNameLst>
                                      </p:cBhvr>
                                      <p:tavLst>
                                        <p:tav tm="0">
                                          <p:val>
                                            <p:strVal val="4*#ppt_h"/>
                                          </p:val>
                                        </p:tav>
                                        <p:tav tm="100000">
                                          <p:val>
                                            <p:strVal val="#ppt_h"/>
                                          </p:val>
                                        </p:tav>
                                      </p:tavLst>
                                    </p:anim>
                                  </p:childTnLst>
                                </p:cTn>
                              </p:par>
                            </p:childTnLst>
                          </p:cTn>
                        </p:par>
                      </p:childTnLst>
                    </p:cTn>
                  </p:par>
                  <p:par>
                    <p:cTn id="537" fill="hold">
                      <p:stCondLst>
                        <p:cond delay="indefinite"/>
                      </p:stCondLst>
                      <p:childTnLst>
                        <p:par>
                          <p:cTn id="538" fill="hold">
                            <p:stCondLst>
                              <p:cond delay="0"/>
                            </p:stCondLst>
                            <p:childTnLst>
                              <p:par>
                                <p:cTn id="539" presetClass="entr" nodeType="clickEffect" presetID="9" grpId="122" fill="hold">
                                  <p:stCondLst>
                                    <p:cond delay="0"/>
                                  </p:stCondLst>
                                  <p:iterate type="el" backwards="0">
                                    <p:tmAbs val="0"/>
                                  </p:iterate>
                                  <p:childTnLst>
                                    <p:set>
                                      <p:cBhvr>
                                        <p:cTn id="540" fill="hold"/>
                                        <p:tgtEl>
                                          <p:spTgt spid="1759"/>
                                        </p:tgtEl>
                                        <p:attrNameLst>
                                          <p:attrName>style.visibility</p:attrName>
                                        </p:attrNameLst>
                                      </p:cBhvr>
                                      <p:to>
                                        <p:strVal val="visible"/>
                                      </p:to>
                                    </p:set>
                                    <p:animEffect filter="dissolve" transition="in">
                                      <p:cBhvr>
                                        <p:cTn id="541" dur="1000"/>
                                        <p:tgtEl>
                                          <p:spTgt spid="1759"/>
                                        </p:tgtEl>
                                      </p:cBhvr>
                                    </p:animEffect>
                                  </p:childTnLst>
                                </p:cTn>
                              </p:par>
                            </p:childTnLst>
                          </p:cTn>
                        </p:par>
                        <p:par>
                          <p:cTn id="542" fill="hold">
                            <p:stCondLst>
                              <p:cond delay="0"/>
                            </p:stCondLst>
                            <p:childTnLst>
                              <p:par>
                                <p:cTn id="543" presetClass="path" nodeType="afterEffect" presetSubtype="0" presetID="-1" grpId="124" accel="50000" decel="50000" fill="hold">
                                  <p:stCondLst>
                                    <p:cond delay="0"/>
                                  </p:stCondLst>
                                  <p:childTnLst>
                                    <p:animMotion path="M 0.000000 0.000000 L 0.000059 0.063182" origin="layout" pathEditMode="relative">
                                      <p:cBhvr>
                                        <p:cTn id="544" dur="1000" fill="hold"/>
                                        <p:tgtEl>
                                          <p:spTgt spid="1759"/>
                                        </p:tgtEl>
                                        <p:attrNameLst>
                                          <p:attrName>ppt_x</p:attrName>
                                          <p:attrName>ppt_y</p:attrName>
                                        </p:attrNameLst>
                                      </p:cBhvr>
                                    </p:animMotion>
                                  </p:childTnLst>
                                </p:cTn>
                              </p:par>
                            </p:childTnLst>
                          </p:cTn>
                        </p:par>
                        <p:par>
                          <p:cTn id="545" fill="hold">
                            <p:stCondLst>
                              <p:cond delay="0"/>
                            </p:stCondLst>
                            <p:childTnLst>
                              <p:par>
                                <p:cTn id="546" presetClass="path" nodeType="afterEffect" presetSubtype="0" presetID="-1" grpId="126" accel="50000" decel="50000" fill="hold">
                                  <p:stCondLst>
                                    <p:cond delay="0"/>
                                  </p:stCondLst>
                                  <p:childTnLst>
                                    <p:animMotion path="M 0.000059 0.063182 L -0.000000 0.125840" origin="layout" pathEditMode="relative">
                                      <p:cBhvr>
                                        <p:cTn id="547" dur="1000" fill="hold"/>
                                        <p:tgtEl>
                                          <p:spTgt spid="1759"/>
                                        </p:tgtEl>
                                        <p:attrNameLst>
                                          <p:attrName>ppt_x</p:attrName>
                                          <p:attrName>ppt_y</p:attrName>
                                        </p:attrNameLst>
                                      </p:cBhvr>
                                    </p:animMotion>
                                  </p:childTnLst>
                                </p:cTn>
                              </p:par>
                            </p:childTnLst>
                          </p:cTn>
                        </p:par>
                        <p:par>
                          <p:cTn id="548" fill="hold">
                            <p:stCondLst>
                              <p:cond delay="0"/>
                            </p:stCondLst>
                            <p:childTnLst>
                              <p:par>
                                <p:cTn id="549" presetClass="path" nodeType="afterEffect" presetSubtype="0" presetID="-1" grpId="128" accel="50000" decel="50000" fill="hold">
                                  <p:stCondLst>
                                    <p:cond delay="0"/>
                                  </p:stCondLst>
                                  <p:childTnLst>
                                    <p:animMotion path="M -0.000000 0.125840 L 0.000000 0.188035" origin="layout" pathEditMode="relative">
                                      <p:cBhvr>
                                        <p:cTn id="550" dur="1000" fill="hold"/>
                                        <p:tgtEl>
                                          <p:spTgt spid="1759"/>
                                        </p:tgtEl>
                                        <p:attrNameLst>
                                          <p:attrName>ppt_x</p:attrName>
                                          <p:attrName>ppt_y</p:attrName>
                                        </p:attrNameLst>
                                      </p:cBhvr>
                                    </p:animMotion>
                                  </p:childTnLst>
                                </p:cTn>
                              </p:par>
                            </p:childTnLst>
                          </p:cTn>
                        </p:par>
                        <p:par>
                          <p:cTn id="551" fill="hold">
                            <p:stCondLst>
                              <p:cond delay="1000"/>
                            </p:stCondLst>
                            <p:childTnLst>
                              <p:par>
                                <p:cTn id="552" presetClass="exit" nodeType="afterEffect" presetID="10" grpId="130" fill="hold">
                                  <p:stCondLst>
                                    <p:cond delay="0"/>
                                  </p:stCondLst>
                                  <p:iterate type="el" backwards="0">
                                    <p:tmAbs val="0"/>
                                  </p:iterate>
                                  <p:childTnLst>
                                    <p:animEffect filter="fade" transition="out">
                                      <p:cBhvr>
                                        <p:cTn id="553" dur="1000" fill="hold"/>
                                        <p:tgtEl>
                                          <p:spTgt spid="1759"/>
                                        </p:tgtEl>
                                      </p:cBhvr>
                                    </p:animEffect>
                                    <p:set>
                                      <p:cBhvr>
                                        <p:cTn id="554" fill="hold">
                                          <p:stCondLst>
                                            <p:cond delay="999"/>
                                          </p:stCondLst>
                                        </p:cTn>
                                        <p:tgtEl>
                                          <p:spTgt spid="1759"/>
                                        </p:tgtEl>
                                        <p:attrNameLst>
                                          <p:attrName>style.visibility</p:attrName>
                                        </p:attrNameLst>
                                      </p:cBhvr>
                                      <p:to>
                                        <p:strVal val="hidden"/>
                                      </p:to>
                                    </p:set>
                                  </p:childTnLst>
                                </p:cTn>
                              </p:par>
                            </p:childTnLst>
                          </p:cTn>
                        </p:par>
                      </p:childTnLst>
                    </p:cTn>
                  </p:par>
                  <p:par>
                    <p:cTn id="555" fill="hold">
                      <p:stCondLst>
                        <p:cond delay="indefinite"/>
                      </p:stCondLst>
                      <p:childTnLst>
                        <p:par>
                          <p:cTn id="556" fill="hold">
                            <p:stCondLst>
                              <p:cond delay="0"/>
                            </p:stCondLst>
                            <p:childTnLst>
                              <p:par>
                                <p:cTn id="557" presetClass="entr" nodeType="clickEffect" presetSubtype="16" presetID="23" grpId="131" fill="hold">
                                  <p:stCondLst>
                                    <p:cond delay="0"/>
                                  </p:stCondLst>
                                  <p:iterate type="el" backwards="0">
                                    <p:tmAbs val="0"/>
                                  </p:iterate>
                                  <p:childTnLst>
                                    <p:set>
                                      <p:cBhvr>
                                        <p:cTn id="558" fill="hold"/>
                                        <p:tgtEl>
                                          <p:spTgt spid="1736"/>
                                        </p:tgtEl>
                                        <p:attrNameLst>
                                          <p:attrName>style.visibility</p:attrName>
                                        </p:attrNameLst>
                                      </p:cBhvr>
                                      <p:to>
                                        <p:strVal val="visible"/>
                                      </p:to>
                                    </p:set>
                                    <p:anim calcmode="lin" valueType="num">
                                      <p:cBhvr>
                                        <p:cTn id="559" dur="1000" fill="hold"/>
                                        <p:tgtEl>
                                          <p:spTgt spid="1736"/>
                                        </p:tgtEl>
                                        <p:attrNameLst>
                                          <p:attrName>ppt_w</p:attrName>
                                        </p:attrNameLst>
                                      </p:cBhvr>
                                      <p:tavLst>
                                        <p:tav tm="0">
                                          <p:val>
                                            <p:fltVal val="0"/>
                                          </p:val>
                                        </p:tav>
                                        <p:tav tm="100000">
                                          <p:val>
                                            <p:strVal val="#ppt_w"/>
                                          </p:val>
                                        </p:tav>
                                      </p:tavLst>
                                    </p:anim>
                                    <p:anim calcmode="lin" valueType="num">
                                      <p:cBhvr>
                                        <p:cTn id="560" dur="1000" fill="hold"/>
                                        <p:tgtEl>
                                          <p:spTgt spid="1736"/>
                                        </p:tgtEl>
                                        <p:attrNameLst>
                                          <p:attrName>ppt_h</p:attrName>
                                        </p:attrNameLst>
                                      </p:cBhvr>
                                      <p:tavLst>
                                        <p:tav tm="0">
                                          <p:val>
                                            <p:fltVal val="0"/>
                                          </p:val>
                                        </p:tav>
                                        <p:tav tm="100000">
                                          <p:val>
                                            <p:strVal val="#ppt_h"/>
                                          </p:val>
                                        </p:tav>
                                      </p:tavLst>
                                    </p:anim>
                                  </p:childTnLst>
                                </p:cTn>
                              </p:par>
                            </p:childTnLst>
                          </p:cTn>
                        </p:par>
                        <p:par>
                          <p:cTn id="561" fill="hold">
                            <p:stCondLst>
                              <p:cond delay="1000"/>
                            </p:stCondLst>
                            <p:childTnLst>
                              <p:par>
                                <p:cTn id="562" presetClass="entr" nodeType="afterEffect" presetSubtype="32" presetID="23" grpId="132" fill="hold">
                                  <p:stCondLst>
                                    <p:cond delay="0"/>
                                  </p:stCondLst>
                                  <p:iterate type="el" backwards="0">
                                    <p:tmAbs val="0"/>
                                  </p:iterate>
                                  <p:childTnLst>
                                    <p:set>
                                      <p:cBhvr>
                                        <p:cTn id="563" fill="hold"/>
                                        <p:tgtEl>
                                          <p:spTgt spid="1737"/>
                                        </p:tgtEl>
                                        <p:attrNameLst>
                                          <p:attrName>style.visibility</p:attrName>
                                        </p:attrNameLst>
                                      </p:cBhvr>
                                      <p:to>
                                        <p:strVal val="visible"/>
                                      </p:to>
                                    </p:set>
                                    <p:anim calcmode="lin" valueType="num">
                                      <p:cBhvr>
                                        <p:cTn id="564" dur="1000" fill="hold"/>
                                        <p:tgtEl>
                                          <p:spTgt spid="1737"/>
                                        </p:tgtEl>
                                        <p:attrNameLst>
                                          <p:attrName>ppt_w</p:attrName>
                                        </p:attrNameLst>
                                      </p:cBhvr>
                                      <p:tavLst>
                                        <p:tav tm="0">
                                          <p:val>
                                            <p:strVal val="4*#ppt_w"/>
                                          </p:val>
                                        </p:tav>
                                        <p:tav tm="100000">
                                          <p:val>
                                            <p:strVal val="#ppt_w"/>
                                          </p:val>
                                        </p:tav>
                                      </p:tavLst>
                                    </p:anim>
                                    <p:anim calcmode="lin" valueType="num">
                                      <p:cBhvr>
                                        <p:cTn id="565" dur="1000" fill="hold"/>
                                        <p:tgtEl>
                                          <p:spTgt spid="1737"/>
                                        </p:tgtEl>
                                        <p:attrNameLst>
                                          <p:attrName>ppt_h</p:attrName>
                                        </p:attrNameLst>
                                      </p:cBhvr>
                                      <p:tavLst>
                                        <p:tav tm="0">
                                          <p:val>
                                            <p:strVal val="4*#ppt_h"/>
                                          </p:val>
                                        </p:tav>
                                        <p:tav tm="100000">
                                          <p:val>
                                            <p:strVal val="#ppt_h"/>
                                          </p:val>
                                        </p:tav>
                                      </p:tavLst>
                                    </p:anim>
                                  </p:childTnLst>
                                </p:cTn>
                              </p:par>
                            </p:childTnLst>
                          </p:cTn>
                        </p:par>
                      </p:childTnLst>
                    </p:cTn>
                  </p:par>
                  <p:par>
                    <p:cTn id="566" fill="hold">
                      <p:stCondLst>
                        <p:cond delay="indefinite"/>
                      </p:stCondLst>
                      <p:childTnLst>
                        <p:par>
                          <p:cTn id="567" fill="hold">
                            <p:stCondLst>
                              <p:cond delay="0"/>
                            </p:stCondLst>
                            <p:childTnLst>
                              <p:par>
                                <p:cTn id="568" presetClass="entr" nodeType="clickEffect" presetSubtype="16" presetID="23" grpId="133" fill="hold">
                                  <p:stCondLst>
                                    <p:cond delay="0"/>
                                  </p:stCondLst>
                                  <p:iterate type="el" backwards="0">
                                    <p:tmAbs val="0"/>
                                  </p:iterate>
                                  <p:childTnLst>
                                    <p:set>
                                      <p:cBhvr>
                                        <p:cTn id="569" fill="hold"/>
                                        <p:tgtEl>
                                          <p:spTgt spid="1738"/>
                                        </p:tgtEl>
                                        <p:attrNameLst>
                                          <p:attrName>style.visibility</p:attrName>
                                        </p:attrNameLst>
                                      </p:cBhvr>
                                      <p:to>
                                        <p:strVal val="visible"/>
                                      </p:to>
                                    </p:set>
                                    <p:anim calcmode="lin" valueType="num">
                                      <p:cBhvr>
                                        <p:cTn id="570" dur="1000" fill="hold"/>
                                        <p:tgtEl>
                                          <p:spTgt spid="1738"/>
                                        </p:tgtEl>
                                        <p:attrNameLst>
                                          <p:attrName>ppt_w</p:attrName>
                                        </p:attrNameLst>
                                      </p:cBhvr>
                                      <p:tavLst>
                                        <p:tav tm="0">
                                          <p:val>
                                            <p:fltVal val="0"/>
                                          </p:val>
                                        </p:tav>
                                        <p:tav tm="100000">
                                          <p:val>
                                            <p:strVal val="#ppt_w"/>
                                          </p:val>
                                        </p:tav>
                                      </p:tavLst>
                                    </p:anim>
                                    <p:anim calcmode="lin" valueType="num">
                                      <p:cBhvr>
                                        <p:cTn id="571" dur="1000" fill="hold"/>
                                        <p:tgtEl>
                                          <p:spTgt spid="1738"/>
                                        </p:tgtEl>
                                        <p:attrNameLst>
                                          <p:attrName>ppt_h</p:attrName>
                                        </p:attrNameLst>
                                      </p:cBhvr>
                                      <p:tavLst>
                                        <p:tav tm="0">
                                          <p:val>
                                            <p:fltVal val="0"/>
                                          </p:val>
                                        </p:tav>
                                        <p:tav tm="100000">
                                          <p:val>
                                            <p:strVal val="#ppt_h"/>
                                          </p:val>
                                        </p:tav>
                                      </p:tavLst>
                                    </p:anim>
                                  </p:childTnLst>
                                </p:cTn>
                              </p:par>
                            </p:childTnLst>
                          </p:cTn>
                        </p:par>
                        <p:par>
                          <p:cTn id="572" fill="hold">
                            <p:stCondLst>
                              <p:cond delay="1000"/>
                            </p:stCondLst>
                            <p:childTnLst>
                              <p:par>
                                <p:cTn id="573" presetClass="entr" nodeType="afterEffect" presetSubtype="32" presetID="23" grpId="134" fill="hold">
                                  <p:stCondLst>
                                    <p:cond delay="0"/>
                                  </p:stCondLst>
                                  <p:iterate type="el" backwards="0">
                                    <p:tmAbs val="0"/>
                                  </p:iterate>
                                  <p:childTnLst>
                                    <p:set>
                                      <p:cBhvr>
                                        <p:cTn id="574" fill="hold"/>
                                        <p:tgtEl>
                                          <p:spTgt spid="1739"/>
                                        </p:tgtEl>
                                        <p:attrNameLst>
                                          <p:attrName>style.visibility</p:attrName>
                                        </p:attrNameLst>
                                      </p:cBhvr>
                                      <p:to>
                                        <p:strVal val="visible"/>
                                      </p:to>
                                    </p:set>
                                    <p:anim calcmode="lin" valueType="num">
                                      <p:cBhvr>
                                        <p:cTn id="575" dur="1000" fill="hold"/>
                                        <p:tgtEl>
                                          <p:spTgt spid="1739"/>
                                        </p:tgtEl>
                                        <p:attrNameLst>
                                          <p:attrName>ppt_w</p:attrName>
                                        </p:attrNameLst>
                                      </p:cBhvr>
                                      <p:tavLst>
                                        <p:tav tm="0">
                                          <p:val>
                                            <p:strVal val="4*#ppt_w"/>
                                          </p:val>
                                        </p:tav>
                                        <p:tav tm="100000">
                                          <p:val>
                                            <p:strVal val="#ppt_w"/>
                                          </p:val>
                                        </p:tav>
                                      </p:tavLst>
                                    </p:anim>
                                    <p:anim calcmode="lin" valueType="num">
                                      <p:cBhvr>
                                        <p:cTn id="576" dur="1000" fill="hold"/>
                                        <p:tgtEl>
                                          <p:spTgt spid="1739"/>
                                        </p:tgtEl>
                                        <p:attrNameLst>
                                          <p:attrName>ppt_h</p:attrName>
                                        </p:attrNameLst>
                                      </p:cBhvr>
                                      <p:tavLst>
                                        <p:tav tm="0">
                                          <p:val>
                                            <p:strVal val="4*#ppt_h"/>
                                          </p:val>
                                        </p:tav>
                                        <p:tav tm="100000">
                                          <p:val>
                                            <p:strVal val="#ppt_h"/>
                                          </p:val>
                                        </p:tav>
                                      </p:tavLst>
                                    </p:anim>
                                  </p:childTnLst>
                                </p:cTn>
                              </p:par>
                            </p:childTnLst>
                          </p:cTn>
                        </p:par>
                      </p:childTnLst>
                    </p:cTn>
                  </p:par>
                  <p:par>
                    <p:cTn id="577" fill="hold">
                      <p:stCondLst>
                        <p:cond delay="indefinite"/>
                      </p:stCondLst>
                      <p:childTnLst>
                        <p:par>
                          <p:cTn id="578" fill="hold">
                            <p:stCondLst>
                              <p:cond delay="0"/>
                            </p:stCondLst>
                            <p:childTnLst>
                              <p:par>
                                <p:cTn id="579" presetClass="entr" nodeType="clickEffect" presetSubtype="16" presetID="23" grpId="135" fill="hold">
                                  <p:stCondLst>
                                    <p:cond delay="0"/>
                                  </p:stCondLst>
                                  <p:iterate type="el" backwards="0">
                                    <p:tmAbs val="0"/>
                                  </p:iterate>
                                  <p:childTnLst>
                                    <p:set>
                                      <p:cBhvr>
                                        <p:cTn id="580" fill="hold"/>
                                        <p:tgtEl>
                                          <p:spTgt spid="1740"/>
                                        </p:tgtEl>
                                        <p:attrNameLst>
                                          <p:attrName>style.visibility</p:attrName>
                                        </p:attrNameLst>
                                      </p:cBhvr>
                                      <p:to>
                                        <p:strVal val="visible"/>
                                      </p:to>
                                    </p:set>
                                    <p:anim calcmode="lin" valueType="num">
                                      <p:cBhvr>
                                        <p:cTn id="581" dur="1000" fill="hold"/>
                                        <p:tgtEl>
                                          <p:spTgt spid="1740"/>
                                        </p:tgtEl>
                                        <p:attrNameLst>
                                          <p:attrName>ppt_w</p:attrName>
                                        </p:attrNameLst>
                                      </p:cBhvr>
                                      <p:tavLst>
                                        <p:tav tm="0">
                                          <p:val>
                                            <p:fltVal val="0"/>
                                          </p:val>
                                        </p:tav>
                                        <p:tav tm="100000">
                                          <p:val>
                                            <p:strVal val="#ppt_w"/>
                                          </p:val>
                                        </p:tav>
                                      </p:tavLst>
                                    </p:anim>
                                    <p:anim calcmode="lin" valueType="num">
                                      <p:cBhvr>
                                        <p:cTn id="582" dur="1000" fill="hold"/>
                                        <p:tgtEl>
                                          <p:spTgt spid="1740"/>
                                        </p:tgtEl>
                                        <p:attrNameLst>
                                          <p:attrName>ppt_h</p:attrName>
                                        </p:attrNameLst>
                                      </p:cBhvr>
                                      <p:tavLst>
                                        <p:tav tm="0">
                                          <p:val>
                                            <p:fltVal val="0"/>
                                          </p:val>
                                        </p:tav>
                                        <p:tav tm="100000">
                                          <p:val>
                                            <p:strVal val="#ppt_h"/>
                                          </p:val>
                                        </p:tav>
                                      </p:tavLst>
                                    </p:anim>
                                  </p:childTnLst>
                                </p:cTn>
                              </p:par>
                            </p:childTnLst>
                          </p:cTn>
                        </p:par>
                        <p:par>
                          <p:cTn id="583" fill="hold">
                            <p:stCondLst>
                              <p:cond delay="1000"/>
                            </p:stCondLst>
                            <p:childTnLst>
                              <p:par>
                                <p:cTn id="584" presetClass="entr" nodeType="afterEffect" presetSubtype="32" presetID="23" grpId="136" fill="hold">
                                  <p:stCondLst>
                                    <p:cond delay="0"/>
                                  </p:stCondLst>
                                  <p:iterate type="el" backwards="0">
                                    <p:tmAbs val="0"/>
                                  </p:iterate>
                                  <p:childTnLst>
                                    <p:set>
                                      <p:cBhvr>
                                        <p:cTn id="585" fill="hold"/>
                                        <p:tgtEl>
                                          <p:spTgt spid="1741"/>
                                        </p:tgtEl>
                                        <p:attrNameLst>
                                          <p:attrName>style.visibility</p:attrName>
                                        </p:attrNameLst>
                                      </p:cBhvr>
                                      <p:to>
                                        <p:strVal val="visible"/>
                                      </p:to>
                                    </p:set>
                                    <p:anim calcmode="lin" valueType="num">
                                      <p:cBhvr>
                                        <p:cTn id="586" dur="1000" fill="hold"/>
                                        <p:tgtEl>
                                          <p:spTgt spid="1741"/>
                                        </p:tgtEl>
                                        <p:attrNameLst>
                                          <p:attrName>ppt_w</p:attrName>
                                        </p:attrNameLst>
                                      </p:cBhvr>
                                      <p:tavLst>
                                        <p:tav tm="0">
                                          <p:val>
                                            <p:strVal val="4*#ppt_w"/>
                                          </p:val>
                                        </p:tav>
                                        <p:tav tm="100000">
                                          <p:val>
                                            <p:strVal val="#ppt_w"/>
                                          </p:val>
                                        </p:tav>
                                      </p:tavLst>
                                    </p:anim>
                                    <p:anim calcmode="lin" valueType="num">
                                      <p:cBhvr>
                                        <p:cTn id="587" dur="1000" fill="hold"/>
                                        <p:tgtEl>
                                          <p:spTgt spid="1741"/>
                                        </p:tgtEl>
                                        <p:attrNameLst>
                                          <p:attrName>ppt_h</p:attrName>
                                        </p:attrNameLst>
                                      </p:cBhvr>
                                      <p:tavLst>
                                        <p:tav tm="0">
                                          <p:val>
                                            <p:strVal val="4*#ppt_h"/>
                                          </p:val>
                                        </p:tav>
                                        <p:tav tm="100000">
                                          <p:val>
                                            <p:strVal val="#ppt_h"/>
                                          </p:val>
                                        </p:tav>
                                      </p:tavLst>
                                    </p:anim>
                                  </p:childTnLst>
                                </p:cTn>
                              </p:par>
                            </p:childTnLst>
                          </p:cTn>
                        </p:par>
                      </p:childTnLst>
                    </p:cTn>
                  </p:par>
                  <p:par>
                    <p:cTn id="588" fill="hold">
                      <p:stCondLst>
                        <p:cond delay="indefinite"/>
                      </p:stCondLst>
                      <p:childTnLst>
                        <p:par>
                          <p:cTn id="589" fill="hold">
                            <p:stCondLst>
                              <p:cond delay="0"/>
                            </p:stCondLst>
                            <p:childTnLst>
                              <p:par>
                                <p:cTn id="590" presetClass="exit" nodeType="clickEffect" presetID="10" grpId="137" fill="hold">
                                  <p:stCondLst>
                                    <p:cond delay="0"/>
                                  </p:stCondLst>
                                  <p:iterate type="el" backwards="0">
                                    <p:tmAbs val="0"/>
                                  </p:iterate>
                                  <p:childTnLst>
                                    <p:animEffect filter="fade" transition="out">
                                      <p:cBhvr>
                                        <p:cTn id="591" dur="300" fill="hold"/>
                                        <p:tgtEl>
                                          <p:spTgt spid="1741"/>
                                        </p:tgtEl>
                                      </p:cBhvr>
                                    </p:animEffect>
                                    <p:set>
                                      <p:cBhvr>
                                        <p:cTn id="592" fill="hold">
                                          <p:stCondLst>
                                            <p:cond delay="299"/>
                                          </p:stCondLst>
                                        </p:cTn>
                                        <p:tgtEl>
                                          <p:spTgt spid="1741"/>
                                        </p:tgtEl>
                                        <p:attrNameLst>
                                          <p:attrName>style.visibility</p:attrName>
                                        </p:attrNameLst>
                                      </p:cBhvr>
                                      <p:to>
                                        <p:strVal val="hidden"/>
                                      </p:to>
                                    </p:set>
                                  </p:childTnLst>
                                </p:cTn>
                              </p:par>
                            </p:childTnLst>
                          </p:cTn>
                        </p:par>
                        <p:par>
                          <p:cTn id="593" fill="hold">
                            <p:stCondLst>
                              <p:cond delay="300"/>
                            </p:stCondLst>
                            <p:childTnLst>
                              <p:par>
                                <p:cTn id="594" presetClass="entr" nodeType="afterEffect" presetID="10" grpId="138" fill="hold">
                                  <p:stCondLst>
                                    <p:cond delay="0"/>
                                  </p:stCondLst>
                                  <p:iterate type="el" backwards="0">
                                    <p:tmAbs val="0"/>
                                  </p:iterate>
                                  <p:childTnLst>
                                    <p:set>
                                      <p:cBhvr>
                                        <p:cTn id="595" fill="hold"/>
                                        <p:tgtEl>
                                          <p:spTgt spid="1758"/>
                                        </p:tgtEl>
                                        <p:attrNameLst>
                                          <p:attrName>style.visibility</p:attrName>
                                        </p:attrNameLst>
                                      </p:cBhvr>
                                      <p:to>
                                        <p:strVal val="visible"/>
                                      </p:to>
                                    </p:set>
                                    <p:animEffect filter="fade" transition="in">
                                      <p:cBhvr>
                                        <p:cTn id="596" dur="1000"/>
                                        <p:tgtEl>
                                          <p:spTgt spid="17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60" grpId="15"/>
      <p:bldP build="whole" bldLvl="1" animBg="1" rev="0" advAuto="0" spid="1685" grpId="24"/>
      <p:bldP build="whole" bldLvl="1" animBg="1" rev="0" advAuto="0" spid="1706" grpId="101"/>
      <p:bldP build="whole" bldLvl="1" animBg="1" rev="0" advAuto="0" spid="1737" grpId="132"/>
      <p:bldP build="whole" bldLvl="1" animBg="1" rev="0" advAuto="0" spid="1672" grpId="62"/>
      <p:bldP build="whole" bldLvl="1" animBg="1" rev="0" advAuto="0" spid="1688" grpId="40"/>
      <p:bldP build="whole" bldLvl="1" animBg="1" rev="0" advAuto="0" spid="1675" grpId="77"/>
      <p:bldP build="whole" bldLvl="1" animBg="1" rev="0" advAuto="0" spid="1657" grpId="12"/>
      <p:bldP build="whole" bldLvl="1" animBg="1" rev="0" advAuto="0" spid="1703" grpId="96"/>
      <p:bldP build="whole" bldLvl="1" animBg="1" rev="0" advAuto="0" spid="1669" grpId="59"/>
      <p:bldP build="whole" bldLvl="1" animBg="1" rev="0" advAuto="0" spid="1735" grpId="53"/>
      <p:bldP build="whole" bldLvl="1" animBg="1" rev="0" advAuto="0" spid="1700" grpId="93"/>
      <p:bldP build="whole" bldLvl="1" animBg="1" rev="0" advAuto="0" spid="1653" grpId="9"/>
      <p:bldP build="whole" bldLvl="1" animBg="1" rev="0" advAuto="0" spid="1732" grpId="49"/>
      <p:bldP build="whole" bldLvl="1" animBg="1" rev="0" advAuto="0" spid="1697" grpId="90"/>
      <p:bldP build="whole" bldLvl="1" animBg="1" rev="0" advAuto="0" spid="1651" grpId="7"/>
      <p:bldP build="whole" bldLvl="1" animBg="1" rev="0" advAuto="0" spid="1729" grpId="44"/>
      <p:bldP build="whole" bldLvl="1" animBg="1" rev="0" advAuto="0" spid="1694" grpId="85"/>
      <p:bldP build="whole" bldLvl="1" animBg="1" rev="0" advAuto="0" spid="1726" grpId="38"/>
      <p:bldP build="whole" bldLvl="1" animBg="1" rev="0" advAuto="0" spid="1648" grpId="3"/>
      <p:bldP build="whole" bldLvl="1" animBg="1" rev="0" advAuto="0" spid="1691" grpId="82"/>
      <p:bldP build="whole" bldLvl="1" animBg="1" rev="0" advAuto="0" spid="1723" grpId="33"/>
      <p:bldP build="whole" bldLvl="1" animBg="1" rev="0" advAuto="0" spid="1720" grpId="29"/>
      <p:bldP build="whole" bldLvl="1" animBg="1" rev="0" advAuto="0" spid="1747" grpId="121"/>
      <p:bldP build="whole" bldLvl="1" animBg="1" rev="0" advAuto="0" spid="1719" grpId="116"/>
      <p:bldP build="whole" bldLvl="1" animBg="1" rev="0" advAuto="0" spid="1682" grpId="69"/>
      <p:bldP build="whole" bldLvl="1" animBg="1" rev="0" advAuto="0" spid="1682" grpId="72"/>
      <p:bldP build="whole" bldLvl="1" animBg="1" rev="0" advAuto="0" spid="1716" grpId="113"/>
      <p:bldP build="whole" bldLvl="1" animBg="1" rev="0" advAuto="0" spid="1744" grpId="119"/>
      <p:bldP build="whole" bldLvl="1" animBg="1" rev="0" advAuto="0" spid="1679" grpId="67"/>
      <p:bldP build="whole" bldLvl="1" animBg="1" rev="0" advAuto="0" spid="1713" grpId="110"/>
      <p:bldP build="whole" bldLvl="1" animBg="1" rev="0" advAuto="0" spid="1746" grpId="58"/>
      <p:bldP build="whole" bldLvl="1" animBg="1" rev="0" advAuto="0" spid="1679" grpId="73"/>
      <p:bldP build="whole" bldLvl="1" animBg="1" rev="0" advAuto="0" spid="1664" grpId="19"/>
      <p:bldP build="whole" bldLvl="1" animBg="1" rev="0" advAuto="0" spid="1752" grpId="107"/>
      <p:bldP build="whole" bldLvl="1" animBg="1" rev="0" advAuto="0" spid="1755" grpId="118"/>
      <p:bldP build="whole" bldLvl="1" animBg="1" rev="0" advAuto="0" spid="1710" grpId="105"/>
      <p:bldP build="whole" bldLvl="1" animBg="1" rev="0" advAuto="0" spid="1740" grpId="135"/>
      <p:bldP build="whole" bldLvl="1" animBg="1" rev="0" advAuto="0" spid="1661" grpId="16"/>
      <p:bldP build="whole" bldLvl="1" animBg="1" rev="0" advAuto="0" spid="1707" grpId="102"/>
      <p:bldP build="whole" bldLvl="1" animBg="1" rev="0" advAuto="0" spid="1686" grpId="26"/>
      <p:bldP build="whole" bldLvl="1" animBg="1" rev="0" advAuto="0" spid="1673" grpId="63"/>
      <p:bldP build="whole" bldLvl="1" animBg="1" rev="0" advAuto="0" spid="1667" grpId="42"/>
      <p:bldP build="whole" bldLvl="1" animBg="1" rev="0" advAuto="0" spid="1743" grpId="57"/>
      <p:bldP build="whole" bldLvl="1" animBg="1" rev="0" advAuto="0" spid="1749" grpId="88"/>
      <p:bldP build="whole" bldLvl="1" animBg="1" rev="0" advAuto="0" spid="1689" grpId="41"/>
      <p:bldP build="whole" bldLvl="1" animBg="1" rev="0" advAuto="0" spid="1676" grpId="79"/>
      <p:bldP build="whole" bldLvl="1" animBg="1" rev="0" advAuto="0" spid="1704" grpId="99"/>
      <p:bldP build="whole" bldLvl="1" animBg="1" rev="0" advAuto="0" spid="1658" grpId="14"/>
      <p:bldP build="whole" bldLvl="1" animBg="1" rev="0" advAuto="0" spid="1670" grpId="61"/>
      <p:bldP build="whole" bldLvl="1" animBg="1" rev="0" advAuto="0" spid="1673" grpId="74"/>
      <p:bldP build="whole" bldLvl="1" animBg="1" rev="0" advAuto="0" spid="1701" grpId="94"/>
      <p:bldP build="whole" bldLvl="1" animBg="1" rev="0" advAuto="0" spid="1654" grpId="10"/>
      <p:bldP build="whole" bldLvl="1" animBg="1" rev="0" advAuto="0" spid="1667" grpId="55"/>
      <p:bldP build="whole" bldLvl="1" animBg="1" rev="0" advAuto="0" spid="1733" grpId="50"/>
      <p:bldP build="whole" bldLvl="1" animBg="1" rev="0" advAuto="0" spid="1670" grpId="71"/>
      <p:bldP build="whole" bldLvl="1" animBg="1" rev="0" advAuto="0" spid="1698" grpId="91"/>
      <p:bldP build="whole" bldLvl="1" animBg="1" rev="0" advAuto="0" spid="1730" grpId="46"/>
      <p:bldP build="whole" bldLvl="1" animBg="1" rev="0" advAuto="0" spid="1756" grpId="75"/>
      <p:bldP build="whole" bldLvl="1" animBg="1" rev="0" advAuto="0" spid="1695" grpId="86"/>
      <p:bldP build="whole" bldLvl="1" animBg="1" rev="0" advAuto="0" spid="1727" grpId="39"/>
      <p:bldP build="whole" bldLvl="1" animBg="1" rev="0" advAuto="0" spid="1649" grpId="5"/>
      <p:bldP build="whole" bldLvl="1" animBg="1" rev="0" advAuto="0" spid="1646" grpId="2"/>
      <p:bldP build="whole" bldLvl="1" animBg="1" rev="0" advAuto="0" spid="1692" grpId="83"/>
      <p:bldP build="whole" bldLvl="1" animBg="1" rev="0" advAuto="0" spid="1724" grpId="35"/>
      <p:bldP build="whole" bldLvl="1" animBg="1" rev="0" advAuto="0" spid="1721" grpId="30"/>
      <p:bldP build="whole" bldLvl="1" animBg="1" rev="0" advAuto="0" spid="1656" grpId="28"/>
      <p:bldP build="whole" bldLvl="1" animBg="1" rev="0" advAuto="0" spid="1683" grpId="70"/>
      <p:bldP build="whole" bldLvl="1" animBg="1" rev="0" advAuto="0" spid="1717" grpId="114"/>
      <p:bldP build="whole" bldLvl="1" animBg="1" rev="0" advAuto="0" spid="1680" grpId="66"/>
      <p:bldP build="whole" bldLvl="1" animBg="1" rev="0" advAuto="0" spid="1714" grpId="111"/>
      <p:bldP build="whole" bldLvl="1" animBg="1" rev="0" advAuto="0" spid="1758" grpId="138"/>
      <p:bldP build="whole" bldLvl="1" animBg="1" rev="0" advAuto="0" spid="1656" grpId="54"/>
      <p:bldP build="whole" bldLvl="1" animBg="1" rev="0" advAuto="0" spid="1753" grpId="108"/>
      <p:bldP build="whole" bldLvl="1" animBg="1" rev="0" advAuto="0" spid="1711" grpId="106"/>
      <p:bldP build="whole" bldLvl="1" animBg="1" rev="0" advAuto="0" spid="1748" grpId="87"/>
      <p:bldP build="whole" bldLvl="1" animBg="1" rev="0" advAuto="0" spid="1742" grpId="56"/>
      <p:bldP build="whole" bldLvl="1" animBg="1" rev="0" advAuto="0" spid="1665" grpId="20"/>
      <p:bldP build="whole" bldLvl="1" animBg="1" rev="0" advAuto="0" spid="1750" grpId="97"/>
      <p:bldP build="whole" bldLvl="1" animBg="1" rev="0" advAuto="0" spid="1741" grpId="136"/>
      <p:bldP build="whole" bldLvl="1" animBg="1" rev="0" advAuto="0" spid="1741" grpId="137"/>
      <p:bldP build="whole" bldLvl="1" animBg="1" rev="0" advAuto="0" spid="1662" grpId="17"/>
      <p:bldP build="whole" bldLvl="1" animBg="1" rev="0" advAuto="0" spid="1708" grpId="103"/>
      <p:bldP build="whole" bldLvl="1" animBg="1" rev="0" advAuto="0" spid="1738" grpId="133"/>
      <p:bldP build="whole" bldLvl="1" animBg="1" rev="0" advAuto="0" spid="1674" grpId="64"/>
      <p:bldP build="whole" bldLvl="1" animBg="1" rev="0" advAuto="0" spid="1687" grpId="27"/>
      <p:bldP build="whole" bldLvl="1" animBg="1" rev="0" advAuto="0" spid="1659" grpId="13"/>
      <p:bldP build="whole" bldLvl="1" animBg="1" rev="0" advAuto="0" spid="1677" grpId="80"/>
      <p:bldP build="whole" bldLvl="1" animBg="1" rev="0" advAuto="0" spid="1705" grpId="100"/>
      <p:bldP build="whole" bldLvl="1" animBg="1" rev="0" advAuto="0" spid="1671" grpId="60"/>
      <p:bldP build="whole" bldLvl="1" animBg="1" rev="0" advAuto="0" spid="1684" grpId="25"/>
      <p:bldP build="whole" bldLvl="1" animBg="1" rev="0" advAuto="0" spid="1736" grpId="131"/>
      <p:bldP build="whole" bldLvl="1" animBg="1" rev="0" advAuto="0" spid="1702" grpId="95"/>
      <p:bldP build="whole" bldLvl="1" animBg="1" rev="0" advAuto="0" spid="1655" grpId="11"/>
      <p:bldP build="whole" bldLvl="1" animBg="1" rev="0" advAuto="0" spid="1734" grpId="52"/>
      <p:bldP build="whole" bldLvl="1" animBg="1" rev="0" advAuto="0" spid="1699" grpId="92"/>
      <p:bldP build="whole" bldLvl="1" animBg="1" rev="0" advAuto="0" spid="1652" grpId="8"/>
      <p:bldP build="whole" bldLvl="1" animBg="1" rev="0" advAuto="0" spid="1731" grpId="47"/>
      <p:bldP build="whole" bldLvl="1" animBg="1" rev="0" advAuto="0" spid="1757" grpId="76"/>
      <p:bldP build="whole" bldLvl="1" animBg="1" rev="0" advAuto="0" spid="1696" grpId="89"/>
      <p:bldP build="whole" bldLvl="1" animBg="1" rev="0" advAuto="0" spid="1650" grpId="6"/>
      <p:bldP build="whole" bldLvl="1" animBg="1" rev="0" advAuto="0" spid="1728" grpId="43"/>
      <p:bldP build="whole" bldLvl="1" animBg="1" rev="0" advAuto="0" spid="1693" grpId="84"/>
      <p:bldP build="whole" bldLvl="1" animBg="1" rev="0" advAuto="0" spid="1647" grpId="4"/>
      <p:bldP build="whole" bldLvl="1" animBg="1" rev="0" advAuto="0" spid="1668" grpId="78"/>
      <p:bldP build="whole" bldLvl="1" animBg="1" rev="0" advAuto="0" spid="1725" grpId="36"/>
      <p:bldP build="whole" bldLvl="1" animBg="1" rev="0" advAuto="0" spid="1690" grpId="81"/>
      <p:bldP build="whole" bldLvl="1" animBg="1" rev="0" advAuto="0" spid="1645" grpId="1"/>
      <p:bldP build="whole" bldLvl="1" animBg="1" rev="0" advAuto="0" spid="1722" grpId="32"/>
      <p:bldP build="whole" bldLvl="1" animBg="1" rev="0" advAuto="0" spid="1745" grpId="120"/>
      <p:bldP build="whole" bldLvl="1" animBg="1" rev="0" advAuto="0" spid="1718" grpId="115"/>
      <p:bldP build="whole" bldLvl="1" animBg="1" rev="0" advAuto="0" spid="1681" grpId="68"/>
      <p:bldP build="whole" bldLvl="1" animBg="1" rev="0" advAuto="0" spid="1715" grpId="112"/>
      <p:bldP build="whole" bldLvl="1" animBg="1" rev="0" advAuto="0" spid="1666" grpId="21"/>
      <p:bldP build="whole" bldLvl="1" animBg="1" rev="0" advAuto="0" spid="1751" grpId="98"/>
      <p:bldP build="whole" bldLvl="1" animBg="1" rev="0" advAuto="0" spid="1678" grpId="65"/>
      <p:bldP build="whole" bldLvl="1" animBg="1" rev="0" advAuto="0" spid="1712" grpId="109"/>
      <p:bldP build="whole" bldLvl="1" animBg="1" rev="0" advAuto="0" spid="1759" grpId="122"/>
      <p:bldP build="whole" bldLvl="1" animBg="1" rev="0" advAuto="0" spid="1754" grpId="117"/>
      <p:bldP build="whole" bldLvl="1" animBg="1" rev="0" advAuto="0" spid="1709" grpId="104"/>
      <p:bldP build="whole" bldLvl="1" animBg="1" rev="0" advAuto="0" spid="1739" grpId="134"/>
      <p:bldP build="whole" bldLvl="1" animBg="1" rev="0" advAuto="0" spid="1663" grpId="18"/>
      <p:bldP build="whole" bldLvl="1" animBg="1" rev="0" advAuto="0" spid="1759" grpId="130"/>
    </p:bld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761" name="SERIALIZABILITY"/>
          <p:cNvSpPr txBox="1"/>
          <p:nvPr/>
        </p:nvSpPr>
        <p:spPr>
          <a:xfrm>
            <a:off x="7149020" y="1272511"/>
            <a:ext cx="10085960"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sz="9000">
                <a:latin typeface="Avenir Next Heavy"/>
                <a:ea typeface="Avenir Next Heavy"/>
                <a:cs typeface="Avenir Next Heavy"/>
                <a:sym typeface="Avenir Next Heavy"/>
              </a:defRPr>
            </a:lvl1pPr>
          </a:lstStyle>
          <a:p>
            <a:pPr/>
            <a:r>
              <a:t>SERIALIZABILITY</a:t>
            </a:r>
          </a:p>
        </p:txBody>
      </p:sp>
      <p:sp>
        <p:nvSpPr>
          <p:cNvPr id="1762" name="Rounded Rectangle"/>
          <p:cNvSpPr/>
          <p:nvPr/>
        </p:nvSpPr>
        <p:spPr>
          <a:xfrm>
            <a:off x="8382301" y="5193829"/>
            <a:ext cx="7619398" cy="1709894"/>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63" name="RESULT EQUIVALENT"/>
          <p:cNvSpPr txBox="1"/>
          <p:nvPr/>
        </p:nvSpPr>
        <p:spPr>
          <a:xfrm>
            <a:off x="9766998" y="5693174"/>
            <a:ext cx="485000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RESULT EQUIVALENT</a:t>
            </a:r>
          </a:p>
        </p:txBody>
      </p:sp>
      <p:sp>
        <p:nvSpPr>
          <p:cNvPr id="1764" name="Rounded Rectangle"/>
          <p:cNvSpPr/>
          <p:nvPr/>
        </p:nvSpPr>
        <p:spPr>
          <a:xfrm>
            <a:off x="8382301" y="7201844"/>
            <a:ext cx="7619398" cy="1709894"/>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65" name="CONFLICT SERIALIZABLE"/>
          <p:cNvSpPr txBox="1"/>
          <p:nvPr/>
        </p:nvSpPr>
        <p:spPr>
          <a:xfrm>
            <a:off x="9324721" y="7701190"/>
            <a:ext cx="57345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CONFLICT SERIALIZABLE</a:t>
            </a:r>
          </a:p>
        </p:txBody>
      </p:sp>
      <p:sp>
        <p:nvSpPr>
          <p:cNvPr id="1766" name="Rounded Rectangle"/>
          <p:cNvSpPr/>
          <p:nvPr/>
        </p:nvSpPr>
        <p:spPr>
          <a:xfrm>
            <a:off x="8382301" y="9209859"/>
            <a:ext cx="7619398"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67" name="VIEW SERIALIZABLE"/>
          <p:cNvSpPr txBox="1"/>
          <p:nvPr/>
        </p:nvSpPr>
        <p:spPr>
          <a:xfrm>
            <a:off x="9840118" y="9709205"/>
            <a:ext cx="470376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VIEW SERIALIZABLE</a:t>
            </a:r>
          </a:p>
        </p:txBody>
      </p:sp>
      <p:pic>
        <p:nvPicPr>
          <p:cNvPr id="1768" name="eye (1).png" descr="eye (1).png"/>
          <p:cNvPicPr>
            <a:picLocks noChangeAspect="1"/>
          </p:cNvPicPr>
          <p:nvPr/>
        </p:nvPicPr>
        <p:blipFill>
          <a:blip r:embed="rId2">
            <a:extLst/>
          </a:blip>
          <a:stretch>
            <a:fillRect/>
          </a:stretch>
        </p:blipFill>
        <p:spPr>
          <a:xfrm>
            <a:off x="6596542" y="9429806"/>
            <a:ext cx="1270001" cy="1270001"/>
          </a:xfrm>
          <a:prstGeom prst="rect">
            <a:avLst/>
          </a:prstGeom>
          <a:ln w="12700">
            <a:miter lim="400000"/>
          </a:ln>
        </p:spPr>
      </p:pic>
      <p:pic>
        <p:nvPicPr>
          <p:cNvPr id="1769" name="conflict (1).png" descr="conflict (1).png"/>
          <p:cNvPicPr>
            <a:picLocks noChangeAspect="1"/>
          </p:cNvPicPr>
          <p:nvPr/>
        </p:nvPicPr>
        <p:blipFill>
          <a:blip r:embed="rId3">
            <a:extLst/>
          </a:blip>
          <a:stretch>
            <a:fillRect/>
          </a:stretch>
        </p:blipFill>
        <p:spPr>
          <a:xfrm>
            <a:off x="16443283" y="7421791"/>
            <a:ext cx="1270001" cy="1270001"/>
          </a:xfrm>
          <a:prstGeom prst="rect">
            <a:avLst/>
          </a:prstGeom>
          <a:ln w="12700">
            <a:miter lim="400000"/>
          </a:ln>
        </p:spPr>
      </p:pic>
      <p:pic>
        <p:nvPicPr>
          <p:cNvPr id="1770" name="equivalence (1).png" descr="equivalence (1).png"/>
          <p:cNvPicPr>
            <a:picLocks noChangeAspect="1"/>
          </p:cNvPicPr>
          <p:nvPr/>
        </p:nvPicPr>
        <p:blipFill>
          <a:blip r:embed="rId4">
            <a:extLst/>
          </a:blip>
          <a:stretch>
            <a:fillRect/>
          </a:stretch>
        </p:blipFill>
        <p:spPr>
          <a:xfrm>
            <a:off x="6596542" y="5413775"/>
            <a:ext cx="1270001" cy="127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761"/>
                                        </p:tgtEl>
                                        <p:attrNameLst>
                                          <p:attrName>style.visibility</p:attrName>
                                        </p:attrNameLst>
                                      </p:cBhvr>
                                      <p:to>
                                        <p:strVal val="visible"/>
                                      </p:to>
                                    </p:set>
                                    <p:anim calcmode="lin" valueType="num">
                                      <p:cBhvr>
                                        <p:cTn id="7" dur="1000" fill="hold"/>
                                        <p:tgtEl>
                                          <p:spTgt spid="1761"/>
                                        </p:tgtEl>
                                        <p:attrNameLst>
                                          <p:attrName>ppt_w</p:attrName>
                                        </p:attrNameLst>
                                      </p:cBhvr>
                                      <p:tavLst>
                                        <p:tav tm="0">
                                          <p:val>
                                            <p:fltVal val="0"/>
                                          </p:val>
                                        </p:tav>
                                        <p:tav tm="100000">
                                          <p:val>
                                            <p:strVal val="#ppt_w"/>
                                          </p:val>
                                        </p:tav>
                                      </p:tavLst>
                                    </p:anim>
                                    <p:anim calcmode="lin" valueType="num">
                                      <p:cBhvr>
                                        <p:cTn id="8" dur="1000" fill="hold"/>
                                        <p:tgtEl>
                                          <p:spTgt spid="176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762"/>
                                        </p:tgtEl>
                                        <p:attrNameLst>
                                          <p:attrName>style.visibility</p:attrName>
                                        </p:attrNameLst>
                                      </p:cBhvr>
                                      <p:to>
                                        <p:strVal val="visible"/>
                                      </p:to>
                                    </p:set>
                                    <p:anim calcmode="lin" valueType="num">
                                      <p:cBhvr>
                                        <p:cTn id="13" dur="1000" fill="hold"/>
                                        <p:tgtEl>
                                          <p:spTgt spid="1762"/>
                                        </p:tgtEl>
                                        <p:attrNameLst>
                                          <p:attrName>ppt_w</p:attrName>
                                        </p:attrNameLst>
                                      </p:cBhvr>
                                      <p:tavLst>
                                        <p:tav tm="0">
                                          <p:val>
                                            <p:fltVal val="0"/>
                                          </p:val>
                                        </p:tav>
                                        <p:tav tm="100000">
                                          <p:val>
                                            <p:strVal val="#ppt_w"/>
                                          </p:val>
                                        </p:tav>
                                      </p:tavLst>
                                    </p:anim>
                                    <p:anim calcmode="lin" valueType="num">
                                      <p:cBhvr>
                                        <p:cTn id="14" dur="1000" fill="hold"/>
                                        <p:tgtEl>
                                          <p:spTgt spid="1762"/>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Class="entr" nodeType="afterEffect" presetSubtype="32" presetID="23" grpId="3" fill="hold">
                                  <p:stCondLst>
                                    <p:cond delay="0"/>
                                  </p:stCondLst>
                                  <p:iterate type="el" backwards="0">
                                    <p:tmAbs val="0"/>
                                  </p:iterate>
                                  <p:childTnLst>
                                    <p:set>
                                      <p:cBhvr>
                                        <p:cTn id="17" fill="hold"/>
                                        <p:tgtEl>
                                          <p:spTgt spid="1763"/>
                                        </p:tgtEl>
                                        <p:attrNameLst>
                                          <p:attrName>style.visibility</p:attrName>
                                        </p:attrNameLst>
                                      </p:cBhvr>
                                      <p:to>
                                        <p:strVal val="visible"/>
                                      </p:to>
                                    </p:set>
                                    <p:anim calcmode="lin" valueType="num">
                                      <p:cBhvr>
                                        <p:cTn id="18" dur="1000" fill="hold"/>
                                        <p:tgtEl>
                                          <p:spTgt spid="1763"/>
                                        </p:tgtEl>
                                        <p:attrNameLst>
                                          <p:attrName>ppt_w</p:attrName>
                                        </p:attrNameLst>
                                      </p:cBhvr>
                                      <p:tavLst>
                                        <p:tav tm="0">
                                          <p:val>
                                            <p:strVal val="4*#ppt_w"/>
                                          </p:val>
                                        </p:tav>
                                        <p:tav tm="100000">
                                          <p:val>
                                            <p:strVal val="#ppt_w"/>
                                          </p:val>
                                        </p:tav>
                                      </p:tavLst>
                                    </p:anim>
                                    <p:anim calcmode="lin" valueType="num">
                                      <p:cBhvr>
                                        <p:cTn id="19" dur="1000" fill="hold"/>
                                        <p:tgtEl>
                                          <p:spTgt spid="1763"/>
                                        </p:tgtEl>
                                        <p:attrNameLst>
                                          <p:attrName>ppt_h</p:attrName>
                                        </p:attrNameLst>
                                      </p:cBhvr>
                                      <p:tavLst>
                                        <p:tav tm="0">
                                          <p:val>
                                            <p:strVal val="4*#ppt_h"/>
                                          </p:val>
                                        </p:tav>
                                        <p:tav tm="100000">
                                          <p:val>
                                            <p:strVal val="#ppt_h"/>
                                          </p:val>
                                        </p:tav>
                                      </p:tavLst>
                                    </p:anim>
                                  </p:childTnLst>
                                </p:cTn>
                              </p:par>
                            </p:childTnLst>
                          </p:cTn>
                        </p:par>
                        <p:par>
                          <p:cTn id="20" fill="hold">
                            <p:stCondLst>
                              <p:cond delay="2000"/>
                            </p:stCondLst>
                            <p:childTnLst>
                              <p:par>
                                <p:cTn id="21" presetClass="entr" nodeType="afterEffect" presetSubtype="10" presetID="19" grpId="4" fill="hold">
                                  <p:stCondLst>
                                    <p:cond delay="0"/>
                                  </p:stCondLst>
                                  <p:iterate type="el" backwards="0">
                                    <p:tmAbs val="0"/>
                                  </p:iterate>
                                  <p:childTnLst>
                                    <p:set>
                                      <p:cBhvr>
                                        <p:cTn id="22" fill="hold"/>
                                        <p:tgtEl>
                                          <p:spTgt spid="1770"/>
                                        </p:tgtEl>
                                        <p:attrNameLst>
                                          <p:attrName>style.visibility</p:attrName>
                                        </p:attrNameLst>
                                      </p:cBhvr>
                                      <p:to>
                                        <p:strVal val="visible"/>
                                      </p:to>
                                    </p:set>
                                    <p:anim calcmode="lin" valueType="num">
                                      <p:cBhvr>
                                        <p:cTn id="23" dur="1000" fill="hold"/>
                                        <p:tgtEl>
                                          <p:spTgt spid="1770"/>
                                        </p:tgtEl>
                                        <p:attrNameLst>
                                          <p:attrName>ppt_w</p:attrName>
                                        </p:attrNameLst>
                                      </p:cBhvr>
                                      <p:tavLst>
                                        <p:tav tm="0" fmla="#ppt_w*sin(2.5*pi*$)">
                                          <p:val>
                                            <p:fltVal val="0"/>
                                          </p:val>
                                        </p:tav>
                                        <p:tav tm="100000">
                                          <p:val>
                                            <p:fltVal val="1"/>
                                          </p:val>
                                        </p:tav>
                                      </p:tavLst>
                                    </p:anim>
                                    <p:anim calcmode="lin" valueType="num">
                                      <p:cBhvr>
                                        <p:cTn id="24" dur="1000" fill="hold"/>
                                        <p:tgtEl>
                                          <p:spTgt spid="177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16" presetID="23" grpId="5" fill="hold">
                                  <p:stCondLst>
                                    <p:cond delay="0"/>
                                  </p:stCondLst>
                                  <p:iterate type="el" backwards="0">
                                    <p:tmAbs val="0"/>
                                  </p:iterate>
                                  <p:childTnLst>
                                    <p:set>
                                      <p:cBhvr>
                                        <p:cTn id="28" fill="hold"/>
                                        <p:tgtEl>
                                          <p:spTgt spid="1764"/>
                                        </p:tgtEl>
                                        <p:attrNameLst>
                                          <p:attrName>style.visibility</p:attrName>
                                        </p:attrNameLst>
                                      </p:cBhvr>
                                      <p:to>
                                        <p:strVal val="visible"/>
                                      </p:to>
                                    </p:set>
                                    <p:anim calcmode="lin" valueType="num">
                                      <p:cBhvr>
                                        <p:cTn id="29" dur="1000" fill="hold"/>
                                        <p:tgtEl>
                                          <p:spTgt spid="1764"/>
                                        </p:tgtEl>
                                        <p:attrNameLst>
                                          <p:attrName>ppt_w</p:attrName>
                                        </p:attrNameLst>
                                      </p:cBhvr>
                                      <p:tavLst>
                                        <p:tav tm="0">
                                          <p:val>
                                            <p:fltVal val="0"/>
                                          </p:val>
                                        </p:tav>
                                        <p:tav tm="100000">
                                          <p:val>
                                            <p:strVal val="#ppt_w"/>
                                          </p:val>
                                        </p:tav>
                                      </p:tavLst>
                                    </p:anim>
                                    <p:anim calcmode="lin" valueType="num">
                                      <p:cBhvr>
                                        <p:cTn id="30" dur="1000" fill="hold"/>
                                        <p:tgtEl>
                                          <p:spTgt spid="1764"/>
                                        </p:tgtEl>
                                        <p:attrNameLst>
                                          <p:attrName>ppt_h</p:attrName>
                                        </p:attrNameLst>
                                      </p:cBhvr>
                                      <p:tavLst>
                                        <p:tav tm="0">
                                          <p:val>
                                            <p:fltVal val="0"/>
                                          </p:val>
                                        </p:tav>
                                        <p:tav tm="100000">
                                          <p:val>
                                            <p:strVal val="#ppt_h"/>
                                          </p:val>
                                        </p:tav>
                                      </p:tavLst>
                                    </p:anim>
                                  </p:childTnLst>
                                </p:cTn>
                              </p:par>
                            </p:childTnLst>
                          </p:cTn>
                        </p:par>
                        <p:par>
                          <p:cTn id="31" fill="hold">
                            <p:stCondLst>
                              <p:cond delay="1000"/>
                            </p:stCondLst>
                            <p:childTnLst>
                              <p:par>
                                <p:cTn id="32" presetClass="entr" nodeType="afterEffect" presetSubtype="32" presetID="23" grpId="6" fill="hold">
                                  <p:stCondLst>
                                    <p:cond delay="0"/>
                                  </p:stCondLst>
                                  <p:iterate type="el" backwards="0">
                                    <p:tmAbs val="0"/>
                                  </p:iterate>
                                  <p:childTnLst>
                                    <p:set>
                                      <p:cBhvr>
                                        <p:cTn id="33" fill="hold"/>
                                        <p:tgtEl>
                                          <p:spTgt spid="1765"/>
                                        </p:tgtEl>
                                        <p:attrNameLst>
                                          <p:attrName>style.visibility</p:attrName>
                                        </p:attrNameLst>
                                      </p:cBhvr>
                                      <p:to>
                                        <p:strVal val="visible"/>
                                      </p:to>
                                    </p:set>
                                    <p:anim calcmode="lin" valueType="num">
                                      <p:cBhvr>
                                        <p:cTn id="34" dur="1000" fill="hold"/>
                                        <p:tgtEl>
                                          <p:spTgt spid="1765"/>
                                        </p:tgtEl>
                                        <p:attrNameLst>
                                          <p:attrName>ppt_w</p:attrName>
                                        </p:attrNameLst>
                                      </p:cBhvr>
                                      <p:tavLst>
                                        <p:tav tm="0">
                                          <p:val>
                                            <p:strVal val="4*#ppt_w"/>
                                          </p:val>
                                        </p:tav>
                                        <p:tav tm="100000">
                                          <p:val>
                                            <p:strVal val="#ppt_w"/>
                                          </p:val>
                                        </p:tav>
                                      </p:tavLst>
                                    </p:anim>
                                    <p:anim calcmode="lin" valueType="num">
                                      <p:cBhvr>
                                        <p:cTn id="35" dur="1000" fill="hold"/>
                                        <p:tgtEl>
                                          <p:spTgt spid="1765"/>
                                        </p:tgtEl>
                                        <p:attrNameLst>
                                          <p:attrName>ppt_h</p:attrName>
                                        </p:attrNameLst>
                                      </p:cBhvr>
                                      <p:tavLst>
                                        <p:tav tm="0">
                                          <p:val>
                                            <p:strVal val="4*#ppt_h"/>
                                          </p:val>
                                        </p:tav>
                                        <p:tav tm="100000">
                                          <p:val>
                                            <p:strVal val="#ppt_h"/>
                                          </p:val>
                                        </p:tav>
                                      </p:tavLst>
                                    </p:anim>
                                  </p:childTnLst>
                                </p:cTn>
                              </p:par>
                            </p:childTnLst>
                          </p:cTn>
                        </p:par>
                        <p:par>
                          <p:cTn id="36" fill="hold">
                            <p:stCondLst>
                              <p:cond delay="2000"/>
                            </p:stCondLst>
                            <p:childTnLst>
                              <p:par>
                                <p:cTn id="37" presetClass="entr" nodeType="afterEffect" presetSubtype="32" presetID="4" grpId="7" fill="hold">
                                  <p:stCondLst>
                                    <p:cond delay="0"/>
                                  </p:stCondLst>
                                  <p:iterate type="el" backwards="0">
                                    <p:tmAbs val="0"/>
                                  </p:iterate>
                                  <p:childTnLst>
                                    <p:set>
                                      <p:cBhvr>
                                        <p:cTn id="38" fill="hold"/>
                                        <p:tgtEl>
                                          <p:spTgt spid="1769"/>
                                        </p:tgtEl>
                                        <p:attrNameLst>
                                          <p:attrName>style.visibility</p:attrName>
                                        </p:attrNameLst>
                                      </p:cBhvr>
                                      <p:to>
                                        <p:strVal val="visible"/>
                                      </p:to>
                                    </p:set>
                                    <p:animEffect filter="box(out)" transition="in">
                                      <p:cBhvr>
                                        <p:cTn id="39" dur="1000"/>
                                        <p:tgtEl>
                                          <p:spTgt spid="1769"/>
                                        </p:tgtEl>
                                      </p:cBhvr>
                                    </p:animEffect>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16" presetID="23" grpId="8" fill="hold">
                                  <p:stCondLst>
                                    <p:cond delay="0"/>
                                  </p:stCondLst>
                                  <p:iterate type="el" backwards="0">
                                    <p:tmAbs val="0"/>
                                  </p:iterate>
                                  <p:childTnLst>
                                    <p:set>
                                      <p:cBhvr>
                                        <p:cTn id="43" fill="hold"/>
                                        <p:tgtEl>
                                          <p:spTgt spid="1766"/>
                                        </p:tgtEl>
                                        <p:attrNameLst>
                                          <p:attrName>style.visibility</p:attrName>
                                        </p:attrNameLst>
                                      </p:cBhvr>
                                      <p:to>
                                        <p:strVal val="visible"/>
                                      </p:to>
                                    </p:set>
                                    <p:anim calcmode="lin" valueType="num">
                                      <p:cBhvr>
                                        <p:cTn id="44" dur="1000" fill="hold"/>
                                        <p:tgtEl>
                                          <p:spTgt spid="1766"/>
                                        </p:tgtEl>
                                        <p:attrNameLst>
                                          <p:attrName>ppt_w</p:attrName>
                                        </p:attrNameLst>
                                      </p:cBhvr>
                                      <p:tavLst>
                                        <p:tav tm="0">
                                          <p:val>
                                            <p:fltVal val="0"/>
                                          </p:val>
                                        </p:tav>
                                        <p:tav tm="100000">
                                          <p:val>
                                            <p:strVal val="#ppt_w"/>
                                          </p:val>
                                        </p:tav>
                                      </p:tavLst>
                                    </p:anim>
                                    <p:anim calcmode="lin" valueType="num">
                                      <p:cBhvr>
                                        <p:cTn id="45" dur="1000" fill="hold"/>
                                        <p:tgtEl>
                                          <p:spTgt spid="1766"/>
                                        </p:tgtEl>
                                        <p:attrNameLst>
                                          <p:attrName>ppt_h</p:attrName>
                                        </p:attrNameLst>
                                      </p:cBhvr>
                                      <p:tavLst>
                                        <p:tav tm="0">
                                          <p:val>
                                            <p:fltVal val="0"/>
                                          </p:val>
                                        </p:tav>
                                        <p:tav tm="100000">
                                          <p:val>
                                            <p:strVal val="#ppt_h"/>
                                          </p:val>
                                        </p:tav>
                                      </p:tavLst>
                                    </p:anim>
                                  </p:childTnLst>
                                </p:cTn>
                              </p:par>
                            </p:childTnLst>
                          </p:cTn>
                        </p:par>
                        <p:par>
                          <p:cTn id="46" fill="hold">
                            <p:stCondLst>
                              <p:cond delay="1000"/>
                            </p:stCondLst>
                            <p:childTnLst>
                              <p:par>
                                <p:cTn id="47" presetClass="entr" nodeType="afterEffect" presetSubtype="32" presetID="23" grpId="9" fill="hold">
                                  <p:stCondLst>
                                    <p:cond delay="0"/>
                                  </p:stCondLst>
                                  <p:iterate type="el" backwards="0">
                                    <p:tmAbs val="0"/>
                                  </p:iterate>
                                  <p:childTnLst>
                                    <p:set>
                                      <p:cBhvr>
                                        <p:cTn id="48" fill="hold"/>
                                        <p:tgtEl>
                                          <p:spTgt spid="1767"/>
                                        </p:tgtEl>
                                        <p:attrNameLst>
                                          <p:attrName>style.visibility</p:attrName>
                                        </p:attrNameLst>
                                      </p:cBhvr>
                                      <p:to>
                                        <p:strVal val="visible"/>
                                      </p:to>
                                    </p:set>
                                    <p:anim calcmode="lin" valueType="num">
                                      <p:cBhvr>
                                        <p:cTn id="49" dur="1000" fill="hold"/>
                                        <p:tgtEl>
                                          <p:spTgt spid="1767"/>
                                        </p:tgtEl>
                                        <p:attrNameLst>
                                          <p:attrName>ppt_w</p:attrName>
                                        </p:attrNameLst>
                                      </p:cBhvr>
                                      <p:tavLst>
                                        <p:tav tm="0">
                                          <p:val>
                                            <p:strVal val="4*#ppt_w"/>
                                          </p:val>
                                        </p:tav>
                                        <p:tav tm="100000">
                                          <p:val>
                                            <p:strVal val="#ppt_w"/>
                                          </p:val>
                                        </p:tav>
                                      </p:tavLst>
                                    </p:anim>
                                    <p:anim calcmode="lin" valueType="num">
                                      <p:cBhvr>
                                        <p:cTn id="50" dur="1000" fill="hold"/>
                                        <p:tgtEl>
                                          <p:spTgt spid="1767"/>
                                        </p:tgtEl>
                                        <p:attrNameLst>
                                          <p:attrName>ppt_h</p:attrName>
                                        </p:attrNameLst>
                                      </p:cBhvr>
                                      <p:tavLst>
                                        <p:tav tm="0">
                                          <p:val>
                                            <p:strVal val="4*#ppt_h"/>
                                          </p:val>
                                        </p:tav>
                                        <p:tav tm="100000">
                                          <p:val>
                                            <p:strVal val="#ppt_h"/>
                                          </p:val>
                                        </p:tav>
                                      </p:tavLst>
                                    </p:anim>
                                  </p:childTnLst>
                                </p:cTn>
                              </p:par>
                            </p:childTnLst>
                          </p:cTn>
                        </p:par>
                        <p:par>
                          <p:cTn id="51" fill="hold">
                            <p:stCondLst>
                              <p:cond delay="2000"/>
                            </p:stCondLst>
                            <p:childTnLst>
                              <p:par>
                                <p:cTn id="52" presetClass="entr" nodeType="afterEffect" presetSubtype="16" presetID="23" grpId="10" fill="hold">
                                  <p:stCondLst>
                                    <p:cond delay="0"/>
                                  </p:stCondLst>
                                  <p:iterate type="el" backwards="0">
                                    <p:tmAbs val="0"/>
                                  </p:iterate>
                                  <p:childTnLst>
                                    <p:set>
                                      <p:cBhvr>
                                        <p:cTn id="53" fill="hold"/>
                                        <p:tgtEl>
                                          <p:spTgt spid="1768"/>
                                        </p:tgtEl>
                                        <p:attrNameLst>
                                          <p:attrName>style.visibility</p:attrName>
                                        </p:attrNameLst>
                                      </p:cBhvr>
                                      <p:to>
                                        <p:strVal val="visible"/>
                                      </p:to>
                                    </p:set>
                                    <p:anim calcmode="lin" valueType="num">
                                      <p:cBhvr>
                                        <p:cTn id="54" dur="750" fill="hold"/>
                                        <p:tgtEl>
                                          <p:spTgt spid="1768"/>
                                        </p:tgtEl>
                                        <p:attrNameLst>
                                          <p:attrName>ppt_w</p:attrName>
                                        </p:attrNameLst>
                                      </p:cBhvr>
                                      <p:tavLst>
                                        <p:tav tm="0">
                                          <p:val>
                                            <p:fltVal val="0"/>
                                          </p:val>
                                        </p:tav>
                                        <p:tav tm="100000">
                                          <p:val>
                                            <p:strVal val="#ppt_w"/>
                                          </p:val>
                                        </p:tav>
                                      </p:tavLst>
                                    </p:anim>
                                    <p:anim calcmode="lin" valueType="num">
                                      <p:cBhvr>
                                        <p:cTn id="55" dur="750" fill="hold"/>
                                        <p:tgtEl>
                                          <p:spTgt spid="17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63" grpId="3"/>
      <p:bldP build="whole" bldLvl="1" animBg="1" rev="0" advAuto="0" spid="1767" grpId="9"/>
      <p:bldP build="whole" bldLvl="1" animBg="1" rev="0" advAuto="0" spid="1769" grpId="7"/>
      <p:bldP build="whole" bldLvl="1" animBg="1" rev="0" advAuto="0" spid="1770" grpId="4"/>
      <p:bldP build="whole" bldLvl="1" animBg="1" rev="0" advAuto="0" spid="1761" grpId="1"/>
      <p:bldP build="whole" bldLvl="1" animBg="1" rev="0" advAuto="0" spid="1764" grpId="5"/>
      <p:bldP build="whole" bldLvl="1" animBg="1" rev="0" advAuto="0" spid="1765" grpId="6"/>
      <p:bldP build="whole" bldLvl="1" animBg="1" rev="0" advAuto="0" spid="1762" grpId="2"/>
      <p:bldP build="whole" bldLvl="1" animBg="1" rev="0" advAuto="0" spid="1766" grpId="8"/>
      <p:bldP build="whole" bldLvl="1" animBg="1" rev="0" advAuto="0" spid="1768" grpId="10"/>
    </p:bldLst>
  </p:timing>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772" name="RESULT EQUIVALENT"/>
          <p:cNvSpPr txBox="1"/>
          <p:nvPr/>
        </p:nvSpPr>
        <p:spPr>
          <a:xfrm>
            <a:off x="6068313" y="254000"/>
            <a:ext cx="12247373"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RESULT EQUIVALENT</a:t>
            </a:r>
          </a:p>
        </p:txBody>
      </p:sp>
      <p:sp>
        <p:nvSpPr>
          <p:cNvPr id="1773" name="Rounded Rectangle"/>
          <p:cNvSpPr/>
          <p:nvPr/>
        </p:nvSpPr>
        <p:spPr>
          <a:xfrm>
            <a:off x="1233365" y="3656764"/>
            <a:ext cx="4194574" cy="8763696"/>
          </a:xfrm>
          <a:prstGeom prst="roundRect">
            <a:avLst>
              <a:gd name="adj" fmla="val 4542"/>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74" name="Rounded Rectangle"/>
          <p:cNvSpPr/>
          <p:nvPr/>
        </p:nvSpPr>
        <p:spPr>
          <a:xfrm>
            <a:off x="1624647" y="5057809"/>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775" name="equivalence (1).png" descr="equivalence (1).png"/>
          <p:cNvPicPr>
            <a:picLocks noChangeAspect="1"/>
          </p:cNvPicPr>
          <p:nvPr/>
        </p:nvPicPr>
        <p:blipFill>
          <a:blip r:embed="rId3">
            <a:extLst/>
          </a:blip>
          <a:stretch>
            <a:fillRect/>
          </a:stretch>
        </p:blipFill>
        <p:spPr>
          <a:xfrm>
            <a:off x="5644557" y="7503584"/>
            <a:ext cx="1070057" cy="1070057"/>
          </a:xfrm>
          <a:prstGeom prst="rect">
            <a:avLst/>
          </a:prstGeom>
          <a:ln w="12700">
            <a:miter lim="400000"/>
          </a:ln>
        </p:spPr>
      </p:pic>
      <p:sp>
        <p:nvSpPr>
          <p:cNvPr id="1776" name="S1"/>
          <p:cNvSpPr txBox="1"/>
          <p:nvPr/>
        </p:nvSpPr>
        <p:spPr>
          <a:xfrm>
            <a:off x="2980798" y="2895740"/>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S1</a:t>
            </a:r>
          </a:p>
        </p:txBody>
      </p:sp>
      <p:sp>
        <p:nvSpPr>
          <p:cNvPr id="1777" name="R(X)"/>
          <p:cNvSpPr txBox="1"/>
          <p:nvPr/>
        </p:nvSpPr>
        <p:spPr>
          <a:xfrm>
            <a:off x="1931011" y="5135199"/>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(X)</a:t>
            </a:r>
          </a:p>
        </p:txBody>
      </p:sp>
      <p:sp>
        <p:nvSpPr>
          <p:cNvPr id="1778" name="Rounded Rectangle"/>
          <p:cNvSpPr/>
          <p:nvPr/>
        </p:nvSpPr>
        <p:spPr>
          <a:xfrm>
            <a:off x="1627378" y="5815010"/>
            <a:ext cx="1518539" cy="694496"/>
          </a:xfrm>
          <a:prstGeom prst="roundRect">
            <a:avLst>
              <a:gd name="adj" fmla="val 27430"/>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79" name="X=X+5"/>
          <p:cNvSpPr txBox="1"/>
          <p:nvPr/>
        </p:nvSpPr>
        <p:spPr>
          <a:xfrm>
            <a:off x="1851619" y="5895558"/>
            <a:ext cx="107005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X=X+5</a:t>
            </a:r>
          </a:p>
        </p:txBody>
      </p:sp>
      <p:sp>
        <p:nvSpPr>
          <p:cNvPr id="1780" name="Rounded Rectangle"/>
          <p:cNvSpPr/>
          <p:nvPr/>
        </p:nvSpPr>
        <p:spPr>
          <a:xfrm>
            <a:off x="1624647" y="4000906"/>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81" name="T1"/>
          <p:cNvSpPr txBox="1"/>
          <p:nvPr/>
        </p:nvSpPr>
        <p:spPr>
          <a:xfrm>
            <a:off x="2045462"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1782" name="Rounded Rectangle"/>
          <p:cNvSpPr/>
          <p:nvPr/>
        </p:nvSpPr>
        <p:spPr>
          <a:xfrm>
            <a:off x="1624647" y="6568206"/>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83" name="W(X)"/>
          <p:cNvSpPr txBox="1"/>
          <p:nvPr/>
        </p:nvSpPr>
        <p:spPr>
          <a:xfrm>
            <a:off x="1876083" y="6645596"/>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(X)</a:t>
            </a:r>
          </a:p>
        </p:txBody>
      </p:sp>
      <p:sp>
        <p:nvSpPr>
          <p:cNvPr id="1784" name="Rounded Rectangle"/>
          <p:cNvSpPr/>
          <p:nvPr/>
        </p:nvSpPr>
        <p:spPr>
          <a:xfrm>
            <a:off x="1624647" y="7325407"/>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85" name="R(Y)"/>
          <p:cNvSpPr txBox="1"/>
          <p:nvPr/>
        </p:nvSpPr>
        <p:spPr>
          <a:xfrm>
            <a:off x="1931011" y="7402798"/>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(Y)</a:t>
            </a:r>
          </a:p>
        </p:txBody>
      </p:sp>
      <p:sp>
        <p:nvSpPr>
          <p:cNvPr id="1786" name="Rounded Rectangle"/>
          <p:cNvSpPr/>
          <p:nvPr/>
        </p:nvSpPr>
        <p:spPr>
          <a:xfrm>
            <a:off x="1627378" y="8082608"/>
            <a:ext cx="1518539" cy="694496"/>
          </a:xfrm>
          <a:prstGeom prst="roundRect">
            <a:avLst>
              <a:gd name="adj" fmla="val 27430"/>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87" name="Y=Y+5"/>
          <p:cNvSpPr txBox="1"/>
          <p:nvPr/>
        </p:nvSpPr>
        <p:spPr>
          <a:xfrm>
            <a:off x="1851619" y="8163156"/>
            <a:ext cx="107005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Y=Y+5</a:t>
            </a:r>
          </a:p>
        </p:txBody>
      </p:sp>
      <p:sp>
        <p:nvSpPr>
          <p:cNvPr id="1788" name="Rounded Rectangle"/>
          <p:cNvSpPr/>
          <p:nvPr/>
        </p:nvSpPr>
        <p:spPr>
          <a:xfrm>
            <a:off x="1624647" y="8835804"/>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89" name="W(Y)"/>
          <p:cNvSpPr txBox="1"/>
          <p:nvPr/>
        </p:nvSpPr>
        <p:spPr>
          <a:xfrm>
            <a:off x="1876083" y="8913195"/>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(Y)</a:t>
            </a:r>
          </a:p>
        </p:txBody>
      </p:sp>
      <p:sp>
        <p:nvSpPr>
          <p:cNvPr id="1790" name="Rounded Rectangle"/>
          <p:cNvSpPr/>
          <p:nvPr/>
        </p:nvSpPr>
        <p:spPr>
          <a:xfrm>
            <a:off x="3512655" y="9881851"/>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91" name="R(X)"/>
          <p:cNvSpPr txBox="1"/>
          <p:nvPr/>
        </p:nvSpPr>
        <p:spPr>
          <a:xfrm>
            <a:off x="3819019" y="9959241"/>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(X)</a:t>
            </a:r>
          </a:p>
        </p:txBody>
      </p:sp>
      <p:sp>
        <p:nvSpPr>
          <p:cNvPr id="1792" name="Rounded Rectangle"/>
          <p:cNvSpPr/>
          <p:nvPr/>
        </p:nvSpPr>
        <p:spPr>
          <a:xfrm>
            <a:off x="3515386" y="10639052"/>
            <a:ext cx="1518539" cy="694495"/>
          </a:xfrm>
          <a:prstGeom prst="roundRect">
            <a:avLst>
              <a:gd name="adj" fmla="val 27430"/>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93" name="X=X*3"/>
          <p:cNvSpPr txBox="1"/>
          <p:nvPr/>
        </p:nvSpPr>
        <p:spPr>
          <a:xfrm>
            <a:off x="3739627" y="10719599"/>
            <a:ext cx="107005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X=X*3</a:t>
            </a:r>
          </a:p>
        </p:txBody>
      </p:sp>
      <p:sp>
        <p:nvSpPr>
          <p:cNvPr id="1794" name="Rounded Rectangle"/>
          <p:cNvSpPr/>
          <p:nvPr/>
        </p:nvSpPr>
        <p:spPr>
          <a:xfrm>
            <a:off x="3512655" y="4000906"/>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95" name="T2"/>
          <p:cNvSpPr txBox="1"/>
          <p:nvPr/>
        </p:nvSpPr>
        <p:spPr>
          <a:xfrm>
            <a:off x="3933470"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1796" name="Rounded Rectangle"/>
          <p:cNvSpPr/>
          <p:nvPr/>
        </p:nvSpPr>
        <p:spPr>
          <a:xfrm>
            <a:off x="3512655" y="11392248"/>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97" name="W(X)"/>
          <p:cNvSpPr txBox="1"/>
          <p:nvPr/>
        </p:nvSpPr>
        <p:spPr>
          <a:xfrm>
            <a:off x="3764091" y="11469638"/>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(X)</a:t>
            </a:r>
          </a:p>
        </p:txBody>
      </p:sp>
      <p:sp>
        <p:nvSpPr>
          <p:cNvPr id="1798" name="Rounded Rectangle"/>
          <p:cNvSpPr/>
          <p:nvPr/>
        </p:nvSpPr>
        <p:spPr>
          <a:xfrm>
            <a:off x="6931232" y="3656764"/>
            <a:ext cx="4194574" cy="8763696"/>
          </a:xfrm>
          <a:prstGeom prst="roundRect">
            <a:avLst>
              <a:gd name="adj" fmla="val 4542"/>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799" name="Rounded Rectangle"/>
          <p:cNvSpPr/>
          <p:nvPr/>
        </p:nvSpPr>
        <p:spPr>
          <a:xfrm>
            <a:off x="7322515" y="5057809"/>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00" name="S2"/>
          <p:cNvSpPr txBox="1"/>
          <p:nvPr/>
        </p:nvSpPr>
        <p:spPr>
          <a:xfrm>
            <a:off x="8678666" y="2895739"/>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S2</a:t>
            </a:r>
          </a:p>
        </p:txBody>
      </p:sp>
      <p:sp>
        <p:nvSpPr>
          <p:cNvPr id="1801" name="R(X)"/>
          <p:cNvSpPr txBox="1"/>
          <p:nvPr/>
        </p:nvSpPr>
        <p:spPr>
          <a:xfrm>
            <a:off x="7628878" y="5135199"/>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(X)</a:t>
            </a:r>
          </a:p>
        </p:txBody>
      </p:sp>
      <p:sp>
        <p:nvSpPr>
          <p:cNvPr id="1802" name="Rounded Rectangle"/>
          <p:cNvSpPr/>
          <p:nvPr/>
        </p:nvSpPr>
        <p:spPr>
          <a:xfrm>
            <a:off x="7325246" y="5815010"/>
            <a:ext cx="1518539" cy="694496"/>
          </a:xfrm>
          <a:prstGeom prst="roundRect">
            <a:avLst>
              <a:gd name="adj" fmla="val 27430"/>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03" name="X=X+5"/>
          <p:cNvSpPr txBox="1"/>
          <p:nvPr/>
        </p:nvSpPr>
        <p:spPr>
          <a:xfrm>
            <a:off x="7549487" y="5895558"/>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X=X+5</a:t>
            </a:r>
          </a:p>
        </p:txBody>
      </p:sp>
      <p:sp>
        <p:nvSpPr>
          <p:cNvPr id="1804" name="Rounded Rectangle"/>
          <p:cNvSpPr/>
          <p:nvPr/>
        </p:nvSpPr>
        <p:spPr>
          <a:xfrm>
            <a:off x="7322515" y="4000906"/>
            <a:ext cx="1524001" cy="852437"/>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05" name="T1"/>
          <p:cNvSpPr txBox="1"/>
          <p:nvPr/>
        </p:nvSpPr>
        <p:spPr>
          <a:xfrm>
            <a:off x="7743329"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1806" name="Rounded Rectangle"/>
          <p:cNvSpPr/>
          <p:nvPr/>
        </p:nvSpPr>
        <p:spPr>
          <a:xfrm>
            <a:off x="7322515" y="6568206"/>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07" name="W(X)"/>
          <p:cNvSpPr txBox="1"/>
          <p:nvPr/>
        </p:nvSpPr>
        <p:spPr>
          <a:xfrm>
            <a:off x="7573950" y="6645596"/>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(X)</a:t>
            </a:r>
          </a:p>
        </p:txBody>
      </p:sp>
      <p:sp>
        <p:nvSpPr>
          <p:cNvPr id="1808" name="Rounded Rectangle"/>
          <p:cNvSpPr/>
          <p:nvPr/>
        </p:nvSpPr>
        <p:spPr>
          <a:xfrm>
            <a:off x="9210523" y="7471250"/>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09" name="R(X)"/>
          <p:cNvSpPr txBox="1"/>
          <p:nvPr/>
        </p:nvSpPr>
        <p:spPr>
          <a:xfrm>
            <a:off x="9516886" y="7548641"/>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(X)</a:t>
            </a:r>
          </a:p>
        </p:txBody>
      </p:sp>
      <p:sp>
        <p:nvSpPr>
          <p:cNvPr id="1810" name="Rounded Rectangle"/>
          <p:cNvSpPr/>
          <p:nvPr/>
        </p:nvSpPr>
        <p:spPr>
          <a:xfrm>
            <a:off x="9213254" y="8228452"/>
            <a:ext cx="1518539" cy="694495"/>
          </a:xfrm>
          <a:prstGeom prst="roundRect">
            <a:avLst>
              <a:gd name="adj" fmla="val 27430"/>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11" name="X=X*3"/>
          <p:cNvSpPr txBox="1"/>
          <p:nvPr/>
        </p:nvSpPr>
        <p:spPr>
          <a:xfrm>
            <a:off x="9437495" y="8308999"/>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X=X*3</a:t>
            </a:r>
          </a:p>
        </p:txBody>
      </p:sp>
      <p:sp>
        <p:nvSpPr>
          <p:cNvPr id="1812" name="Rounded Rectangle"/>
          <p:cNvSpPr/>
          <p:nvPr/>
        </p:nvSpPr>
        <p:spPr>
          <a:xfrm>
            <a:off x="9210523" y="4000906"/>
            <a:ext cx="1524001" cy="852437"/>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13" name="T2"/>
          <p:cNvSpPr txBox="1"/>
          <p:nvPr/>
        </p:nvSpPr>
        <p:spPr>
          <a:xfrm>
            <a:off x="9631337"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1814" name="Rounded Rectangle"/>
          <p:cNvSpPr/>
          <p:nvPr/>
        </p:nvSpPr>
        <p:spPr>
          <a:xfrm>
            <a:off x="9210523" y="8981647"/>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15" name="W(X)"/>
          <p:cNvSpPr txBox="1"/>
          <p:nvPr/>
        </p:nvSpPr>
        <p:spPr>
          <a:xfrm>
            <a:off x="9461958" y="9059038"/>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(X)</a:t>
            </a:r>
          </a:p>
        </p:txBody>
      </p:sp>
      <p:sp>
        <p:nvSpPr>
          <p:cNvPr id="1816" name="Rounded Rectangle"/>
          <p:cNvSpPr/>
          <p:nvPr/>
        </p:nvSpPr>
        <p:spPr>
          <a:xfrm>
            <a:off x="7322515" y="9881851"/>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17" name="R(Y)"/>
          <p:cNvSpPr txBox="1"/>
          <p:nvPr/>
        </p:nvSpPr>
        <p:spPr>
          <a:xfrm>
            <a:off x="7628878" y="9959241"/>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(Y)</a:t>
            </a:r>
          </a:p>
        </p:txBody>
      </p:sp>
      <p:sp>
        <p:nvSpPr>
          <p:cNvPr id="1818" name="Rounded Rectangle"/>
          <p:cNvSpPr/>
          <p:nvPr/>
        </p:nvSpPr>
        <p:spPr>
          <a:xfrm>
            <a:off x="7325246" y="10639052"/>
            <a:ext cx="1518539" cy="694495"/>
          </a:xfrm>
          <a:prstGeom prst="roundRect">
            <a:avLst>
              <a:gd name="adj" fmla="val 27430"/>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19" name="Y=Y+5"/>
          <p:cNvSpPr txBox="1"/>
          <p:nvPr/>
        </p:nvSpPr>
        <p:spPr>
          <a:xfrm>
            <a:off x="7549487" y="10719599"/>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Y=Y+5</a:t>
            </a:r>
          </a:p>
        </p:txBody>
      </p:sp>
      <p:sp>
        <p:nvSpPr>
          <p:cNvPr id="1820" name="Rounded Rectangle"/>
          <p:cNvSpPr/>
          <p:nvPr/>
        </p:nvSpPr>
        <p:spPr>
          <a:xfrm>
            <a:off x="7322515" y="11392248"/>
            <a:ext cx="1524001" cy="698501"/>
          </a:xfrm>
          <a:prstGeom prst="roundRect">
            <a:avLst>
              <a:gd name="adj" fmla="val 27273"/>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21" name="W(Y)"/>
          <p:cNvSpPr txBox="1"/>
          <p:nvPr/>
        </p:nvSpPr>
        <p:spPr>
          <a:xfrm>
            <a:off x="7573950" y="11469638"/>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(Y)</a:t>
            </a:r>
          </a:p>
        </p:txBody>
      </p:sp>
      <p:sp>
        <p:nvSpPr>
          <p:cNvPr id="1822" name="Rounded Rectangle"/>
          <p:cNvSpPr/>
          <p:nvPr/>
        </p:nvSpPr>
        <p:spPr>
          <a:xfrm>
            <a:off x="1783717"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23" name="X: 21"/>
          <p:cNvSpPr txBox="1"/>
          <p:nvPr/>
        </p:nvSpPr>
        <p:spPr>
          <a:xfrm>
            <a:off x="2138228" y="12921774"/>
            <a:ext cx="718821"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X: 21</a:t>
            </a:r>
          </a:p>
        </p:txBody>
      </p:sp>
      <p:sp>
        <p:nvSpPr>
          <p:cNvPr id="1824" name="Rounded Rectangle"/>
          <p:cNvSpPr/>
          <p:nvPr/>
        </p:nvSpPr>
        <p:spPr>
          <a:xfrm>
            <a:off x="3449744"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25" name="Y: 10"/>
          <p:cNvSpPr txBox="1"/>
          <p:nvPr/>
        </p:nvSpPr>
        <p:spPr>
          <a:xfrm>
            <a:off x="3804255" y="12921775"/>
            <a:ext cx="684785"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Y: 10</a:t>
            </a:r>
          </a:p>
        </p:txBody>
      </p:sp>
      <p:sp>
        <p:nvSpPr>
          <p:cNvPr id="1826" name="Rounded Rectangle"/>
          <p:cNvSpPr/>
          <p:nvPr/>
        </p:nvSpPr>
        <p:spPr>
          <a:xfrm>
            <a:off x="7481584"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27" name="X: 21"/>
          <p:cNvSpPr txBox="1"/>
          <p:nvPr/>
        </p:nvSpPr>
        <p:spPr>
          <a:xfrm>
            <a:off x="7836095" y="12921775"/>
            <a:ext cx="718821"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X: 21</a:t>
            </a:r>
          </a:p>
        </p:txBody>
      </p:sp>
      <p:sp>
        <p:nvSpPr>
          <p:cNvPr id="1828" name="Rounded Rectangle"/>
          <p:cNvSpPr/>
          <p:nvPr/>
        </p:nvSpPr>
        <p:spPr>
          <a:xfrm>
            <a:off x="9147611"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29" name="Y: 10"/>
          <p:cNvSpPr txBox="1"/>
          <p:nvPr/>
        </p:nvSpPr>
        <p:spPr>
          <a:xfrm>
            <a:off x="9502122" y="12921775"/>
            <a:ext cx="684785"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Y: 10</a:t>
            </a:r>
          </a:p>
        </p:txBody>
      </p:sp>
      <p:sp>
        <p:nvSpPr>
          <p:cNvPr id="1830" name="Rounded Rectangle"/>
          <p:cNvSpPr/>
          <p:nvPr/>
        </p:nvSpPr>
        <p:spPr>
          <a:xfrm>
            <a:off x="13271817" y="3656764"/>
            <a:ext cx="4194574" cy="8763696"/>
          </a:xfrm>
          <a:prstGeom prst="roundRect">
            <a:avLst>
              <a:gd name="adj" fmla="val 4542"/>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31" name="Rounded Rectangle"/>
          <p:cNvSpPr/>
          <p:nvPr/>
        </p:nvSpPr>
        <p:spPr>
          <a:xfrm>
            <a:off x="13663100" y="5057809"/>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32" name="S1"/>
          <p:cNvSpPr txBox="1"/>
          <p:nvPr/>
        </p:nvSpPr>
        <p:spPr>
          <a:xfrm>
            <a:off x="15019252" y="2895739"/>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S1</a:t>
            </a:r>
          </a:p>
        </p:txBody>
      </p:sp>
      <p:sp>
        <p:nvSpPr>
          <p:cNvPr id="1833" name="R(X)"/>
          <p:cNvSpPr txBox="1"/>
          <p:nvPr/>
        </p:nvSpPr>
        <p:spPr>
          <a:xfrm>
            <a:off x="13969464" y="5135199"/>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(X)</a:t>
            </a:r>
          </a:p>
        </p:txBody>
      </p:sp>
      <p:sp>
        <p:nvSpPr>
          <p:cNvPr id="1834" name="Rounded Rectangle"/>
          <p:cNvSpPr/>
          <p:nvPr/>
        </p:nvSpPr>
        <p:spPr>
          <a:xfrm>
            <a:off x="13665832" y="5815010"/>
            <a:ext cx="1518538" cy="694496"/>
          </a:xfrm>
          <a:prstGeom prst="roundRect">
            <a:avLst>
              <a:gd name="adj" fmla="val 27430"/>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35" name="X=X+1"/>
          <p:cNvSpPr txBox="1"/>
          <p:nvPr/>
        </p:nvSpPr>
        <p:spPr>
          <a:xfrm>
            <a:off x="13890073" y="5895558"/>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X=X+1</a:t>
            </a:r>
          </a:p>
        </p:txBody>
      </p:sp>
      <p:sp>
        <p:nvSpPr>
          <p:cNvPr id="1836" name="Rounded Rectangle"/>
          <p:cNvSpPr/>
          <p:nvPr/>
        </p:nvSpPr>
        <p:spPr>
          <a:xfrm>
            <a:off x="13663100" y="4000906"/>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37" name="T1"/>
          <p:cNvSpPr txBox="1"/>
          <p:nvPr/>
        </p:nvSpPr>
        <p:spPr>
          <a:xfrm>
            <a:off x="14083915"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880E4F"/>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1838" name="Rounded Rectangle"/>
          <p:cNvSpPr/>
          <p:nvPr/>
        </p:nvSpPr>
        <p:spPr>
          <a:xfrm>
            <a:off x="13663100" y="6568206"/>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39" name="W(X)"/>
          <p:cNvSpPr txBox="1"/>
          <p:nvPr/>
        </p:nvSpPr>
        <p:spPr>
          <a:xfrm>
            <a:off x="13914536" y="6645596"/>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(X)</a:t>
            </a:r>
          </a:p>
        </p:txBody>
      </p:sp>
      <p:sp>
        <p:nvSpPr>
          <p:cNvPr id="1840" name="Rounded Rectangle"/>
          <p:cNvSpPr/>
          <p:nvPr/>
        </p:nvSpPr>
        <p:spPr>
          <a:xfrm>
            <a:off x="13663100" y="7325407"/>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41" name="R(Y)"/>
          <p:cNvSpPr txBox="1"/>
          <p:nvPr/>
        </p:nvSpPr>
        <p:spPr>
          <a:xfrm>
            <a:off x="13969464" y="7402798"/>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(Y)</a:t>
            </a:r>
          </a:p>
        </p:txBody>
      </p:sp>
      <p:sp>
        <p:nvSpPr>
          <p:cNvPr id="1842" name="Rounded Rectangle"/>
          <p:cNvSpPr/>
          <p:nvPr/>
        </p:nvSpPr>
        <p:spPr>
          <a:xfrm>
            <a:off x="13665832" y="8082608"/>
            <a:ext cx="1518538" cy="694496"/>
          </a:xfrm>
          <a:prstGeom prst="roundRect">
            <a:avLst>
              <a:gd name="adj" fmla="val 27430"/>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43" name="Y=Y*2"/>
          <p:cNvSpPr txBox="1"/>
          <p:nvPr/>
        </p:nvSpPr>
        <p:spPr>
          <a:xfrm>
            <a:off x="13890073" y="8163156"/>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Y=Y*2</a:t>
            </a:r>
          </a:p>
        </p:txBody>
      </p:sp>
      <p:sp>
        <p:nvSpPr>
          <p:cNvPr id="1844" name="Rounded Rectangle"/>
          <p:cNvSpPr/>
          <p:nvPr/>
        </p:nvSpPr>
        <p:spPr>
          <a:xfrm>
            <a:off x="13663100" y="8835804"/>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45" name="W(Y)"/>
          <p:cNvSpPr txBox="1"/>
          <p:nvPr/>
        </p:nvSpPr>
        <p:spPr>
          <a:xfrm>
            <a:off x="13914536" y="8913195"/>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(Y)</a:t>
            </a:r>
          </a:p>
        </p:txBody>
      </p:sp>
      <p:sp>
        <p:nvSpPr>
          <p:cNvPr id="1846" name="Rounded Rectangle"/>
          <p:cNvSpPr/>
          <p:nvPr/>
        </p:nvSpPr>
        <p:spPr>
          <a:xfrm>
            <a:off x="15551108" y="9881851"/>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47" name="R(X)"/>
          <p:cNvSpPr txBox="1"/>
          <p:nvPr/>
        </p:nvSpPr>
        <p:spPr>
          <a:xfrm>
            <a:off x="15857471" y="9959241"/>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(X)</a:t>
            </a:r>
          </a:p>
        </p:txBody>
      </p:sp>
      <p:sp>
        <p:nvSpPr>
          <p:cNvPr id="1848" name="Rounded Rectangle"/>
          <p:cNvSpPr/>
          <p:nvPr/>
        </p:nvSpPr>
        <p:spPr>
          <a:xfrm>
            <a:off x="15553839" y="10639052"/>
            <a:ext cx="1518539" cy="694495"/>
          </a:xfrm>
          <a:prstGeom prst="roundRect">
            <a:avLst>
              <a:gd name="adj" fmla="val 27430"/>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49" name="X=X*3"/>
          <p:cNvSpPr txBox="1"/>
          <p:nvPr/>
        </p:nvSpPr>
        <p:spPr>
          <a:xfrm>
            <a:off x="15778080" y="10719599"/>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X=X*3</a:t>
            </a:r>
          </a:p>
        </p:txBody>
      </p:sp>
      <p:sp>
        <p:nvSpPr>
          <p:cNvPr id="1850" name="Rounded Rectangle"/>
          <p:cNvSpPr/>
          <p:nvPr/>
        </p:nvSpPr>
        <p:spPr>
          <a:xfrm>
            <a:off x="15551108" y="4000906"/>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51" name="T2"/>
          <p:cNvSpPr txBox="1"/>
          <p:nvPr/>
        </p:nvSpPr>
        <p:spPr>
          <a:xfrm>
            <a:off x="15971922"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880E4F"/>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1852" name="Rounded Rectangle"/>
          <p:cNvSpPr/>
          <p:nvPr/>
        </p:nvSpPr>
        <p:spPr>
          <a:xfrm>
            <a:off x="15551108" y="11392248"/>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53" name="W(X)"/>
          <p:cNvSpPr txBox="1"/>
          <p:nvPr/>
        </p:nvSpPr>
        <p:spPr>
          <a:xfrm>
            <a:off x="15802543" y="11469638"/>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(X)</a:t>
            </a:r>
          </a:p>
        </p:txBody>
      </p:sp>
      <p:sp>
        <p:nvSpPr>
          <p:cNvPr id="1854" name="Rounded Rectangle"/>
          <p:cNvSpPr/>
          <p:nvPr/>
        </p:nvSpPr>
        <p:spPr>
          <a:xfrm>
            <a:off x="18969685" y="3656764"/>
            <a:ext cx="4194574" cy="8763696"/>
          </a:xfrm>
          <a:prstGeom prst="roundRect">
            <a:avLst>
              <a:gd name="adj" fmla="val 4542"/>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55" name="Rounded Rectangle"/>
          <p:cNvSpPr/>
          <p:nvPr/>
        </p:nvSpPr>
        <p:spPr>
          <a:xfrm>
            <a:off x="19360968" y="5057809"/>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56" name="S2"/>
          <p:cNvSpPr txBox="1"/>
          <p:nvPr/>
        </p:nvSpPr>
        <p:spPr>
          <a:xfrm>
            <a:off x="20717119" y="2895739"/>
            <a:ext cx="69970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S2</a:t>
            </a:r>
          </a:p>
        </p:txBody>
      </p:sp>
      <p:sp>
        <p:nvSpPr>
          <p:cNvPr id="1857" name="R(X)"/>
          <p:cNvSpPr txBox="1"/>
          <p:nvPr/>
        </p:nvSpPr>
        <p:spPr>
          <a:xfrm>
            <a:off x="19667331" y="5135199"/>
            <a:ext cx="911275"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(X)</a:t>
            </a:r>
          </a:p>
        </p:txBody>
      </p:sp>
      <p:sp>
        <p:nvSpPr>
          <p:cNvPr id="1858" name="Rounded Rectangle"/>
          <p:cNvSpPr/>
          <p:nvPr/>
        </p:nvSpPr>
        <p:spPr>
          <a:xfrm>
            <a:off x="19363700" y="5815010"/>
            <a:ext cx="1518538" cy="694496"/>
          </a:xfrm>
          <a:prstGeom prst="roundRect">
            <a:avLst>
              <a:gd name="adj" fmla="val 27430"/>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59" name="X=X+1"/>
          <p:cNvSpPr txBox="1"/>
          <p:nvPr/>
        </p:nvSpPr>
        <p:spPr>
          <a:xfrm>
            <a:off x="19587940" y="5895558"/>
            <a:ext cx="107005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X=X+1</a:t>
            </a:r>
          </a:p>
        </p:txBody>
      </p:sp>
      <p:sp>
        <p:nvSpPr>
          <p:cNvPr id="1860" name="Rounded Rectangle"/>
          <p:cNvSpPr/>
          <p:nvPr/>
        </p:nvSpPr>
        <p:spPr>
          <a:xfrm>
            <a:off x="19360968" y="4000906"/>
            <a:ext cx="1524001" cy="852437"/>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61" name="T1"/>
          <p:cNvSpPr txBox="1"/>
          <p:nvPr/>
        </p:nvSpPr>
        <p:spPr>
          <a:xfrm>
            <a:off x="19781783"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880E4F"/>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1862" name="Rounded Rectangle"/>
          <p:cNvSpPr/>
          <p:nvPr/>
        </p:nvSpPr>
        <p:spPr>
          <a:xfrm>
            <a:off x="19360968" y="6568206"/>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63" name="W(X)"/>
          <p:cNvSpPr txBox="1"/>
          <p:nvPr/>
        </p:nvSpPr>
        <p:spPr>
          <a:xfrm>
            <a:off x="19612404" y="6645596"/>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(X)</a:t>
            </a:r>
          </a:p>
        </p:txBody>
      </p:sp>
      <p:sp>
        <p:nvSpPr>
          <p:cNvPr id="1864" name="Rounded Rectangle"/>
          <p:cNvSpPr/>
          <p:nvPr/>
        </p:nvSpPr>
        <p:spPr>
          <a:xfrm>
            <a:off x="21248975" y="7471250"/>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65" name="R(Y)"/>
          <p:cNvSpPr txBox="1"/>
          <p:nvPr/>
        </p:nvSpPr>
        <p:spPr>
          <a:xfrm>
            <a:off x="21555339" y="7548641"/>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(Y)</a:t>
            </a:r>
          </a:p>
        </p:txBody>
      </p:sp>
      <p:sp>
        <p:nvSpPr>
          <p:cNvPr id="1866" name="Rounded Rectangle"/>
          <p:cNvSpPr/>
          <p:nvPr/>
        </p:nvSpPr>
        <p:spPr>
          <a:xfrm>
            <a:off x="21251707" y="8228452"/>
            <a:ext cx="1518538" cy="694495"/>
          </a:xfrm>
          <a:prstGeom prst="roundRect">
            <a:avLst>
              <a:gd name="adj" fmla="val 27430"/>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67" name="X=Y*2"/>
          <p:cNvSpPr txBox="1"/>
          <p:nvPr/>
        </p:nvSpPr>
        <p:spPr>
          <a:xfrm>
            <a:off x="21475948" y="8308999"/>
            <a:ext cx="107005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X=Y*2</a:t>
            </a:r>
          </a:p>
        </p:txBody>
      </p:sp>
      <p:sp>
        <p:nvSpPr>
          <p:cNvPr id="1868" name="Rounded Rectangle"/>
          <p:cNvSpPr/>
          <p:nvPr/>
        </p:nvSpPr>
        <p:spPr>
          <a:xfrm>
            <a:off x="21248975" y="4000906"/>
            <a:ext cx="1524001" cy="852437"/>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69" name="T2"/>
          <p:cNvSpPr txBox="1"/>
          <p:nvPr/>
        </p:nvSpPr>
        <p:spPr>
          <a:xfrm>
            <a:off x="21669790" y="4071525"/>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880E4F"/>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1870" name="Rounded Rectangle"/>
          <p:cNvSpPr/>
          <p:nvPr/>
        </p:nvSpPr>
        <p:spPr>
          <a:xfrm>
            <a:off x="21248975" y="8981647"/>
            <a:ext cx="1524001" cy="698501"/>
          </a:xfrm>
          <a:prstGeom prst="roundRect">
            <a:avLst>
              <a:gd name="adj" fmla="val 27273"/>
            </a:avLst>
          </a:prstGeom>
          <a:solidFill>
            <a:srgbClr val="880E4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71" name="W(Y)"/>
          <p:cNvSpPr txBox="1"/>
          <p:nvPr/>
        </p:nvSpPr>
        <p:spPr>
          <a:xfrm>
            <a:off x="21500411" y="9059038"/>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(Y)</a:t>
            </a:r>
          </a:p>
        </p:txBody>
      </p:sp>
      <p:sp>
        <p:nvSpPr>
          <p:cNvPr id="1872" name="Rounded Rectangle"/>
          <p:cNvSpPr/>
          <p:nvPr/>
        </p:nvSpPr>
        <p:spPr>
          <a:xfrm>
            <a:off x="13822170"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73" name="Rounded Rectangle"/>
          <p:cNvSpPr/>
          <p:nvPr/>
        </p:nvSpPr>
        <p:spPr>
          <a:xfrm>
            <a:off x="15488197"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74" name="Rounded Rectangle"/>
          <p:cNvSpPr/>
          <p:nvPr/>
        </p:nvSpPr>
        <p:spPr>
          <a:xfrm>
            <a:off x="19520037"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75" name="Rounded Rectangle"/>
          <p:cNvSpPr/>
          <p:nvPr/>
        </p:nvSpPr>
        <p:spPr>
          <a:xfrm>
            <a:off x="21186064" y="12742008"/>
            <a:ext cx="1427843" cy="759583"/>
          </a:xfrm>
          <a:prstGeom prst="roundRect">
            <a:avLst>
              <a:gd name="adj" fmla="val 2508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1876" name="equivalence (2).png" descr="equivalence (2).png"/>
          <p:cNvPicPr>
            <a:picLocks noChangeAspect="1"/>
          </p:cNvPicPr>
          <p:nvPr/>
        </p:nvPicPr>
        <p:blipFill>
          <a:blip r:embed="rId4">
            <a:extLst/>
          </a:blip>
          <a:stretch>
            <a:fillRect/>
          </a:stretch>
        </p:blipFill>
        <p:spPr>
          <a:xfrm>
            <a:off x="17683010" y="7503584"/>
            <a:ext cx="1070057" cy="1070057"/>
          </a:xfrm>
          <a:prstGeom prst="rect">
            <a:avLst/>
          </a:prstGeom>
          <a:ln w="12700">
            <a:miter lim="400000"/>
          </a:ln>
        </p:spPr>
      </p:pic>
      <p:sp>
        <p:nvSpPr>
          <p:cNvPr id="1877" name="Rounded Rectangle"/>
          <p:cNvSpPr/>
          <p:nvPr/>
        </p:nvSpPr>
        <p:spPr>
          <a:xfrm>
            <a:off x="5465664" y="2199337"/>
            <a:ext cx="1427843" cy="1070057"/>
          </a:xfrm>
          <a:prstGeom prst="roundRect">
            <a:avLst>
              <a:gd name="adj" fmla="val 17803"/>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78" name="X: 2…"/>
          <p:cNvSpPr txBox="1"/>
          <p:nvPr/>
        </p:nvSpPr>
        <p:spPr>
          <a:xfrm>
            <a:off x="5820175" y="2397180"/>
            <a:ext cx="718821" cy="674371"/>
          </a:xfrm>
          <a:prstGeom prst="rect">
            <a:avLst/>
          </a:prstGeom>
          <a:ln w="12700">
            <a:miter lim="400000"/>
          </a:ln>
          <a:extLst>
            <a:ext uri="{C572A759-6A51-4108-AA02-DFA0A04FC94B}">
              <ma14:wrappingTextBoxFlag xmlns:ma14="http://schemas.microsoft.com/office/mac/drawingml/2011/main" val="1"/>
            </a:ext>
          </a:extLst>
        </p:spPr>
        <p:txBody>
          <a:bodyPr lIns="28575" tIns="28575" rIns="28575" bIns="28575" anchor="ctr">
            <a:spAutoFit/>
          </a:bodyPr>
          <a:lstStyle/>
          <a:p>
            <a:pPr algn="ctr">
              <a:lnSpc>
                <a:spcPct val="80000"/>
              </a:lnSpc>
              <a:spcBef>
                <a:spcPts val="0"/>
              </a:spcBef>
              <a:defRPr i="1" sz="2000">
                <a:latin typeface="Avenir Next Regular"/>
                <a:ea typeface="Avenir Next Regular"/>
                <a:cs typeface="Avenir Next Regular"/>
                <a:sym typeface="Avenir Next Regular"/>
              </a:defRPr>
            </a:pPr>
            <a:r>
              <a:t>X: 2</a:t>
            </a:r>
          </a:p>
          <a:p>
            <a:pPr algn="ctr">
              <a:lnSpc>
                <a:spcPct val="80000"/>
              </a:lnSpc>
              <a:spcBef>
                <a:spcPts val="0"/>
              </a:spcBef>
              <a:defRPr i="1" sz="2000">
                <a:latin typeface="Avenir Next Regular"/>
                <a:ea typeface="Avenir Next Regular"/>
                <a:cs typeface="Avenir Next Regular"/>
                <a:sym typeface="Avenir Next Regular"/>
              </a:defRPr>
            </a:pPr>
            <a:r>
              <a:t>Y: 5</a:t>
            </a:r>
          </a:p>
        </p:txBody>
      </p:sp>
      <p:sp>
        <p:nvSpPr>
          <p:cNvPr id="1879" name="Rounded Rectangle"/>
          <p:cNvSpPr/>
          <p:nvPr/>
        </p:nvSpPr>
        <p:spPr>
          <a:xfrm>
            <a:off x="17504117" y="2199337"/>
            <a:ext cx="1427843" cy="1070057"/>
          </a:xfrm>
          <a:prstGeom prst="roundRect">
            <a:avLst>
              <a:gd name="adj" fmla="val 17803"/>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80" name="X: 3…"/>
          <p:cNvSpPr txBox="1"/>
          <p:nvPr/>
        </p:nvSpPr>
        <p:spPr>
          <a:xfrm>
            <a:off x="17858627" y="2397180"/>
            <a:ext cx="718821" cy="674371"/>
          </a:xfrm>
          <a:prstGeom prst="rect">
            <a:avLst/>
          </a:prstGeom>
          <a:ln w="12700">
            <a:miter lim="400000"/>
          </a:ln>
          <a:extLst>
            <a:ext uri="{C572A759-6A51-4108-AA02-DFA0A04FC94B}">
              <ma14:wrappingTextBoxFlag xmlns:ma14="http://schemas.microsoft.com/office/mac/drawingml/2011/main" val="1"/>
            </a:ext>
          </a:extLst>
        </p:spPr>
        <p:txBody>
          <a:bodyPr lIns="28575" tIns="28575" rIns="28575" bIns="28575" anchor="ctr">
            <a:spAutoFit/>
          </a:bodyPr>
          <a:lstStyle/>
          <a:p>
            <a:pPr algn="ctr">
              <a:lnSpc>
                <a:spcPct val="80000"/>
              </a:lnSpc>
              <a:spcBef>
                <a:spcPts val="0"/>
              </a:spcBef>
              <a:defRPr i="1" sz="2000">
                <a:latin typeface="Avenir Next Regular"/>
                <a:ea typeface="Avenir Next Regular"/>
                <a:cs typeface="Avenir Next Regular"/>
                <a:sym typeface="Avenir Next Regular"/>
              </a:defRPr>
            </a:pPr>
            <a:r>
              <a:t>X: 3</a:t>
            </a:r>
          </a:p>
          <a:p>
            <a:pPr algn="ctr">
              <a:lnSpc>
                <a:spcPct val="80000"/>
              </a:lnSpc>
              <a:spcBef>
                <a:spcPts val="0"/>
              </a:spcBef>
              <a:defRPr i="1" sz="2000">
                <a:latin typeface="Avenir Next Regular"/>
                <a:ea typeface="Avenir Next Regular"/>
                <a:cs typeface="Avenir Next Regular"/>
                <a:sym typeface="Avenir Next Regular"/>
              </a:defRPr>
            </a:pPr>
            <a:r>
              <a:t>Y: 6</a:t>
            </a:r>
          </a:p>
        </p:txBody>
      </p:sp>
      <p:sp>
        <p:nvSpPr>
          <p:cNvPr id="1881" name="Rounded Rectangle"/>
          <p:cNvSpPr/>
          <p:nvPr/>
        </p:nvSpPr>
        <p:spPr>
          <a:xfrm>
            <a:off x="13822170" y="12742008"/>
            <a:ext cx="1427843" cy="759583"/>
          </a:xfrm>
          <a:prstGeom prst="roundRect">
            <a:avLst>
              <a:gd name="adj" fmla="val 25080"/>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82" name="X: 12"/>
          <p:cNvSpPr txBox="1"/>
          <p:nvPr/>
        </p:nvSpPr>
        <p:spPr>
          <a:xfrm>
            <a:off x="14176680" y="12921774"/>
            <a:ext cx="718821"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X: 12</a:t>
            </a:r>
          </a:p>
        </p:txBody>
      </p:sp>
      <p:sp>
        <p:nvSpPr>
          <p:cNvPr id="1883" name="Y: 12"/>
          <p:cNvSpPr txBox="1"/>
          <p:nvPr/>
        </p:nvSpPr>
        <p:spPr>
          <a:xfrm>
            <a:off x="15842708" y="12921774"/>
            <a:ext cx="684785"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Y: 12</a:t>
            </a:r>
          </a:p>
        </p:txBody>
      </p:sp>
      <p:sp>
        <p:nvSpPr>
          <p:cNvPr id="1884" name="Rounded Rectangle"/>
          <p:cNvSpPr/>
          <p:nvPr/>
        </p:nvSpPr>
        <p:spPr>
          <a:xfrm>
            <a:off x="19520037" y="12742008"/>
            <a:ext cx="1427843" cy="759583"/>
          </a:xfrm>
          <a:prstGeom prst="roundRect">
            <a:avLst>
              <a:gd name="adj" fmla="val 25080"/>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885" name="X: 4"/>
          <p:cNvSpPr txBox="1"/>
          <p:nvPr/>
        </p:nvSpPr>
        <p:spPr>
          <a:xfrm>
            <a:off x="19956336" y="12921774"/>
            <a:ext cx="555245"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X: 4</a:t>
            </a:r>
          </a:p>
        </p:txBody>
      </p:sp>
      <p:sp>
        <p:nvSpPr>
          <p:cNvPr id="1886" name="Y: 12"/>
          <p:cNvSpPr txBox="1"/>
          <p:nvPr/>
        </p:nvSpPr>
        <p:spPr>
          <a:xfrm>
            <a:off x="21540575" y="12921774"/>
            <a:ext cx="684785" cy="4000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000">
                <a:latin typeface="Avenir Next Regular"/>
                <a:ea typeface="Avenir Next Regular"/>
                <a:cs typeface="Avenir Next Regular"/>
                <a:sym typeface="Avenir Next Regular"/>
              </a:defRPr>
            </a:lvl1pPr>
          </a:lstStyle>
          <a:p>
            <a:pPr/>
            <a:r>
              <a:t>Y: 12</a:t>
            </a:r>
          </a:p>
        </p:txBody>
      </p:sp>
      <p:pic>
        <p:nvPicPr>
          <p:cNvPr id="1895" name="Connection Line" descr="Connection Line"/>
          <p:cNvPicPr>
            <a:picLocks noChangeAspect="0"/>
          </p:cNvPicPr>
          <p:nvPr/>
        </p:nvPicPr>
        <p:blipFill>
          <a:blip r:embed="rId5">
            <a:extLst/>
          </a:blip>
          <a:stretch>
            <a:fillRect/>
          </a:stretch>
        </p:blipFill>
        <p:spPr>
          <a:xfrm>
            <a:off x="6936919" y="2032005"/>
            <a:ext cx="712103" cy="254039"/>
          </a:xfrm>
          <a:prstGeom prst="rect">
            <a:avLst/>
          </a:prstGeom>
        </p:spPr>
      </p:pic>
      <p:sp>
        <p:nvSpPr>
          <p:cNvPr id="1888" name="Initial values"/>
          <p:cNvSpPr txBox="1"/>
          <p:nvPr/>
        </p:nvSpPr>
        <p:spPr>
          <a:xfrm>
            <a:off x="7715601" y="1961671"/>
            <a:ext cx="182594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i="1" sz="2500">
                <a:latin typeface="Avenir Next Regular"/>
                <a:ea typeface="Avenir Next Regular"/>
                <a:cs typeface="Avenir Next Regular"/>
                <a:sym typeface="Avenir Next Regular"/>
              </a:defRPr>
            </a:lvl1pPr>
          </a:lstStyle>
          <a:p>
            <a:pPr/>
            <a:r>
              <a:t>Initial values</a:t>
            </a:r>
          </a:p>
        </p:txBody>
      </p:sp>
      <p:pic>
        <p:nvPicPr>
          <p:cNvPr id="1889" name="diagram.png" descr="diagram.png"/>
          <p:cNvPicPr>
            <a:picLocks noChangeAspect="1"/>
          </p:cNvPicPr>
          <p:nvPr/>
        </p:nvPicPr>
        <p:blipFill>
          <a:blip r:embed="rId6">
            <a:extLst/>
          </a:blip>
          <a:stretch>
            <a:fillRect/>
          </a:stretch>
        </p:blipFill>
        <p:spPr>
          <a:xfrm>
            <a:off x="3663707" y="3084471"/>
            <a:ext cx="333739" cy="333739"/>
          </a:xfrm>
          <a:prstGeom prst="rect">
            <a:avLst/>
          </a:prstGeom>
          <a:ln w="12700">
            <a:miter lim="400000"/>
          </a:ln>
        </p:spPr>
      </p:pic>
      <p:pic>
        <p:nvPicPr>
          <p:cNvPr id="1890" name="spread.png" descr="spread.png"/>
          <p:cNvPicPr>
            <a:picLocks noChangeAspect="1"/>
          </p:cNvPicPr>
          <p:nvPr/>
        </p:nvPicPr>
        <p:blipFill>
          <a:blip r:embed="rId7">
            <a:extLst/>
          </a:blip>
          <a:stretch>
            <a:fillRect/>
          </a:stretch>
        </p:blipFill>
        <p:spPr>
          <a:xfrm>
            <a:off x="9324051" y="3006865"/>
            <a:ext cx="488951" cy="488951"/>
          </a:xfrm>
          <a:prstGeom prst="rect">
            <a:avLst/>
          </a:prstGeom>
          <a:ln w="12700">
            <a:miter lim="400000"/>
          </a:ln>
        </p:spPr>
      </p:pic>
      <p:pic>
        <p:nvPicPr>
          <p:cNvPr id="1897" name="Connection Line" descr="Connection Line"/>
          <p:cNvPicPr>
            <a:picLocks noChangeAspect="0"/>
          </p:cNvPicPr>
          <p:nvPr/>
        </p:nvPicPr>
        <p:blipFill>
          <a:blip r:embed="rId8">
            <a:extLst/>
          </a:blip>
          <a:stretch>
            <a:fillRect/>
          </a:stretch>
        </p:blipFill>
        <p:spPr>
          <a:xfrm>
            <a:off x="16859374" y="2333425"/>
            <a:ext cx="597834" cy="359139"/>
          </a:xfrm>
          <a:prstGeom prst="rect">
            <a:avLst/>
          </a:prstGeom>
        </p:spPr>
      </p:pic>
      <p:sp>
        <p:nvSpPr>
          <p:cNvPr id="1892" name="Initial values"/>
          <p:cNvSpPr txBox="1"/>
          <p:nvPr/>
        </p:nvSpPr>
        <p:spPr>
          <a:xfrm>
            <a:off x="15019252" y="2206146"/>
            <a:ext cx="182594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i="1" sz="2500">
                <a:latin typeface="Avenir Next Regular"/>
                <a:ea typeface="Avenir Next Regular"/>
                <a:cs typeface="Avenir Next Regular"/>
                <a:sym typeface="Avenir Next Regular"/>
              </a:defRPr>
            </a:lvl1pPr>
          </a:lstStyle>
          <a:p>
            <a:pPr/>
            <a:r>
              <a:t>Initial values</a:t>
            </a:r>
          </a:p>
        </p:txBody>
      </p:sp>
      <p:pic>
        <p:nvPicPr>
          <p:cNvPr id="1893" name="diagram.png" descr="diagram.png"/>
          <p:cNvPicPr>
            <a:picLocks noChangeAspect="1"/>
          </p:cNvPicPr>
          <p:nvPr/>
        </p:nvPicPr>
        <p:blipFill>
          <a:blip r:embed="rId6">
            <a:extLst/>
          </a:blip>
          <a:stretch>
            <a:fillRect/>
          </a:stretch>
        </p:blipFill>
        <p:spPr>
          <a:xfrm>
            <a:off x="15714553" y="3084471"/>
            <a:ext cx="333739" cy="333739"/>
          </a:xfrm>
          <a:prstGeom prst="rect">
            <a:avLst/>
          </a:prstGeom>
          <a:ln w="12700">
            <a:miter lim="400000"/>
          </a:ln>
        </p:spPr>
      </p:pic>
      <p:pic>
        <p:nvPicPr>
          <p:cNvPr id="1894" name="spread.png" descr="spread.png"/>
          <p:cNvPicPr>
            <a:picLocks noChangeAspect="1"/>
          </p:cNvPicPr>
          <p:nvPr/>
        </p:nvPicPr>
        <p:blipFill>
          <a:blip r:embed="rId7">
            <a:extLst/>
          </a:blip>
          <a:stretch>
            <a:fillRect/>
          </a:stretch>
        </p:blipFill>
        <p:spPr>
          <a:xfrm>
            <a:off x="21362503" y="3006865"/>
            <a:ext cx="488951" cy="4889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772"/>
                                        </p:tgtEl>
                                        <p:attrNameLst>
                                          <p:attrName>style.visibility</p:attrName>
                                        </p:attrNameLst>
                                      </p:cBhvr>
                                      <p:to>
                                        <p:strVal val="visible"/>
                                      </p:to>
                                    </p:set>
                                    <p:anim calcmode="lin" valueType="num">
                                      <p:cBhvr>
                                        <p:cTn id="7" dur="1000" fill="hold"/>
                                        <p:tgtEl>
                                          <p:spTgt spid="1772"/>
                                        </p:tgtEl>
                                        <p:attrNameLst>
                                          <p:attrName>ppt_w</p:attrName>
                                        </p:attrNameLst>
                                      </p:cBhvr>
                                      <p:tavLst>
                                        <p:tav tm="0">
                                          <p:val>
                                            <p:fltVal val="0"/>
                                          </p:val>
                                        </p:tav>
                                        <p:tav tm="100000">
                                          <p:val>
                                            <p:strVal val="#ppt_w"/>
                                          </p:val>
                                        </p:tav>
                                      </p:tavLst>
                                    </p:anim>
                                    <p:anim calcmode="lin" valueType="num">
                                      <p:cBhvr>
                                        <p:cTn id="8" dur="1000" fill="hold"/>
                                        <p:tgtEl>
                                          <p:spTgt spid="177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773"/>
                                        </p:tgtEl>
                                        <p:attrNameLst>
                                          <p:attrName>style.visibility</p:attrName>
                                        </p:attrNameLst>
                                      </p:cBhvr>
                                      <p:to>
                                        <p:strVal val="visible"/>
                                      </p:to>
                                    </p:set>
                                    <p:anim calcmode="lin" valueType="num">
                                      <p:cBhvr>
                                        <p:cTn id="13" dur="1000" fill="hold"/>
                                        <p:tgtEl>
                                          <p:spTgt spid="1773"/>
                                        </p:tgtEl>
                                        <p:attrNameLst>
                                          <p:attrName>ppt_w</p:attrName>
                                        </p:attrNameLst>
                                      </p:cBhvr>
                                      <p:tavLst>
                                        <p:tav tm="0">
                                          <p:val>
                                            <p:fltVal val="0"/>
                                          </p:val>
                                        </p:tav>
                                        <p:tav tm="100000">
                                          <p:val>
                                            <p:strVal val="#ppt_w"/>
                                          </p:val>
                                        </p:tav>
                                      </p:tavLst>
                                    </p:anim>
                                    <p:anim calcmode="lin" valueType="num">
                                      <p:cBhvr>
                                        <p:cTn id="14" dur="1000" fill="hold"/>
                                        <p:tgtEl>
                                          <p:spTgt spid="1773"/>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Class="entr" nodeType="afterEffect" presetSubtype="32" presetID="23" grpId="3" fill="hold">
                                  <p:stCondLst>
                                    <p:cond delay="0"/>
                                  </p:stCondLst>
                                  <p:iterate type="el" backwards="0">
                                    <p:tmAbs val="0"/>
                                  </p:iterate>
                                  <p:childTnLst>
                                    <p:set>
                                      <p:cBhvr>
                                        <p:cTn id="17" fill="hold"/>
                                        <p:tgtEl>
                                          <p:spTgt spid="1776"/>
                                        </p:tgtEl>
                                        <p:attrNameLst>
                                          <p:attrName>style.visibility</p:attrName>
                                        </p:attrNameLst>
                                      </p:cBhvr>
                                      <p:to>
                                        <p:strVal val="visible"/>
                                      </p:to>
                                    </p:set>
                                    <p:anim calcmode="lin" valueType="num">
                                      <p:cBhvr>
                                        <p:cTn id="18" dur="800" fill="hold"/>
                                        <p:tgtEl>
                                          <p:spTgt spid="1776"/>
                                        </p:tgtEl>
                                        <p:attrNameLst>
                                          <p:attrName>ppt_w</p:attrName>
                                        </p:attrNameLst>
                                      </p:cBhvr>
                                      <p:tavLst>
                                        <p:tav tm="0">
                                          <p:val>
                                            <p:strVal val="4*#ppt_w"/>
                                          </p:val>
                                        </p:tav>
                                        <p:tav tm="100000">
                                          <p:val>
                                            <p:strVal val="#ppt_w"/>
                                          </p:val>
                                        </p:tav>
                                      </p:tavLst>
                                    </p:anim>
                                    <p:anim calcmode="lin" valueType="num">
                                      <p:cBhvr>
                                        <p:cTn id="19" dur="800" fill="hold"/>
                                        <p:tgtEl>
                                          <p:spTgt spid="1776"/>
                                        </p:tgtEl>
                                        <p:attrNameLst>
                                          <p:attrName>ppt_h</p:attrName>
                                        </p:attrNameLst>
                                      </p:cBhvr>
                                      <p:tavLst>
                                        <p:tav tm="0">
                                          <p:val>
                                            <p:strVal val="4*#ppt_h"/>
                                          </p:val>
                                        </p:tav>
                                        <p:tav tm="100000">
                                          <p:val>
                                            <p:strVal val="#ppt_h"/>
                                          </p:val>
                                        </p:tav>
                                      </p:tavLst>
                                    </p:anim>
                                  </p:childTnLst>
                                </p:cTn>
                              </p:par>
                            </p:childTnLst>
                          </p:cTn>
                        </p:par>
                        <p:par>
                          <p:cTn id="20" fill="hold">
                            <p:stCondLst>
                              <p:cond delay="1800"/>
                            </p:stCondLst>
                            <p:childTnLst>
                              <p:par>
                                <p:cTn id="21" presetClass="entr" nodeType="afterEffect" presetSubtype="10" presetID="19" grpId="4" fill="hold">
                                  <p:stCondLst>
                                    <p:cond delay="0"/>
                                  </p:stCondLst>
                                  <p:iterate type="el" backwards="0">
                                    <p:tmAbs val="0"/>
                                  </p:iterate>
                                  <p:childTnLst>
                                    <p:set>
                                      <p:cBhvr>
                                        <p:cTn id="22" fill="hold"/>
                                        <p:tgtEl>
                                          <p:spTgt spid="1889"/>
                                        </p:tgtEl>
                                        <p:attrNameLst>
                                          <p:attrName>style.visibility</p:attrName>
                                        </p:attrNameLst>
                                      </p:cBhvr>
                                      <p:to>
                                        <p:strVal val="visible"/>
                                      </p:to>
                                    </p:set>
                                    <p:anim calcmode="lin" valueType="num">
                                      <p:cBhvr>
                                        <p:cTn id="23" dur="800" fill="hold"/>
                                        <p:tgtEl>
                                          <p:spTgt spid="1889"/>
                                        </p:tgtEl>
                                        <p:attrNameLst>
                                          <p:attrName>ppt_w</p:attrName>
                                        </p:attrNameLst>
                                      </p:cBhvr>
                                      <p:tavLst>
                                        <p:tav tm="0" fmla="#ppt_w*sin(2.5*pi*$)">
                                          <p:val>
                                            <p:fltVal val="0"/>
                                          </p:val>
                                        </p:tav>
                                        <p:tav tm="100000">
                                          <p:val>
                                            <p:fltVal val="1"/>
                                          </p:val>
                                        </p:tav>
                                      </p:tavLst>
                                    </p:anim>
                                    <p:anim calcmode="lin" valueType="num">
                                      <p:cBhvr>
                                        <p:cTn id="24" dur="800" fill="hold"/>
                                        <p:tgtEl>
                                          <p:spTgt spid="1889"/>
                                        </p:tgtEl>
                                        <p:attrNameLst>
                                          <p:attrName>ppt_h</p:attrName>
                                        </p:attrNameLst>
                                      </p:cBhvr>
                                      <p:tavLst>
                                        <p:tav tm="0">
                                          <p:val>
                                            <p:strVal val="#ppt_h"/>
                                          </p:val>
                                        </p:tav>
                                        <p:tav tm="100000">
                                          <p:val>
                                            <p:strVal val="#ppt_h"/>
                                          </p:val>
                                        </p:tav>
                                      </p:tavLst>
                                    </p:anim>
                                  </p:childTnLst>
                                </p:cTn>
                              </p:par>
                            </p:childTnLst>
                          </p:cTn>
                        </p:par>
                        <p:par>
                          <p:cTn id="25" fill="hold">
                            <p:stCondLst>
                              <p:cond delay="2600"/>
                            </p:stCondLst>
                            <p:childTnLst>
                              <p:par>
                                <p:cTn id="26" presetClass="entr" nodeType="afterEffect" presetSubtype="16" presetID="23" grpId="5" fill="hold">
                                  <p:stCondLst>
                                    <p:cond delay="0"/>
                                  </p:stCondLst>
                                  <p:iterate type="el" backwards="0">
                                    <p:tmAbs val="0"/>
                                  </p:iterate>
                                  <p:childTnLst>
                                    <p:set>
                                      <p:cBhvr>
                                        <p:cTn id="27" fill="hold"/>
                                        <p:tgtEl>
                                          <p:spTgt spid="1877"/>
                                        </p:tgtEl>
                                        <p:attrNameLst>
                                          <p:attrName>style.visibility</p:attrName>
                                        </p:attrNameLst>
                                      </p:cBhvr>
                                      <p:to>
                                        <p:strVal val="visible"/>
                                      </p:to>
                                    </p:set>
                                    <p:anim calcmode="lin" valueType="num">
                                      <p:cBhvr>
                                        <p:cTn id="28" dur="1000" fill="hold"/>
                                        <p:tgtEl>
                                          <p:spTgt spid="1877"/>
                                        </p:tgtEl>
                                        <p:attrNameLst>
                                          <p:attrName>ppt_w</p:attrName>
                                        </p:attrNameLst>
                                      </p:cBhvr>
                                      <p:tavLst>
                                        <p:tav tm="0">
                                          <p:val>
                                            <p:fltVal val="0"/>
                                          </p:val>
                                        </p:tav>
                                        <p:tav tm="100000">
                                          <p:val>
                                            <p:strVal val="#ppt_w"/>
                                          </p:val>
                                        </p:tav>
                                      </p:tavLst>
                                    </p:anim>
                                    <p:anim calcmode="lin" valueType="num">
                                      <p:cBhvr>
                                        <p:cTn id="29" dur="1000" fill="hold"/>
                                        <p:tgtEl>
                                          <p:spTgt spid="1877"/>
                                        </p:tgtEl>
                                        <p:attrNameLst>
                                          <p:attrName>ppt_h</p:attrName>
                                        </p:attrNameLst>
                                      </p:cBhvr>
                                      <p:tavLst>
                                        <p:tav tm="0">
                                          <p:val>
                                            <p:fltVal val="0"/>
                                          </p:val>
                                        </p:tav>
                                        <p:tav tm="100000">
                                          <p:val>
                                            <p:strVal val="#ppt_h"/>
                                          </p:val>
                                        </p:tav>
                                      </p:tavLst>
                                    </p:anim>
                                  </p:childTnLst>
                                </p:cTn>
                              </p:par>
                            </p:childTnLst>
                          </p:cTn>
                        </p:par>
                        <p:par>
                          <p:cTn id="30" fill="hold">
                            <p:stCondLst>
                              <p:cond delay="3600"/>
                            </p:stCondLst>
                            <p:childTnLst>
                              <p:par>
                                <p:cTn id="31" presetClass="entr" nodeType="afterEffect" presetID="10" grpId="6" fill="hold">
                                  <p:stCondLst>
                                    <p:cond delay="0"/>
                                  </p:stCondLst>
                                  <p:iterate type="el" backwards="0">
                                    <p:tmAbs val="0"/>
                                  </p:iterate>
                                  <p:childTnLst>
                                    <p:set>
                                      <p:cBhvr>
                                        <p:cTn id="32" fill="hold"/>
                                        <p:tgtEl>
                                          <p:spTgt spid="1878"/>
                                        </p:tgtEl>
                                        <p:attrNameLst>
                                          <p:attrName>style.visibility</p:attrName>
                                        </p:attrNameLst>
                                      </p:cBhvr>
                                      <p:to>
                                        <p:strVal val="visible"/>
                                      </p:to>
                                    </p:set>
                                    <p:animEffect filter="fade" transition="in">
                                      <p:cBhvr>
                                        <p:cTn id="33" dur="1000"/>
                                        <p:tgtEl>
                                          <p:spTgt spid="1878"/>
                                        </p:tgtEl>
                                      </p:cBhvr>
                                    </p:animEffect>
                                  </p:childTnLst>
                                </p:cTn>
                              </p:par>
                            </p:childTnLst>
                          </p:cTn>
                        </p:par>
                        <p:par>
                          <p:cTn id="34" fill="hold">
                            <p:stCondLst>
                              <p:cond delay="4600"/>
                            </p:stCondLst>
                            <p:childTnLst>
                              <p:par>
                                <p:cTn id="35" presetClass="entr" nodeType="afterEffect" presetID="9" grpId="7" fill="hold">
                                  <p:stCondLst>
                                    <p:cond delay="0"/>
                                  </p:stCondLst>
                                  <p:iterate type="el" backwards="0">
                                    <p:tmAbs val="0"/>
                                  </p:iterate>
                                  <p:childTnLst>
                                    <p:set>
                                      <p:cBhvr>
                                        <p:cTn id="36" fill="hold"/>
                                        <p:tgtEl>
                                          <p:spTgt spid="1895"/>
                                        </p:tgtEl>
                                        <p:attrNameLst>
                                          <p:attrName>style.visibility</p:attrName>
                                        </p:attrNameLst>
                                      </p:cBhvr>
                                      <p:to>
                                        <p:strVal val="visible"/>
                                      </p:to>
                                    </p:set>
                                    <p:animEffect filter="dissolve" transition="in">
                                      <p:cBhvr>
                                        <p:cTn id="37" dur="800"/>
                                        <p:tgtEl>
                                          <p:spTgt spid="1895"/>
                                        </p:tgtEl>
                                      </p:cBhvr>
                                    </p:animEffect>
                                  </p:childTnLst>
                                </p:cTn>
                              </p:par>
                            </p:childTnLst>
                          </p:cTn>
                        </p:par>
                        <p:par>
                          <p:cTn id="38" fill="hold">
                            <p:stCondLst>
                              <p:cond delay="5400"/>
                            </p:stCondLst>
                            <p:childTnLst>
                              <p:par>
                                <p:cTn id="39" presetClass="entr" nodeType="afterEffect" presetID="10" grpId="8" fill="hold">
                                  <p:stCondLst>
                                    <p:cond delay="0"/>
                                  </p:stCondLst>
                                  <p:iterate type="el" backwards="0">
                                    <p:tmAbs val="0"/>
                                  </p:iterate>
                                  <p:childTnLst>
                                    <p:set>
                                      <p:cBhvr>
                                        <p:cTn id="40" fill="hold"/>
                                        <p:tgtEl>
                                          <p:spTgt spid="1888"/>
                                        </p:tgtEl>
                                        <p:attrNameLst>
                                          <p:attrName>style.visibility</p:attrName>
                                        </p:attrNameLst>
                                      </p:cBhvr>
                                      <p:to>
                                        <p:strVal val="visible"/>
                                      </p:to>
                                    </p:set>
                                    <p:animEffect filter="fade" transition="in">
                                      <p:cBhvr>
                                        <p:cTn id="41" dur="1000"/>
                                        <p:tgtEl>
                                          <p:spTgt spid="1888"/>
                                        </p:tgtEl>
                                      </p:cBhvr>
                                    </p:animEffect>
                                  </p:childTnLst>
                                </p:cTn>
                              </p:par>
                            </p:childTnLst>
                          </p:cTn>
                        </p:par>
                        <p:par>
                          <p:cTn id="42" fill="hold">
                            <p:stCondLst>
                              <p:cond delay="6400"/>
                            </p:stCondLst>
                            <p:childTnLst>
                              <p:par>
                                <p:cTn id="43" presetClass="exit" nodeType="afterEffect" presetID="10" grpId="10" fill="hold">
                                  <p:stCondLst>
                                    <p:cond delay="0"/>
                                  </p:stCondLst>
                                  <p:iterate type="el" backwards="0">
                                    <p:tmAbs val="0"/>
                                  </p:iterate>
                                  <p:childTnLst>
                                    <p:animEffect filter="fade" transition="out">
                                      <p:cBhvr>
                                        <p:cTn id="44" dur="1000" fill="hold"/>
                                        <p:tgtEl>
                                          <p:spTgt spid="1895"/>
                                        </p:tgtEl>
                                      </p:cBhvr>
                                    </p:animEffect>
                                    <p:set>
                                      <p:cBhvr>
                                        <p:cTn id="45" fill="hold">
                                          <p:stCondLst>
                                            <p:cond delay="999"/>
                                          </p:stCondLst>
                                        </p:cTn>
                                        <p:tgtEl>
                                          <p:spTgt spid="1895"/>
                                        </p:tgtEl>
                                        <p:attrNameLst>
                                          <p:attrName>style.visibility</p:attrName>
                                        </p:attrNameLst>
                                      </p:cBhvr>
                                      <p:to>
                                        <p:strVal val="hidden"/>
                                      </p:to>
                                    </p:set>
                                  </p:childTnLst>
                                </p:cTn>
                              </p:par>
                            </p:childTnLst>
                          </p:cTn>
                        </p:par>
                        <p:par>
                          <p:cTn id="46" fill="hold">
                            <p:stCondLst>
                              <p:cond delay="7400"/>
                            </p:stCondLst>
                            <p:childTnLst>
                              <p:par>
                                <p:cTn id="47" presetClass="exit" nodeType="afterEffect" presetID="10" grpId="11" fill="hold">
                                  <p:stCondLst>
                                    <p:cond delay="0"/>
                                  </p:stCondLst>
                                  <p:iterate type="el" backwards="0">
                                    <p:tmAbs val="0"/>
                                  </p:iterate>
                                  <p:childTnLst>
                                    <p:animEffect filter="fade" transition="out">
                                      <p:cBhvr>
                                        <p:cTn id="48" dur="1000" fill="hold"/>
                                        <p:tgtEl>
                                          <p:spTgt spid="1888"/>
                                        </p:tgtEl>
                                      </p:cBhvr>
                                    </p:animEffect>
                                    <p:set>
                                      <p:cBhvr>
                                        <p:cTn id="49" fill="hold">
                                          <p:stCondLst>
                                            <p:cond delay="999"/>
                                          </p:stCondLst>
                                        </p:cTn>
                                        <p:tgtEl>
                                          <p:spTgt spid="1888"/>
                                        </p:tgtEl>
                                        <p:attrNameLst>
                                          <p:attrName>style.visibility</p:attrName>
                                        </p:attrNameLst>
                                      </p:cBhvr>
                                      <p:to>
                                        <p:strVal val="hidden"/>
                                      </p:to>
                                    </p:set>
                                  </p:childTnLst>
                                </p:cTn>
                              </p:par>
                            </p:childTnLst>
                          </p:cTn>
                        </p:par>
                        <p:par>
                          <p:cTn id="50" fill="hold">
                            <p:stCondLst>
                              <p:cond delay="8400"/>
                            </p:stCondLst>
                            <p:childTnLst>
                              <p:par>
                                <p:cTn id="51" presetClass="entr" nodeType="afterEffect" presetSubtype="16" presetID="23" grpId="12" fill="hold">
                                  <p:stCondLst>
                                    <p:cond delay="0"/>
                                  </p:stCondLst>
                                  <p:iterate type="el" backwards="0">
                                    <p:tmAbs val="0"/>
                                  </p:iterate>
                                  <p:childTnLst>
                                    <p:set>
                                      <p:cBhvr>
                                        <p:cTn id="52" fill="hold"/>
                                        <p:tgtEl>
                                          <p:spTgt spid="1780"/>
                                        </p:tgtEl>
                                        <p:attrNameLst>
                                          <p:attrName>style.visibility</p:attrName>
                                        </p:attrNameLst>
                                      </p:cBhvr>
                                      <p:to>
                                        <p:strVal val="visible"/>
                                      </p:to>
                                    </p:set>
                                    <p:anim calcmode="lin" valueType="num">
                                      <p:cBhvr>
                                        <p:cTn id="53" dur="800" fill="hold"/>
                                        <p:tgtEl>
                                          <p:spTgt spid="1780"/>
                                        </p:tgtEl>
                                        <p:attrNameLst>
                                          <p:attrName>ppt_w</p:attrName>
                                        </p:attrNameLst>
                                      </p:cBhvr>
                                      <p:tavLst>
                                        <p:tav tm="0">
                                          <p:val>
                                            <p:fltVal val="0"/>
                                          </p:val>
                                        </p:tav>
                                        <p:tav tm="100000">
                                          <p:val>
                                            <p:strVal val="#ppt_w"/>
                                          </p:val>
                                        </p:tav>
                                      </p:tavLst>
                                    </p:anim>
                                    <p:anim calcmode="lin" valueType="num">
                                      <p:cBhvr>
                                        <p:cTn id="54" dur="800" fill="hold"/>
                                        <p:tgtEl>
                                          <p:spTgt spid="1780"/>
                                        </p:tgtEl>
                                        <p:attrNameLst>
                                          <p:attrName>ppt_h</p:attrName>
                                        </p:attrNameLst>
                                      </p:cBhvr>
                                      <p:tavLst>
                                        <p:tav tm="0">
                                          <p:val>
                                            <p:fltVal val="0"/>
                                          </p:val>
                                        </p:tav>
                                        <p:tav tm="100000">
                                          <p:val>
                                            <p:strVal val="#ppt_h"/>
                                          </p:val>
                                        </p:tav>
                                      </p:tavLst>
                                    </p:anim>
                                  </p:childTnLst>
                                </p:cTn>
                              </p:par>
                            </p:childTnLst>
                          </p:cTn>
                        </p:par>
                        <p:par>
                          <p:cTn id="55" fill="hold">
                            <p:stCondLst>
                              <p:cond delay="9200"/>
                            </p:stCondLst>
                            <p:childTnLst>
                              <p:par>
                                <p:cTn id="56" presetClass="entr" nodeType="afterEffect" presetSubtype="32" presetID="23" grpId="13" fill="hold">
                                  <p:stCondLst>
                                    <p:cond delay="0"/>
                                  </p:stCondLst>
                                  <p:iterate type="el" backwards="0">
                                    <p:tmAbs val="0"/>
                                  </p:iterate>
                                  <p:childTnLst>
                                    <p:set>
                                      <p:cBhvr>
                                        <p:cTn id="57" fill="hold"/>
                                        <p:tgtEl>
                                          <p:spTgt spid="1781"/>
                                        </p:tgtEl>
                                        <p:attrNameLst>
                                          <p:attrName>style.visibility</p:attrName>
                                        </p:attrNameLst>
                                      </p:cBhvr>
                                      <p:to>
                                        <p:strVal val="visible"/>
                                      </p:to>
                                    </p:set>
                                    <p:anim calcmode="lin" valueType="num">
                                      <p:cBhvr>
                                        <p:cTn id="58" dur="800" fill="hold"/>
                                        <p:tgtEl>
                                          <p:spTgt spid="1781"/>
                                        </p:tgtEl>
                                        <p:attrNameLst>
                                          <p:attrName>ppt_w</p:attrName>
                                        </p:attrNameLst>
                                      </p:cBhvr>
                                      <p:tavLst>
                                        <p:tav tm="0">
                                          <p:val>
                                            <p:strVal val="4*#ppt_w"/>
                                          </p:val>
                                        </p:tav>
                                        <p:tav tm="100000">
                                          <p:val>
                                            <p:strVal val="#ppt_w"/>
                                          </p:val>
                                        </p:tav>
                                      </p:tavLst>
                                    </p:anim>
                                    <p:anim calcmode="lin" valueType="num">
                                      <p:cBhvr>
                                        <p:cTn id="59" dur="800" fill="hold"/>
                                        <p:tgtEl>
                                          <p:spTgt spid="1781"/>
                                        </p:tgtEl>
                                        <p:attrNameLst>
                                          <p:attrName>ppt_h</p:attrName>
                                        </p:attrNameLst>
                                      </p:cBhvr>
                                      <p:tavLst>
                                        <p:tav tm="0">
                                          <p:val>
                                            <p:strVal val="4*#ppt_h"/>
                                          </p:val>
                                        </p:tav>
                                        <p:tav tm="100000">
                                          <p:val>
                                            <p:strVal val="#ppt_h"/>
                                          </p:val>
                                        </p:tav>
                                      </p:tavLst>
                                    </p:anim>
                                  </p:childTnLst>
                                </p:cTn>
                              </p:par>
                            </p:childTnLst>
                          </p:cTn>
                        </p:par>
                        <p:par>
                          <p:cTn id="60" fill="hold">
                            <p:stCondLst>
                              <p:cond delay="10000"/>
                            </p:stCondLst>
                            <p:childTnLst>
                              <p:par>
                                <p:cTn id="61" presetClass="entr" nodeType="afterEffect" presetSubtype="16" presetID="23" grpId="14" fill="hold">
                                  <p:stCondLst>
                                    <p:cond delay="500"/>
                                  </p:stCondLst>
                                  <p:iterate type="el" backwards="0">
                                    <p:tmAbs val="0"/>
                                  </p:iterate>
                                  <p:childTnLst>
                                    <p:set>
                                      <p:cBhvr>
                                        <p:cTn id="62" fill="hold"/>
                                        <p:tgtEl>
                                          <p:spTgt spid="1794"/>
                                        </p:tgtEl>
                                        <p:attrNameLst>
                                          <p:attrName>style.visibility</p:attrName>
                                        </p:attrNameLst>
                                      </p:cBhvr>
                                      <p:to>
                                        <p:strVal val="visible"/>
                                      </p:to>
                                    </p:set>
                                    <p:anim calcmode="lin" valueType="num">
                                      <p:cBhvr>
                                        <p:cTn id="63" dur="800" fill="hold"/>
                                        <p:tgtEl>
                                          <p:spTgt spid="1794"/>
                                        </p:tgtEl>
                                        <p:attrNameLst>
                                          <p:attrName>ppt_w</p:attrName>
                                        </p:attrNameLst>
                                      </p:cBhvr>
                                      <p:tavLst>
                                        <p:tav tm="0">
                                          <p:val>
                                            <p:fltVal val="0"/>
                                          </p:val>
                                        </p:tav>
                                        <p:tav tm="100000">
                                          <p:val>
                                            <p:strVal val="#ppt_w"/>
                                          </p:val>
                                        </p:tav>
                                      </p:tavLst>
                                    </p:anim>
                                    <p:anim calcmode="lin" valueType="num">
                                      <p:cBhvr>
                                        <p:cTn id="64" dur="800" fill="hold"/>
                                        <p:tgtEl>
                                          <p:spTgt spid="1794"/>
                                        </p:tgtEl>
                                        <p:attrNameLst>
                                          <p:attrName>ppt_h</p:attrName>
                                        </p:attrNameLst>
                                      </p:cBhvr>
                                      <p:tavLst>
                                        <p:tav tm="0">
                                          <p:val>
                                            <p:fltVal val="0"/>
                                          </p:val>
                                        </p:tav>
                                        <p:tav tm="100000">
                                          <p:val>
                                            <p:strVal val="#ppt_h"/>
                                          </p:val>
                                        </p:tav>
                                      </p:tavLst>
                                    </p:anim>
                                  </p:childTnLst>
                                </p:cTn>
                              </p:par>
                            </p:childTnLst>
                          </p:cTn>
                        </p:par>
                        <p:par>
                          <p:cTn id="65" fill="hold">
                            <p:stCondLst>
                              <p:cond delay="11300"/>
                            </p:stCondLst>
                            <p:childTnLst>
                              <p:par>
                                <p:cTn id="66" presetClass="entr" nodeType="afterEffect" presetSubtype="32" presetID="23" grpId="15" fill="hold">
                                  <p:stCondLst>
                                    <p:cond delay="0"/>
                                  </p:stCondLst>
                                  <p:iterate type="el" backwards="0">
                                    <p:tmAbs val="0"/>
                                  </p:iterate>
                                  <p:childTnLst>
                                    <p:set>
                                      <p:cBhvr>
                                        <p:cTn id="67" fill="hold"/>
                                        <p:tgtEl>
                                          <p:spTgt spid="1795"/>
                                        </p:tgtEl>
                                        <p:attrNameLst>
                                          <p:attrName>style.visibility</p:attrName>
                                        </p:attrNameLst>
                                      </p:cBhvr>
                                      <p:to>
                                        <p:strVal val="visible"/>
                                      </p:to>
                                    </p:set>
                                    <p:anim calcmode="lin" valueType="num">
                                      <p:cBhvr>
                                        <p:cTn id="68" dur="800" fill="hold"/>
                                        <p:tgtEl>
                                          <p:spTgt spid="1795"/>
                                        </p:tgtEl>
                                        <p:attrNameLst>
                                          <p:attrName>ppt_w</p:attrName>
                                        </p:attrNameLst>
                                      </p:cBhvr>
                                      <p:tavLst>
                                        <p:tav tm="0">
                                          <p:val>
                                            <p:strVal val="4*#ppt_w"/>
                                          </p:val>
                                        </p:tav>
                                        <p:tav tm="100000">
                                          <p:val>
                                            <p:strVal val="#ppt_w"/>
                                          </p:val>
                                        </p:tav>
                                      </p:tavLst>
                                    </p:anim>
                                    <p:anim calcmode="lin" valueType="num">
                                      <p:cBhvr>
                                        <p:cTn id="69" dur="800" fill="hold"/>
                                        <p:tgtEl>
                                          <p:spTgt spid="1795"/>
                                        </p:tgtEl>
                                        <p:attrNameLst>
                                          <p:attrName>ppt_h</p:attrName>
                                        </p:attrNameLst>
                                      </p:cBhvr>
                                      <p:tavLst>
                                        <p:tav tm="0">
                                          <p:val>
                                            <p:strVal val="4*#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32" presetID="4" grpId="16" fill="hold">
                                  <p:stCondLst>
                                    <p:cond delay="0"/>
                                  </p:stCondLst>
                                  <p:iterate type="el" backwards="0">
                                    <p:tmAbs val="0"/>
                                  </p:iterate>
                                  <p:childTnLst>
                                    <p:set>
                                      <p:cBhvr>
                                        <p:cTn id="73" fill="hold"/>
                                        <p:tgtEl>
                                          <p:spTgt spid="1774"/>
                                        </p:tgtEl>
                                        <p:attrNameLst>
                                          <p:attrName>style.visibility</p:attrName>
                                        </p:attrNameLst>
                                      </p:cBhvr>
                                      <p:to>
                                        <p:strVal val="visible"/>
                                      </p:to>
                                    </p:set>
                                    <p:animEffect filter="box(out)" transition="in">
                                      <p:cBhvr>
                                        <p:cTn id="74" dur="800"/>
                                        <p:tgtEl>
                                          <p:spTgt spid="1774"/>
                                        </p:tgtEl>
                                      </p:cBhvr>
                                    </p:animEffect>
                                  </p:childTnLst>
                                </p:cTn>
                              </p:par>
                            </p:childTnLst>
                          </p:cTn>
                        </p:par>
                        <p:par>
                          <p:cTn id="75" fill="hold">
                            <p:stCondLst>
                              <p:cond delay="800"/>
                            </p:stCondLst>
                            <p:childTnLst>
                              <p:par>
                                <p:cTn id="76" presetClass="entr" nodeType="afterEffect" presetSubtype="32" presetID="23" grpId="17" fill="hold">
                                  <p:stCondLst>
                                    <p:cond delay="0"/>
                                  </p:stCondLst>
                                  <p:iterate type="el" backwards="0">
                                    <p:tmAbs val="0"/>
                                  </p:iterate>
                                  <p:childTnLst>
                                    <p:set>
                                      <p:cBhvr>
                                        <p:cTn id="77" fill="hold"/>
                                        <p:tgtEl>
                                          <p:spTgt spid="1777"/>
                                        </p:tgtEl>
                                        <p:attrNameLst>
                                          <p:attrName>style.visibility</p:attrName>
                                        </p:attrNameLst>
                                      </p:cBhvr>
                                      <p:to>
                                        <p:strVal val="visible"/>
                                      </p:to>
                                    </p:set>
                                    <p:anim calcmode="lin" valueType="num">
                                      <p:cBhvr>
                                        <p:cTn id="78" dur="800" fill="hold"/>
                                        <p:tgtEl>
                                          <p:spTgt spid="1777"/>
                                        </p:tgtEl>
                                        <p:attrNameLst>
                                          <p:attrName>ppt_w</p:attrName>
                                        </p:attrNameLst>
                                      </p:cBhvr>
                                      <p:tavLst>
                                        <p:tav tm="0">
                                          <p:val>
                                            <p:strVal val="4*#ppt_w"/>
                                          </p:val>
                                        </p:tav>
                                        <p:tav tm="100000">
                                          <p:val>
                                            <p:strVal val="#ppt_w"/>
                                          </p:val>
                                        </p:tav>
                                      </p:tavLst>
                                    </p:anim>
                                    <p:anim calcmode="lin" valueType="num">
                                      <p:cBhvr>
                                        <p:cTn id="79" dur="800" fill="hold"/>
                                        <p:tgtEl>
                                          <p:spTgt spid="1777"/>
                                        </p:tgtEl>
                                        <p:attrNameLst>
                                          <p:attrName>ppt_h</p:attrName>
                                        </p:attrNameLst>
                                      </p:cBhvr>
                                      <p:tavLst>
                                        <p:tav tm="0">
                                          <p:val>
                                            <p:strVal val="4*#ppt_h"/>
                                          </p:val>
                                        </p:tav>
                                        <p:tav tm="100000">
                                          <p:val>
                                            <p:strVal val="#ppt_h"/>
                                          </p:val>
                                        </p:tav>
                                      </p:tavLst>
                                    </p:anim>
                                  </p:childTnLst>
                                </p:cTn>
                              </p:par>
                            </p:childTnLst>
                          </p:cTn>
                        </p:par>
                        <p:par>
                          <p:cTn id="80" fill="hold">
                            <p:stCondLst>
                              <p:cond delay="1600"/>
                            </p:stCondLst>
                            <p:childTnLst>
                              <p:par>
                                <p:cTn id="81" presetClass="entr" nodeType="afterEffect" presetSubtype="32" presetID="4" grpId="18" fill="hold">
                                  <p:stCondLst>
                                    <p:cond delay="0"/>
                                  </p:stCondLst>
                                  <p:iterate type="el" backwards="0">
                                    <p:tmAbs val="0"/>
                                  </p:iterate>
                                  <p:childTnLst>
                                    <p:set>
                                      <p:cBhvr>
                                        <p:cTn id="82" fill="hold"/>
                                        <p:tgtEl>
                                          <p:spTgt spid="1778"/>
                                        </p:tgtEl>
                                        <p:attrNameLst>
                                          <p:attrName>style.visibility</p:attrName>
                                        </p:attrNameLst>
                                      </p:cBhvr>
                                      <p:to>
                                        <p:strVal val="visible"/>
                                      </p:to>
                                    </p:set>
                                    <p:animEffect filter="box(out)" transition="in">
                                      <p:cBhvr>
                                        <p:cTn id="83" dur="800"/>
                                        <p:tgtEl>
                                          <p:spTgt spid="1778"/>
                                        </p:tgtEl>
                                      </p:cBhvr>
                                    </p:animEffect>
                                  </p:childTnLst>
                                </p:cTn>
                              </p:par>
                            </p:childTnLst>
                          </p:cTn>
                        </p:par>
                        <p:par>
                          <p:cTn id="84" fill="hold">
                            <p:stCondLst>
                              <p:cond delay="2400"/>
                            </p:stCondLst>
                            <p:childTnLst>
                              <p:par>
                                <p:cTn id="85" presetClass="entr" nodeType="afterEffect" presetSubtype="32" presetID="23" grpId="19" fill="hold">
                                  <p:stCondLst>
                                    <p:cond delay="0"/>
                                  </p:stCondLst>
                                  <p:iterate type="el" backwards="0">
                                    <p:tmAbs val="0"/>
                                  </p:iterate>
                                  <p:childTnLst>
                                    <p:set>
                                      <p:cBhvr>
                                        <p:cTn id="86" fill="hold"/>
                                        <p:tgtEl>
                                          <p:spTgt spid="1779"/>
                                        </p:tgtEl>
                                        <p:attrNameLst>
                                          <p:attrName>style.visibility</p:attrName>
                                        </p:attrNameLst>
                                      </p:cBhvr>
                                      <p:to>
                                        <p:strVal val="visible"/>
                                      </p:to>
                                    </p:set>
                                    <p:anim calcmode="lin" valueType="num">
                                      <p:cBhvr>
                                        <p:cTn id="87" dur="800" fill="hold"/>
                                        <p:tgtEl>
                                          <p:spTgt spid="1779"/>
                                        </p:tgtEl>
                                        <p:attrNameLst>
                                          <p:attrName>ppt_w</p:attrName>
                                        </p:attrNameLst>
                                      </p:cBhvr>
                                      <p:tavLst>
                                        <p:tav tm="0">
                                          <p:val>
                                            <p:strVal val="4*#ppt_w"/>
                                          </p:val>
                                        </p:tav>
                                        <p:tav tm="100000">
                                          <p:val>
                                            <p:strVal val="#ppt_w"/>
                                          </p:val>
                                        </p:tav>
                                      </p:tavLst>
                                    </p:anim>
                                    <p:anim calcmode="lin" valueType="num">
                                      <p:cBhvr>
                                        <p:cTn id="88" dur="800" fill="hold"/>
                                        <p:tgtEl>
                                          <p:spTgt spid="1779"/>
                                        </p:tgtEl>
                                        <p:attrNameLst>
                                          <p:attrName>ppt_h</p:attrName>
                                        </p:attrNameLst>
                                      </p:cBhvr>
                                      <p:tavLst>
                                        <p:tav tm="0">
                                          <p:val>
                                            <p:strVal val="4*#ppt_h"/>
                                          </p:val>
                                        </p:tav>
                                        <p:tav tm="100000">
                                          <p:val>
                                            <p:strVal val="#ppt_h"/>
                                          </p:val>
                                        </p:tav>
                                      </p:tavLst>
                                    </p:anim>
                                  </p:childTnLst>
                                </p:cTn>
                              </p:par>
                            </p:childTnLst>
                          </p:cTn>
                        </p:par>
                        <p:par>
                          <p:cTn id="89" fill="hold">
                            <p:stCondLst>
                              <p:cond delay="3200"/>
                            </p:stCondLst>
                            <p:childTnLst>
                              <p:par>
                                <p:cTn id="90" presetClass="entr" nodeType="afterEffect" presetSubtype="32" presetID="4" grpId="20" fill="hold">
                                  <p:stCondLst>
                                    <p:cond delay="0"/>
                                  </p:stCondLst>
                                  <p:iterate type="el" backwards="0">
                                    <p:tmAbs val="0"/>
                                  </p:iterate>
                                  <p:childTnLst>
                                    <p:set>
                                      <p:cBhvr>
                                        <p:cTn id="91" fill="hold"/>
                                        <p:tgtEl>
                                          <p:spTgt spid="1782"/>
                                        </p:tgtEl>
                                        <p:attrNameLst>
                                          <p:attrName>style.visibility</p:attrName>
                                        </p:attrNameLst>
                                      </p:cBhvr>
                                      <p:to>
                                        <p:strVal val="visible"/>
                                      </p:to>
                                    </p:set>
                                    <p:animEffect filter="box(out)" transition="in">
                                      <p:cBhvr>
                                        <p:cTn id="92" dur="800"/>
                                        <p:tgtEl>
                                          <p:spTgt spid="1782"/>
                                        </p:tgtEl>
                                      </p:cBhvr>
                                    </p:animEffect>
                                  </p:childTnLst>
                                </p:cTn>
                              </p:par>
                            </p:childTnLst>
                          </p:cTn>
                        </p:par>
                        <p:par>
                          <p:cTn id="93" fill="hold">
                            <p:stCondLst>
                              <p:cond delay="4000"/>
                            </p:stCondLst>
                            <p:childTnLst>
                              <p:par>
                                <p:cTn id="94" presetClass="entr" nodeType="afterEffect" presetSubtype="32" presetID="23" grpId="21" fill="hold">
                                  <p:stCondLst>
                                    <p:cond delay="0"/>
                                  </p:stCondLst>
                                  <p:iterate type="el" backwards="0">
                                    <p:tmAbs val="0"/>
                                  </p:iterate>
                                  <p:childTnLst>
                                    <p:set>
                                      <p:cBhvr>
                                        <p:cTn id="95" fill="hold"/>
                                        <p:tgtEl>
                                          <p:spTgt spid="1783"/>
                                        </p:tgtEl>
                                        <p:attrNameLst>
                                          <p:attrName>style.visibility</p:attrName>
                                        </p:attrNameLst>
                                      </p:cBhvr>
                                      <p:to>
                                        <p:strVal val="visible"/>
                                      </p:to>
                                    </p:set>
                                    <p:anim calcmode="lin" valueType="num">
                                      <p:cBhvr>
                                        <p:cTn id="96" dur="800" fill="hold"/>
                                        <p:tgtEl>
                                          <p:spTgt spid="1783"/>
                                        </p:tgtEl>
                                        <p:attrNameLst>
                                          <p:attrName>ppt_w</p:attrName>
                                        </p:attrNameLst>
                                      </p:cBhvr>
                                      <p:tavLst>
                                        <p:tav tm="0">
                                          <p:val>
                                            <p:strVal val="4*#ppt_w"/>
                                          </p:val>
                                        </p:tav>
                                        <p:tav tm="100000">
                                          <p:val>
                                            <p:strVal val="#ppt_w"/>
                                          </p:val>
                                        </p:tav>
                                      </p:tavLst>
                                    </p:anim>
                                    <p:anim calcmode="lin" valueType="num">
                                      <p:cBhvr>
                                        <p:cTn id="97" dur="800" fill="hold"/>
                                        <p:tgtEl>
                                          <p:spTgt spid="1783"/>
                                        </p:tgtEl>
                                        <p:attrNameLst>
                                          <p:attrName>ppt_h</p:attrName>
                                        </p:attrNameLst>
                                      </p:cBhvr>
                                      <p:tavLst>
                                        <p:tav tm="0">
                                          <p:val>
                                            <p:strVal val="4*#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Class="entr" nodeType="clickEffect" presetSubtype="32" presetID="4" grpId="22" fill="hold">
                                  <p:stCondLst>
                                    <p:cond delay="0"/>
                                  </p:stCondLst>
                                  <p:iterate type="el" backwards="0">
                                    <p:tmAbs val="0"/>
                                  </p:iterate>
                                  <p:childTnLst>
                                    <p:set>
                                      <p:cBhvr>
                                        <p:cTn id="101" fill="hold"/>
                                        <p:tgtEl>
                                          <p:spTgt spid="1784"/>
                                        </p:tgtEl>
                                        <p:attrNameLst>
                                          <p:attrName>style.visibility</p:attrName>
                                        </p:attrNameLst>
                                      </p:cBhvr>
                                      <p:to>
                                        <p:strVal val="visible"/>
                                      </p:to>
                                    </p:set>
                                    <p:animEffect filter="box(out)" transition="in">
                                      <p:cBhvr>
                                        <p:cTn id="102" dur="800"/>
                                        <p:tgtEl>
                                          <p:spTgt spid="1784"/>
                                        </p:tgtEl>
                                      </p:cBhvr>
                                    </p:animEffect>
                                  </p:childTnLst>
                                </p:cTn>
                              </p:par>
                            </p:childTnLst>
                          </p:cTn>
                        </p:par>
                        <p:par>
                          <p:cTn id="103" fill="hold">
                            <p:stCondLst>
                              <p:cond delay="800"/>
                            </p:stCondLst>
                            <p:childTnLst>
                              <p:par>
                                <p:cTn id="104" presetClass="entr" nodeType="afterEffect" presetSubtype="32" presetID="23" grpId="23" fill="hold">
                                  <p:stCondLst>
                                    <p:cond delay="0"/>
                                  </p:stCondLst>
                                  <p:iterate type="el" backwards="0">
                                    <p:tmAbs val="0"/>
                                  </p:iterate>
                                  <p:childTnLst>
                                    <p:set>
                                      <p:cBhvr>
                                        <p:cTn id="105" fill="hold"/>
                                        <p:tgtEl>
                                          <p:spTgt spid="1785"/>
                                        </p:tgtEl>
                                        <p:attrNameLst>
                                          <p:attrName>style.visibility</p:attrName>
                                        </p:attrNameLst>
                                      </p:cBhvr>
                                      <p:to>
                                        <p:strVal val="visible"/>
                                      </p:to>
                                    </p:set>
                                    <p:anim calcmode="lin" valueType="num">
                                      <p:cBhvr>
                                        <p:cTn id="106" dur="800" fill="hold"/>
                                        <p:tgtEl>
                                          <p:spTgt spid="1785"/>
                                        </p:tgtEl>
                                        <p:attrNameLst>
                                          <p:attrName>ppt_w</p:attrName>
                                        </p:attrNameLst>
                                      </p:cBhvr>
                                      <p:tavLst>
                                        <p:tav tm="0">
                                          <p:val>
                                            <p:strVal val="4*#ppt_w"/>
                                          </p:val>
                                        </p:tav>
                                        <p:tav tm="100000">
                                          <p:val>
                                            <p:strVal val="#ppt_w"/>
                                          </p:val>
                                        </p:tav>
                                      </p:tavLst>
                                    </p:anim>
                                    <p:anim calcmode="lin" valueType="num">
                                      <p:cBhvr>
                                        <p:cTn id="107" dur="800" fill="hold"/>
                                        <p:tgtEl>
                                          <p:spTgt spid="1785"/>
                                        </p:tgtEl>
                                        <p:attrNameLst>
                                          <p:attrName>ppt_h</p:attrName>
                                        </p:attrNameLst>
                                      </p:cBhvr>
                                      <p:tavLst>
                                        <p:tav tm="0">
                                          <p:val>
                                            <p:strVal val="4*#ppt_h"/>
                                          </p:val>
                                        </p:tav>
                                        <p:tav tm="100000">
                                          <p:val>
                                            <p:strVal val="#ppt_h"/>
                                          </p:val>
                                        </p:tav>
                                      </p:tavLst>
                                    </p:anim>
                                  </p:childTnLst>
                                </p:cTn>
                              </p:par>
                            </p:childTnLst>
                          </p:cTn>
                        </p:par>
                        <p:par>
                          <p:cTn id="108" fill="hold">
                            <p:stCondLst>
                              <p:cond delay="1600"/>
                            </p:stCondLst>
                            <p:childTnLst>
                              <p:par>
                                <p:cTn id="109" presetClass="entr" nodeType="afterEffect" presetSubtype="32" presetID="4" grpId="24" fill="hold">
                                  <p:stCondLst>
                                    <p:cond delay="0"/>
                                  </p:stCondLst>
                                  <p:iterate type="el" backwards="0">
                                    <p:tmAbs val="0"/>
                                  </p:iterate>
                                  <p:childTnLst>
                                    <p:set>
                                      <p:cBhvr>
                                        <p:cTn id="110" fill="hold"/>
                                        <p:tgtEl>
                                          <p:spTgt spid="1786"/>
                                        </p:tgtEl>
                                        <p:attrNameLst>
                                          <p:attrName>style.visibility</p:attrName>
                                        </p:attrNameLst>
                                      </p:cBhvr>
                                      <p:to>
                                        <p:strVal val="visible"/>
                                      </p:to>
                                    </p:set>
                                    <p:animEffect filter="box(out)" transition="in">
                                      <p:cBhvr>
                                        <p:cTn id="111" dur="800"/>
                                        <p:tgtEl>
                                          <p:spTgt spid="1786"/>
                                        </p:tgtEl>
                                      </p:cBhvr>
                                    </p:animEffect>
                                  </p:childTnLst>
                                </p:cTn>
                              </p:par>
                            </p:childTnLst>
                          </p:cTn>
                        </p:par>
                        <p:par>
                          <p:cTn id="112" fill="hold">
                            <p:stCondLst>
                              <p:cond delay="2400"/>
                            </p:stCondLst>
                            <p:childTnLst>
                              <p:par>
                                <p:cTn id="113" presetClass="entr" nodeType="afterEffect" presetSubtype="32" presetID="23" grpId="25" fill="hold">
                                  <p:stCondLst>
                                    <p:cond delay="0"/>
                                  </p:stCondLst>
                                  <p:iterate type="el" backwards="0">
                                    <p:tmAbs val="0"/>
                                  </p:iterate>
                                  <p:childTnLst>
                                    <p:set>
                                      <p:cBhvr>
                                        <p:cTn id="114" fill="hold"/>
                                        <p:tgtEl>
                                          <p:spTgt spid="1787"/>
                                        </p:tgtEl>
                                        <p:attrNameLst>
                                          <p:attrName>style.visibility</p:attrName>
                                        </p:attrNameLst>
                                      </p:cBhvr>
                                      <p:to>
                                        <p:strVal val="visible"/>
                                      </p:to>
                                    </p:set>
                                    <p:anim calcmode="lin" valueType="num">
                                      <p:cBhvr>
                                        <p:cTn id="115" dur="800" fill="hold"/>
                                        <p:tgtEl>
                                          <p:spTgt spid="1787"/>
                                        </p:tgtEl>
                                        <p:attrNameLst>
                                          <p:attrName>ppt_w</p:attrName>
                                        </p:attrNameLst>
                                      </p:cBhvr>
                                      <p:tavLst>
                                        <p:tav tm="0">
                                          <p:val>
                                            <p:strVal val="4*#ppt_w"/>
                                          </p:val>
                                        </p:tav>
                                        <p:tav tm="100000">
                                          <p:val>
                                            <p:strVal val="#ppt_w"/>
                                          </p:val>
                                        </p:tav>
                                      </p:tavLst>
                                    </p:anim>
                                    <p:anim calcmode="lin" valueType="num">
                                      <p:cBhvr>
                                        <p:cTn id="116" dur="800" fill="hold"/>
                                        <p:tgtEl>
                                          <p:spTgt spid="1787"/>
                                        </p:tgtEl>
                                        <p:attrNameLst>
                                          <p:attrName>ppt_h</p:attrName>
                                        </p:attrNameLst>
                                      </p:cBhvr>
                                      <p:tavLst>
                                        <p:tav tm="0">
                                          <p:val>
                                            <p:strVal val="4*#ppt_h"/>
                                          </p:val>
                                        </p:tav>
                                        <p:tav tm="100000">
                                          <p:val>
                                            <p:strVal val="#ppt_h"/>
                                          </p:val>
                                        </p:tav>
                                      </p:tavLst>
                                    </p:anim>
                                  </p:childTnLst>
                                </p:cTn>
                              </p:par>
                            </p:childTnLst>
                          </p:cTn>
                        </p:par>
                        <p:par>
                          <p:cTn id="117" fill="hold">
                            <p:stCondLst>
                              <p:cond delay="3200"/>
                            </p:stCondLst>
                            <p:childTnLst>
                              <p:par>
                                <p:cTn id="118" presetClass="entr" nodeType="afterEffect" presetSubtype="32" presetID="4" grpId="26" fill="hold">
                                  <p:stCondLst>
                                    <p:cond delay="0"/>
                                  </p:stCondLst>
                                  <p:iterate type="el" backwards="0">
                                    <p:tmAbs val="0"/>
                                  </p:iterate>
                                  <p:childTnLst>
                                    <p:set>
                                      <p:cBhvr>
                                        <p:cTn id="119" fill="hold"/>
                                        <p:tgtEl>
                                          <p:spTgt spid="1788"/>
                                        </p:tgtEl>
                                        <p:attrNameLst>
                                          <p:attrName>style.visibility</p:attrName>
                                        </p:attrNameLst>
                                      </p:cBhvr>
                                      <p:to>
                                        <p:strVal val="visible"/>
                                      </p:to>
                                    </p:set>
                                    <p:animEffect filter="box(out)" transition="in">
                                      <p:cBhvr>
                                        <p:cTn id="120" dur="800"/>
                                        <p:tgtEl>
                                          <p:spTgt spid="1788"/>
                                        </p:tgtEl>
                                      </p:cBhvr>
                                    </p:animEffect>
                                  </p:childTnLst>
                                </p:cTn>
                              </p:par>
                            </p:childTnLst>
                          </p:cTn>
                        </p:par>
                        <p:par>
                          <p:cTn id="121" fill="hold">
                            <p:stCondLst>
                              <p:cond delay="4000"/>
                            </p:stCondLst>
                            <p:childTnLst>
                              <p:par>
                                <p:cTn id="122" presetClass="entr" nodeType="afterEffect" presetSubtype="32" presetID="23" grpId="27" fill="hold">
                                  <p:stCondLst>
                                    <p:cond delay="0"/>
                                  </p:stCondLst>
                                  <p:iterate type="el" backwards="0">
                                    <p:tmAbs val="0"/>
                                  </p:iterate>
                                  <p:childTnLst>
                                    <p:set>
                                      <p:cBhvr>
                                        <p:cTn id="123" fill="hold"/>
                                        <p:tgtEl>
                                          <p:spTgt spid="1789"/>
                                        </p:tgtEl>
                                        <p:attrNameLst>
                                          <p:attrName>style.visibility</p:attrName>
                                        </p:attrNameLst>
                                      </p:cBhvr>
                                      <p:to>
                                        <p:strVal val="visible"/>
                                      </p:to>
                                    </p:set>
                                    <p:anim calcmode="lin" valueType="num">
                                      <p:cBhvr>
                                        <p:cTn id="124" dur="800" fill="hold"/>
                                        <p:tgtEl>
                                          <p:spTgt spid="1789"/>
                                        </p:tgtEl>
                                        <p:attrNameLst>
                                          <p:attrName>ppt_w</p:attrName>
                                        </p:attrNameLst>
                                      </p:cBhvr>
                                      <p:tavLst>
                                        <p:tav tm="0">
                                          <p:val>
                                            <p:strVal val="4*#ppt_w"/>
                                          </p:val>
                                        </p:tav>
                                        <p:tav tm="100000">
                                          <p:val>
                                            <p:strVal val="#ppt_w"/>
                                          </p:val>
                                        </p:tav>
                                      </p:tavLst>
                                    </p:anim>
                                    <p:anim calcmode="lin" valueType="num">
                                      <p:cBhvr>
                                        <p:cTn id="125" dur="800" fill="hold"/>
                                        <p:tgtEl>
                                          <p:spTgt spid="1789"/>
                                        </p:tgtEl>
                                        <p:attrNameLst>
                                          <p:attrName>ppt_h</p:attrName>
                                        </p:attrNameLst>
                                      </p:cBhvr>
                                      <p:tavLst>
                                        <p:tav tm="0">
                                          <p:val>
                                            <p:strVal val="4*#ppt_h"/>
                                          </p:val>
                                        </p:tav>
                                        <p:tav tm="100000">
                                          <p:val>
                                            <p:strVal val="#ppt_h"/>
                                          </p:val>
                                        </p:tav>
                                      </p:tavLst>
                                    </p:anim>
                                  </p:childTnLst>
                                </p:cTn>
                              </p:par>
                            </p:childTnLst>
                          </p:cTn>
                        </p:par>
                      </p:childTnLst>
                    </p:cTn>
                  </p:par>
                  <p:par>
                    <p:cTn id="126" fill="hold">
                      <p:stCondLst>
                        <p:cond delay="indefinite"/>
                      </p:stCondLst>
                      <p:childTnLst>
                        <p:par>
                          <p:cTn id="127" fill="hold">
                            <p:stCondLst>
                              <p:cond delay="0"/>
                            </p:stCondLst>
                            <p:childTnLst>
                              <p:par>
                                <p:cTn id="128" presetClass="entr" nodeType="clickEffect" presetSubtype="32" presetID="4" grpId="28" fill="hold">
                                  <p:stCondLst>
                                    <p:cond delay="0"/>
                                  </p:stCondLst>
                                  <p:iterate type="el" backwards="0">
                                    <p:tmAbs val="0"/>
                                  </p:iterate>
                                  <p:childTnLst>
                                    <p:set>
                                      <p:cBhvr>
                                        <p:cTn id="129" fill="hold"/>
                                        <p:tgtEl>
                                          <p:spTgt spid="1790"/>
                                        </p:tgtEl>
                                        <p:attrNameLst>
                                          <p:attrName>style.visibility</p:attrName>
                                        </p:attrNameLst>
                                      </p:cBhvr>
                                      <p:to>
                                        <p:strVal val="visible"/>
                                      </p:to>
                                    </p:set>
                                    <p:animEffect filter="box(out)" transition="in">
                                      <p:cBhvr>
                                        <p:cTn id="130" dur="800"/>
                                        <p:tgtEl>
                                          <p:spTgt spid="1790"/>
                                        </p:tgtEl>
                                      </p:cBhvr>
                                    </p:animEffect>
                                  </p:childTnLst>
                                </p:cTn>
                              </p:par>
                            </p:childTnLst>
                          </p:cTn>
                        </p:par>
                        <p:par>
                          <p:cTn id="131" fill="hold">
                            <p:stCondLst>
                              <p:cond delay="800"/>
                            </p:stCondLst>
                            <p:childTnLst>
                              <p:par>
                                <p:cTn id="132" presetClass="entr" nodeType="afterEffect" presetSubtype="32" presetID="23" grpId="29" fill="hold">
                                  <p:stCondLst>
                                    <p:cond delay="0"/>
                                  </p:stCondLst>
                                  <p:iterate type="el" backwards="0">
                                    <p:tmAbs val="0"/>
                                  </p:iterate>
                                  <p:childTnLst>
                                    <p:set>
                                      <p:cBhvr>
                                        <p:cTn id="133" fill="hold"/>
                                        <p:tgtEl>
                                          <p:spTgt spid="1791"/>
                                        </p:tgtEl>
                                        <p:attrNameLst>
                                          <p:attrName>style.visibility</p:attrName>
                                        </p:attrNameLst>
                                      </p:cBhvr>
                                      <p:to>
                                        <p:strVal val="visible"/>
                                      </p:to>
                                    </p:set>
                                    <p:anim calcmode="lin" valueType="num">
                                      <p:cBhvr>
                                        <p:cTn id="134" dur="800" fill="hold"/>
                                        <p:tgtEl>
                                          <p:spTgt spid="1791"/>
                                        </p:tgtEl>
                                        <p:attrNameLst>
                                          <p:attrName>ppt_w</p:attrName>
                                        </p:attrNameLst>
                                      </p:cBhvr>
                                      <p:tavLst>
                                        <p:tav tm="0">
                                          <p:val>
                                            <p:strVal val="4*#ppt_w"/>
                                          </p:val>
                                        </p:tav>
                                        <p:tav tm="100000">
                                          <p:val>
                                            <p:strVal val="#ppt_w"/>
                                          </p:val>
                                        </p:tav>
                                      </p:tavLst>
                                    </p:anim>
                                    <p:anim calcmode="lin" valueType="num">
                                      <p:cBhvr>
                                        <p:cTn id="135" dur="800" fill="hold"/>
                                        <p:tgtEl>
                                          <p:spTgt spid="1791"/>
                                        </p:tgtEl>
                                        <p:attrNameLst>
                                          <p:attrName>ppt_h</p:attrName>
                                        </p:attrNameLst>
                                      </p:cBhvr>
                                      <p:tavLst>
                                        <p:tav tm="0">
                                          <p:val>
                                            <p:strVal val="4*#ppt_h"/>
                                          </p:val>
                                        </p:tav>
                                        <p:tav tm="100000">
                                          <p:val>
                                            <p:strVal val="#ppt_h"/>
                                          </p:val>
                                        </p:tav>
                                      </p:tavLst>
                                    </p:anim>
                                  </p:childTnLst>
                                </p:cTn>
                              </p:par>
                            </p:childTnLst>
                          </p:cTn>
                        </p:par>
                        <p:par>
                          <p:cTn id="136" fill="hold">
                            <p:stCondLst>
                              <p:cond delay="1600"/>
                            </p:stCondLst>
                            <p:childTnLst>
                              <p:par>
                                <p:cTn id="137" presetClass="entr" nodeType="afterEffect" presetSubtype="32" presetID="4" grpId="30" fill="hold">
                                  <p:stCondLst>
                                    <p:cond delay="0"/>
                                  </p:stCondLst>
                                  <p:iterate type="el" backwards="0">
                                    <p:tmAbs val="0"/>
                                  </p:iterate>
                                  <p:childTnLst>
                                    <p:set>
                                      <p:cBhvr>
                                        <p:cTn id="138" fill="hold"/>
                                        <p:tgtEl>
                                          <p:spTgt spid="1792"/>
                                        </p:tgtEl>
                                        <p:attrNameLst>
                                          <p:attrName>style.visibility</p:attrName>
                                        </p:attrNameLst>
                                      </p:cBhvr>
                                      <p:to>
                                        <p:strVal val="visible"/>
                                      </p:to>
                                    </p:set>
                                    <p:animEffect filter="box(out)" transition="in">
                                      <p:cBhvr>
                                        <p:cTn id="139" dur="800"/>
                                        <p:tgtEl>
                                          <p:spTgt spid="1792"/>
                                        </p:tgtEl>
                                      </p:cBhvr>
                                    </p:animEffect>
                                  </p:childTnLst>
                                </p:cTn>
                              </p:par>
                            </p:childTnLst>
                          </p:cTn>
                        </p:par>
                        <p:par>
                          <p:cTn id="140" fill="hold">
                            <p:stCondLst>
                              <p:cond delay="2400"/>
                            </p:stCondLst>
                            <p:childTnLst>
                              <p:par>
                                <p:cTn id="141" presetClass="entr" nodeType="afterEffect" presetSubtype="32" presetID="23" grpId="31" fill="hold">
                                  <p:stCondLst>
                                    <p:cond delay="0"/>
                                  </p:stCondLst>
                                  <p:iterate type="el" backwards="0">
                                    <p:tmAbs val="0"/>
                                  </p:iterate>
                                  <p:childTnLst>
                                    <p:set>
                                      <p:cBhvr>
                                        <p:cTn id="142" fill="hold"/>
                                        <p:tgtEl>
                                          <p:spTgt spid="1793"/>
                                        </p:tgtEl>
                                        <p:attrNameLst>
                                          <p:attrName>style.visibility</p:attrName>
                                        </p:attrNameLst>
                                      </p:cBhvr>
                                      <p:to>
                                        <p:strVal val="visible"/>
                                      </p:to>
                                    </p:set>
                                    <p:anim calcmode="lin" valueType="num">
                                      <p:cBhvr>
                                        <p:cTn id="143" dur="800" fill="hold"/>
                                        <p:tgtEl>
                                          <p:spTgt spid="1793"/>
                                        </p:tgtEl>
                                        <p:attrNameLst>
                                          <p:attrName>ppt_w</p:attrName>
                                        </p:attrNameLst>
                                      </p:cBhvr>
                                      <p:tavLst>
                                        <p:tav tm="0">
                                          <p:val>
                                            <p:strVal val="4*#ppt_w"/>
                                          </p:val>
                                        </p:tav>
                                        <p:tav tm="100000">
                                          <p:val>
                                            <p:strVal val="#ppt_w"/>
                                          </p:val>
                                        </p:tav>
                                      </p:tavLst>
                                    </p:anim>
                                    <p:anim calcmode="lin" valueType="num">
                                      <p:cBhvr>
                                        <p:cTn id="144" dur="800" fill="hold"/>
                                        <p:tgtEl>
                                          <p:spTgt spid="1793"/>
                                        </p:tgtEl>
                                        <p:attrNameLst>
                                          <p:attrName>ppt_h</p:attrName>
                                        </p:attrNameLst>
                                      </p:cBhvr>
                                      <p:tavLst>
                                        <p:tav tm="0">
                                          <p:val>
                                            <p:strVal val="4*#ppt_h"/>
                                          </p:val>
                                        </p:tav>
                                        <p:tav tm="100000">
                                          <p:val>
                                            <p:strVal val="#ppt_h"/>
                                          </p:val>
                                        </p:tav>
                                      </p:tavLst>
                                    </p:anim>
                                  </p:childTnLst>
                                </p:cTn>
                              </p:par>
                            </p:childTnLst>
                          </p:cTn>
                        </p:par>
                        <p:par>
                          <p:cTn id="145" fill="hold">
                            <p:stCondLst>
                              <p:cond delay="3200"/>
                            </p:stCondLst>
                            <p:childTnLst>
                              <p:par>
                                <p:cTn id="146" presetClass="entr" nodeType="afterEffect" presetSubtype="32" presetID="4" grpId="32" fill="hold">
                                  <p:stCondLst>
                                    <p:cond delay="0"/>
                                  </p:stCondLst>
                                  <p:iterate type="el" backwards="0">
                                    <p:tmAbs val="0"/>
                                  </p:iterate>
                                  <p:childTnLst>
                                    <p:set>
                                      <p:cBhvr>
                                        <p:cTn id="147" fill="hold"/>
                                        <p:tgtEl>
                                          <p:spTgt spid="1796"/>
                                        </p:tgtEl>
                                        <p:attrNameLst>
                                          <p:attrName>style.visibility</p:attrName>
                                        </p:attrNameLst>
                                      </p:cBhvr>
                                      <p:to>
                                        <p:strVal val="visible"/>
                                      </p:to>
                                    </p:set>
                                    <p:animEffect filter="box(out)" transition="in">
                                      <p:cBhvr>
                                        <p:cTn id="148" dur="800"/>
                                        <p:tgtEl>
                                          <p:spTgt spid="1796"/>
                                        </p:tgtEl>
                                      </p:cBhvr>
                                    </p:animEffect>
                                  </p:childTnLst>
                                </p:cTn>
                              </p:par>
                            </p:childTnLst>
                          </p:cTn>
                        </p:par>
                        <p:par>
                          <p:cTn id="149" fill="hold">
                            <p:stCondLst>
                              <p:cond delay="4000"/>
                            </p:stCondLst>
                            <p:childTnLst>
                              <p:par>
                                <p:cTn id="150" presetClass="entr" nodeType="afterEffect" presetSubtype="32" presetID="23" grpId="33" fill="hold">
                                  <p:stCondLst>
                                    <p:cond delay="0"/>
                                  </p:stCondLst>
                                  <p:iterate type="el" backwards="0">
                                    <p:tmAbs val="0"/>
                                  </p:iterate>
                                  <p:childTnLst>
                                    <p:set>
                                      <p:cBhvr>
                                        <p:cTn id="151" fill="hold"/>
                                        <p:tgtEl>
                                          <p:spTgt spid="1797"/>
                                        </p:tgtEl>
                                        <p:attrNameLst>
                                          <p:attrName>style.visibility</p:attrName>
                                        </p:attrNameLst>
                                      </p:cBhvr>
                                      <p:to>
                                        <p:strVal val="visible"/>
                                      </p:to>
                                    </p:set>
                                    <p:anim calcmode="lin" valueType="num">
                                      <p:cBhvr>
                                        <p:cTn id="152" dur="800" fill="hold"/>
                                        <p:tgtEl>
                                          <p:spTgt spid="1797"/>
                                        </p:tgtEl>
                                        <p:attrNameLst>
                                          <p:attrName>ppt_w</p:attrName>
                                        </p:attrNameLst>
                                      </p:cBhvr>
                                      <p:tavLst>
                                        <p:tav tm="0">
                                          <p:val>
                                            <p:strVal val="4*#ppt_w"/>
                                          </p:val>
                                        </p:tav>
                                        <p:tav tm="100000">
                                          <p:val>
                                            <p:strVal val="#ppt_w"/>
                                          </p:val>
                                        </p:tav>
                                      </p:tavLst>
                                    </p:anim>
                                    <p:anim calcmode="lin" valueType="num">
                                      <p:cBhvr>
                                        <p:cTn id="153" dur="800" fill="hold"/>
                                        <p:tgtEl>
                                          <p:spTgt spid="1797"/>
                                        </p:tgtEl>
                                        <p:attrNameLst>
                                          <p:attrName>ppt_h</p:attrName>
                                        </p:attrNameLst>
                                      </p:cBhvr>
                                      <p:tavLst>
                                        <p:tav tm="0">
                                          <p:val>
                                            <p:strVal val="4*#ppt_h"/>
                                          </p:val>
                                        </p:tav>
                                        <p:tav tm="100000">
                                          <p:val>
                                            <p:strVal val="#ppt_h"/>
                                          </p:val>
                                        </p:tav>
                                      </p:tavLst>
                                    </p:anim>
                                  </p:childTnLst>
                                </p:cTn>
                              </p:par>
                            </p:childTnLst>
                          </p:cTn>
                        </p:par>
                      </p:childTnLst>
                    </p:cTn>
                  </p:par>
                  <p:par>
                    <p:cTn id="154" fill="hold">
                      <p:stCondLst>
                        <p:cond delay="indefinite"/>
                      </p:stCondLst>
                      <p:childTnLst>
                        <p:par>
                          <p:cTn id="155" fill="hold">
                            <p:stCondLst>
                              <p:cond delay="0"/>
                            </p:stCondLst>
                            <p:childTnLst>
                              <p:par>
                                <p:cTn id="156" presetClass="entr" nodeType="clickEffect" presetSubtype="16" presetID="23" grpId="34" fill="hold">
                                  <p:stCondLst>
                                    <p:cond delay="0"/>
                                  </p:stCondLst>
                                  <p:iterate type="el" backwards="0">
                                    <p:tmAbs val="0"/>
                                  </p:iterate>
                                  <p:childTnLst>
                                    <p:set>
                                      <p:cBhvr>
                                        <p:cTn id="157" fill="hold"/>
                                        <p:tgtEl>
                                          <p:spTgt spid="1822"/>
                                        </p:tgtEl>
                                        <p:attrNameLst>
                                          <p:attrName>style.visibility</p:attrName>
                                        </p:attrNameLst>
                                      </p:cBhvr>
                                      <p:to>
                                        <p:strVal val="visible"/>
                                      </p:to>
                                    </p:set>
                                    <p:anim calcmode="lin" valueType="num">
                                      <p:cBhvr>
                                        <p:cTn id="158" dur="1000" fill="hold"/>
                                        <p:tgtEl>
                                          <p:spTgt spid="1822"/>
                                        </p:tgtEl>
                                        <p:attrNameLst>
                                          <p:attrName>ppt_w</p:attrName>
                                        </p:attrNameLst>
                                      </p:cBhvr>
                                      <p:tavLst>
                                        <p:tav tm="0">
                                          <p:val>
                                            <p:fltVal val="0"/>
                                          </p:val>
                                        </p:tav>
                                        <p:tav tm="100000">
                                          <p:val>
                                            <p:strVal val="#ppt_w"/>
                                          </p:val>
                                        </p:tav>
                                      </p:tavLst>
                                    </p:anim>
                                    <p:anim calcmode="lin" valueType="num">
                                      <p:cBhvr>
                                        <p:cTn id="159" dur="1000" fill="hold"/>
                                        <p:tgtEl>
                                          <p:spTgt spid="1822"/>
                                        </p:tgtEl>
                                        <p:attrNameLst>
                                          <p:attrName>ppt_h</p:attrName>
                                        </p:attrNameLst>
                                      </p:cBhvr>
                                      <p:tavLst>
                                        <p:tav tm="0">
                                          <p:val>
                                            <p:fltVal val="0"/>
                                          </p:val>
                                        </p:tav>
                                        <p:tav tm="100000">
                                          <p:val>
                                            <p:strVal val="#ppt_h"/>
                                          </p:val>
                                        </p:tav>
                                      </p:tavLst>
                                    </p:anim>
                                  </p:childTnLst>
                                </p:cTn>
                              </p:par>
                            </p:childTnLst>
                          </p:cTn>
                        </p:par>
                        <p:par>
                          <p:cTn id="160" fill="hold">
                            <p:stCondLst>
                              <p:cond delay="1000"/>
                            </p:stCondLst>
                            <p:childTnLst>
                              <p:par>
                                <p:cTn id="161" presetClass="entr" nodeType="afterEffect" presetID="10" grpId="35" fill="hold">
                                  <p:stCondLst>
                                    <p:cond delay="0"/>
                                  </p:stCondLst>
                                  <p:iterate type="el" backwards="0">
                                    <p:tmAbs val="0"/>
                                  </p:iterate>
                                  <p:childTnLst>
                                    <p:set>
                                      <p:cBhvr>
                                        <p:cTn id="162" fill="hold"/>
                                        <p:tgtEl>
                                          <p:spTgt spid="1823"/>
                                        </p:tgtEl>
                                        <p:attrNameLst>
                                          <p:attrName>style.visibility</p:attrName>
                                        </p:attrNameLst>
                                      </p:cBhvr>
                                      <p:to>
                                        <p:strVal val="visible"/>
                                      </p:to>
                                    </p:set>
                                    <p:animEffect filter="fade" transition="in">
                                      <p:cBhvr>
                                        <p:cTn id="163" dur="1000"/>
                                        <p:tgtEl>
                                          <p:spTgt spid="1823"/>
                                        </p:tgtEl>
                                      </p:cBhvr>
                                    </p:animEffect>
                                  </p:childTnLst>
                                </p:cTn>
                              </p:par>
                            </p:childTnLst>
                          </p:cTn>
                        </p:par>
                        <p:par>
                          <p:cTn id="164" fill="hold">
                            <p:stCondLst>
                              <p:cond delay="2000"/>
                            </p:stCondLst>
                            <p:childTnLst>
                              <p:par>
                                <p:cTn id="165" presetClass="entr" nodeType="afterEffect" presetSubtype="16" presetID="23" grpId="36" fill="hold">
                                  <p:stCondLst>
                                    <p:cond delay="0"/>
                                  </p:stCondLst>
                                  <p:iterate type="el" backwards="0">
                                    <p:tmAbs val="0"/>
                                  </p:iterate>
                                  <p:childTnLst>
                                    <p:set>
                                      <p:cBhvr>
                                        <p:cTn id="166" fill="hold"/>
                                        <p:tgtEl>
                                          <p:spTgt spid="1824"/>
                                        </p:tgtEl>
                                        <p:attrNameLst>
                                          <p:attrName>style.visibility</p:attrName>
                                        </p:attrNameLst>
                                      </p:cBhvr>
                                      <p:to>
                                        <p:strVal val="visible"/>
                                      </p:to>
                                    </p:set>
                                    <p:anim calcmode="lin" valueType="num">
                                      <p:cBhvr>
                                        <p:cTn id="167" dur="1000" fill="hold"/>
                                        <p:tgtEl>
                                          <p:spTgt spid="1824"/>
                                        </p:tgtEl>
                                        <p:attrNameLst>
                                          <p:attrName>ppt_w</p:attrName>
                                        </p:attrNameLst>
                                      </p:cBhvr>
                                      <p:tavLst>
                                        <p:tav tm="0">
                                          <p:val>
                                            <p:fltVal val="0"/>
                                          </p:val>
                                        </p:tav>
                                        <p:tav tm="100000">
                                          <p:val>
                                            <p:strVal val="#ppt_w"/>
                                          </p:val>
                                        </p:tav>
                                      </p:tavLst>
                                    </p:anim>
                                    <p:anim calcmode="lin" valueType="num">
                                      <p:cBhvr>
                                        <p:cTn id="168" dur="1000" fill="hold"/>
                                        <p:tgtEl>
                                          <p:spTgt spid="1824"/>
                                        </p:tgtEl>
                                        <p:attrNameLst>
                                          <p:attrName>ppt_h</p:attrName>
                                        </p:attrNameLst>
                                      </p:cBhvr>
                                      <p:tavLst>
                                        <p:tav tm="0">
                                          <p:val>
                                            <p:fltVal val="0"/>
                                          </p:val>
                                        </p:tav>
                                        <p:tav tm="100000">
                                          <p:val>
                                            <p:strVal val="#ppt_h"/>
                                          </p:val>
                                        </p:tav>
                                      </p:tavLst>
                                    </p:anim>
                                  </p:childTnLst>
                                </p:cTn>
                              </p:par>
                            </p:childTnLst>
                          </p:cTn>
                        </p:par>
                        <p:par>
                          <p:cTn id="169" fill="hold">
                            <p:stCondLst>
                              <p:cond delay="3000"/>
                            </p:stCondLst>
                            <p:childTnLst>
                              <p:par>
                                <p:cTn id="170" presetClass="entr" nodeType="afterEffect" presetID="10" grpId="37" fill="hold">
                                  <p:stCondLst>
                                    <p:cond delay="0"/>
                                  </p:stCondLst>
                                  <p:iterate type="el" backwards="0">
                                    <p:tmAbs val="0"/>
                                  </p:iterate>
                                  <p:childTnLst>
                                    <p:set>
                                      <p:cBhvr>
                                        <p:cTn id="171" fill="hold"/>
                                        <p:tgtEl>
                                          <p:spTgt spid="1825"/>
                                        </p:tgtEl>
                                        <p:attrNameLst>
                                          <p:attrName>style.visibility</p:attrName>
                                        </p:attrNameLst>
                                      </p:cBhvr>
                                      <p:to>
                                        <p:strVal val="visible"/>
                                      </p:to>
                                    </p:set>
                                    <p:animEffect filter="fade" transition="in">
                                      <p:cBhvr>
                                        <p:cTn id="172" dur="1000"/>
                                        <p:tgtEl>
                                          <p:spTgt spid="1825"/>
                                        </p:tgtEl>
                                      </p:cBhvr>
                                    </p:animEffect>
                                  </p:childTnLst>
                                </p:cTn>
                              </p:par>
                            </p:childTnLst>
                          </p:cTn>
                        </p:par>
                      </p:childTnLst>
                    </p:cTn>
                  </p:par>
                  <p:par>
                    <p:cTn id="173" fill="hold">
                      <p:stCondLst>
                        <p:cond delay="indefinite"/>
                      </p:stCondLst>
                      <p:childTnLst>
                        <p:par>
                          <p:cTn id="174" fill="hold">
                            <p:stCondLst>
                              <p:cond delay="0"/>
                            </p:stCondLst>
                            <p:childTnLst>
                              <p:par>
                                <p:cTn id="175" presetClass="entr" nodeType="clickEffect" presetSubtype="16" presetID="23" grpId="38" fill="hold">
                                  <p:stCondLst>
                                    <p:cond delay="0"/>
                                  </p:stCondLst>
                                  <p:iterate type="el" backwards="0">
                                    <p:tmAbs val="0"/>
                                  </p:iterate>
                                  <p:childTnLst>
                                    <p:set>
                                      <p:cBhvr>
                                        <p:cTn id="176" fill="hold"/>
                                        <p:tgtEl>
                                          <p:spTgt spid="1798"/>
                                        </p:tgtEl>
                                        <p:attrNameLst>
                                          <p:attrName>style.visibility</p:attrName>
                                        </p:attrNameLst>
                                      </p:cBhvr>
                                      <p:to>
                                        <p:strVal val="visible"/>
                                      </p:to>
                                    </p:set>
                                    <p:anim calcmode="lin" valueType="num">
                                      <p:cBhvr>
                                        <p:cTn id="177" dur="1000" fill="hold"/>
                                        <p:tgtEl>
                                          <p:spTgt spid="1798"/>
                                        </p:tgtEl>
                                        <p:attrNameLst>
                                          <p:attrName>ppt_w</p:attrName>
                                        </p:attrNameLst>
                                      </p:cBhvr>
                                      <p:tavLst>
                                        <p:tav tm="0">
                                          <p:val>
                                            <p:fltVal val="0"/>
                                          </p:val>
                                        </p:tav>
                                        <p:tav tm="100000">
                                          <p:val>
                                            <p:strVal val="#ppt_w"/>
                                          </p:val>
                                        </p:tav>
                                      </p:tavLst>
                                    </p:anim>
                                    <p:anim calcmode="lin" valueType="num">
                                      <p:cBhvr>
                                        <p:cTn id="178" dur="1000" fill="hold"/>
                                        <p:tgtEl>
                                          <p:spTgt spid="1798"/>
                                        </p:tgtEl>
                                        <p:attrNameLst>
                                          <p:attrName>ppt_h</p:attrName>
                                        </p:attrNameLst>
                                      </p:cBhvr>
                                      <p:tavLst>
                                        <p:tav tm="0">
                                          <p:val>
                                            <p:fltVal val="0"/>
                                          </p:val>
                                        </p:tav>
                                        <p:tav tm="100000">
                                          <p:val>
                                            <p:strVal val="#ppt_h"/>
                                          </p:val>
                                        </p:tav>
                                      </p:tavLst>
                                    </p:anim>
                                  </p:childTnLst>
                                </p:cTn>
                              </p:par>
                            </p:childTnLst>
                          </p:cTn>
                        </p:par>
                        <p:par>
                          <p:cTn id="179" fill="hold">
                            <p:stCondLst>
                              <p:cond delay="1000"/>
                            </p:stCondLst>
                            <p:childTnLst>
                              <p:par>
                                <p:cTn id="180" presetClass="entr" nodeType="afterEffect" presetSubtype="32" presetID="23" grpId="39" fill="hold">
                                  <p:stCondLst>
                                    <p:cond delay="0"/>
                                  </p:stCondLst>
                                  <p:iterate type="el" backwards="0">
                                    <p:tmAbs val="0"/>
                                  </p:iterate>
                                  <p:childTnLst>
                                    <p:set>
                                      <p:cBhvr>
                                        <p:cTn id="181" fill="hold"/>
                                        <p:tgtEl>
                                          <p:spTgt spid="1800"/>
                                        </p:tgtEl>
                                        <p:attrNameLst>
                                          <p:attrName>style.visibility</p:attrName>
                                        </p:attrNameLst>
                                      </p:cBhvr>
                                      <p:to>
                                        <p:strVal val="visible"/>
                                      </p:to>
                                    </p:set>
                                    <p:anim calcmode="lin" valueType="num">
                                      <p:cBhvr>
                                        <p:cTn id="182" dur="800" fill="hold"/>
                                        <p:tgtEl>
                                          <p:spTgt spid="1800"/>
                                        </p:tgtEl>
                                        <p:attrNameLst>
                                          <p:attrName>ppt_w</p:attrName>
                                        </p:attrNameLst>
                                      </p:cBhvr>
                                      <p:tavLst>
                                        <p:tav tm="0">
                                          <p:val>
                                            <p:strVal val="4*#ppt_w"/>
                                          </p:val>
                                        </p:tav>
                                        <p:tav tm="100000">
                                          <p:val>
                                            <p:strVal val="#ppt_w"/>
                                          </p:val>
                                        </p:tav>
                                      </p:tavLst>
                                    </p:anim>
                                    <p:anim calcmode="lin" valueType="num">
                                      <p:cBhvr>
                                        <p:cTn id="183" dur="800" fill="hold"/>
                                        <p:tgtEl>
                                          <p:spTgt spid="1800"/>
                                        </p:tgtEl>
                                        <p:attrNameLst>
                                          <p:attrName>ppt_h</p:attrName>
                                        </p:attrNameLst>
                                      </p:cBhvr>
                                      <p:tavLst>
                                        <p:tav tm="0">
                                          <p:val>
                                            <p:strVal val="4*#ppt_h"/>
                                          </p:val>
                                        </p:tav>
                                        <p:tav tm="100000">
                                          <p:val>
                                            <p:strVal val="#ppt_h"/>
                                          </p:val>
                                        </p:tav>
                                      </p:tavLst>
                                    </p:anim>
                                  </p:childTnLst>
                                </p:cTn>
                              </p:par>
                            </p:childTnLst>
                          </p:cTn>
                        </p:par>
                        <p:par>
                          <p:cTn id="184" fill="hold">
                            <p:stCondLst>
                              <p:cond delay="1800"/>
                            </p:stCondLst>
                            <p:childTnLst>
                              <p:par>
                                <p:cTn id="185" presetClass="entr" nodeType="afterEffect" presetSubtype="10" presetID="19" grpId="40" fill="hold">
                                  <p:stCondLst>
                                    <p:cond delay="0"/>
                                  </p:stCondLst>
                                  <p:iterate type="el" backwards="0">
                                    <p:tmAbs val="0"/>
                                  </p:iterate>
                                  <p:childTnLst>
                                    <p:set>
                                      <p:cBhvr>
                                        <p:cTn id="186" fill="hold"/>
                                        <p:tgtEl>
                                          <p:spTgt spid="1890"/>
                                        </p:tgtEl>
                                        <p:attrNameLst>
                                          <p:attrName>style.visibility</p:attrName>
                                        </p:attrNameLst>
                                      </p:cBhvr>
                                      <p:to>
                                        <p:strVal val="visible"/>
                                      </p:to>
                                    </p:set>
                                    <p:anim calcmode="lin" valueType="num">
                                      <p:cBhvr>
                                        <p:cTn id="187" dur="800" fill="hold"/>
                                        <p:tgtEl>
                                          <p:spTgt spid="1890"/>
                                        </p:tgtEl>
                                        <p:attrNameLst>
                                          <p:attrName>ppt_w</p:attrName>
                                        </p:attrNameLst>
                                      </p:cBhvr>
                                      <p:tavLst>
                                        <p:tav tm="0" fmla="#ppt_w*sin(2.5*pi*$)">
                                          <p:val>
                                            <p:fltVal val="0"/>
                                          </p:val>
                                        </p:tav>
                                        <p:tav tm="100000">
                                          <p:val>
                                            <p:fltVal val="1"/>
                                          </p:val>
                                        </p:tav>
                                      </p:tavLst>
                                    </p:anim>
                                    <p:anim calcmode="lin" valueType="num">
                                      <p:cBhvr>
                                        <p:cTn id="188" dur="800" fill="hold"/>
                                        <p:tgtEl>
                                          <p:spTgt spid="1890"/>
                                        </p:tgtEl>
                                        <p:attrNameLst>
                                          <p:attrName>ppt_h</p:attrName>
                                        </p:attrNameLst>
                                      </p:cBhvr>
                                      <p:tavLst>
                                        <p:tav tm="0">
                                          <p:val>
                                            <p:strVal val="#ppt_h"/>
                                          </p:val>
                                        </p:tav>
                                        <p:tav tm="100000">
                                          <p:val>
                                            <p:strVal val="#ppt_h"/>
                                          </p:val>
                                        </p:tav>
                                      </p:tavLst>
                                    </p:anim>
                                  </p:childTnLst>
                                </p:cTn>
                              </p:par>
                            </p:childTnLst>
                          </p:cTn>
                        </p:par>
                        <p:par>
                          <p:cTn id="189" fill="hold">
                            <p:stCondLst>
                              <p:cond delay="2600"/>
                            </p:stCondLst>
                            <p:childTnLst>
                              <p:par>
                                <p:cTn id="190" presetClass="entr" nodeType="afterEffect" presetSubtype="16" presetID="23" grpId="41" fill="hold">
                                  <p:stCondLst>
                                    <p:cond delay="0"/>
                                  </p:stCondLst>
                                  <p:iterate type="el" backwards="0">
                                    <p:tmAbs val="0"/>
                                  </p:iterate>
                                  <p:childTnLst>
                                    <p:set>
                                      <p:cBhvr>
                                        <p:cTn id="191" fill="hold"/>
                                        <p:tgtEl>
                                          <p:spTgt spid="1804"/>
                                        </p:tgtEl>
                                        <p:attrNameLst>
                                          <p:attrName>style.visibility</p:attrName>
                                        </p:attrNameLst>
                                      </p:cBhvr>
                                      <p:to>
                                        <p:strVal val="visible"/>
                                      </p:to>
                                    </p:set>
                                    <p:anim calcmode="lin" valueType="num">
                                      <p:cBhvr>
                                        <p:cTn id="192" dur="800" fill="hold"/>
                                        <p:tgtEl>
                                          <p:spTgt spid="1804"/>
                                        </p:tgtEl>
                                        <p:attrNameLst>
                                          <p:attrName>ppt_w</p:attrName>
                                        </p:attrNameLst>
                                      </p:cBhvr>
                                      <p:tavLst>
                                        <p:tav tm="0">
                                          <p:val>
                                            <p:fltVal val="0"/>
                                          </p:val>
                                        </p:tav>
                                        <p:tav tm="100000">
                                          <p:val>
                                            <p:strVal val="#ppt_w"/>
                                          </p:val>
                                        </p:tav>
                                      </p:tavLst>
                                    </p:anim>
                                    <p:anim calcmode="lin" valueType="num">
                                      <p:cBhvr>
                                        <p:cTn id="193" dur="800" fill="hold"/>
                                        <p:tgtEl>
                                          <p:spTgt spid="1804"/>
                                        </p:tgtEl>
                                        <p:attrNameLst>
                                          <p:attrName>ppt_h</p:attrName>
                                        </p:attrNameLst>
                                      </p:cBhvr>
                                      <p:tavLst>
                                        <p:tav tm="0">
                                          <p:val>
                                            <p:fltVal val="0"/>
                                          </p:val>
                                        </p:tav>
                                        <p:tav tm="100000">
                                          <p:val>
                                            <p:strVal val="#ppt_h"/>
                                          </p:val>
                                        </p:tav>
                                      </p:tavLst>
                                    </p:anim>
                                  </p:childTnLst>
                                </p:cTn>
                              </p:par>
                            </p:childTnLst>
                          </p:cTn>
                        </p:par>
                        <p:par>
                          <p:cTn id="194" fill="hold">
                            <p:stCondLst>
                              <p:cond delay="3400"/>
                            </p:stCondLst>
                            <p:childTnLst>
                              <p:par>
                                <p:cTn id="195" presetClass="entr" nodeType="afterEffect" presetSubtype="32" presetID="23" grpId="42" fill="hold">
                                  <p:stCondLst>
                                    <p:cond delay="0"/>
                                  </p:stCondLst>
                                  <p:iterate type="el" backwards="0">
                                    <p:tmAbs val="0"/>
                                  </p:iterate>
                                  <p:childTnLst>
                                    <p:set>
                                      <p:cBhvr>
                                        <p:cTn id="196" fill="hold"/>
                                        <p:tgtEl>
                                          <p:spTgt spid="1805"/>
                                        </p:tgtEl>
                                        <p:attrNameLst>
                                          <p:attrName>style.visibility</p:attrName>
                                        </p:attrNameLst>
                                      </p:cBhvr>
                                      <p:to>
                                        <p:strVal val="visible"/>
                                      </p:to>
                                    </p:set>
                                    <p:anim calcmode="lin" valueType="num">
                                      <p:cBhvr>
                                        <p:cTn id="197" dur="800" fill="hold"/>
                                        <p:tgtEl>
                                          <p:spTgt spid="1805"/>
                                        </p:tgtEl>
                                        <p:attrNameLst>
                                          <p:attrName>ppt_w</p:attrName>
                                        </p:attrNameLst>
                                      </p:cBhvr>
                                      <p:tavLst>
                                        <p:tav tm="0">
                                          <p:val>
                                            <p:strVal val="4*#ppt_w"/>
                                          </p:val>
                                        </p:tav>
                                        <p:tav tm="100000">
                                          <p:val>
                                            <p:strVal val="#ppt_w"/>
                                          </p:val>
                                        </p:tav>
                                      </p:tavLst>
                                    </p:anim>
                                    <p:anim calcmode="lin" valueType="num">
                                      <p:cBhvr>
                                        <p:cTn id="198" dur="800" fill="hold"/>
                                        <p:tgtEl>
                                          <p:spTgt spid="1805"/>
                                        </p:tgtEl>
                                        <p:attrNameLst>
                                          <p:attrName>ppt_h</p:attrName>
                                        </p:attrNameLst>
                                      </p:cBhvr>
                                      <p:tavLst>
                                        <p:tav tm="0">
                                          <p:val>
                                            <p:strVal val="4*#ppt_h"/>
                                          </p:val>
                                        </p:tav>
                                        <p:tav tm="100000">
                                          <p:val>
                                            <p:strVal val="#ppt_h"/>
                                          </p:val>
                                        </p:tav>
                                      </p:tavLst>
                                    </p:anim>
                                  </p:childTnLst>
                                </p:cTn>
                              </p:par>
                            </p:childTnLst>
                          </p:cTn>
                        </p:par>
                        <p:par>
                          <p:cTn id="199" fill="hold">
                            <p:stCondLst>
                              <p:cond delay="4200"/>
                            </p:stCondLst>
                            <p:childTnLst>
                              <p:par>
                                <p:cTn id="200" presetClass="entr" nodeType="afterEffect" presetSubtype="16" presetID="23" grpId="43" fill="hold">
                                  <p:stCondLst>
                                    <p:cond delay="500"/>
                                  </p:stCondLst>
                                  <p:iterate type="el" backwards="0">
                                    <p:tmAbs val="0"/>
                                  </p:iterate>
                                  <p:childTnLst>
                                    <p:set>
                                      <p:cBhvr>
                                        <p:cTn id="201" fill="hold"/>
                                        <p:tgtEl>
                                          <p:spTgt spid="1812"/>
                                        </p:tgtEl>
                                        <p:attrNameLst>
                                          <p:attrName>style.visibility</p:attrName>
                                        </p:attrNameLst>
                                      </p:cBhvr>
                                      <p:to>
                                        <p:strVal val="visible"/>
                                      </p:to>
                                    </p:set>
                                    <p:anim calcmode="lin" valueType="num">
                                      <p:cBhvr>
                                        <p:cTn id="202" dur="800" fill="hold"/>
                                        <p:tgtEl>
                                          <p:spTgt spid="1812"/>
                                        </p:tgtEl>
                                        <p:attrNameLst>
                                          <p:attrName>ppt_w</p:attrName>
                                        </p:attrNameLst>
                                      </p:cBhvr>
                                      <p:tavLst>
                                        <p:tav tm="0">
                                          <p:val>
                                            <p:fltVal val="0"/>
                                          </p:val>
                                        </p:tav>
                                        <p:tav tm="100000">
                                          <p:val>
                                            <p:strVal val="#ppt_w"/>
                                          </p:val>
                                        </p:tav>
                                      </p:tavLst>
                                    </p:anim>
                                    <p:anim calcmode="lin" valueType="num">
                                      <p:cBhvr>
                                        <p:cTn id="203" dur="800" fill="hold"/>
                                        <p:tgtEl>
                                          <p:spTgt spid="1812"/>
                                        </p:tgtEl>
                                        <p:attrNameLst>
                                          <p:attrName>ppt_h</p:attrName>
                                        </p:attrNameLst>
                                      </p:cBhvr>
                                      <p:tavLst>
                                        <p:tav tm="0">
                                          <p:val>
                                            <p:fltVal val="0"/>
                                          </p:val>
                                        </p:tav>
                                        <p:tav tm="100000">
                                          <p:val>
                                            <p:strVal val="#ppt_h"/>
                                          </p:val>
                                        </p:tav>
                                      </p:tavLst>
                                    </p:anim>
                                  </p:childTnLst>
                                </p:cTn>
                              </p:par>
                            </p:childTnLst>
                          </p:cTn>
                        </p:par>
                        <p:par>
                          <p:cTn id="204" fill="hold">
                            <p:stCondLst>
                              <p:cond delay="5500"/>
                            </p:stCondLst>
                            <p:childTnLst>
                              <p:par>
                                <p:cTn id="205" presetClass="entr" nodeType="afterEffect" presetSubtype="32" presetID="23" grpId="44" fill="hold">
                                  <p:stCondLst>
                                    <p:cond delay="0"/>
                                  </p:stCondLst>
                                  <p:iterate type="el" backwards="0">
                                    <p:tmAbs val="0"/>
                                  </p:iterate>
                                  <p:childTnLst>
                                    <p:set>
                                      <p:cBhvr>
                                        <p:cTn id="206" fill="hold"/>
                                        <p:tgtEl>
                                          <p:spTgt spid="1813"/>
                                        </p:tgtEl>
                                        <p:attrNameLst>
                                          <p:attrName>style.visibility</p:attrName>
                                        </p:attrNameLst>
                                      </p:cBhvr>
                                      <p:to>
                                        <p:strVal val="visible"/>
                                      </p:to>
                                    </p:set>
                                    <p:anim calcmode="lin" valueType="num">
                                      <p:cBhvr>
                                        <p:cTn id="207" dur="800" fill="hold"/>
                                        <p:tgtEl>
                                          <p:spTgt spid="1813"/>
                                        </p:tgtEl>
                                        <p:attrNameLst>
                                          <p:attrName>ppt_w</p:attrName>
                                        </p:attrNameLst>
                                      </p:cBhvr>
                                      <p:tavLst>
                                        <p:tav tm="0">
                                          <p:val>
                                            <p:strVal val="4*#ppt_w"/>
                                          </p:val>
                                        </p:tav>
                                        <p:tav tm="100000">
                                          <p:val>
                                            <p:strVal val="#ppt_w"/>
                                          </p:val>
                                        </p:tav>
                                      </p:tavLst>
                                    </p:anim>
                                    <p:anim calcmode="lin" valueType="num">
                                      <p:cBhvr>
                                        <p:cTn id="208" dur="800" fill="hold"/>
                                        <p:tgtEl>
                                          <p:spTgt spid="1813"/>
                                        </p:tgtEl>
                                        <p:attrNameLst>
                                          <p:attrName>ppt_h</p:attrName>
                                        </p:attrNameLst>
                                      </p:cBhvr>
                                      <p:tavLst>
                                        <p:tav tm="0">
                                          <p:val>
                                            <p:strVal val="4*#ppt_h"/>
                                          </p:val>
                                        </p:tav>
                                        <p:tav tm="100000">
                                          <p:val>
                                            <p:strVal val="#ppt_h"/>
                                          </p:val>
                                        </p:tav>
                                      </p:tavLst>
                                    </p:anim>
                                  </p:childTnLst>
                                </p:cTn>
                              </p:par>
                            </p:childTnLst>
                          </p:cTn>
                        </p:par>
                      </p:childTnLst>
                    </p:cTn>
                  </p:par>
                  <p:par>
                    <p:cTn id="209" fill="hold">
                      <p:stCondLst>
                        <p:cond delay="indefinite"/>
                      </p:stCondLst>
                      <p:childTnLst>
                        <p:par>
                          <p:cTn id="210" fill="hold">
                            <p:stCondLst>
                              <p:cond delay="0"/>
                            </p:stCondLst>
                            <p:childTnLst>
                              <p:par>
                                <p:cTn id="211" presetClass="entr" nodeType="clickEffect" presetSubtype="32" presetID="4" grpId="45" fill="hold">
                                  <p:stCondLst>
                                    <p:cond delay="0"/>
                                  </p:stCondLst>
                                  <p:iterate type="el" backwards="0">
                                    <p:tmAbs val="0"/>
                                  </p:iterate>
                                  <p:childTnLst>
                                    <p:set>
                                      <p:cBhvr>
                                        <p:cTn id="212" fill="hold"/>
                                        <p:tgtEl>
                                          <p:spTgt spid="1799"/>
                                        </p:tgtEl>
                                        <p:attrNameLst>
                                          <p:attrName>style.visibility</p:attrName>
                                        </p:attrNameLst>
                                      </p:cBhvr>
                                      <p:to>
                                        <p:strVal val="visible"/>
                                      </p:to>
                                    </p:set>
                                    <p:animEffect filter="box(out)" transition="in">
                                      <p:cBhvr>
                                        <p:cTn id="213" dur="800"/>
                                        <p:tgtEl>
                                          <p:spTgt spid="1799"/>
                                        </p:tgtEl>
                                      </p:cBhvr>
                                    </p:animEffect>
                                  </p:childTnLst>
                                </p:cTn>
                              </p:par>
                            </p:childTnLst>
                          </p:cTn>
                        </p:par>
                        <p:par>
                          <p:cTn id="214" fill="hold">
                            <p:stCondLst>
                              <p:cond delay="800"/>
                            </p:stCondLst>
                            <p:childTnLst>
                              <p:par>
                                <p:cTn id="215" presetClass="entr" nodeType="afterEffect" presetSubtype="32" presetID="23" grpId="46" fill="hold">
                                  <p:stCondLst>
                                    <p:cond delay="0"/>
                                  </p:stCondLst>
                                  <p:iterate type="el" backwards="0">
                                    <p:tmAbs val="0"/>
                                  </p:iterate>
                                  <p:childTnLst>
                                    <p:set>
                                      <p:cBhvr>
                                        <p:cTn id="216" fill="hold"/>
                                        <p:tgtEl>
                                          <p:spTgt spid="1801"/>
                                        </p:tgtEl>
                                        <p:attrNameLst>
                                          <p:attrName>style.visibility</p:attrName>
                                        </p:attrNameLst>
                                      </p:cBhvr>
                                      <p:to>
                                        <p:strVal val="visible"/>
                                      </p:to>
                                    </p:set>
                                    <p:anim calcmode="lin" valueType="num">
                                      <p:cBhvr>
                                        <p:cTn id="217" dur="800" fill="hold"/>
                                        <p:tgtEl>
                                          <p:spTgt spid="1801"/>
                                        </p:tgtEl>
                                        <p:attrNameLst>
                                          <p:attrName>ppt_w</p:attrName>
                                        </p:attrNameLst>
                                      </p:cBhvr>
                                      <p:tavLst>
                                        <p:tav tm="0">
                                          <p:val>
                                            <p:strVal val="4*#ppt_w"/>
                                          </p:val>
                                        </p:tav>
                                        <p:tav tm="100000">
                                          <p:val>
                                            <p:strVal val="#ppt_w"/>
                                          </p:val>
                                        </p:tav>
                                      </p:tavLst>
                                    </p:anim>
                                    <p:anim calcmode="lin" valueType="num">
                                      <p:cBhvr>
                                        <p:cTn id="218" dur="800" fill="hold"/>
                                        <p:tgtEl>
                                          <p:spTgt spid="1801"/>
                                        </p:tgtEl>
                                        <p:attrNameLst>
                                          <p:attrName>ppt_h</p:attrName>
                                        </p:attrNameLst>
                                      </p:cBhvr>
                                      <p:tavLst>
                                        <p:tav tm="0">
                                          <p:val>
                                            <p:strVal val="4*#ppt_h"/>
                                          </p:val>
                                        </p:tav>
                                        <p:tav tm="100000">
                                          <p:val>
                                            <p:strVal val="#ppt_h"/>
                                          </p:val>
                                        </p:tav>
                                      </p:tavLst>
                                    </p:anim>
                                  </p:childTnLst>
                                </p:cTn>
                              </p:par>
                            </p:childTnLst>
                          </p:cTn>
                        </p:par>
                        <p:par>
                          <p:cTn id="219" fill="hold">
                            <p:stCondLst>
                              <p:cond delay="1600"/>
                            </p:stCondLst>
                            <p:childTnLst>
                              <p:par>
                                <p:cTn id="220" presetClass="entr" nodeType="afterEffect" presetSubtype="32" presetID="4" grpId="47" fill="hold">
                                  <p:stCondLst>
                                    <p:cond delay="0"/>
                                  </p:stCondLst>
                                  <p:iterate type="el" backwards="0">
                                    <p:tmAbs val="0"/>
                                  </p:iterate>
                                  <p:childTnLst>
                                    <p:set>
                                      <p:cBhvr>
                                        <p:cTn id="221" fill="hold"/>
                                        <p:tgtEl>
                                          <p:spTgt spid="1802"/>
                                        </p:tgtEl>
                                        <p:attrNameLst>
                                          <p:attrName>style.visibility</p:attrName>
                                        </p:attrNameLst>
                                      </p:cBhvr>
                                      <p:to>
                                        <p:strVal val="visible"/>
                                      </p:to>
                                    </p:set>
                                    <p:animEffect filter="box(out)" transition="in">
                                      <p:cBhvr>
                                        <p:cTn id="222" dur="800"/>
                                        <p:tgtEl>
                                          <p:spTgt spid="1802"/>
                                        </p:tgtEl>
                                      </p:cBhvr>
                                    </p:animEffect>
                                  </p:childTnLst>
                                </p:cTn>
                              </p:par>
                            </p:childTnLst>
                          </p:cTn>
                        </p:par>
                        <p:par>
                          <p:cTn id="223" fill="hold">
                            <p:stCondLst>
                              <p:cond delay="2400"/>
                            </p:stCondLst>
                            <p:childTnLst>
                              <p:par>
                                <p:cTn id="224" presetClass="entr" nodeType="afterEffect" presetSubtype="32" presetID="23" grpId="48" fill="hold">
                                  <p:stCondLst>
                                    <p:cond delay="0"/>
                                  </p:stCondLst>
                                  <p:iterate type="el" backwards="0">
                                    <p:tmAbs val="0"/>
                                  </p:iterate>
                                  <p:childTnLst>
                                    <p:set>
                                      <p:cBhvr>
                                        <p:cTn id="225" fill="hold"/>
                                        <p:tgtEl>
                                          <p:spTgt spid="1803"/>
                                        </p:tgtEl>
                                        <p:attrNameLst>
                                          <p:attrName>style.visibility</p:attrName>
                                        </p:attrNameLst>
                                      </p:cBhvr>
                                      <p:to>
                                        <p:strVal val="visible"/>
                                      </p:to>
                                    </p:set>
                                    <p:anim calcmode="lin" valueType="num">
                                      <p:cBhvr>
                                        <p:cTn id="226" dur="800" fill="hold"/>
                                        <p:tgtEl>
                                          <p:spTgt spid="1803"/>
                                        </p:tgtEl>
                                        <p:attrNameLst>
                                          <p:attrName>ppt_w</p:attrName>
                                        </p:attrNameLst>
                                      </p:cBhvr>
                                      <p:tavLst>
                                        <p:tav tm="0">
                                          <p:val>
                                            <p:strVal val="4*#ppt_w"/>
                                          </p:val>
                                        </p:tav>
                                        <p:tav tm="100000">
                                          <p:val>
                                            <p:strVal val="#ppt_w"/>
                                          </p:val>
                                        </p:tav>
                                      </p:tavLst>
                                    </p:anim>
                                    <p:anim calcmode="lin" valueType="num">
                                      <p:cBhvr>
                                        <p:cTn id="227" dur="800" fill="hold"/>
                                        <p:tgtEl>
                                          <p:spTgt spid="1803"/>
                                        </p:tgtEl>
                                        <p:attrNameLst>
                                          <p:attrName>ppt_h</p:attrName>
                                        </p:attrNameLst>
                                      </p:cBhvr>
                                      <p:tavLst>
                                        <p:tav tm="0">
                                          <p:val>
                                            <p:strVal val="4*#ppt_h"/>
                                          </p:val>
                                        </p:tav>
                                        <p:tav tm="100000">
                                          <p:val>
                                            <p:strVal val="#ppt_h"/>
                                          </p:val>
                                        </p:tav>
                                      </p:tavLst>
                                    </p:anim>
                                  </p:childTnLst>
                                </p:cTn>
                              </p:par>
                            </p:childTnLst>
                          </p:cTn>
                        </p:par>
                        <p:par>
                          <p:cTn id="228" fill="hold">
                            <p:stCondLst>
                              <p:cond delay="3200"/>
                            </p:stCondLst>
                            <p:childTnLst>
                              <p:par>
                                <p:cTn id="229" presetClass="entr" nodeType="afterEffect" presetSubtype="32" presetID="4" grpId="49" fill="hold">
                                  <p:stCondLst>
                                    <p:cond delay="0"/>
                                  </p:stCondLst>
                                  <p:iterate type="el" backwards="0">
                                    <p:tmAbs val="0"/>
                                  </p:iterate>
                                  <p:childTnLst>
                                    <p:set>
                                      <p:cBhvr>
                                        <p:cTn id="230" fill="hold"/>
                                        <p:tgtEl>
                                          <p:spTgt spid="1806"/>
                                        </p:tgtEl>
                                        <p:attrNameLst>
                                          <p:attrName>style.visibility</p:attrName>
                                        </p:attrNameLst>
                                      </p:cBhvr>
                                      <p:to>
                                        <p:strVal val="visible"/>
                                      </p:to>
                                    </p:set>
                                    <p:animEffect filter="box(out)" transition="in">
                                      <p:cBhvr>
                                        <p:cTn id="231" dur="800"/>
                                        <p:tgtEl>
                                          <p:spTgt spid="1806"/>
                                        </p:tgtEl>
                                      </p:cBhvr>
                                    </p:animEffect>
                                  </p:childTnLst>
                                </p:cTn>
                              </p:par>
                            </p:childTnLst>
                          </p:cTn>
                        </p:par>
                        <p:par>
                          <p:cTn id="232" fill="hold">
                            <p:stCondLst>
                              <p:cond delay="4000"/>
                            </p:stCondLst>
                            <p:childTnLst>
                              <p:par>
                                <p:cTn id="233" presetClass="entr" nodeType="afterEffect" presetSubtype="32" presetID="23" grpId="50" fill="hold">
                                  <p:stCondLst>
                                    <p:cond delay="0"/>
                                  </p:stCondLst>
                                  <p:iterate type="el" backwards="0">
                                    <p:tmAbs val="0"/>
                                  </p:iterate>
                                  <p:childTnLst>
                                    <p:set>
                                      <p:cBhvr>
                                        <p:cTn id="234" fill="hold"/>
                                        <p:tgtEl>
                                          <p:spTgt spid="1807"/>
                                        </p:tgtEl>
                                        <p:attrNameLst>
                                          <p:attrName>style.visibility</p:attrName>
                                        </p:attrNameLst>
                                      </p:cBhvr>
                                      <p:to>
                                        <p:strVal val="visible"/>
                                      </p:to>
                                    </p:set>
                                    <p:anim calcmode="lin" valueType="num">
                                      <p:cBhvr>
                                        <p:cTn id="235" dur="800" fill="hold"/>
                                        <p:tgtEl>
                                          <p:spTgt spid="1807"/>
                                        </p:tgtEl>
                                        <p:attrNameLst>
                                          <p:attrName>ppt_w</p:attrName>
                                        </p:attrNameLst>
                                      </p:cBhvr>
                                      <p:tavLst>
                                        <p:tav tm="0">
                                          <p:val>
                                            <p:strVal val="4*#ppt_w"/>
                                          </p:val>
                                        </p:tav>
                                        <p:tav tm="100000">
                                          <p:val>
                                            <p:strVal val="#ppt_w"/>
                                          </p:val>
                                        </p:tav>
                                      </p:tavLst>
                                    </p:anim>
                                    <p:anim calcmode="lin" valueType="num">
                                      <p:cBhvr>
                                        <p:cTn id="236" dur="800" fill="hold"/>
                                        <p:tgtEl>
                                          <p:spTgt spid="1807"/>
                                        </p:tgtEl>
                                        <p:attrNameLst>
                                          <p:attrName>ppt_h</p:attrName>
                                        </p:attrNameLst>
                                      </p:cBhvr>
                                      <p:tavLst>
                                        <p:tav tm="0">
                                          <p:val>
                                            <p:strVal val="4*#ppt_h"/>
                                          </p:val>
                                        </p:tav>
                                        <p:tav tm="100000">
                                          <p:val>
                                            <p:strVal val="#ppt_h"/>
                                          </p:val>
                                        </p:tav>
                                      </p:tavLst>
                                    </p:anim>
                                  </p:childTnLst>
                                </p:cTn>
                              </p:par>
                            </p:childTnLst>
                          </p:cTn>
                        </p:par>
                      </p:childTnLst>
                    </p:cTn>
                  </p:par>
                  <p:par>
                    <p:cTn id="237" fill="hold">
                      <p:stCondLst>
                        <p:cond delay="indefinite"/>
                      </p:stCondLst>
                      <p:childTnLst>
                        <p:par>
                          <p:cTn id="238" fill="hold">
                            <p:stCondLst>
                              <p:cond delay="0"/>
                            </p:stCondLst>
                            <p:childTnLst>
                              <p:par>
                                <p:cTn id="239" presetClass="entr" nodeType="clickEffect" presetSubtype="32" presetID="4" grpId="51" fill="hold">
                                  <p:stCondLst>
                                    <p:cond delay="0"/>
                                  </p:stCondLst>
                                  <p:iterate type="el" backwards="0">
                                    <p:tmAbs val="0"/>
                                  </p:iterate>
                                  <p:childTnLst>
                                    <p:set>
                                      <p:cBhvr>
                                        <p:cTn id="240" fill="hold"/>
                                        <p:tgtEl>
                                          <p:spTgt spid="1808"/>
                                        </p:tgtEl>
                                        <p:attrNameLst>
                                          <p:attrName>style.visibility</p:attrName>
                                        </p:attrNameLst>
                                      </p:cBhvr>
                                      <p:to>
                                        <p:strVal val="visible"/>
                                      </p:to>
                                    </p:set>
                                    <p:animEffect filter="box(out)" transition="in">
                                      <p:cBhvr>
                                        <p:cTn id="241" dur="800"/>
                                        <p:tgtEl>
                                          <p:spTgt spid="1808"/>
                                        </p:tgtEl>
                                      </p:cBhvr>
                                    </p:animEffect>
                                  </p:childTnLst>
                                </p:cTn>
                              </p:par>
                            </p:childTnLst>
                          </p:cTn>
                        </p:par>
                        <p:par>
                          <p:cTn id="242" fill="hold">
                            <p:stCondLst>
                              <p:cond delay="800"/>
                            </p:stCondLst>
                            <p:childTnLst>
                              <p:par>
                                <p:cTn id="243" presetClass="entr" nodeType="afterEffect" presetSubtype="32" presetID="23" grpId="52" fill="hold">
                                  <p:stCondLst>
                                    <p:cond delay="0"/>
                                  </p:stCondLst>
                                  <p:iterate type="el" backwards="0">
                                    <p:tmAbs val="0"/>
                                  </p:iterate>
                                  <p:childTnLst>
                                    <p:set>
                                      <p:cBhvr>
                                        <p:cTn id="244" fill="hold"/>
                                        <p:tgtEl>
                                          <p:spTgt spid="1809"/>
                                        </p:tgtEl>
                                        <p:attrNameLst>
                                          <p:attrName>style.visibility</p:attrName>
                                        </p:attrNameLst>
                                      </p:cBhvr>
                                      <p:to>
                                        <p:strVal val="visible"/>
                                      </p:to>
                                    </p:set>
                                    <p:anim calcmode="lin" valueType="num">
                                      <p:cBhvr>
                                        <p:cTn id="245" dur="800" fill="hold"/>
                                        <p:tgtEl>
                                          <p:spTgt spid="1809"/>
                                        </p:tgtEl>
                                        <p:attrNameLst>
                                          <p:attrName>ppt_w</p:attrName>
                                        </p:attrNameLst>
                                      </p:cBhvr>
                                      <p:tavLst>
                                        <p:tav tm="0">
                                          <p:val>
                                            <p:strVal val="4*#ppt_w"/>
                                          </p:val>
                                        </p:tav>
                                        <p:tav tm="100000">
                                          <p:val>
                                            <p:strVal val="#ppt_w"/>
                                          </p:val>
                                        </p:tav>
                                      </p:tavLst>
                                    </p:anim>
                                    <p:anim calcmode="lin" valueType="num">
                                      <p:cBhvr>
                                        <p:cTn id="246" dur="800" fill="hold"/>
                                        <p:tgtEl>
                                          <p:spTgt spid="1809"/>
                                        </p:tgtEl>
                                        <p:attrNameLst>
                                          <p:attrName>ppt_h</p:attrName>
                                        </p:attrNameLst>
                                      </p:cBhvr>
                                      <p:tavLst>
                                        <p:tav tm="0">
                                          <p:val>
                                            <p:strVal val="4*#ppt_h"/>
                                          </p:val>
                                        </p:tav>
                                        <p:tav tm="100000">
                                          <p:val>
                                            <p:strVal val="#ppt_h"/>
                                          </p:val>
                                        </p:tav>
                                      </p:tavLst>
                                    </p:anim>
                                  </p:childTnLst>
                                </p:cTn>
                              </p:par>
                            </p:childTnLst>
                          </p:cTn>
                        </p:par>
                        <p:par>
                          <p:cTn id="247" fill="hold">
                            <p:stCondLst>
                              <p:cond delay="1600"/>
                            </p:stCondLst>
                            <p:childTnLst>
                              <p:par>
                                <p:cTn id="248" presetClass="entr" nodeType="afterEffect" presetSubtype="32" presetID="4" grpId="53" fill="hold">
                                  <p:stCondLst>
                                    <p:cond delay="0"/>
                                  </p:stCondLst>
                                  <p:iterate type="el" backwards="0">
                                    <p:tmAbs val="0"/>
                                  </p:iterate>
                                  <p:childTnLst>
                                    <p:set>
                                      <p:cBhvr>
                                        <p:cTn id="249" fill="hold"/>
                                        <p:tgtEl>
                                          <p:spTgt spid="1810"/>
                                        </p:tgtEl>
                                        <p:attrNameLst>
                                          <p:attrName>style.visibility</p:attrName>
                                        </p:attrNameLst>
                                      </p:cBhvr>
                                      <p:to>
                                        <p:strVal val="visible"/>
                                      </p:to>
                                    </p:set>
                                    <p:animEffect filter="box(out)" transition="in">
                                      <p:cBhvr>
                                        <p:cTn id="250" dur="800"/>
                                        <p:tgtEl>
                                          <p:spTgt spid="1810"/>
                                        </p:tgtEl>
                                      </p:cBhvr>
                                    </p:animEffect>
                                  </p:childTnLst>
                                </p:cTn>
                              </p:par>
                            </p:childTnLst>
                          </p:cTn>
                        </p:par>
                        <p:par>
                          <p:cTn id="251" fill="hold">
                            <p:stCondLst>
                              <p:cond delay="2400"/>
                            </p:stCondLst>
                            <p:childTnLst>
                              <p:par>
                                <p:cTn id="252" presetClass="entr" nodeType="afterEffect" presetSubtype="32" presetID="23" grpId="54" fill="hold">
                                  <p:stCondLst>
                                    <p:cond delay="0"/>
                                  </p:stCondLst>
                                  <p:iterate type="el" backwards="0">
                                    <p:tmAbs val="0"/>
                                  </p:iterate>
                                  <p:childTnLst>
                                    <p:set>
                                      <p:cBhvr>
                                        <p:cTn id="253" fill="hold"/>
                                        <p:tgtEl>
                                          <p:spTgt spid="1811"/>
                                        </p:tgtEl>
                                        <p:attrNameLst>
                                          <p:attrName>style.visibility</p:attrName>
                                        </p:attrNameLst>
                                      </p:cBhvr>
                                      <p:to>
                                        <p:strVal val="visible"/>
                                      </p:to>
                                    </p:set>
                                    <p:anim calcmode="lin" valueType="num">
                                      <p:cBhvr>
                                        <p:cTn id="254" dur="800" fill="hold"/>
                                        <p:tgtEl>
                                          <p:spTgt spid="1811"/>
                                        </p:tgtEl>
                                        <p:attrNameLst>
                                          <p:attrName>ppt_w</p:attrName>
                                        </p:attrNameLst>
                                      </p:cBhvr>
                                      <p:tavLst>
                                        <p:tav tm="0">
                                          <p:val>
                                            <p:strVal val="4*#ppt_w"/>
                                          </p:val>
                                        </p:tav>
                                        <p:tav tm="100000">
                                          <p:val>
                                            <p:strVal val="#ppt_w"/>
                                          </p:val>
                                        </p:tav>
                                      </p:tavLst>
                                    </p:anim>
                                    <p:anim calcmode="lin" valueType="num">
                                      <p:cBhvr>
                                        <p:cTn id="255" dur="800" fill="hold"/>
                                        <p:tgtEl>
                                          <p:spTgt spid="1811"/>
                                        </p:tgtEl>
                                        <p:attrNameLst>
                                          <p:attrName>ppt_h</p:attrName>
                                        </p:attrNameLst>
                                      </p:cBhvr>
                                      <p:tavLst>
                                        <p:tav tm="0">
                                          <p:val>
                                            <p:strVal val="4*#ppt_h"/>
                                          </p:val>
                                        </p:tav>
                                        <p:tav tm="100000">
                                          <p:val>
                                            <p:strVal val="#ppt_h"/>
                                          </p:val>
                                        </p:tav>
                                      </p:tavLst>
                                    </p:anim>
                                  </p:childTnLst>
                                </p:cTn>
                              </p:par>
                            </p:childTnLst>
                          </p:cTn>
                        </p:par>
                        <p:par>
                          <p:cTn id="256" fill="hold">
                            <p:stCondLst>
                              <p:cond delay="3200"/>
                            </p:stCondLst>
                            <p:childTnLst>
                              <p:par>
                                <p:cTn id="257" presetClass="entr" nodeType="afterEffect" presetSubtype="32" presetID="4" grpId="55" fill="hold">
                                  <p:stCondLst>
                                    <p:cond delay="0"/>
                                  </p:stCondLst>
                                  <p:iterate type="el" backwards="0">
                                    <p:tmAbs val="0"/>
                                  </p:iterate>
                                  <p:childTnLst>
                                    <p:set>
                                      <p:cBhvr>
                                        <p:cTn id="258" fill="hold"/>
                                        <p:tgtEl>
                                          <p:spTgt spid="1814"/>
                                        </p:tgtEl>
                                        <p:attrNameLst>
                                          <p:attrName>style.visibility</p:attrName>
                                        </p:attrNameLst>
                                      </p:cBhvr>
                                      <p:to>
                                        <p:strVal val="visible"/>
                                      </p:to>
                                    </p:set>
                                    <p:animEffect filter="box(out)" transition="in">
                                      <p:cBhvr>
                                        <p:cTn id="259" dur="800"/>
                                        <p:tgtEl>
                                          <p:spTgt spid="1814"/>
                                        </p:tgtEl>
                                      </p:cBhvr>
                                    </p:animEffect>
                                  </p:childTnLst>
                                </p:cTn>
                              </p:par>
                            </p:childTnLst>
                          </p:cTn>
                        </p:par>
                        <p:par>
                          <p:cTn id="260" fill="hold">
                            <p:stCondLst>
                              <p:cond delay="4000"/>
                            </p:stCondLst>
                            <p:childTnLst>
                              <p:par>
                                <p:cTn id="261" presetClass="entr" nodeType="afterEffect" presetSubtype="32" presetID="23" grpId="56" fill="hold">
                                  <p:stCondLst>
                                    <p:cond delay="0"/>
                                  </p:stCondLst>
                                  <p:iterate type="el" backwards="0">
                                    <p:tmAbs val="0"/>
                                  </p:iterate>
                                  <p:childTnLst>
                                    <p:set>
                                      <p:cBhvr>
                                        <p:cTn id="262" fill="hold"/>
                                        <p:tgtEl>
                                          <p:spTgt spid="1815"/>
                                        </p:tgtEl>
                                        <p:attrNameLst>
                                          <p:attrName>style.visibility</p:attrName>
                                        </p:attrNameLst>
                                      </p:cBhvr>
                                      <p:to>
                                        <p:strVal val="visible"/>
                                      </p:to>
                                    </p:set>
                                    <p:anim calcmode="lin" valueType="num">
                                      <p:cBhvr>
                                        <p:cTn id="263" dur="800" fill="hold"/>
                                        <p:tgtEl>
                                          <p:spTgt spid="1815"/>
                                        </p:tgtEl>
                                        <p:attrNameLst>
                                          <p:attrName>ppt_w</p:attrName>
                                        </p:attrNameLst>
                                      </p:cBhvr>
                                      <p:tavLst>
                                        <p:tav tm="0">
                                          <p:val>
                                            <p:strVal val="4*#ppt_w"/>
                                          </p:val>
                                        </p:tav>
                                        <p:tav tm="100000">
                                          <p:val>
                                            <p:strVal val="#ppt_w"/>
                                          </p:val>
                                        </p:tav>
                                      </p:tavLst>
                                    </p:anim>
                                    <p:anim calcmode="lin" valueType="num">
                                      <p:cBhvr>
                                        <p:cTn id="264" dur="800" fill="hold"/>
                                        <p:tgtEl>
                                          <p:spTgt spid="1815"/>
                                        </p:tgtEl>
                                        <p:attrNameLst>
                                          <p:attrName>ppt_h</p:attrName>
                                        </p:attrNameLst>
                                      </p:cBhvr>
                                      <p:tavLst>
                                        <p:tav tm="0">
                                          <p:val>
                                            <p:strVal val="4*#ppt_h"/>
                                          </p:val>
                                        </p:tav>
                                        <p:tav tm="100000">
                                          <p:val>
                                            <p:strVal val="#ppt_h"/>
                                          </p:val>
                                        </p:tav>
                                      </p:tavLst>
                                    </p:anim>
                                  </p:childTnLst>
                                </p:cTn>
                              </p:par>
                            </p:childTnLst>
                          </p:cTn>
                        </p:par>
                      </p:childTnLst>
                    </p:cTn>
                  </p:par>
                  <p:par>
                    <p:cTn id="265" fill="hold">
                      <p:stCondLst>
                        <p:cond delay="indefinite"/>
                      </p:stCondLst>
                      <p:childTnLst>
                        <p:par>
                          <p:cTn id="266" fill="hold">
                            <p:stCondLst>
                              <p:cond delay="0"/>
                            </p:stCondLst>
                            <p:childTnLst>
                              <p:par>
                                <p:cTn id="267" presetClass="entr" nodeType="clickEffect" presetSubtype="32" presetID="4" grpId="57" fill="hold">
                                  <p:stCondLst>
                                    <p:cond delay="0"/>
                                  </p:stCondLst>
                                  <p:iterate type="el" backwards="0">
                                    <p:tmAbs val="0"/>
                                  </p:iterate>
                                  <p:childTnLst>
                                    <p:set>
                                      <p:cBhvr>
                                        <p:cTn id="268" fill="hold"/>
                                        <p:tgtEl>
                                          <p:spTgt spid="1816"/>
                                        </p:tgtEl>
                                        <p:attrNameLst>
                                          <p:attrName>style.visibility</p:attrName>
                                        </p:attrNameLst>
                                      </p:cBhvr>
                                      <p:to>
                                        <p:strVal val="visible"/>
                                      </p:to>
                                    </p:set>
                                    <p:animEffect filter="box(out)" transition="in">
                                      <p:cBhvr>
                                        <p:cTn id="269" dur="800"/>
                                        <p:tgtEl>
                                          <p:spTgt spid="1816"/>
                                        </p:tgtEl>
                                      </p:cBhvr>
                                    </p:animEffect>
                                  </p:childTnLst>
                                </p:cTn>
                              </p:par>
                            </p:childTnLst>
                          </p:cTn>
                        </p:par>
                        <p:par>
                          <p:cTn id="270" fill="hold">
                            <p:stCondLst>
                              <p:cond delay="800"/>
                            </p:stCondLst>
                            <p:childTnLst>
                              <p:par>
                                <p:cTn id="271" presetClass="entr" nodeType="afterEffect" presetSubtype="32" presetID="23" grpId="58" fill="hold">
                                  <p:stCondLst>
                                    <p:cond delay="0"/>
                                  </p:stCondLst>
                                  <p:iterate type="el" backwards="0">
                                    <p:tmAbs val="0"/>
                                  </p:iterate>
                                  <p:childTnLst>
                                    <p:set>
                                      <p:cBhvr>
                                        <p:cTn id="272" fill="hold"/>
                                        <p:tgtEl>
                                          <p:spTgt spid="1817"/>
                                        </p:tgtEl>
                                        <p:attrNameLst>
                                          <p:attrName>style.visibility</p:attrName>
                                        </p:attrNameLst>
                                      </p:cBhvr>
                                      <p:to>
                                        <p:strVal val="visible"/>
                                      </p:to>
                                    </p:set>
                                    <p:anim calcmode="lin" valueType="num">
                                      <p:cBhvr>
                                        <p:cTn id="273" dur="800" fill="hold"/>
                                        <p:tgtEl>
                                          <p:spTgt spid="1817"/>
                                        </p:tgtEl>
                                        <p:attrNameLst>
                                          <p:attrName>ppt_w</p:attrName>
                                        </p:attrNameLst>
                                      </p:cBhvr>
                                      <p:tavLst>
                                        <p:tav tm="0">
                                          <p:val>
                                            <p:strVal val="4*#ppt_w"/>
                                          </p:val>
                                        </p:tav>
                                        <p:tav tm="100000">
                                          <p:val>
                                            <p:strVal val="#ppt_w"/>
                                          </p:val>
                                        </p:tav>
                                      </p:tavLst>
                                    </p:anim>
                                    <p:anim calcmode="lin" valueType="num">
                                      <p:cBhvr>
                                        <p:cTn id="274" dur="800" fill="hold"/>
                                        <p:tgtEl>
                                          <p:spTgt spid="1817"/>
                                        </p:tgtEl>
                                        <p:attrNameLst>
                                          <p:attrName>ppt_h</p:attrName>
                                        </p:attrNameLst>
                                      </p:cBhvr>
                                      <p:tavLst>
                                        <p:tav tm="0">
                                          <p:val>
                                            <p:strVal val="4*#ppt_h"/>
                                          </p:val>
                                        </p:tav>
                                        <p:tav tm="100000">
                                          <p:val>
                                            <p:strVal val="#ppt_h"/>
                                          </p:val>
                                        </p:tav>
                                      </p:tavLst>
                                    </p:anim>
                                  </p:childTnLst>
                                </p:cTn>
                              </p:par>
                            </p:childTnLst>
                          </p:cTn>
                        </p:par>
                        <p:par>
                          <p:cTn id="275" fill="hold">
                            <p:stCondLst>
                              <p:cond delay="1600"/>
                            </p:stCondLst>
                            <p:childTnLst>
                              <p:par>
                                <p:cTn id="276" presetClass="entr" nodeType="afterEffect" presetSubtype="32" presetID="4" grpId="59" fill="hold">
                                  <p:stCondLst>
                                    <p:cond delay="0"/>
                                  </p:stCondLst>
                                  <p:iterate type="el" backwards="0">
                                    <p:tmAbs val="0"/>
                                  </p:iterate>
                                  <p:childTnLst>
                                    <p:set>
                                      <p:cBhvr>
                                        <p:cTn id="277" fill="hold"/>
                                        <p:tgtEl>
                                          <p:spTgt spid="1818"/>
                                        </p:tgtEl>
                                        <p:attrNameLst>
                                          <p:attrName>style.visibility</p:attrName>
                                        </p:attrNameLst>
                                      </p:cBhvr>
                                      <p:to>
                                        <p:strVal val="visible"/>
                                      </p:to>
                                    </p:set>
                                    <p:animEffect filter="box(out)" transition="in">
                                      <p:cBhvr>
                                        <p:cTn id="278" dur="800"/>
                                        <p:tgtEl>
                                          <p:spTgt spid="1818"/>
                                        </p:tgtEl>
                                      </p:cBhvr>
                                    </p:animEffect>
                                  </p:childTnLst>
                                </p:cTn>
                              </p:par>
                            </p:childTnLst>
                          </p:cTn>
                        </p:par>
                        <p:par>
                          <p:cTn id="279" fill="hold">
                            <p:stCondLst>
                              <p:cond delay="2400"/>
                            </p:stCondLst>
                            <p:childTnLst>
                              <p:par>
                                <p:cTn id="280" presetClass="entr" nodeType="afterEffect" presetSubtype="32" presetID="23" grpId="60" fill="hold">
                                  <p:stCondLst>
                                    <p:cond delay="0"/>
                                  </p:stCondLst>
                                  <p:iterate type="el" backwards="0">
                                    <p:tmAbs val="0"/>
                                  </p:iterate>
                                  <p:childTnLst>
                                    <p:set>
                                      <p:cBhvr>
                                        <p:cTn id="281" fill="hold"/>
                                        <p:tgtEl>
                                          <p:spTgt spid="1819"/>
                                        </p:tgtEl>
                                        <p:attrNameLst>
                                          <p:attrName>style.visibility</p:attrName>
                                        </p:attrNameLst>
                                      </p:cBhvr>
                                      <p:to>
                                        <p:strVal val="visible"/>
                                      </p:to>
                                    </p:set>
                                    <p:anim calcmode="lin" valueType="num">
                                      <p:cBhvr>
                                        <p:cTn id="282" dur="800" fill="hold"/>
                                        <p:tgtEl>
                                          <p:spTgt spid="1819"/>
                                        </p:tgtEl>
                                        <p:attrNameLst>
                                          <p:attrName>ppt_w</p:attrName>
                                        </p:attrNameLst>
                                      </p:cBhvr>
                                      <p:tavLst>
                                        <p:tav tm="0">
                                          <p:val>
                                            <p:strVal val="4*#ppt_w"/>
                                          </p:val>
                                        </p:tav>
                                        <p:tav tm="100000">
                                          <p:val>
                                            <p:strVal val="#ppt_w"/>
                                          </p:val>
                                        </p:tav>
                                      </p:tavLst>
                                    </p:anim>
                                    <p:anim calcmode="lin" valueType="num">
                                      <p:cBhvr>
                                        <p:cTn id="283" dur="800" fill="hold"/>
                                        <p:tgtEl>
                                          <p:spTgt spid="1819"/>
                                        </p:tgtEl>
                                        <p:attrNameLst>
                                          <p:attrName>ppt_h</p:attrName>
                                        </p:attrNameLst>
                                      </p:cBhvr>
                                      <p:tavLst>
                                        <p:tav tm="0">
                                          <p:val>
                                            <p:strVal val="4*#ppt_h"/>
                                          </p:val>
                                        </p:tav>
                                        <p:tav tm="100000">
                                          <p:val>
                                            <p:strVal val="#ppt_h"/>
                                          </p:val>
                                        </p:tav>
                                      </p:tavLst>
                                    </p:anim>
                                  </p:childTnLst>
                                </p:cTn>
                              </p:par>
                            </p:childTnLst>
                          </p:cTn>
                        </p:par>
                        <p:par>
                          <p:cTn id="284" fill="hold">
                            <p:stCondLst>
                              <p:cond delay="3200"/>
                            </p:stCondLst>
                            <p:childTnLst>
                              <p:par>
                                <p:cTn id="285" presetClass="entr" nodeType="afterEffect" presetSubtype="32" presetID="4" grpId="61" fill="hold">
                                  <p:stCondLst>
                                    <p:cond delay="0"/>
                                  </p:stCondLst>
                                  <p:iterate type="el" backwards="0">
                                    <p:tmAbs val="0"/>
                                  </p:iterate>
                                  <p:childTnLst>
                                    <p:set>
                                      <p:cBhvr>
                                        <p:cTn id="286" fill="hold"/>
                                        <p:tgtEl>
                                          <p:spTgt spid="1820"/>
                                        </p:tgtEl>
                                        <p:attrNameLst>
                                          <p:attrName>style.visibility</p:attrName>
                                        </p:attrNameLst>
                                      </p:cBhvr>
                                      <p:to>
                                        <p:strVal val="visible"/>
                                      </p:to>
                                    </p:set>
                                    <p:animEffect filter="box(out)" transition="in">
                                      <p:cBhvr>
                                        <p:cTn id="287" dur="800"/>
                                        <p:tgtEl>
                                          <p:spTgt spid="1820"/>
                                        </p:tgtEl>
                                      </p:cBhvr>
                                    </p:animEffect>
                                  </p:childTnLst>
                                </p:cTn>
                              </p:par>
                            </p:childTnLst>
                          </p:cTn>
                        </p:par>
                        <p:par>
                          <p:cTn id="288" fill="hold">
                            <p:stCondLst>
                              <p:cond delay="4000"/>
                            </p:stCondLst>
                            <p:childTnLst>
                              <p:par>
                                <p:cTn id="289" presetClass="entr" nodeType="afterEffect" presetSubtype="32" presetID="23" grpId="62" fill="hold">
                                  <p:stCondLst>
                                    <p:cond delay="0"/>
                                  </p:stCondLst>
                                  <p:iterate type="el" backwards="0">
                                    <p:tmAbs val="0"/>
                                  </p:iterate>
                                  <p:childTnLst>
                                    <p:set>
                                      <p:cBhvr>
                                        <p:cTn id="290" fill="hold"/>
                                        <p:tgtEl>
                                          <p:spTgt spid="1821"/>
                                        </p:tgtEl>
                                        <p:attrNameLst>
                                          <p:attrName>style.visibility</p:attrName>
                                        </p:attrNameLst>
                                      </p:cBhvr>
                                      <p:to>
                                        <p:strVal val="visible"/>
                                      </p:to>
                                    </p:set>
                                    <p:anim calcmode="lin" valueType="num">
                                      <p:cBhvr>
                                        <p:cTn id="291" dur="800" fill="hold"/>
                                        <p:tgtEl>
                                          <p:spTgt spid="1821"/>
                                        </p:tgtEl>
                                        <p:attrNameLst>
                                          <p:attrName>ppt_w</p:attrName>
                                        </p:attrNameLst>
                                      </p:cBhvr>
                                      <p:tavLst>
                                        <p:tav tm="0">
                                          <p:val>
                                            <p:strVal val="4*#ppt_w"/>
                                          </p:val>
                                        </p:tav>
                                        <p:tav tm="100000">
                                          <p:val>
                                            <p:strVal val="#ppt_w"/>
                                          </p:val>
                                        </p:tav>
                                      </p:tavLst>
                                    </p:anim>
                                    <p:anim calcmode="lin" valueType="num">
                                      <p:cBhvr>
                                        <p:cTn id="292" dur="800" fill="hold"/>
                                        <p:tgtEl>
                                          <p:spTgt spid="1821"/>
                                        </p:tgtEl>
                                        <p:attrNameLst>
                                          <p:attrName>ppt_h</p:attrName>
                                        </p:attrNameLst>
                                      </p:cBhvr>
                                      <p:tavLst>
                                        <p:tav tm="0">
                                          <p:val>
                                            <p:strVal val="4*#ppt_h"/>
                                          </p:val>
                                        </p:tav>
                                        <p:tav tm="100000">
                                          <p:val>
                                            <p:strVal val="#ppt_h"/>
                                          </p:val>
                                        </p:tav>
                                      </p:tavLst>
                                    </p:anim>
                                  </p:childTnLst>
                                </p:cTn>
                              </p:par>
                            </p:childTnLst>
                          </p:cTn>
                        </p:par>
                      </p:childTnLst>
                    </p:cTn>
                  </p:par>
                  <p:par>
                    <p:cTn id="293" fill="hold">
                      <p:stCondLst>
                        <p:cond delay="indefinite"/>
                      </p:stCondLst>
                      <p:childTnLst>
                        <p:par>
                          <p:cTn id="294" fill="hold">
                            <p:stCondLst>
                              <p:cond delay="0"/>
                            </p:stCondLst>
                            <p:childTnLst>
                              <p:par>
                                <p:cTn id="295" presetClass="entr" nodeType="clickEffect" presetSubtype="16" presetID="23" grpId="63" fill="hold">
                                  <p:stCondLst>
                                    <p:cond delay="0"/>
                                  </p:stCondLst>
                                  <p:iterate type="el" backwards="0">
                                    <p:tmAbs val="0"/>
                                  </p:iterate>
                                  <p:childTnLst>
                                    <p:set>
                                      <p:cBhvr>
                                        <p:cTn id="296" fill="hold"/>
                                        <p:tgtEl>
                                          <p:spTgt spid="1826"/>
                                        </p:tgtEl>
                                        <p:attrNameLst>
                                          <p:attrName>style.visibility</p:attrName>
                                        </p:attrNameLst>
                                      </p:cBhvr>
                                      <p:to>
                                        <p:strVal val="visible"/>
                                      </p:to>
                                    </p:set>
                                    <p:anim calcmode="lin" valueType="num">
                                      <p:cBhvr>
                                        <p:cTn id="297" dur="1000" fill="hold"/>
                                        <p:tgtEl>
                                          <p:spTgt spid="1826"/>
                                        </p:tgtEl>
                                        <p:attrNameLst>
                                          <p:attrName>ppt_w</p:attrName>
                                        </p:attrNameLst>
                                      </p:cBhvr>
                                      <p:tavLst>
                                        <p:tav tm="0">
                                          <p:val>
                                            <p:fltVal val="0"/>
                                          </p:val>
                                        </p:tav>
                                        <p:tav tm="100000">
                                          <p:val>
                                            <p:strVal val="#ppt_w"/>
                                          </p:val>
                                        </p:tav>
                                      </p:tavLst>
                                    </p:anim>
                                    <p:anim calcmode="lin" valueType="num">
                                      <p:cBhvr>
                                        <p:cTn id="298" dur="1000" fill="hold"/>
                                        <p:tgtEl>
                                          <p:spTgt spid="1826"/>
                                        </p:tgtEl>
                                        <p:attrNameLst>
                                          <p:attrName>ppt_h</p:attrName>
                                        </p:attrNameLst>
                                      </p:cBhvr>
                                      <p:tavLst>
                                        <p:tav tm="0">
                                          <p:val>
                                            <p:fltVal val="0"/>
                                          </p:val>
                                        </p:tav>
                                        <p:tav tm="100000">
                                          <p:val>
                                            <p:strVal val="#ppt_h"/>
                                          </p:val>
                                        </p:tav>
                                      </p:tavLst>
                                    </p:anim>
                                  </p:childTnLst>
                                </p:cTn>
                              </p:par>
                            </p:childTnLst>
                          </p:cTn>
                        </p:par>
                        <p:par>
                          <p:cTn id="299" fill="hold">
                            <p:stCondLst>
                              <p:cond delay="1000"/>
                            </p:stCondLst>
                            <p:childTnLst>
                              <p:par>
                                <p:cTn id="300" presetClass="entr" nodeType="afterEffect" presetID="10" grpId="64" fill="hold">
                                  <p:stCondLst>
                                    <p:cond delay="0"/>
                                  </p:stCondLst>
                                  <p:iterate type="el" backwards="0">
                                    <p:tmAbs val="0"/>
                                  </p:iterate>
                                  <p:childTnLst>
                                    <p:set>
                                      <p:cBhvr>
                                        <p:cTn id="301" fill="hold"/>
                                        <p:tgtEl>
                                          <p:spTgt spid="1827"/>
                                        </p:tgtEl>
                                        <p:attrNameLst>
                                          <p:attrName>style.visibility</p:attrName>
                                        </p:attrNameLst>
                                      </p:cBhvr>
                                      <p:to>
                                        <p:strVal val="visible"/>
                                      </p:to>
                                    </p:set>
                                    <p:animEffect filter="fade" transition="in">
                                      <p:cBhvr>
                                        <p:cTn id="302" dur="1000"/>
                                        <p:tgtEl>
                                          <p:spTgt spid="1827"/>
                                        </p:tgtEl>
                                      </p:cBhvr>
                                    </p:animEffect>
                                  </p:childTnLst>
                                </p:cTn>
                              </p:par>
                            </p:childTnLst>
                          </p:cTn>
                        </p:par>
                        <p:par>
                          <p:cTn id="303" fill="hold">
                            <p:stCondLst>
                              <p:cond delay="2000"/>
                            </p:stCondLst>
                            <p:childTnLst>
                              <p:par>
                                <p:cTn id="304" presetClass="entr" nodeType="afterEffect" presetSubtype="16" presetID="23" grpId="65" fill="hold">
                                  <p:stCondLst>
                                    <p:cond delay="0"/>
                                  </p:stCondLst>
                                  <p:iterate type="el" backwards="0">
                                    <p:tmAbs val="0"/>
                                  </p:iterate>
                                  <p:childTnLst>
                                    <p:set>
                                      <p:cBhvr>
                                        <p:cTn id="305" fill="hold"/>
                                        <p:tgtEl>
                                          <p:spTgt spid="1828"/>
                                        </p:tgtEl>
                                        <p:attrNameLst>
                                          <p:attrName>style.visibility</p:attrName>
                                        </p:attrNameLst>
                                      </p:cBhvr>
                                      <p:to>
                                        <p:strVal val="visible"/>
                                      </p:to>
                                    </p:set>
                                    <p:anim calcmode="lin" valueType="num">
                                      <p:cBhvr>
                                        <p:cTn id="306" dur="1000" fill="hold"/>
                                        <p:tgtEl>
                                          <p:spTgt spid="1828"/>
                                        </p:tgtEl>
                                        <p:attrNameLst>
                                          <p:attrName>ppt_w</p:attrName>
                                        </p:attrNameLst>
                                      </p:cBhvr>
                                      <p:tavLst>
                                        <p:tav tm="0">
                                          <p:val>
                                            <p:fltVal val="0"/>
                                          </p:val>
                                        </p:tav>
                                        <p:tav tm="100000">
                                          <p:val>
                                            <p:strVal val="#ppt_w"/>
                                          </p:val>
                                        </p:tav>
                                      </p:tavLst>
                                    </p:anim>
                                    <p:anim calcmode="lin" valueType="num">
                                      <p:cBhvr>
                                        <p:cTn id="307" dur="1000" fill="hold"/>
                                        <p:tgtEl>
                                          <p:spTgt spid="1828"/>
                                        </p:tgtEl>
                                        <p:attrNameLst>
                                          <p:attrName>ppt_h</p:attrName>
                                        </p:attrNameLst>
                                      </p:cBhvr>
                                      <p:tavLst>
                                        <p:tav tm="0">
                                          <p:val>
                                            <p:fltVal val="0"/>
                                          </p:val>
                                        </p:tav>
                                        <p:tav tm="100000">
                                          <p:val>
                                            <p:strVal val="#ppt_h"/>
                                          </p:val>
                                        </p:tav>
                                      </p:tavLst>
                                    </p:anim>
                                  </p:childTnLst>
                                </p:cTn>
                              </p:par>
                            </p:childTnLst>
                          </p:cTn>
                        </p:par>
                        <p:par>
                          <p:cTn id="308" fill="hold">
                            <p:stCondLst>
                              <p:cond delay="3000"/>
                            </p:stCondLst>
                            <p:childTnLst>
                              <p:par>
                                <p:cTn id="309" presetClass="entr" nodeType="afterEffect" presetID="10" grpId="66" fill="hold">
                                  <p:stCondLst>
                                    <p:cond delay="0"/>
                                  </p:stCondLst>
                                  <p:iterate type="el" backwards="0">
                                    <p:tmAbs val="0"/>
                                  </p:iterate>
                                  <p:childTnLst>
                                    <p:set>
                                      <p:cBhvr>
                                        <p:cTn id="310" fill="hold"/>
                                        <p:tgtEl>
                                          <p:spTgt spid="1829"/>
                                        </p:tgtEl>
                                        <p:attrNameLst>
                                          <p:attrName>style.visibility</p:attrName>
                                        </p:attrNameLst>
                                      </p:cBhvr>
                                      <p:to>
                                        <p:strVal val="visible"/>
                                      </p:to>
                                    </p:set>
                                    <p:animEffect filter="fade" transition="in">
                                      <p:cBhvr>
                                        <p:cTn id="311" dur="1000"/>
                                        <p:tgtEl>
                                          <p:spTgt spid="1829"/>
                                        </p:tgtEl>
                                      </p:cBhvr>
                                    </p:animEffect>
                                  </p:childTnLst>
                                </p:cTn>
                              </p:par>
                            </p:childTnLst>
                          </p:cTn>
                        </p:par>
                        <p:par>
                          <p:cTn id="312" fill="hold">
                            <p:stCondLst>
                              <p:cond delay="4000"/>
                            </p:stCondLst>
                            <p:childTnLst>
                              <p:par>
                                <p:cTn id="313" presetClass="entr" nodeType="afterEffect" presetSubtype="10" presetID="19" grpId="71" fill="hold">
                                  <p:stCondLst>
                                    <p:cond delay="0"/>
                                  </p:stCondLst>
                                  <p:iterate type="el" backwards="0">
                                    <p:tmAbs val="0"/>
                                  </p:iterate>
                                  <p:childTnLst>
                                    <p:set>
                                      <p:cBhvr>
                                        <p:cTn id="314" fill="hold"/>
                                        <p:tgtEl>
                                          <p:spTgt spid="1775"/>
                                        </p:tgtEl>
                                        <p:attrNameLst>
                                          <p:attrName>style.visibility</p:attrName>
                                        </p:attrNameLst>
                                      </p:cBhvr>
                                      <p:to>
                                        <p:strVal val="visible"/>
                                      </p:to>
                                    </p:set>
                                    <p:anim calcmode="lin" valueType="num">
                                      <p:cBhvr>
                                        <p:cTn id="315" dur="1000" fill="hold"/>
                                        <p:tgtEl>
                                          <p:spTgt spid="1775"/>
                                        </p:tgtEl>
                                        <p:attrNameLst>
                                          <p:attrName>ppt_w</p:attrName>
                                        </p:attrNameLst>
                                      </p:cBhvr>
                                      <p:tavLst>
                                        <p:tav tm="0" fmla="#ppt_w*sin(2.5*pi*$)">
                                          <p:val>
                                            <p:fltVal val="0"/>
                                          </p:val>
                                        </p:tav>
                                        <p:tav tm="100000">
                                          <p:val>
                                            <p:fltVal val="1"/>
                                          </p:val>
                                        </p:tav>
                                      </p:tavLst>
                                    </p:anim>
                                    <p:anim calcmode="lin" valueType="num">
                                      <p:cBhvr>
                                        <p:cTn id="316" dur="1000" fill="hold"/>
                                        <p:tgtEl>
                                          <p:spTgt spid="1775"/>
                                        </p:tgtEl>
                                        <p:attrNameLst>
                                          <p:attrName>ppt_h</p:attrName>
                                        </p:attrNameLst>
                                      </p:cBhvr>
                                      <p:tavLst>
                                        <p:tav tm="0">
                                          <p:val>
                                            <p:strVal val="#ppt_h"/>
                                          </p:val>
                                        </p:tav>
                                        <p:tav tm="100000">
                                          <p:val>
                                            <p:strVal val="#ppt_h"/>
                                          </p:val>
                                        </p:tav>
                                      </p:tavLst>
                                    </p:anim>
                                  </p:childTnLst>
                                </p:cTn>
                              </p:par>
                            </p:childTnLst>
                          </p:cTn>
                        </p:par>
                      </p:childTnLst>
                    </p:cTn>
                  </p:par>
                  <p:par>
                    <p:cTn id="317" fill="hold">
                      <p:stCondLst>
                        <p:cond delay="indefinite"/>
                      </p:stCondLst>
                      <p:childTnLst>
                        <p:par>
                          <p:cTn id="318" fill="hold">
                            <p:stCondLst>
                              <p:cond delay="0"/>
                            </p:stCondLst>
                            <p:childTnLst>
                              <p:par>
                                <p:cTn id="319" presetClass="entr" nodeType="clickEffect" presetSubtype="16" presetID="23" grpId="73" fill="hold">
                                  <p:stCondLst>
                                    <p:cond delay="0"/>
                                  </p:stCondLst>
                                  <p:iterate type="el" backwards="0">
                                    <p:tmAbs val="0"/>
                                  </p:iterate>
                                  <p:childTnLst>
                                    <p:set>
                                      <p:cBhvr>
                                        <p:cTn id="320" fill="hold"/>
                                        <p:tgtEl>
                                          <p:spTgt spid="1830"/>
                                        </p:tgtEl>
                                        <p:attrNameLst>
                                          <p:attrName>style.visibility</p:attrName>
                                        </p:attrNameLst>
                                      </p:cBhvr>
                                      <p:to>
                                        <p:strVal val="visible"/>
                                      </p:to>
                                    </p:set>
                                    <p:anim calcmode="lin" valueType="num">
                                      <p:cBhvr>
                                        <p:cTn id="321" dur="1000" fill="hold"/>
                                        <p:tgtEl>
                                          <p:spTgt spid="1830"/>
                                        </p:tgtEl>
                                        <p:attrNameLst>
                                          <p:attrName>ppt_w</p:attrName>
                                        </p:attrNameLst>
                                      </p:cBhvr>
                                      <p:tavLst>
                                        <p:tav tm="0">
                                          <p:val>
                                            <p:fltVal val="0"/>
                                          </p:val>
                                        </p:tav>
                                        <p:tav tm="100000">
                                          <p:val>
                                            <p:strVal val="#ppt_w"/>
                                          </p:val>
                                        </p:tav>
                                      </p:tavLst>
                                    </p:anim>
                                    <p:anim calcmode="lin" valueType="num">
                                      <p:cBhvr>
                                        <p:cTn id="322" dur="1000" fill="hold"/>
                                        <p:tgtEl>
                                          <p:spTgt spid="1830"/>
                                        </p:tgtEl>
                                        <p:attrNameLst>
                                          <p:attrName>ppt_h</p:attrName>
                                        </p:attrNameLst>
                                      </p:cBhvr>
                                      <p:tavLst>
                                        <p:tav tm="0">
                                          <p:val>
                                            <p:fltVal val="0"/>
                                          </p:val>
                                        </p:tav>
                                        <p:tav tm="100000">
                                          <p:val>
                                            <p:strVal val="#ppt_h"/>
                                          </p:val>
                                        </p:tav>
                                      </p:tavLst>
                                    </p:anim>
                                  </p:childTnLst>
                                </p:cTn>
                              </p:par>
                            </p:childTnLst>
                          </p:cTn>
                        </p:par>
                        <p:par>
                          <p:cTn id="323" fill="hold">
                            <p:stCondLst>
                              <p:cond delay="1000"/>
                            </p:stCondLst>
                            <p:childTnLst>
                              <p:par>
                                <p:cTn id="324" presetClass="entr" nodeType="afterEffect" presetSubtype="32" presetID="23" grpId="74" fill="hold">
                                  <p:stCondLst>
                                    <p:cond delay="0"/>
                                  </p:stCondLst>
                                  <p:iterate type="el" backwards="0">
                                    <p:tmAbs val="0"/>
                                  </p:iterate>
                                  <p:childTnLst>
                                    <p:set>
                                      <p:cBhvr>
                                        <p:cTn id="325" fill="hold"/>
                                        <p:tgtEl>
                                          <p:spTgt spid="1832"/>
                                        </p:tgtEl>
                                        <p:attrNameLst>
                                          <p:attrName>style.visibility</p:attrName>
                                        </p:attrNameLst>
                                      </p:cBhvr>
                                      <p:to>
                                        <p:strVal val="visible"/>
                                      </p:to>
                                    </p:set>
                                    <p:anim calcmode="lin" valueType="num">
                                      <p:cBhvr>
                                        <p:cTn id="326" dur="800" fill="hold"/>
                                        <p:tgtEl>
                                          <p:spTgt spid="1832"/>
                                        </p:tgtEl>
                                        <p:attrNameLst>
                                          <p:attrName>ppt_w</p:attrName>
                                        </p:attrNameLst>
                                      </p:cBhvr>
                                      <p:tavLst>
                                        <p:tav tm="0">
                                          <p:val>
                                            <p:strVal val="4*#ppt_w"/>
                                          </p:val>
                                        </p:tav>
                                        <p:tav tm="100000">
                                          <p:val>
                                            <p:strVal val="#ppt_w"/>
                                          </p:val>
                                        </p:tav>
                                      </p:tavLst>
                                    </p:anim>
                                    <p:anim calcmode="lin" valueType="num">
                                      <p:cBhvr>
                                        <p:cTn id="327" dur="800" fill="hold"/>
                                        <p:tgtEl>
                                          <p:spTgt spid="1832"/>
                                        </p:tgtEl>
                                        <p:attrNameLst>
                                          <p:attrName>ppt_h</p:attrName>
                                        </p:attrNameLst>
                                      </p:cBhvr>
                                      <p:tavLst>
                                        <p:tav tm="0">
                                          <p:val>
                                            <p:strVal val="4*#ppt_h"/>
                                          </p:val>
                                        </p:tav>
                                        <p:tav tm="100000">
                                          <p:val>
                                            <p:strVal val="#ppt_h"/>
                                          </p:val>
                                        </p:tav>
                                      </p:tavLst>
                                    </p:anim>
                                  </p:childTnLst>
                                </p:cTn>
                              </p:par>
                            </p:childTnLst>
                          </p:cTn>
                        </p:par>
                        <p:par>
                          <p:cTn id="328" fill="hold">
                            <p:stCondLst>
                              <p:cond delay="1800"/>
                            </p:stCondLst>
                            <p:childTnLst>
                              <p:par>
                                <p:cTn id="329" presetClass="entr" nodeType="afterEffect" presetSubtype="10" presetID="19" grpId="75" fill="hold">
                                  <p:stCondLst>
                                    <p:cond delay="0"/>
                                  </p:stCondLst>
                                  <p:iterate type="el" backwards="0">
                                    <p:tmAbs val="0"/>
                                  </p:iterate>
                                  <p:childTnLst>
                                    <p:set>
                                      <p:cBhvr>
                                        <p:cTn id="330" fill="hold"/>
                                        <p:tgtEl>
                                          <p:spTgt spid="1893"/>
                                        </p:tgtEl>
                                        <p:attrNameLst>
                                          <p:attrName>style.visibility</p:attrName>
                                        </p:attrNameLst>
                                      </p:cBhvr>
                                      <p:to>
                                        <p:strVal val="visible"/>
                                      </p:to>
                                    </p:set>
                                    <p:anim calcmode="lin" valueType="num">
                                      <p:cBhvr>
                                        <p:cTn id="331" dur="800" fill="hold"/>
                                        <p:tgtEl>
                                          <p:spTgt spid="1893"/>
                                        </p:tgtEl>
                                        <p:attrNameLst>
                                          <p:attrName>ppt_w</p:attrName>
                                        </p:attrNameLst>
                                      </p:cBhvr>
                                      <p:tavLst>
                                        <p:tav tm="0" fmla="#ppt_w*sin(2.5*pi*$)">
                                          <p:val>
                                            <p:fltVal val="0"/>
                                          </p:val>
                                        </p:tav>
                                        <p:tav tm="100000">
                                          <p:val>
                                            <p:fltVal val="1"/>
                                          </p:val>
                                        </p:tav>
                                      </p:tavLst>
                                    </p:anim>
                                    <p:anim calcmode="lin" valueType="num">
                                      <p:cBhvr>
                                        <p:cTn id="332" dur="800" fill="hold"/>
                                        <p:tgtEl>
                                          <p:spTgt spid="1893"/>
                                        </p:tgtEl>
                                        <p:attrNameLst>
                                          <p:attrName>ppt_h</p:attrName>
                                        </p:attrNameLst>
                                      </p:cBhvr>
                                      <p:tavLst>
                                        <p:tav tm="0">
                                          <p:val>
                                            <p:strVal val="#ppt_h"/>
                                          </p:val>
                                        </p:tav>
                                        <p:tav tm="100000">
                                          <p:val>
                                            <p:strVal val="#ppt_h"/>
                                          </p:val>
                                        </p:tav>
                                      </p:tavLst>
                                    </p:anim>
                                  </p:childTnLst>
                                </p:cTn>
                              </p:par>
                            </p:childTnLst>
                          </p:cTn>
                        </p:par>
                        <p:par>
                          <p:cTn id="333" fill="hold">
                            <p:stCondLst>
                              <p:cond delay="2600"/>
                            </p:stCondLst>
                            <p:childTnLst>
                              <p:par>
                                <p:cTn id="334" presetClass="entr" nodeType="afterEffect" presetSubtype="16" presetID="23" grpId="76" fill="hold">
                                  <p:stCondLst>
                                    <p:cond delay="0"/>
                                  </p:stCondLst>
                                  <p:iterate type="el" backwards="0">
                                    <p:tmAbs val="0"/>
                                  </p:iterate>
                                  <p:childTnLst>
                                    <p:set>
                                      <p:cBhvr>
                                        <p:cTn id="335" fill="hold"/>
                                        <p:tgtEl>
                                          <p:spTgt spid="1879"/>
                                        </p:tgtEl>
                                        <p:attrNameLst>
                                          <p:attrName>style.visibility</p:attrName>
                                        </p:attrNameLst>
                                      </p:cBhvr>
                                      <p:to>
                                        <p:strVal val="visible"/>
                                      </p:to>
                                    </p:set>
                                    <p:anim calcmode="lin" valueType="num">
                                      <p:cBhvr>
                                        <p:cTn id="336" dur="1000" fill="hold"/>
                                        <p:tgtEl>
                                          <p:spTgt spid="1879"/>
                                        </p:tgtEl>
                                        <p:attrNameLst>
                                          <p:attrName>ppt_w</p:attrName>
                                        </p:attrNameLst>
                                      </p:cBhvr>
                                      <p:tavLst>
                                        <p:tav tm="0">
                                          <p:val>
                                            <p:fltVal val="0"/>
                                          </p:val>
                                        </p:tav>
                                        <p:tav tm="100000">
                                          <p:val>
                                            <p:strVal val="#ppt_w"/>
                                          </p:val>
                                        </p:tav>
                                      </p:tavLst>
                                    </p:anim>
                                    <p:anim calcmode="lin" valueType="num">
                                      <p:cBhvr>
                                        <p:cTn id="337" dur="1000" fill="hold"/>
                                        <p:tgtEl>
                                          <p:spTgt spid="1879"/>
                                        </p:tgtEl>
                                        <p:attrNameLst>
                                          <p:attrName>ppt_h</p:attrName>
                                        </p:attrNameLst>
                                      </p:cBhvr>
                                      <p:tavLst>
                                        <p:tav tm="0">
                                          <p:val>
                                            <p:fltVal val="0"/>
                                          </p:val>
                                        </p:tav>
                                        <p:tav tm="100000">
                                          <p:val>
                                            <p:strVal val="#ppt_h"/>
                                          </p:val>
                                        </p:tav>
                                      </p:tavLst>
                                    </p:anim>
                                  </p:childTnLst>
                                </p:cTn>
                              </p:par>
                            </p:childTnLst>
                          </p:cTn>
                        </p:par>
                        <p:par>
                          <p:cTn id="338" fill="hold">
                            <p:stCondLst>
                              <p:cond delay="3600"/>
                            </p:stCondLst>
                            <p:childTnLst>
                              <p:par>
                                <p:cTn id="339" presetClass="entr" nodeType="afterEffect" presetID="10" grpId="77" fill="hold">
                                  <p:stCondLst>
                                    <p:cond delay="0"/>
                                  </p:stCondLst>
                                  <p:iterate type="el" backwards="0">
                                    <p:tmAbs val="0"/>
                                  </p:iterate>
                                  <p:childTnLst>
                                    <p:set>
                                      <p:cBhvr>
                                        <p:cTn id="340" fill="hold"/>
                                        <p:tgtEl>
                                          <p:spTgt spid="1880"/>
                                        </p:tgtEl>
                                        <p:attrNameLst>
                                          <p:attrName>style.visibility</p:attrName>
                                        </p:attrNameLst>
                                      </p:cBhvr>
                                      <p:to>
                                        <p:strVal val="visible"/>
                                      </p:to>
                                    </p:set>
                                    <p:animEffect filter="fade" transition="in">
                                      <p:cBhvr>
                                        <p:cTn id="341" dur="1000"/>
                                        <p:tgtEl>
                                          <p:spTgt spid="1880"/>
                                        </p:tgtEl>
                                      </p:cBhvr>
                                    </p:animEffect>
                                  </p:childTnLst>
                                </p:cTn>
                              </p:par>
                            </p:childTnLst>
                          </p:cTn>
                        </p:par>
                        <p:par>
                          <p:cTn id="342" fill="hold">
                            <p:stCondLst>
                              <p:cond delay="4600"/>
                            </p:stCondLst>
                            <p:childTnLst>
                              <p:par>
                                <p:cTn id="343" presetClass="entr" nodeType="afterEffect" presetID="9" grpId="78" fill="hold">
                                  <p:stCondLst>
                                    <p:cond delay="0"/>
                                  </p:stCondLst>
                                  <p:iterate type="el" backwards="0">
                                    <p:tmAbs val="0"/>
                                  </p:iterate>
                                  <p:childTnLst>
                                    <p:set>
                                      <p:cBhvr>
                                        <p:cTn id="344" fill="hold"/>
                                        <p:tgtEl>
                                          <p:spTgt spid="1897"/>
                                        </p:tgtEl>
                                        <p:attrNameLst>
                                          <p:attrName>style.visibility</p:attrName>
                                        </p:attrNameLst>
                                      </p:cBhvr>
                                      <p:to>
                                        <p:strVal val="visible"/>
                                      </p:to>
                                    </p:set>
                                    <p:animEffect filter="dissolve" transition="in">
                                      <p:cBhvr>
                                        <p:cTn id="345" dur="800"/>
                                        <p:tgtEl>
                                          <p:spTgt spid="1897"/>
                                        </p:tgtEl>
                                      </p:cBhvr>
                                    </p:animEffect>
                                  </p:childTnLst>
                                </p:cTn>
                              </p:par>
                            </p:childTnLst>
                          </p:cTn>
                        </p:par>
                        <p:par>
                          <p:cTn id="346" fill="hold">
                            <p:stCondLst>
                              <p:cond delay="5400"/>
                            </p:stCondLst>
                            <p:childTnLst>
                              <p:par>
                                <p:cTn id="347" presetClass="entr" nodeType="afterEffect" presetID="10" grpId="79" fill="hold">
                                  <p:stCondLst>
                                    <p:cond delay="0"/>
                                  </p:stCondLst>
                                  <p:iterate type="el" backwards="0">
                                    <p:tmAbs val="0"/>
                                  </p:iterate>
                                  <p:childTnLst>
                                    <p:set>
                                      <p:cBhvr>
                                        <p:cTn id="348" fill="hold"/>
                                        <p:tgtEl>
                                          <p:spTgt spid="1892"/>
                                        </p:tgtEl>
                                        <p:attrNameLst>
                                          <p:attrName>style.visibility</p:attrName>
                                        </p:attrNameLst>
                                      </p:cBhvr>
                                      <p:to>
                                        <p:strVal val="visible"/>
                                      </p:to>
                                    </p:set>
                                    <p:animEffect filter="fade" transition="in">
                                      <p:cBhvr>
                                        <p:cTn id="349" dur="1000"/>
                                        <p:tgtEl>
                                          <p:spTgt spid="1892"/>
                                        </p:tgtEl>
                                      </p:cBhvr>
                                    </p:animEffect>
                                  </p:childTnLst>
                                </p:cTn>
                              </p:par>
                            </p:childTnLst>
                          </p:cTn>
                        </p:par>
                        <p:par>
                          <p:cTn id="350" fill="hold">
                            <p:stCondLst>
                              <p:cond delay="6400"/>
                            </p:stCondLst>
                            <p:childTnLst>
                              <p:par>
                                <p:cTn id="351" presetClass="exit" nodeType="afterEffect" presetID="10" grpId="81" fill="hold">
                                  <p:stCondLst>
                                    <p:cond delay="0"/>
                                  </p:stCondLst>
                                  <p:iterate type="el" backwards="0">
                                    <p:tmAbs val="0"/>
                                  </p:iterate>
                                  <p:childTnLst>
                                    <p:animEffect filter="fade" transition="out">
                                      <p:cBhvr>
                                        <p:cTn id="352" dur="1000" fill="hold"/>
                                        <p:tgtEl>
                                          <p:spTgt spid="1897"/>
                                        </p:tgtEl>
                                      </p:cBhvr>
                                    </p:animEffect>
                                    <p:set>
                                      <p:cBhvr>
                                        <p:cTn id="353" fill="hold">
                                          <p:stCondLst>
                                            <p:cond delay="999"/>
                                          </p:stCondLst>
                                        </p:cTn>
                                        <p:tgtEl>
                                          <p:spTgt spid="1897"/>
                                        </p:tgtEl>
                                        <p:attrNameLst>
                                          <p:attrName>style.visibility</p:attrName>
                                        </p:attrNameLst>
                                      </p:cBhvr>
                                      <p:to>
                                        <p:strVal val="hidden"/>
                                      </p:to>
                                    </p:set>
                                  </p:childTnLst>
                                </p:cTn>
                              </p:par>
                            </p:childTnLst>
                          </p:cTn>
                        </p:par>
                        <p:par>
                          <p:cTn id="354" fill="hold">
                            <p:stCondLst>
                              <p:cond delay="7400"/>
                            </p:stCondLst>
                            <p:childTnLst>
                              <p:par>
                                <p:cTn id="355" presetClass="exit" nodeType="afterEffect" presetID="10" grpId="82" fill="hold">
                                  <p:stCondLst>
                                    <p:cond delay="0"/>
                                  </p:stCondLst>
                                  <p:iterate type="el" backwards="0">
                                    <p:tmAbs val="0"/>
                                  </p:iterate>
                                  <p:childTnLst>
                                    <p:animEffect filter="fade" transition="out">
                                      <p:cBhvr>
                                        <p:cTn id="356" dur="1000" fill="hold"/>
                                        <p:tgtEl>
                                          <p:spTgt spid="1892"/>
                                        </p:tgtEl>
                                      </p:cBhvr>
                                    </p:animEffect>
                                    <p:set>
                                      <p:cBhvr>
                                        <p:cTn id="357" fill="hold">
                                          <p:stCondLst>
                                            <p:cond delay="999"/>
                                          </p:stCondLst>
                                        </p:cTn>
                                        <p:tgtEl>
                                          <p:spTgt spid="1892"/>
                                        </p:tgtEl>
                                        <p:attrNameLst>
                                          <p:attrName>style.visibility</p:attrName>
                                        </p:attrNameLst>
                                      </p:cBhvr>
                                      <p:to>
                                        <p:strVal val="hidden"/>
                                      </p:to>
                                    </p:set>
                                  </p:childTnLst>
                                </p:cTn>
                              </p:par>
                            </p:childTnLst>
                          </p:cTn>
                        </p:par>
                        <p:par>
                          <p:cTn id="358" fill="hold">
                            <p:stCondLst>
                              <p:cond delay="8400"/>
                            </p:stCondLst>
                            <p:childTnLst>
                              <p:par>
                                <p:cTn id="359" presetClass="entr" nodeType="afterEffect" presetSubtype="16" presetID="23" grpId="83" fill="hold">
                                  <p:stCondLst>
                                    <p:cond delay="0"/>
                                  </p:stCondLst>
                                  <p:iterate type="el" backwards="0">
                                    <p:tmAbs val="0"/>
                                  </p:iterate>
                                  <p:childTnLst>
                                    <p:set>
                                      <p:cBhvr>
                                        <p:cTn id="360" fill="hold"/>
                                        <p:tgtEl>
                                          <p:spTgt spid="1836"/>
                                        </p:tgtEl>
                                        <p:attrNameLst>
                                          <p:attrName>style.visibility</p:attrName>
                                        </p:attrNameLst>
                                      </p:cBhvr>
                                      <p:to>
                                        <p:strVal val="visible"/>
                                      </p:to>
                                    </p:set>
                                    <p:anim calcmode="lin" valueType="num">
                                      <p:cBhvr>
                                        <p:cTn id="361" dur="800" fill="hold"/>
                                        <p:tgtEl>
                                          <p:spTgt spid="1836"/>
                                        </p:tgtEl>
                                        <p:attrNameLst>
                                          <p:attrName>ppt_w</p:attrName>
                                        </p:attrNameLst>
                                      </p:cBhvr>
                                      <p:tavLst>
                                        <p:tav tm="0">
                                          <p:val>
                                            <p:fltVal val="0"/>
                                          </p:val>
                                        </p:tav>
                                        <p:tav tm="100000">
                                          <p:val>
                                            <p:strVal val="#ppt_w"/>
                                          </p:val>
                                        </p:tav>
                                      </p:tavLst>
                                    </p:anim>
                                    <p:anim calcmode="lin" valueType="num">
                                      <p:cBhvr>
                                        <p:cTn id="362" dur="800" fill="hold"/>
                                        <p:tgtEl>
                                          <p:spTgt spid="1836"/>
                                        </p:tgtEl>
                                        <p:attrNameLst>
                                          <p:attrName>ppt_h</p:attrName>
                                        </p:attrNameLst>
                                      </p:cBhvr>
                                      <p:tavLst>
                                        <p:tav tm="0">
                                          <p:val>
                                            <p:fltVal val="0"/>
                                          </p:val>
                                        </p:tav>
                                        <p:tav tm="100000">
                                          <p:val>
                                            <p:strVal val="#ppt_h"/>
                                          </p:val>
                                        </p:tav>
                                      </p:tavLst>
                                    </p:anim>
                                  </p:childTnLst>
                                </p:cTn>
                              </p:par>
                            </p:childTnLst>
                          </p:cTn>
                        </p:par>
                        <p:par>
                          <p:cTn id="363" fill="hold">
                            <p:stCondLst>
                              <p:cond delay="9200"/>
                            </p:stCondLst>
                            <p:childTnLst>
                              <p:par>
                                <p:cTn id="364" presetClass="entr" nodeType="afterEffect" presetSubtype="32" presetID="23" grpId="84" fill="hold">
                                  <p:stCondLst>
                                    <p:cond delay="0"/>
                                  </p:stCondLst>
                                  <p:iterate type="el" backwards="0">
                                    <p:tmAbs val="0"/>
                                  </p:iterate>
                                  <p:childTnLst>
                                    <p:set>
                                      <p:cBhvr>
                                        <p:cTn id="365" fill="hold"/>
                                        <p:tgtEl>
                                          <p:spTgt spid="1837"/>
                                        </p:tgtEl>
                                        <p:attrNameLst>
                                          <p:attrName>style.visibility</p:attrName>
                                        </p:attrNameLst>
                                      </p:cBhvr>
                                      <p:to>
                                        <p:strVal val="visible"/>
                                      </p:to>
                                    </p:set>
                                    <p:anim calcmode="lin" valueType="num">
                                      <p:cBhvr>
                                        <p:cTn id="366" dur="800" fill="hold"/>
                                        <p:tgtEl>
                                          <p:spTgt spid="1837"/>
                                        </p:tgtEl>
                                        <p:attrNameLst>
                                          <p:attrName>ppt_w</p:attrName>
                                        </p:attrNameLst>
                                      </p:cBhvr>
                                      <p:tavLst>
                                        <p:tav tm="0">
                                          <p:val>
                                            <p:strVal val="4*#ppt_w"/>
                                          </p:val>
                                        </p:tav>
                                        <p:tav tm="100000">
                                          <p:val>
                                            <p:strVal val="#ppt_w"/>
                                          </p:val>
                                        </p:tav>
                                      </p:tavLst>
                                    </p:anim>
                                    <p:anim calcmode="lin" valueType="num">
                                      <p:cBhvr>
                                        <p:cTn id="367" dur="800" fill="hold"/>
                                        <p:tgtEl>
                                          <p:spTgt spid="1837"/>
                                        </p:tgtEl>
                                        <p:attrNameLst>
                                          <p:attrName>ppt_h</p:attrName>
                                        </p:attrNameLst>
                                      </p:cBhvr>
                                      <p:tavLst>
                                        <p:tav tm="0">
                                          <p:val>
                                            <p:strVal val="4*#ppt_h"/>
                                          </p:val>
                                        </p:tav>
                                        <p:tav tm="100000">
                                          <p:val>
                                            <p:strVal val="#ppt_h"/>
                                          </p:val>
                                        </p:tav>
                                      </p:tavLst>
                                    </p:anim>
                                  </p:childTnLst>
                                </p:cTn>
                              </p:par>
                            </p:childTnLst>
                          </p:cTn>
                        </p:par>
                        <p:par>
                          <p:cTn id="368" fill="hold">
                            <p:stCondLst>
                              <p:cond delay="10000"/>
                            </p:stCondLst>
                            <p:childTnLst>
                              <p:par>
                                <p:cTn id="369" presetClass="entr" nodeType="afterEffect" presetSubtype="16" presetID="23" grpId="85" fill="hold">
                                  <p:stCondLst>
                                    <p:cond delay="0"/>
                                  </p:stCondLst>
                                  <p:iterate type="el" backwards="0">
                                    <p:tmAbs val="0"/>
                                  </p:iterate>
                                  <p:childTnLst>
                                    <p:set>
                                      <p:cBhvr>
                                        <p:cTn id="370" fill="hold"/>
                                        <p:tgtEl>
                                          <p:spTgt spid="1850"/>
                                        </p:tgtEl>
                                        <p:attrNameLst>
                                          <p:attrName>style.visibility</p:attrName>
                                        </p:attrNameLst>
                                      </p:cBhvr>
                                      <p:to>
                                        <p:strVal val="visible"/>
                                      </p:to>
                                    </p:set>
                                    <p:anim calcmode="lin" valueType="num">
                                      <p:cBhvr>
                                        <p:cTn id="371" dur="800" fill="hold"/>
                                        <p:tgtEl>
                                          <p:spTgt spid="1850"/>
                                        </p:tgtEl>
                                        <p:attrNameLst>
                                          <p:attrName>ppt_w</p:attrName>
                                        </p:attrNameLst>
                                      </p:cBhvr>
                                      <p:tavLst>
                                        <p:tav tm="0">
                                          <p:val>
                                            <p:fltVal val="0"/>
                                          </p:val>
                                        </p:tav>
                                        <p:tav tm="100000">
                                          <p:val>
                                            <p:strVal val="#ppt_w"/>
                                          </p:val>
                                        </p:tav>
                                      </p:tavLst>
                                    </p:anim>
                                    <p:anim calcmode="lin" valueType="num">
                                      <p:cBhvr>
                                        <p:cTn id="372" dur="800" fill="hold"/>
                                        <p:tgtEl>
                                          <p:spTgt spid="1850"/>
                                        </p:tgtEl>
                                        <p:attrNameLst>
                                          <p:attrName>ppt_h</p:attrName>
                                        </p:attrNameLst>
                                      </p:cBhvr>
                                      <p:tavLst>
                                        <p:tav tm="0">
                                          <p:val>
                                            <p:fltVal val="0"/>
                                          </p:val>
                                        </p:tav>
                                        <p:tav tm="100000">
                                          <p:val>
                                            <p:strVal val="#ppt_h"/>
                                          </p:val>
                                        </p:tav>
                                      </p:tavLst>
                                    </p:anim>
                                  </p:childTnLst>
                                </p:cTn>
                              </p:par>
                            </p:childTnLst>
                          </p:cTn>
                        </p:par>
                        <p:par>
                          <p:cTn id="373" fill="hold">
                            <p:stCondLst>
                              <p:cond delay="10800"/>
                            </p:stCondLst>
                            <p:childTnLst>
                              <p:par>
                                <p:cTn id="374" presetClass="entr" nodeType="afterEffect" presetSubtype="32" presetID="23" grpId="86" fill="hold">
                                  <p:stCondLst>
                                    <p:cond delay="0"/>
                                  </p:stCondLst>
                                  <p:iterate type="el" backwards="0">
                                    <p:tmAbs val="0"/>
                                  </p:iterate>
                                  <p:childTnLst>
                                    <p:set>
                                      <p:cBhvr>
                                        <p:cTn id="375" fill="hold"/>
                                        <p:tgtEl>
                                          <p:spTgt spid="1851"/>
                                        </p:tgtEl>
                                        <p:attrNameLst>
                                          <p:attrName>style.visibility</p:attrName>
                                        </p:attrNameLst>
                                      </p:cBhvr>
                                      <p:to>
                                        <p:strVal val="visible"/>
                                      </p:to>
                                    </p:set>
                                    <p:anim calcmode="lin" valueType="num">
                                      <p:cBhvr>
                                        <p:cTn id="376" dur="800" fill="hold"/>
                                        <p:tgtEl>
                                          <p:spTgt spid="1851"/>
                                        </p:tgtEl>
                                        <p:attrNameLst>
                                          <p:attrName>ppt_w</p:attrName>
                                        </p:attrNameLst>
                                      </p:cBhvr>
                                      <p:tavLst>
                                        <p:tav tm="0">
                                          <p:val>
                                            <p:strVal val="4*#ppt_w"/>
                                          </p:val>
                                        </p:tav>
                                        <p:tav tm="100000">
                                          <p:val>
                                            <p:strVal val="#ppt_w"/>
                                          </p:val>
                                        </p:tav>
                                      </p:tavLst>
                                    </p:anim>
                                    <p:anim calcmode="lin" valueType="num">
                                      <p:cBhvr>
                                        <p:cTn id="377" dur="800" fill="hold"/>
                                        <p:tgtEl>
                                          <p:spTgt spid="1851"/>
                                        </p:tgtEl>
                                        <p:attrNameLst>
                                          <p:attrName>ppt_h</p:attrName>
                                        </p:attrNameLst>
                                      </p:cBhvr>
                                      <p:tavLst>
                                        <p:tav tm="0">
                                          <p:val>
                                            <p:strVal val="4*#ppt_h"/>
                                          </p:val>
                                        </p:tav>
                                        <p:tav tm="100000">
                                          <p:val>
                                            <p:strVal val="#ppt_h"/>
                                          </p:val>
                                        </p:tav>
                                      </p:tavLst>
                                    </p:anim>
                                  </p:childTnLst>
                                </p:cTn>
                              </p:par>
                            </p:childTnLst>
                          </p:cTn>
                        </p:par>
                      </p:childTnLst>
                    </p:cTn>
                  </p:par>
                  <p:par>
                    <p:cTn id="378" fill="hold">
                      <p:stCondLst>
                        <p:cond delay="indefinite"/>
                      </p:stCondLst>
                      <p:childTnLst>
                        <p:par>
                          <p:cTn id="379" fill="hold">
                            <p:stCondLst>
                              <p:cond delay="0"/>
                            </p:stCondLst>
                            <p:childTnLst>
                              <p:par>
                                <p:cTn id="380" presetClass="entr" nodeType="clickEffect" presetSubtype="32" presetID="4" grpId="87" fill="hold">
                                  <p:stCondLst>
                                    <p:cond delay="0"/>
                                  </p:stCondLst>
                                  <p:iterate type="el" backwards="0">
                                    <p:tmAbs val="0"/>
                                  </p:iterate>
                                  <p:childTnLst>
                                    <p:set>
                                      <p:cBhvr>
                                        <p:cTn id="381" fill="hold"/>
                                        <p:tgtEl>
                                          <p:spTgt spid="1831"/>
                                        </p:tgtEl>
                                        <p:attrNameLst>
                                          <p:attrName>style.visibility</p:attrName>
                                        </p:attrNameLst>
                                      </p:cBhvr>
                                      <p:to>
                                        <p:strVal val="visible"/>
                                      </p:to>
                                    </p:set>
                                    <p:animEffect filter="box(out)" transition="in">
                                      <p:cBhvr>
                                        <p:cTn id="382" dur="800"/>
                                        <p:tgtEl>
                                          <p:spTgt spid="1831"/>
                                        </p:tgtEl>
                                      </p:cBhvr>
                                    </p:animEffect>
                                  </p:childTnLst>
                                </p:cTn>
                              </p:par>
                            </p:childTnLst>
                          </p:cTn>
                        </p:par>
                        <p:par>
                          <p:cTn id="383" fill="hold">
                            <p:stCondLst>
                              <p:cond delay="800"/>
                            </p:stCondLst>
                            <p:childTnLst>
                              <p:par>
                                <p:cTn id="384" presetClass="entr" nodeType="afterEffect" presetSubtype="32" presetID="23" grpId="88" fill="hold">
                                  <p:stCondLst>
                                    <p:cond delay="0"/>
                                  </p:stCondLst>
                                  <p:iterate type="el" backwards="0">
                                    <p:tmAbs val="0"/>
                                  </p:iterate>
                                  <p:childTnLst>
                                    <p:set>
                                      <p:cBhvr>
                                        <p:cTn id="385" fill="hold"/>
                                        <p:tgtEl>
                                          <p:spTgt spid="1833"/>
                                        </p:tgtEl>
                                        <p:attrNameLst>
                                          <p:attrName>style.visibility</p:attrName>
                                        </p:attrNameLst>
                                      </p:cBhvr>
                                      <p:to>
                                        <p:strVal val="visible"/>
                                      </p:to>
                                    </p:set>
                                    <p:anim calcmode="lin" valueType="num">
                                      <p:cBhvr>
                                        <p:cTn id="386" dur="800" fill="hold"/>
                                        <p:tgtEl>
                                          <p:spTgt spid="1833"/>
                                        </p:tgtEl>
                                        <p:attrNameLst>
                                          <p:attrName>ppt_w</p:attrName>
                                        </p:attrNameLst>
                                      </p:cBhvr>
                                      <p:tavLst>
                                        <p:tav tm="0">
                                          <p:val>
                                            <p:strVal val="4*#ppt_w"/>
                                          </p:val>
                                        </p:tav>
                                        <p:tav tm="100000">
                                          <p:val>
                                            <p:strVal val="#ppt_w"/>
                                          </p:val>
                                        </p:tav>
                                      </p:tavLst>
                                    </p:anim>
                                    <p:anim calcmode="lin" valueType="num">
                                      <p:cBhvr>
                                        <p:cTn id="387" dur="800" fill="hold"/>
                                        <p:tgtEl>
                                          <p:spTgt spid="1833"/>
                                        </p:tgtEl>
                                        <p:attrNameLst>
                                          <p:attrName>ppt_h</p:attrName>
                                        </p:attrNameLst>
                                      </p:cBhvr>
                                      <p:tavLst>
                                        <p:tav tm="0">
                                          <p:val>
                                            <p:strVal val="4*#ppt_h"/>
                                          </p:val>
                                        </p:tav>
                                        <p:tav tm="100000">
                                          <p:val>
                                            <p:strVal val="#ppt_h"/>
                                          </p:val>
                                        </p:tav>
                                      </p:tavLst>
                                    </p:anim>
                                  </p:childTnLst>
                                </p:cTn>
                              </p:par>
                            </p:childTnLst>
                          </p:cTn>
                        </p:par>
                        <p:par>
                          <p:cTn id="388" fill="hold">
                            <p:stCondLst>
                              <p:cond delay="1600"/>
                            </p:stCondLst>
                            <p:childTnLst>
                              <p:par>
                                <p:cTn id="389" presetClass="entr" nodeType="afterEffect" presetSubtype="32" presetID="4" grpId="89" fill="hold">
                                  <p:stCondLst>
                                    <p:cond delay="0"/>
                                  </p:stCondLst>
                                  <p:iterate type="el" backwards="0">
                                    <p:tmAbs val="0"/>
                                  </p:iterate>
                                  <p:childTnLst>
                                    <p:set>
                                      <p:cBhvr>
                                        <p:cTn id="390" fill="hold"/>
                                        <p:tgtEl>
                                          <p:spTgt spid="1834"/>
                                        </p:tgtEl>
                                        <p:attrNameLst>
                                          <p:attrName>style.visibility</p:attrName>
                                        </p:attrNameLst>
                                      </p:cBhvr>
                                      <p:to>
                                        <p:strVal val="visible"/>
                                      </p:to>
                                    </p:set>
                                    <p:animEffect filter="box(out)" transition="in">
                                      <p:cBhvr>
                                        <p:cTn id="391" dur="800"/>
                                        <p:tgtEl>
                                          <p:spTgt spid="1834"/>
                                        </p:tgtEl>
                                      </p:cBhvr>
                                    </p:animEffect>
                                  </p:childTnLst>
                                </p:cTn>
                              </p:par>
                            </p:childTnLst>
                          </p:cTn>
                        </p:par>
                        <p:par>
                          <p:cTn id="392" fill="hold">
                            <p:stCondLst>
                              <p:cond delay="2400"/>
                            </p:stCondLst>
                            <p:childTnLst>
                              <p:par>
                                <p:cTn id="393" presetClass="entr" nodeType="afterEffect" presetSubtype="32" presetID="23" grpId="90" fill="hold">
                                  <p:stCondLst>
                                    <p:cond delay="0"/>
                                  </p:stCondLst>
                                  <p:iterate type="el" backwards="0">
                                    <p:tmAbs val="0"/>
                                  </p:iterate>
                                  <p:childTnLst>
                                    <p:set>
                                      <p:cBhvr>
                                        <p:cTn id="394" fill="hold"/>
                                        <p:tgtEl>
                                          <p:spTgt spid="1835"/>
                                        </p:tgtEl>
                                        <p:attrNameLst>
                                          <p:attrName>style.visibility</p:attrName>
                                        </p:attrNameLst>
                                      </p:cBhvr>
                                      <p:to>
                                        <p:strVal val="visible"/>
                                      </p:to>
                                    </p:set>
                                    <p:anim calcmode="lin" valueType="num">
                                      <p:cBhvr>
                                        <p:cTn id="395" dur="800" fill="hold"/>
                                        <p:tgtEl>
                                          <p:spTgt spid="1835"/>
                                        </p:tgtEl>
                                        <p:attrNameLst>
                                          <p:attrName>ppt_w</p:attrName>
                                        </p:attrNameLst>
                                      </p:cBhvr>
                                      <p:tavLst>
                                        <p:tav tm="0">
                                          <p:val>
                                            <p:strVal val="4*#ppt_w"/>
                                          </p:val>
                                        </p:tav>
                                        <p:tav tm="100000">
                                          <p:val>
                                            <p:strVal val="#ppt_w"/>
                                          </p:val>
                                        </p:tav>
                                      </p:tavLst>
                                    </p:anim>
                                    <p:anim calcmode="lin" valueType="num">
                                      <p:cBhvr>
                                        <p:cTn id="396" dur="800" fill="hold"/>
                                        <p:tgtEl>
                                          <p:spTgt spid="1835"/>
                                        </p:tgtEl>
                                        <p:attrNameLst>
                                          <p:attrName>ppt_h</p:attrName>
                                        </p:attrNameLst>
                                      </p:cBhvr>
                                      <p:tavLst>
                                        <p:tav tm="0">
                                          <p:val>
                                            <p:strVal val="4*#ppt_h"/>
                                          </p:val>
                                        </p:tav>
                                        <p:tav tm="100000">
                                          <p:val>
                                            <p:strVal val="#ppt_h"/>
                                          </p:val>
                                        </p:tav>
                                      </p:tavLst>
                                    </p:anim>
                                  </p:childTnLst>
                                </p:cTn>
                              </p:par>
                            </p:childTnLst>
                          </p:cTn>
                        </p:par>
                        <p:par>
                          <p:cTn id="397" fill="hold">
                            <p:stCondLst>
                              <p:cond delay="3200"/>
                            </p:stCondLst>
                            <p:childTnLst>
                              <p:par>
                                <p:cTn id="398" presetClass="entr" nodeType="afterEffect" presetSubtype="32" presetID="4" grpId="91" fill="hold">
                                  <p:stCondLst>
                                    <p:cond delay="0"/>
                                  </p:stCondLst>
                                  <p:iterate type="el" backwards="0">
                                    <p:tmAbs val="0"/>
                                  </p:iterate>
                                  <p:childTnLst>
                                    <p:set>
                                      <p:cBhvr>
                                        <p:cTn id="399" fill="hold"/>
                                        <p:tgtEl>
                                          <p:spTgt spid="1838"/>
                                        </p:tgtEl>
                                        <p:attrNameLst>
                                          <p:attrName>style.visibility</p:attrName>
                                        </p:attrNameLst>
                                      </p:cBhvr>
                                      <p:to>
                                        <p:strVal val="visible"/>
                                      </p:to>
                                    </p:set>
                                    <p:animEffect filter="box(out)" transition="in">
                                      <p:cBhvr>
                                        <p:cTn id="400" dur="800"/>
                                        <p:tgtEl>
                                          <p:spTgt spid="1838"/>
                                        </p:tgtEl>
                                      </p:cBhvr>
                                    </p:animEffect>
                                  </p:childTnLst>
                                </p:cTn>
                              </p:par>
                            </p:childTnLst>
                          </p:cTn>
                        </p:par>
                        <p:par>
                          <p:cTn id="401" fill="hold">
                            <p:stCondLst>
                              <p:cond delay="4000"/>
                            </p:stCondLst>
                            <p:childTnLst>
                              <p:par>
                                <p:cTn id="402" presetClass="entr" nodeType="afterEffect" presetSubtype="32" presetID="23" grpId="92" fill="hold">
                                  <p:stCondLst>
                                    <p:cond delay="0"/>
                                  </p:stCondLst>
                                  <p:iterate type="el" backwards="0">
                                    <p:tmAbs val="0"/>
                                  </p:iterate>
                                  <p:childTnLst>
                                    <p:set>
                                      <p:cBhvr>
                                        <p:cTn id="403" fill="hold"/>
                                        <p:tgtEl>
                                          <p:spTgt spid="1839"/>
                                        </p:tgtEl>
                                        <p:attrNameLst>
                                          <p:attrName>style.visibility</p:attrName>
                                        </p:attrNameLst>
                                      </p:cBhvr>
                                      <p:to>
                                        <p:strVal val="visible"/>
                                      </p:to>
                                    </p:set>
                                    <p:anim calcmode="lin" valueType="num">
                                      <p:cBhvr>
                                        <p:cTn id="404" dur="800" fill="hold"/>
                                        <p:tgtEl>
                                          <p:spTgt spid="1839"/>
                                        </p:tgtEl>
                                        <p:attrNameLst>
                                          <p:attrName>ppt_w</p:attrName>
                                        </p:attrNameLst>
                                      </p:cBhvr>
                                      <p:tavLst>
                                        <p:tav tm="0">
                                          <p:val>
                                            <p:strVal val="4*#ppt_w"/>
                                          </p:val>
                                        </p:tav>
                                        <p:tav tm="100000">
                                          <p:val>
                                            <p:strVal val="#ppt_w"/>
                                          </p:val>
                                        </p:tav>
                                      </p:tavLst>
                                    </p:anim>
                                    <p:anim calcmode="lin" valueType="num">
                                      <p:cBhvr>
                                        <p:cTn id="405" dur="800" fill="hold"/>
                                        <p:tgtEl>
                                          <p:spTgt spid="1839"/>
                                        </p:tgtEl>
                                        <p:attrNameLst>
                                          <p:attrName>ppt_h</p:attrName>
                                        </p:attrNameLst>
                                      </p:cBhvr>
                                      <p:tavLst>
                                        <p:tav tm="0">
                                          <p:val>
                                            <p:strVal val="4*#ppt_h"/>
                                          </p:val>
                                        </p:tav>
                                        <p:tav tm="100000">
                                          <p:val>
                                            <p:strVal val="#ppt_h"/>
                                          </p:val>
                                        </p:tav>
                                      </p:tavLst>
                                    </p:anim>
                                  </p:childTnLst>
                                </p:cTn>
                              </p:par>
                            </p:childTnLst>
                          </p:cTn>
                        </p:par>
                      </p:childTnLst>
                    </p:cTn>
                  </p:par>
                  <p:par>
                    <p:cTn id="406" fill="hold">
                      <p:stCondLst>
                        <p:cond delay="indefinite"/>
                      </p:stCondLst>
                      <p:childTnLst>
                        <p:par>
                          <p:cTn id="407" fill="hold">
                            <p:stCondLst>
                              <p:cond delay="0"/>
                            </p:stCondLst>
                            <p:childTnLst>
                              <p:par>
                                <p:cTn id="408" presetClass="entr" nodeType="clickEffect" presetSubtype="32" presetID="4" grpId="93" fill="hold">
                                  <p:stCondLst>
                                    <p:cond delay="0"/>
                                  </p:stCondLst>
                                  <p:iterate type="el" backwards="0">
                                    <p:tmAbs val="0"/>
                                  </p:iterate>
                                  <p:childTnLst>
                                    <p:set>
                                      <p:cBhvr>
                                        <p:cTn id="409" fill="hold"/>
                                        <p:tgtEl>
                                          <p:spTgt spid="1840"/>
                                        </p:tgtEl>
                                        <p:attrNameLst>
                                          <p:attrName>style.visibility</p:attrName>
                                        </p:attrNameLst>
                                      </p:cBhvr>
                                      <p:to>
                                        <p:strVal val="visible"/>
                                      </p:to>
                                    </p:set>
                                    <p:animEffect filter="box(out)" transition="in">
                                      <p:cBhvr>
                                        <p:cTn id="410" dur="800"/>
                                        <p:tgtEl>
                                          <p:spTgt spid="1840"/>
                                        </p:tgtEl>
                                      </p:cBhvr>
                                    </p:animEffect>
                                  </p:childTnLst>
                                </p:cTn>
                              </p:par>
                            </p:childTnLst>
                          </p:cTn>
                        </p:par>
                        <p:par>
                          <p:cTn id="411" fill="hold">
                            <p:stCondLst>
                              <p:cond delay="800"/>
                            </p:stCondLst>
                            <p:childTnLst>
                              <p:par>
                                <p:cTn id="412" presetClass="entr" nodeType="afterEffect" presetSubtype="32" presetID="23" grpId="94" fill="hold">
                                  <p:stCondLst>
                                    <p:cond delay="0"/>
                                  </p:stCondLst>
                                  <p:iterate type="el" backwards="0">
                                    <p:tmAbs val="0"/>
                                  </p:iterate>
                                  <p:childTnLst>
                                    <p:set>
                                      <p:cBhvr>
                                        <p:cTn id="413" fill="hold"/>
                                        <p:tgtEl>
                                          <p:spTgt spid="1841"/>
                                        </p:tgtEl>
                                        <p:attrNameLst>
                                          <p:attrName>style.visibility</p:attrName>
                                        </p:attrNameLst>
                                      </p:cBhvr>
                                      <p:to>
                                        <p:strVal val="visible"/>
                                      </p:to>
                                    </p:set>
                                    <p:anim calcmode="lin" valueType="num">
                                      <p:cBhvr>
                                        <p:cTn id="414" dur="800" fill="hold"/>
                                        <p:tgtEl>
                                          <p:spTgt spid="1841"/>
                                        </p:tgtEl>
                                        <p:attrNameLst>
                                          <p:attrName>ppt_w</p:attrName>
                                        </p:attrNameLst>
                                      </p:cBhvr>
                                      <p:tavLst>
                                        <p:tav tm="0">
                                          <p:val>
                                            <p:strVal val="4*#ppt_w"/>
                                          </p:val>
                                        </p:tav>
                                        <p:tav tm="100000">
                                          <p:val>
                                            <p:strVal val="#ppt_w"/>
                                          </p:val>
                                        </p:tav>
                                      </p:tavLst>
                                    </p:anim>
                                    <p:anim calcmode="lin" valueType="num">
                                      <p:cBhvr>
                                        <p:cTn id="415" dur="800" fill="hold"/>
                                        <p:tgtEl>
                                          <p:spTgt spid="1841"/>
                                        </p:tgtEl>
                                        <p:attrNameLst>
                                          <p:attrName>ppt_h</p:attrName>
                                        </p:attrNameLst>
                                      </p:cBhvr>
                                      <p:tavLst>
                                        <p:tav tm="0">
                                          <p:val>
                                            <p:strVal val="4*#ppt_h"/>
                                          </p:val>
                                        </p:tav>
                                        <p:tav tm="100000">
                                          <p:val>
                                            <p:strVal val="#ppt_h"/>
                                          </p:val>
                                        </p:tav>
                                      </p:tavLst>
                                    </p:anim>
                                  </p:childTnLst>
                                </p:cTn>
                              </p:par>
                            </p:childTnLst>
                          </p:cTn>
                        </p:par>
                        <p:par>
                          <p:cTn id="416" fill="hold">
                            <p:stCondLst>
                              <p:cond delay="1600"/>
                            </p:stCondLst>
                            <p:childTnLst>
                              <p:par>
                                <p:cTn id="417" presetClass="entr" nodeType="afterEffect" presetSubtype="32" presetID="4" grpId="95" fill="hold">
                                  <p:stCondLst>
                                    <p:cond delay="0"/>
                                  </p:stCondLst>
                                  <p:iterate type="el" backwards="0">
                                    <p:tmAbs val="0"/>
                                  </p:iterate>
                                  <p:childTnLst>
                                    <p:set>
                                      <p:cBhvr>
                                        <p:cTn id="418" fill="hold"/>
                                        <p:tgtEl>
                                          <p:spTgt spid="1842"/>
                                        </p:tgtEl>
                                        <p:attrNameLst>
                                          <p:attrName>style.visibility</p:attrName>
                                        </p:attrNameLst>
                                      </p:cBhvr>
                                      <p:to>
                                        <p:strVal val="visible"/>
                                      </p:to>
                                    </p:set>
                                    <p:animEffect filter="box(out)" transition="in">
                                      <p:cBhvr>
                                        <p:cTn id="419" dur="800"/>
                                        <p:tgtEl>
                                          <p:spTgt spid="1842"/>
                                        </p:tgtEl>
                                      </p:cBhvr>
                                    </p:animEffect>
                                  </p:childTnLst>
                                </p:cTn>
                              </p:par>
                            </p:childTnLst>
                          </p:cTn>
                        </p:par>
                        <p:par>
                          <p:cTn id="420" fill="hold">
                            <p:stCondLst>
                              <p:cond delay="2400"/>
                            </p:stCondLst>
                            <p:childTnLst>
                              <p:par>
                                <p:cTn id="421" presetClass="entr" nodeType="afterEffect" presetSubtype="32" presetID="23" grpId="96" fill="hold">
                                  <p:stCondLst>
                                    <p:cond delay="0"/>
                                  </p:stCondLst>
                                  <p:iterate type="el" backwards="0">
                                    <p:tmAbs val="0"/>
                                  </p:iterate>
                                  <p:childTnLst>
                                    <p:set>
                                      <p:cBhvr>
                                        <p:cTn id="422" fill="hold"/>
                                        <p:tgtEl>
                                          <p:spTgt spid="1843"/>
                                        </p:tgtEl>
                                        <p:attrNameLst>
                                          <p:attrName>style.visibility</p:attrName>
                                        </p:attrNameLst>
                                      </p:cBhvr>
                                      <p:to>
                                        <p:strVal val="visible"/>
                                      </p:to>
                                    </p:set>
                                    <p:anim calcmode="lin" valueType="num">
                                      <p:cBhvr>
                                        <p:cTn id="423" dur="800" fill="hold"/>
                                        <p:tgtEl>
                                          <p:spTgt spid="1843"/>
                                        </p:tgtEl>
                                        <p:attrNameLst>
                                          <p:attrName>ppt_w</p:attrName>
                                        </p:attrNameLst>
                                      </p:cBhvr>
                                      <p:tavLst>
                                        <p:tav tm="0">
                                          <p:val>
                                            <p:strVal val="4*#ppt_w"/>
                                          </p:val>
                                        </p:tav>
                                        <p:tav tm="100000">
                                          <p:val>
                                            <p:strVal val="#ppt_w"/>
                                          </p:val>
                                        </p:tav>
                                      </p:tavLst>
                                    </p:anim>
                                    <p:anim calcmode="lin" valueType="num">
                                      <p:cBhvr>
                                        <p:cTn id="424" dur="800" fill="hold"/>
                                        <p:tgtEl>
                                          <p:spTgt spid="1843"/>
                                        </p:tgtEl>
                                        <p:attrNameLst>
                                          <p:attrName>ppt_h</p:attrName>
                                        </p:attrNameLst>
                                      </p:cBhvr>
                                      <p:tavLst>
                                        <p:tav tm="0">
                                          <p:val>
                                            <p:strVal val="4*#ppt_h"/>
                                          </p:val>
                                        </p:tav>
                                        <p:tav tm="100000">
                                          <p:val>
                                            <p:strVal val="#ppt_h"/>
                                          </p:val>
                                        </p:tav>
                                      </p:tavLst>
                                    </p:anim>
                                  </p:childTnLst>
                                </p:cTn>
                              </p:par>
                            </p:childTnLst>
                          </p:cTn>
                        </p:par>
                        <p:par>
                          <p:cTn id="425" fill="hold">
                            <p:stCondLst>
                              <p:cond delay="3200"/>
                            </p:stCondLst>
                            <p:childTnLst>
                              <p:par>
                                <p:cTn id="426" presetClass="entr" nodeType="afterEffect" presetSubtype="32" presetID="4" grpId="97" fill="hold">
                                  <p:stCondLst>
                                    <p:cond delay="0"/>
                                  </p:stCondLst>
                                  <p:iterate type="el" backwards="0">
                                    <p:tmAbs val="0"/>
                                  </p:iterate>
                                  <p:childTnLst>
                                    <p:set>
                                      <p:cBhvr>
                                        <p:cTn id="427" fill="hold"/>
                                        <p:tgtEl>
                                          <p:spTgt spid="1844"/>
                                        </p:tgtEl>
                                        <p:attrNameLst>
                                          <p:attrName>style.visibility</p:attrName>
                                        </p:attrNameLst>
                                      </p:cBhvr>
                                      <p:to>
                                        <p:strVal val="visible"/>
                                      </p:to>
                                    </p:set>
                                    <p:animEffect filter="box(out)" transition="in">
                                      <p:cBhvr>
                                        <p:cTn id="428" dur="800"/>
                                        <p:tgtEl>
                                          <p:spTgt spid="1844"/>
                                        </p:tgtEl>
                                      </p:cBhvr>
                                    </p:animEffect>
                                  </p:childTnLst>
                                </p:cTn>
                              </p:par>
                            </p:childTnLst>
                          </p:cTn>
                        </p:par>
                        <p:par>
                          <p:cTn id="429" fill="hold">
                            <p:stCondLst>
                              <p:cond delay="4000"/>
                            </p:stCondLst>
                            <p:childTnLst>
                              <p:par>
                                <p:cTn id="430" presetClass="entr" nodeType="afterEffect" presetSubtype="32" presetID="23" grpId="98" fill="hold">
                                  <p:stCondLst>
                                    <p:cond delay="0"/>
                                  </p:stCondLst>
                                  <p:iterate type="el" backwards="0">
                                    <p:tmAbs val="0"/>
                                  </p:iterate>
                                  <p:childTnLst>
                                    <p:set>
                                      <p:cBhvr>
                                        <p:cTn id="431" fill="hold"/>
                                        <p:tgtEl>
                                          <p:spTgt spid="1845"/>
                                        </p:tgtEl>
                                        <p:attrNameLst>
                                          <p:attrName>style.visibility</p:attrName>
                                        </p:attrNameLst>
                                      </p:cBhvr>
                                      <p:to>
                                        <p:strVal val="visible"/>
                                      </p:to>
                                    </p:set>
                                    <p:anim calcmode="lin" valueType="num">
                                      <p:cBhvr>
                                        <p:cTn id="432" dur="800" fill="hold"/>
                                        <p:tgtEl>
                                          <p:spTgt spid="1845"/>
                                        </p:tgtEl>
                                        <p:attrNameLst>
                                          <p:attrName>ppt_w</p:attrName>
                                        </p:attrNameLst>
                                      </p:cBhvr>
                                      <p:tavLst>
                                        <p:tav tm="0">
                                          <p:val>
                                            <p:strVal val="4*#ppt_w"/>
                                          </p:val>
                                        </p:tav>
                                        <p:tav tm="100000">
                                          <p:val>
                                            <p:strVal val="#ppt_w"/>
                                          </p:val>
                                        </p:tav>
                                      </p:tavLst>
                                    </p:anim>
                                    <p:anim calcmode="lin" valueType="num">
                                      <p:cBhvr>
                                        <p:cTn id="433" dur="800" fill="hold"/>
                                        <p:tgtEl>
                                          <p:spTgt spid="1845"/>
                                        </p:tgtEl>
                                        <p:attrNameLst>
                                          <p:attrName>ppt_h</p:attrName>
                                        </p:attrNameLst>
                                      </p:cBhvr>
                                      <p:tavLst>
                                        <p:tav tm="0">
                                          <p:val>
                                            <p:strVal val="4*#ppt_h"/>
                                          </p:val>
                                        </p:tav>
                                        <p:tav tm="100000">
                                          <p:val>
                                            <p:strVal val="#ppt_h"/>
                                          </p:val>
                                        </p:tav>
                                      </p:tavLst>
                                    </p:anim>
                                  </p:childTnLst>
                                </p:cTn>
                              </p:par>
                            </p:childTnLst>
                          </p:cTn>
                        </p:par>
                      </p:childTnLst>
                    </p:cTn>
                  </p:par>
                  <p:par>
                    <p:cTn id="434" fill="hold">
                      <p:stCondLst>
                        <p:cond delay="indefinite"/>
                      </p:stCondLst>
                      <p:childTnLst>
                        <p:par>
                          <p:cTn id="435" fill="hold">
                            <p:stCondLst>
                              <p:cond delay="0"/>
                            </p:stCondLst>
                            <p:childTnLst>
                              <p:par>
                                <p:cTn id="436" presetClass="entr" nodeType="clickEffect" presetSubtype="32" presetID="4" grpId="99" fill="hold">
                                  <p:stCondLst>
                                    <p:cond delay="0"/>
                                  </p:stCondLst>
                                  <p:iterate type="el" backwards="0">
                                    <p:tmAbs val="0"/>
                                  </p:iterate>
                                  <p:childTnLst>
                                    <p:set>
                                      <p:cBhvr>
                                        <p:cTn id="437" fill="hold"/>
                                        <p:tgtEl>
                                          <p:spTgt spid="1846"/>
                                        </p:tgtEl>
                                        <p:attrNameLst>
                                          <p:attrName>style.visibility</p:attrName>
                                        </p:attrNameLst>
                                      </p:cBhvr>
                                      <p:to>
                                        <p:strVal val="visible"/>
                                      </p:to>
                                    </p:set>
                                    <p:animEffect filter="box(out)" transition="in">
                                      <p:cBhvr>
                                        <p:cTn id="438" dur="800"/>
                                        <p:tgtEl>
                                          <p:spTgt spid="1846"/>
                                        </p:tgtEl>
                                      </p:cBhvr>
                                    </p:animEffect>
                                  </p:childTnLst>
                                </p:cTn>
                              </p:par>
                            </p:childTnLst>
                          </p:cTn>
                        </p:par>
                        <p:par>
                          <p:cTn id="439" fill="hold">
                            <p:stCondLst>
                              <p:cond delay="800"/>
                            </p:stCondLst>
                            <p:childTnLst>
                              <p:par>
                                <p:cTn id="440" presetClass="entr" nodeType="afterEffect" presetSubtype="32" presetID="23" grpId="100" fill="hold">
                                  <p:stCondLst>
                                    <p:cond delay="0"/>
                                  </p:stCondLst>
                                  <p:iterate type="el" backwards="0">
                                    <p:tmAbs val="0"/>
                                  </p:iterate>
                                  <p:childTnLst>
                                    <p:set>
                                      <p:cBhvr>
                                        <p:cTn id="441" fill="hold"/>
                                        <p:tgtEl>
                                          <p:spTgt spid="1847"/>
                                        </p:tgtEl>
                                        <p:attrNameLst>
                                          <p:attrName>style.visibility</p:attrName>
                                        </p:attrNameLst>
                                      </p:cBhvr>
                                      <p:to>
                                        <p:strVal val="visible"/>
                                      </p:to>
                                    </p:set>
                                    <p:anim calcmode="lin" valueType="num">
                                      <p:cBhvr>
                                        <p:cTn id="442" dur="800" fill="hold"/>
                                        <p:tgtEl>
                                          <p:spTgt spid="1847"/>
                                        </p:tgtEl>
                                        <p:attrNameLst>
                                          <p:attrName>ppt_w</p:attrName>
                                        </p:attrNameLst>
                                      </p:cBhvr>
                                      <p:tavLst>
                                        <p:tav tm="0">
                                          <p:val>
                                            <p:strVal val="4*#ppt_w"/>
                                          </p:val>
                                        </p:tav>
                                        <p:tav tm="100000">
                                          <p:val>
                                            <p:strVal val="#ppt_w"/>
                                          </p:val>
                                        </p:tav>
                                      </p:tavLst>
                                    </p:anim>
                                    <p:anim calcmode="lin" valueType="num">
                                      <p:cBhvr>
                                        <p:cTn id="443" dur="800" fill="hold"/>
                                        <p:tgtEl>
                                          <p:spTgt spid="1847"/>
                                        </p:tgtEl>
                                        <p:attrNameLst>
                                          <p:attrName>ppt_h</p:attrName>
                                        </p:attrNameLst>
                                      </p:cBhvr>
                                      <p:tavLst>
                                        <p:tav tm="0">
                                          <p:val>
                                            <p:strVal val="4*#ppt_h"/>
                                          </p:val>
                                        </p:tav>
                                        <p:tav tm="100000">
                                          <p:val>
                                            <p:strVal val="#ppt_h"/>
                                          </p:val>
                                        </p:tav>
                                      </p:tavLst>
                                    </p:anim>
                                  </p:childTnLst>
                                </p:cTn>
                              </p:par>
                            </p:childTnLst>
                          </p:cTn>
                        </p:par>
                        <p:par>
                          <p:cTn id="444" fill="hold">
                            <p:stCondLst>
                              <p:cond delay="1600"/>
                            </p:stCondLst>
                            <p:childTnLst>
                              <p:par>
                                <p:cTn id="445" presetClass="entr" nodeType="afterEffect" presetSubtype="32" presetID="4" grpId="101" fill="hold">
                                  <p:stCondLst>
                                    <p:cond delay="0"/>
                                  </p:stCondLst>
                                  <p:iterate type="el" backwards="0">
                                    <p:tmAbs val="0"/>
                                  </p:iterate>
                                  <p:childTnLst>
                                    <p:set>
                                      <p:cBhvr>
                                        <p:cTn id="446" fill="hold"/>
                                        <p:tgtEl>
                                          <p:spTgt spid="1848"/>
                                        </p:tgtEl>
                                        <p:attrNameLst>
                                          <p:attrName>style.visibility</p:attrName>
                                        </p:attrNameLst>
                                      </p:cBhvr>
                                      <p:to>
                                        <p:strVal val="visible"/>
                                      </p:to>
                                    </p:set>
                                    <p:animEffect filter="box(out)" transition="in">
                                      <p:cBhvr>
                                        <p:cTn id="447" dur="800"/>
                                        <p:tgtEl>
                                          <p:spTgt spid="1848"/>
                                        </p:tgtEl>
                                      </p:cBhvr>
                                    </p:animEffect>
                                  </p:childTnLst>
                                </p:cTn>
                              </p:par>
                            </p:childTnLst>
                          </p:cTn>
                        </p:par>
                        <p:par>
                          <p:cTn id="448" fill="hold">
                            <p:stCondLst>
                              <p:cond delay="2400"/>
                            </p:stCondLst>
                            <p:childTnLst>
                              <p:par>
                                <p:cTn id="449" presetClass="entr" nodeType="afterEffect" presetSubtype="32" presetID="23" grpId="102" fill="hold">
                                  <p:stCondLst>
                                    <p:cond delay="0"/>
                                  </p:stCondLst>
                                  <p:iterate type="el" backwards="0">
                                    <p:tmAbs val="0"/>
                                  </p:iterate>
                                  <p:childTnLst>
                                    <p:set>
                                      <p:cBhvr>
                                        <p:cTn id="450" fill="hold"/>
                                        <p:tgtEl>
                                          <p:spTgt spid="1849"/>
                                        </p:tgtEl>
                                        <p:attrNameLst>
                                          <p:attrName>style.visibility</p:attrName>
                                        </p:attrNameLst>
                                      </p:cBhvr>
                                      <p:to>
                                        <p:strVal val="visible"/>
                                      </p:to>
                                    </p:set>
                                    <p:anim calcmode="lin" valueType="num">
                                      <p:cBhvr>
                                        <p:cTn id="451" dur="800" fill="hold"/>
                                        <p:tgtEl>
                                          <p:spTgt spid="1849"/>
                                        </p:tgtEl>
                                        <p:attrNameLst>
                                          <p:attrName>ppt_w</p:attrName>
                                        </p:attrNameLst>
                                      </p:cBhvr>
                                      <p:tavLst>
                                        <p:tav tm="0">
                                          <p:val>
                                            <p:strVal val="4*#ppt_w"/>
                                          </p:val>
                                        </p:tav>
                                        <p:tav tm="100000">
                                          <p:val>
                                            <p:strVal val="#ppt_w"/>
                                          </p:val>
                                        </p:tav>
                                      </p:tavLst>
                                    </p:anim>
                                    <p:anim calcmode="lin" valueType="num">
                                      <p:cBhvr>
                                        <p:cTn id="452" dur="800" fill="hold"/>
                                        <p:tgtEl>
                                          <p:spTgt spid="1849"/>
                                        </p:tgtEl>
                                        <p:attrNameLst>
                                          <p:attrName>ppt_h</p:attrName>
                                        </p:attrNameLst>
                                      </p:cBhvr>
                                      <p:tavLst>
                                        <p:tav tm="0">
                                          <p:val>
                                            <p:strVal val="4*#ppt_h"/>
                                          </p:val>
                                        </p:tav>
                                        <p:tav tm="100000">
                                          <p:val>
                                            <p:strVal val="#ppt_h"/>
                                          </p:val>
                                        </p:tav>
                                      </p:tavLst>
                                    </p:anim>
                                  </p:childTnLst>
                                </p:cTn>
                              </p:par>
                            </p:childTnLst>
                          </p:cTn>
                        </p:par>
                        <p:par>
                          <p:cTn id="453" fill="hold">
                            <p:stCondLst>
                              <p:cond delay="3200"/>
                            </p:stCondLst>
                            <p:childTnLst>
                              <p:par>
                                <p:cTn id="454" presetClass="entr" nodeType="afterEffect" presetSubtype="32" presetID="4" grpId="103" fill="hold">
                                  <p:stCondLst>
                                    <p:cond delay="0"/>
                                  </p:stCondLst>
                                  <p:iterate type="el" backwards="0">
                                    <p:tmAbs val="0"/>
                                  </p:iterate>
                                  <p:childTnLst>
                                    <p:set>
                                      <p:cBhvr>
                                        <p:cTn id="455" fill="hold"/>
                                        <p:tgtEl>
                                          <p:spTgt spid="1852"/>
                                        </p:tgtEl>
                                        <p:attrNameLst>
                                          <p:attrName>style.visibility</p:attrName>
                                        </p:attrNameLst>
                                      </p:cBhvr>
                                      <p:to>
                                        <p:strVal val="visible"/>
                                      </p:to>
                                    </p:set>
                                    <p:animEffect filter="box(out)" transition="in">
                                      <p:cBhvr>
                                        <p:cTn id="456" dur="800"/>
                                        <p:tgtEl>
                                          <p:spTgt spid="1852"/>
                                        </p:tgtEl>
                                      </p:cBhvr>
                                    </p:animEffect>
                                  </p:childTnLst>
                                </p:cTn>
                              </p:par>
                            </p:childTnLst>
                          </p:cTn>
                        </p:par>
                        <p:par>
                          <p:cTn id="457" fill="hold">
                            <p:stCondLst>
                              <p:cond delay="4000"/>
                            </p:stCondLst>
                            <p:childTnLst>
                              <p:par>
                                <p:cTn id="458" presetClass="entr" nodeType="afterEffect" presetSubtype="32" presetID="23" grpId="104" fill="hold">
                                  <p:stCondLst>
                                    <p:cond delay="0"/>
                                  </p:stCondLst>
                                  <p:iterate type="el" backwards="0">
                                    <p:tmAbs val="0"/>
                                  </p:iterate>
                                  <p:childTnLst>
                                    <p:set>
                                      <p:cBhvr>
                                        <p:cTn id="459" fill="hold"/>
                                        <p:tgtEl>
                                          <p:spTgt spid="1853"/>
                                        </p:tgtEl>
                                        <p:attrNameLst>
                                          <p:attrName>style.visibility</p:attrName>
                                        </p:attrNameLst>
                                      </p:cBhvr>
                                      <p:to>
                                        <p:strVal val="visible"/>
                                      </p:to>
                                    </p:set>
                                    <p:anim calcmode="lin" valueType="num">
                                      <p:cBhvr>
                                        <p:cTn id="460" dur="800" fill="hold"/>
                                        <p:tgtEl>
                                          <p:spTgt spid="1853"/>
                                        </p:tgtEl>
                                        <p:attrNameLst>
                                          <p:attrName>ppt_w</p:attrName>
                                        </p:attrNameLst>
                                      </p:cBhvr>
                                      <p:tavLst>
                                        <p:tav tm="0">
                                          <p:val>
                                            <p:strVal val="4*#ppt_w"/>
                                          </p:val>
                                        </p:tav>
                                        <p:tav tm="100000">
                                          <p:val>
                                            <p:strVal val="#ppt_w"/>
                                          </p:val>
                                        </p:tav>
                                      </p:tavLst>
                                    </p:anim>
                                    <p:anim calcmode="lin" valueType="num">
                                      <p:cBhvr>
                                        <p:cTn id="461" dur="800" fill="hold"/>
                                        <p:tgtEl>
                                          <p:spTgt spid="1853"/>
                                        </p:tgtEl>
                                        <p:attrNameLst>
                                          <p:attrName>ppt_h</p:attrName>
                                        </p:attrNameLst>
                                      </p:cBhvr>
                                      <p:tavLst>
                                        <p:tav tm="0">
                                          <p:val>
                                            <p:strVal val="4*#ppt_h"/>
                                          </p:val>
                                        </p:tav>
                                        <p:tav tm="100000">
                                          <p:val>
                                            <p:strVal val="#ppt_h"/>
                                          </p:val>
                                        </p:tav>
                                      </p:tavLst>
                                    </p:anim>
                                  </p:childTnLst>
                                </p:cTn>
                              </p:par>
                            </p:childTnLst>
                          </p:cTn>
                        </p:par>
                      </p:childTnLst>
                    </p:cTn>
                  </p:par>
                  <p:par>
                    <p:cTn id="462" fill="hold">
                      <p:stCondLst>
                        <p:cond delay="indefinite"/>
                      </p:stCondLst>
                      <p:childTnLst>
                        <p:par>
                          <p:cTn id="463" fill="hold">
                            <p:stCondLst>
                              <p:cond delay="0"/>
                            </p:stCondLst>
                            <p:childTnLst>
                              <p:par>
                                <p:cTn id="464" presetClass="entr" nodeType="clickEffect" presetSubtype="16" presetID="23" grpId="105" fill="hold">
                                  <p:stCondLst>
                                    <p:cond delay="0"/>
                                  </p:stCondLst>
                                  <p:iterate type="el" backwards="0">
                                    <p:tmAbs val="0"/>
                                  </p:iterate>
                                  <p:childTnLst>
                                    <p:set>
                                      <p:cBhvr>
                                        <p:cTn id="465" fill="hold"/>
                                        <p:tgtEl>
                                          <p:spTgt spid="1872"/>
                                        </p:tgtEl>
                                        <p:attrNameLst>
                                          <p:attrName>style.visibility</p:attrName>
                                        </p:attrNameLst>
                                      </p:cBhvr>
                                      <p:to>
                                        <p:strVal val="visible"/>
                                      </p:to>
                                    </p:set>
                                    <p:anim calcmode="lin" valueType="num">
                                      <p:cBhvr>
                                        <p:cTn id="466" dur="1000" fill="hold"/>
                                        <p:tgtEl>
                                          <p:spTgt spid="1872"/>
                                        </p:tgtEl>
                                        <p:attrNameLst>
                                          <p:attrName>ppt_w</p:attrName>
                                        </p:attrNameLst>
                                      </p:cBhvr>
                                      <p:tavLst>
                                        <p:tav tm="0">
                                          <p:val>
                                            <p:fltVal val="0"/>
                                          </p:val>
                                        </p:tav>
                                        <p:tav tm="100000">
                                          <p:val>
                                            <p:strVal val="#ppt_w"/>
                                          </p:val>
                                        </p:tav>
                                      </p:tavLst>
                                    </p:anim>
                                    <p:anim calcmode="lin" valueType="num">
                                      <p:cBhvr>
                                        <p:cTn id="467" dur="1000" fill="hold"/>
                                        <p:tgtEl>
                                          <p:spTgt spid="1872"/>
                                        </p:tgtEl>
                                        <p:attrNameLst>
                                          <p:attrName>ppt_h</p:attrName>
                                        </p:attrNameLst>
                                      </p:cBhvr>
                                      <p:tavLst>
                                        <p:tav tm="0">
                                          <p:val>
                                            <p:fltVal val="0"/>
                                          </p:val>
                                        </p:tav>
                                        <p:tav tm="100000">
                                          <p:val>
                                            <p:strVal val="#ppt_h"/>
                                          </p:val>
                                        </p:tav>
                                      </p:tavLst>
                                    </p:anim>
                                  </p:childTnLst>
                                </p:cTn>
                              </p:par>
                            </p:childTnLst>
                          </p:cTn>
                        </p:par>
                        <p:par>
                          <p:cTn id="468" fill="hold">
                            <p:stCondLst>
                              <p:cond delay="1000"/>
                            </p:stCondLst>
                            <p:childTnLst>
                              <p:par>
                                <p:cTn id="469" presetClass="entr" nodeType="afterEffect" presetID="10" grpId="106" fill="hold">
                                  <p:stCondLst>
                                    <p:cond delay="0"/>
                                  </p:stCondLst>
                                  <p:iterate type="el" backwards="0">
                                    <p:tmAbs val="0"/>
                                  </p:iterate>
                                  <p:childTnLst>
                                    <p:set>
                                      <p:cBhvr>
                                        <p:cTn id="470" fill="hold"/>
                                        <p:tgtEl>
                                          <p:spTgt spid="1882"/>
                                        </p:tgtEl>
                                        <p:attrNameLst>
                                          <p:attrName>style.visibility</p:attrName>
                                        </p:attrNameLst>
                                      </p:cBhvr>
                                      <p:to>
                                        <p:strVal val="visible"/>
                                      </p:to>
                                    </p:set>
                                    <p:animEffect filter="fade" transition="in">
                                      <p:cBhvr>
                                        <p:cTn id="471" dur="1000"/>
                                        <p:tgtEl>
                                          <p:spTgt spid="1882"/>
                                        </p:tgtEl>
                                      </p:cBhvr>
                                    </p:animEffect>
                                  </p:childTnLst>
                                </p:cTn>
                              </p:par>
                            </p:childTnLst>
                          </p:cTn>
                        </p:par>
                        <p:par>
                          <p:cTn id="472" fill="hold">
                            <p:stCondLst>
                              <p:cond delay="2000"/>
                            </p:stCondLst>
                            <p:childTnLst>
                              <p:par>
                                <p:cTn id="473" presetClass="entr" nodeType="afterEffect" presetSubtype="16" presetID="23" grpId="107" fill="hold">
                                  <p:stCondLst>
                                    <p:cond delay="0"/>
                                  </p:stCondLst>
                                  <p:iterate type="el" backwards="0">
                                    <p:tmAbs val="0"/>
                                  </p:iterate>
                                  <p:childTnLst>
                                    <p:set>
                                      <p:cBhvr>
                                        <p:cTn id="474" fill="hold"/>
                                        <p:tgtEl>
                                          <p:spTgt spid="1873"/>
                                        </p:tgtEl>
                                        <p:attrNameLst>
                                          <p:attrName>style.visibility</p:attrName>
                                        </p:attrNameLst>
                                      </p:cBhvr>
                                      <p:to>
                                        <p:strVal val="visible"/>
                                      </p:to>
                                    </p:set>
                                    <p:anim calcmode="lin" valueType="num">
                                      <p:cBhvr>
                                        <p:cTn id="475" dur="1000" fill="hold"/>
                                        <p:tgtEl>
                                          <p:spTgt spid="1873"/>
                                        </p:tgtEl>
                                        <p:attrNameLst>
                                          <p:attrName>ppt_w</p:attrName>
                                        </p:attrNameLst>
                                      </p:cBhvr>
                                      <p:tavLst>
                                        <p:tav tm="0">
                                          <p:val>
                                            <p:fltVal val="0"/>
                                          </p:val>
                                        </p:tav>
                                        <p:tav tm="100000">
                                          <p:val>
                                            <p:strVal val="#ppt_w"/>
                                          </p:val>
                                        </p:tav>
                                      </p:tavLst>
                                    </p:anim>
                                    <p:anim calcmode="lin" valueType="num">
                                      <p:cBhvr>
                                        <p:cTn id="476" dur="1000" fill="hold"/>
                                        <p:tgtEl>
                                          <p:spTgt spid="1873"/>
                                        </p:tgtEl>
                                        <p:attrNameLst>
                                          <p:attrName>ppt_h</p:attrName>
                                        </p:attrNameLst>
                                      </p:cBhvr>
                                      <p:tavLst>
                                        <p:tav tm="0">
                                          <p:val>
                                            <p:fltVal val="0"/>
                                          </p:val>
                                        </p:tav>
                                        <p:tav tm="100000">
                                          <p:val>
                                            <p:strVal val="#ppt_h"/>
                                          </p:val>
                                        </p:tav>
                                      </p:tavLst>
                                    </p:anim>
                                  </p:childTnLst>
                                </p:cTn>
                              </p:par>
                            </p:childTnLst>
                          </p:cTn>
                        </p:par>
                        <p:par>
                          <p:cTn id="477" fill="hold">
                            <p:stCondLst>
                              <p:cond delay="3000"/>
                            </p:stCondLst>
                            <p:childTnLst>
                              <p:par>
                                <p:cTn id="478" presetClass="entr" nodeType="afterEffect" presetID="10" grpId="108" fill="hold">
                                  <p:stCondLst>
                                    <p:cond delay="0"/>
                                  </p:stCondLst>
                                  <p:iterate type="el" backwards="0">
                                    <p:tmAbs val="0"/>
                                  </p:iterate>
                                  <p:childTnLst>
                                    <p:set>
                                      <p:cBhvr>
                                        <p:cTn id="479" fill="hold"/>
                                        <p:tgtEl>
                                          <p:spTgt spid="1883"/>
                                        </p:tgtEl>
                                        <p:attrNameLst>
                                          <p:attrName>style.visibility</p:attrName>
                                        </p:attrNameLst>
                                      </p:cBhvr>
                                      <p:to>
                                        <p:strVal val="visible"/>
                                      </p:to>
                                    </p:set>
                                    <p:animEffect filter="fade" transition="in">
                                      <p:cBhvr>
                                        <p:cTn id="480" dur="1000"/>
                                        <p:tgtEl>
                                          <p:spTgt spid="1883"/>
                                        </p:tgtEl>
                                      </p:cBhvr>
                                    </p:animEffect>
                                  </p:childTnLst>
                                </p:cTn>
                              </p:par>
                            </p:childTnLst>
                          </p:cTn>
                        </p:par>
                      </p:childTnLst>
                    </p:cTn>
                  </p:par>
                  <p:par>
                    <p:cTn id="481" fill="hold">
                      <p:stCondLst>
                        <p:cond delay="indefinite"/>
                      </p:stCondLst>
                      <p:childTnLst>
                        <p:par>
                          <p:cTn id="482" fill="hold">
                            <p:stCondLst>
                              <p:cond delay="0"/>
                            </p:stCondLst>
                            <p:childTnLst>
                              <p:par>
                                <p:cTn id="483" presetClass="entr" nodeType="clickEffect" presetSubtype="16" presetID="23" grpId="109" fill="hold">
                                  <p:stCondLst>
                                    <p:cond delay="0"/>
                                  </p:stCondLst>
                                  <p:iterate type="el" backwards="0">
                                    <p:tmAbs val="0"/>
                                  </p:iterate>
                                  <p:childTnLst>
                                    <p:set>
                                      <p:cBhvr>
                                        <p:cTn id="484" fill="hold"/>
                                        <p:tgtEl>
                                          <p:spTgt spid="1854"/>
                                        </p:tgtEl>
                                        <p:attrNameLst>
                                          <p:attrName>style.visibility</p:attrName>
                                        </p:attrNameLst>
                                      </p:cBhvr>
                                      <p:to>
                                        <p:strVal val="visible"/>
                                      </p:to>
                                    </p:set>
                                    <p:anim calcmode="lin" valueType="num">
                                      <p:cBhvr>
                                        <p:cTn id="485" dur="1000" fill="hold"/>
                                        <p:tgtEl>
                                          <p:spTgt spid="1854"/>
                                        </p:tgtEl>
                                        <p:attrNameLst>
                                          <p:attrName>ppt_w</p:attrName>
                                        </p:attrNameLst>
                                      </p:cBhvr>
                                      <p:tavLst>
                                        <p:tav tm="0">
                                          <p:val>
                                            <p:fltVal val="0"/>
                                          </p:val>
                                        </p:tav>
                                        <p:tav tm="100000">
                                          <p:val>
                                            <p:strVal val="#ppt_w"/>
                                          </p:val>
                                        </p:tav>
                                      </p:tavLst>
                                    </p:anim>
                                    <p:anim calcmode="lin" valueType="num">
                                      <p:cBhvr>
                                        <p:cTn id="486" dur="1000" fill="hold"/>
                                        <p:tgtEl>
                                          <p:spTgt spid="1854"/>
                                        </p:tgtEl>
                                        <p:attrNameLst>
                                          <p:attrName>ppt_h</p:attrName>
                                        </p:attrNameLst>
                                      </p:cBhvr>
                                      <p:tavLst>
                                        <p:tav tm="0">
                                          <p:val>
                                            <p:fltVal val="0"/>
                                          </p:val>
                                        </p:tav>
                                        <p:tav tm="100000">
                                          <p:val>
                                            <p:strVal val="#ppt_h"/>
                                          </p:val>
                                        </p:tav>
                                      </p:tavLst>
                                    </p:anim>
                                  </p:childTnLst>
                                </p:cTn>
                              </p:par>
                            </p:childTnLst>
                          </p:cTn>
                        </p:par>
                        <p:par>
                          <p:cTn id="487" fill="hold">
                            <p:stCondLst>
                              <p:cond delay="1000"/>
                            </p:stCondLst>
                            <p:childTnLst>
                              <p:par>
                                <p:cTn id="488" presetClass="entr" nodeType="afterEffect" presetSubtype="32" presetID="23" grpId="110" fill="hold">
                                  <p:stCondLst>
                                    <p:cond delay="0"/>
                                  </p:stCondLst>
                                  <p:iterate type="el" backwards="0">
                                    <p:tmAbs val="0"/>
                                  </p:iterate>
                                  <p:childTnLst>
                                    <p:set>
                                      <p:cBhvr>
                                        <p:cTn id="489" fill="hold"/>
                                        <p:tgtEl>
                                          <p:spTgt spid="1856"/>
                                        </p:tgtEl>
                                        <p:attrNameLst>
                                          <p:attrName>style.visibility</p:attrName>
                                        </p:attrNameLst>
                                      </p:cBhvr>
                                      <p:to>
                                        <p:strVal val="visible"/>
                                      </p:to>
                                    </p:set>
                                    <p:anim calcmode="lin" valueType="num">
                                      <p:cBhvr>
                                        <p:cTn id="490" dur="800" fill="hold"/>
                                        <p:tgtEl>
                                          <p:spTgt spid="1856"/>
                                        </p:tgtEl>
                                        <p:attrNameLst>
                                          <p:attrName>ppt_w</p:attrName>
                                        </p:attrNameLst>
                                      </p:cBhvr>
                                      <p:tavLst>
                                        <p:tav tm="0">
                                          <p:val>
                                            <p:strVal val="4*#ppt_w"/>
                                          </p:val>
                                        </p:tav>
                                        <p:tav tm="100000">
                                          <p:val>
                                            <p:strVal val="#ppt_w"/>
                                          </p:val>
                                        </p:tav>
                                      </p:tavLst>
                                    </p:anim>
                                    <p:anim calcmode="lin" valueType="num">
                                      <p:cBhvr>
                                        <p:cTn id="491" dur="800" fill="hold"/>
                                        <p:tgtEl>
                                          <p:spTgt spid="1856"/>
                                        </p:tgtEl>
                                        <p:attrNameLst>
                                          <p:attrName>ppt_h</p:attrName>
                                        </p:attrNameLst>
                                      </p:cBhvr>
                                      <p:tavLst>
                                        <p:tav tm="0">
                                          <p:val>
                                            <p:strVal val="4*#ppt_h"/>
                                          </p:val>
                                        </p:tav>
                                        <p:tav tm="100000">
                                          <p:val>
                                            <p:strVal val="#ppt_h"/>
                                          </p:val>
                                        </p:tav>
                                      </p:tavLst>
                                    </p:anim>
                                  </p:childTnLst>
                                </p:cTn>
                              </p:par>
                            </p:childTnLst>
                          </p:cTn>
                        </p:par>
                        <p:par>
                          <p:cTn id="492" fill="hold">
                            <p:stCondLst>
                              <p:cond delay="1800"/>
                            </p:stCondLst>
                            <p:childTnLst>
                              <p:par>
                                <p:cTn id="493" presetClass="entr" nodeType="afterEffect" presetSubtype="10" presetID="19" grpId="111" fill="hold">
                                  <p:stCondLst>
                                    <p:cond delay="0"/>
                                  </p:stCondLst>
                                  <p:iterate type="el" backwards="0">
                                    <p:tmAbs val="0"/>
                                  </p:iterate>
                                  <p:childTnLst>
                                    <p:set>
                                      <p:cBhvr>
                                        <p:cTn id="494" fill="hold"/>
                                        <p:tgtEl>
                                          <p:spTgt spid="1894"/>
                                        </p:tgtEl>
                                        <p:attrNameLst>
                                          <p:attrName>style.visibility</p:attrName>
                                        </p:attrNameLst>
                                      </p:cBhvr>
                                      <p:to>
                                        <p:strVal val="visible"/>
                                      </p:to>
                                    </p:set>
                                    <p:anim calcmode="lin" valueType="num">
                                      <p:cBhvr>
                                        <p:cTn id="495" dur="800" fill="hold"/>
                                        <p:tgtEl>
                                          <p:spTgt spid="1894"/>
                                        </p:tgtEl>
                                        <p:attrNameLst>
                                          <p:attrName>ppt_w</p:attrName>
                                        </p:attrNameLst>
                                      </p:cBhvr>
                                      <p:tavLst>
                                        <p:tav tm="0" fmla="#ppt_w*sin(2.5*pi*$)">
                                          <p:val>
                                            <p:fltVal val="0"/>
                                          </p:val>
                                        </p:tav>
                                        <p:tav tm="100000">
                                          <p:val>
                                            <p:fltVal val="1"/>
                                          </p:val>
                                        </p:tav>
                                      </p:tavLst>
                                    </p:anim>
                                    <p:anim calcmode="lin" valueType="num">
                                      <p:cBhvr>
                                        <p:cTn id="496" dur="800" fill="hold"/>
                                        <p:tgtEl>
                                          <p:spTgt spid="1894"/>
                                        </p:tgtEl>
                                        <p:attrNameLst>
                                          <p:attrName>ppt_h</p:attrName>
                                        </p:attrNameLst>
                                      </p:cBhvr>
                                      <p:tavLst>
                                        <p:tav tm="0">
                                          <p:val>
                                            <p:strVal val="#ppt_h"/>
                                          </p:val>
                                        </p:tav>
                                        <p:tav tm="100000">
                                          <p:val>
                                            <p:strVal val="#ppt_h"/>
                                          </p:val>
                                        </p:tav>
                                      </p:tavLst>
                                    </p:anim>
                                  </p:childTnLst>
                                </p:cTn>
                              </p:par>
                            </p:childTnLst>
                          </p:cTn>
                        </p:par>
                        <p:par>
                          <p:cTn id="497" fill="hold">
                            <p:stCondLst>
                              <p:cond delay="2600"/>
                            </p:stCondLst>
                            <p:childTnLst>
                              <p:par>
                                <p:cTn id="498" presetClass="entr" nodeType="afterEffect" presetSubtype="16" presetID="23" grpId="112" fill="hold">
                                  <p:stCondLst>
                                    <p:cond delay="0"/>
                                  </p:stCondLst>
                                  <p:iterate type="el" backwards="0">
                                    <p:tmAbs val="0"/>
                                  </p:iterate>
                                  <p:childTnLst>
                                    <p:set>
                                      <p:cBhvr>
                                        <p:cTn id="499" fill="hold"/>
                                        <p:tgtEl>
                                          <p:spTgt spid="1860"/>
                                        </p:tgtEl>
                                        <p:attrNameLst>
                                          <p:attrName>style.visibility</p:attrName>
                                        </p:attrNameLst>
                                      </p:cBhvr>
                                      <p:to>
                                        <p:strVal val="visible"/>
                                      </p:to>
                                    </p:set>
                                    <p:anim calcmode="lin" valueType="num">
                                      <p:cBhvr>
                                        <p:cTn id="500" dur="800" fill="hold"/>
                                        <p:tgtEl>
                                          <p:spTgt spid="1860"/>
                                        </p:tgtEl>
                                        <p:attrNameLst>
                                          <p:attrName>ppt_w</p:attrName>
                                        </p:attrNameLst>
                                      </p:cBhvr>
                                      <p:tavLst>
                                        <p:tav tm="0">
                                          <p:val>
                                            <p:fltVal val="0"/>
                                          </p:val>
                                        </p:tav>
                                        <p:tav tm="100000">
                                          <p:val>
                                            <p:strVal val="#ppt_w"/>
                                          </p:val>
                                        </p:tav>
                                      </p:tavLst>
                                    </p:anim>
                                    <p:anim calcmode="lin" valueType="num">
                                      <p:cBhvr>
                                        <p:cTn id="501" dur="800" fill="hold"/>
                                        <p:tgtEl>
                                          <p:spTgt spid="1860"/>
                                        </p:tgtEl>
                                        <p:attrNameLst>
                                          <p:attrName>ppt_h</p:attrName>
                                        </p:attrNameLst>
                                      </p:cBhvr>
                                      <p:tavLst>
                                        <p:tav tm="0">
                                          <p:val>
                                            <p:fltVal val="0"/>
                                          </p:val>
                                        </p:tav>
                                        <p:tav tm="100000">
                                          <p:val>
                                            <p:strVal val="#ppt_h"/>
                                          </p:val>
                                        </p:tav>
                                      </p:tavLst>
                                    </p:anim>
                                  </p:childTnLst>
                                </p:cTn>
                              </p:par>
                            </p:childTnLst>
                          </p:cTn>
                        </p:par>
                        <p:par>
                          <p:cTn id="502" fill="hold">
                            <p:stCondLst>
                              <p:cond delay="3400"/>
                            </p:stCondLst>
                            <p:childTnLst>
                              <p:par>
                                <p:cTn id="503" presetClass="entr" nodeType="afterEffect" presetSubtype="32" presetID="23" grpId="113" fill="hold">
                                  <p:stCondLst>
                                    <p:cond delay="0"/>
                                  </p:stCondLst>
                                  <p:iterate type="el" backwards="0">
                                    <p:tmAbs val="0"/>
                                  </p:iterate>
                                  <p:childTnLst>
                                    <p:set>
                                      <p:cBhvr>
                                        <p:cTn id="504" fill="hold"/>
                                        <p:tgtEl>
                                          <p:spTgt spid="1861"/>
                                        </p:tgtEl>
                                        <p:attrNameLst>
                                          <p:attrName>style.visibility</p:attrName>
                                        </p:attrNameLst>
                                      </p:cBhvr>
                                      <p:to>
                                        <p:strVal val="visible"/>
                                      </p:to>
                                    </p:set>
                                    <p:anim calcmode="lin" valueType="num">
                                      <p:cBhvr>
                                        <p:cTn id="505" dur="800" fill="hold"/>
                                        <p:tgtEl>
                                          <p:spTgt spid="1861"/>
                                        </p:tgtEl>
                                        <p:attrNameLst>
                                          <p:attrName>ppt_w</p:attrName>
                                        </p:attrNameLst>
                                      </p:cBhvr>
                                      <p:tavLst>
                                        <p:tav tm="0">
                                          <p:val>
                                            <p:strVal val="4*#ppt_w"/>
                                          </p:val>
                                        </p:tav>
                                        <p:tav tm="100000">
                                          <p:val>
                                            <p:strVal val="#ppt_w"/>
                                          </p:val>
                                        </p:tav>
                                      </p:tavLst>
                                    </p:anim>
                                    <p:anim calcmode="lin" valueType="num">
                                      <p:cBhvr>
                                        <p:cTn id="506" dur="800" fill="hold"/>
                                        <p:tgtEl>
                                          <p:spTgt spid="1861"/>
                                        </p:tgtEl>
                                        <p:attrNameLst>
                                          <p:attrName>ppt_h</p:attrName>
                                        </p:attrNameLst>
                                      </p:cBhvr>
                                      <p:tavLst>
                                        <p:tav tm="0">
                                          <p:val>
                                            <p:strVal val="4*#ppt_h"/>
                                          </p:val>
                                        </p:tav>
                                        <p:tav tm="100000">
                                          <p:val>
                                            <p:strVal val="#ppt_h"/>
                                          </p:val>
                                        </p:tav>
                                      </p:tavLst>
                                    </p:anim>
                                  </p:childTnLst>
                                </p:cTn>
                              </p:par>
                            </p:childTnLst>
                          </p:cTn>
                        </p:par>
                        <p:par>
                          <p:cTn id="507" fill="hold">
                            <p:stCondLst>
                              <p:cond delay="4200"/>
                            </p:stCondLst>
                            <p:childTnLst>
                              <p:par>
                                <p:cTn id="508" presetClass="entr" nodeType="afterEffect" presetSubtype="16" presetID="23" grpId="114" fill="hold">
                                  <p:stCondLst>
                                    <p:cond delay="500"/>
                                  </p:stCondLst>
                                  <p:iterate type="el" backwards="0">
                                    <p:tmAbs val="0"/>
                                  </p:iterate>
                                  <p:childTnLst>
                                    <p:set>
                                      <p:cBhvr>
                                        <p:cTn id="509" fill="hold"/>
                                        <p:tgtEl>
                                          <p:spTgt spid="1868"/>
                                        </p:tgtEl>
                                        <p:attrNameLst>
                                          <p:attrName>style.visibility</p:attrName>
                                        </p:attrNameLst>
                                      </p:cBhvr>
                                      <p:to>
                                        <p:strVal val="visible"/>
                                      </p:to>
                                    </p:set>
                                    <p:anim calcmode="lin" valueType="num">
                                      <p:cBhvr>
                                        <p:cTn id="510" dur="800" fill="hold"/>
                                        <p:tgtEl>
                                          <p:spTgt spid="1868"/>
                                        </p:tgtEl>
                                        <p:attrNameLst>
                                          <p:attrName>ppt_w</p:attrName>
                                        </p:attrNameLst>
                                      </p:cBhvr>
                                      <p:tavLst>
                                        <p:tav tm="0">
                                          <p:val>
                                            <p:fltVal val="0"/>
                                          </p:val>
                                        </p:tav>
                                        <p:tav tm="100000">
                                          <p:val>
                                            <p:strVal val="#ppt_w"/>
                                          </p:val>
                                        </p:tav>
                                      </p:tavLst>
                                    </p:anim>
                                    <p:anim calcmode="lin" valueType="num">
                                      <p:cBhvr>
                                        <p:cTn id="511" dur="800" fill="hold"/>
                                        <p:tgtEl>
                                          <p:spTgt spid="1868"/>
                                        </p:tgtEl>
                                        <p:attrNameLst>
                                          <p:attrName>ppt_h</p:attrName>
                                        </p:attrNameLst>
                                      </p:cBhvr>
                                      <p:tavLst>
                                        <p:tav tm="0">
                                          <p:val>
                                            <p:fltVal val="0"/>
                                          </p:val>
                                        </p:tav>
                                        <p:tav tm="100000">
                                          <p:val>
                                            <p:strVal val="#ppt_h"/>
                                          </p:val>
                                        </p:tav>
                                      </p:tavLst>
                                    </p:anim>
                                  </p:childTnLst>
                                </p:cTn>
                              </p:par>
                            </p:childTnLst>
                          </p:cTn>
                        </p:par>
                        <p:par>
                          <p:cTn id="512" fill="hold">
                            <p:stCondLst>
                              <p:cond delay="5500"/>
                            </p:stCondLst>
                            <p:childTnLst>
                              <p:par>
                                <p:cTn id="513" presetClass="entr" nodeType="afterEffect" presetSubtype="32" presetID="23" grpId="115" fill="hold">
                                  <p:stCondLst>
                                    <p:cond delay="0"/>
                                  </p:stCondLst>
                                  <p:iterate type="el" backwards="0">
                                    <p:tmAbs val="0"/>
                                  </p:iterate>
                                  <p:childTnLst>
                                    <p:set>
                                      <p:cBhvr>
                                        <p:cTn id="514" fill="hold"/>
                                        <p:tgtEl>
                                          <p:spTgt spid="1869"/>
                                        </p:tgtEl>
                                        <p:attrNameLst>
                                          <p:attrName>style.visibility</p:attrName>
                                        </p:attrNameLst>
                                      </p:cBhvr>
                                      <p:to>
                                        <p:strVal val="visible"/>
                                      </p:to>
                                    </p:set>
                                    <p:anim calcmode="lin" valueType="num">
                                      <p:cBhvr>
                                        <p:cTn id="515" dur="800" fill="hold"/>
                                        <p:tgtEl>
                                          <p:spTgt spid="1869"/>
                                        </p:tgtEl>
                                        <p:attrNameLst>
                                          <p:attrName>ppt_w</p:attrName>
                                        </p:attrNameLst>
                                      </p:cBhvr>
                                      <p:tavLst>
                                        <p:tav tm="0">
                                          <p:val>
                                            <p:strVal val="4*#ppt_w"/>
                                          </p:val>
                                        </p:tav>
                                        <p:tav tm="100000">
                                          <p:val>
                                            <p:strVal val="#ppt_w"/>
                                          </p:val>
                                        </p:tav>
                                      </p:tavLst>
                                    </p:anim>
                                    <p:anim calcmode="lin" valueType="num">
                                      <p:cBhvr>
                                        <p:cTn id="516" dur="800" fill="hold"/>
                                        <p:tgtEl>
                                          <p:spTgt spid="1869"/>
                                        </p:tgtEl>
                                        <p:attrNameLst>
                                          <p:attrName>ppt_h</p:attrName>
                                        </p:attrNameLst>
                                      </p:cBhvr>
                                      <p:tavLst>
                                        <p:tav tm="0">
                                          <p:val>
                                            <p:strVal val="4*#ppt_h"/>
                                          </p:val>
                                        </p:tav>
                                        <p:tav tm="100000">
                                          <p:val>
                                            <p:strVal val="#ppt_h"/>
                                          </p:val>
                                        </p:tav>
                                      </p:tavLst>
                                    </p:anim>
                                  </p:childTnLst>
                                </p:cTn>
                              </p:par>
                            </p:childTnLst>
                          </p:cTn>
                        </p:par>
                      </p:childTnLst>
                    </p:cTn>
                  </p:par>
                  <p:par>
                    <p:cTn id="517" fill="hold">
                      <p:stCondLst>
                        <p:cond delay="indefinite"/>
                      </p:stCondLst>
                      <p:childTnLst>
                        <p:par>
                          <p:cTn id="518" fill="hold">
                            <p:stCondLst>
                              <p:cond delay="0"/>
                            </p:stCondLst>
                            <p:childTnLst>
                              <p:par>
                                <p:cTn id="519" presetClass="entr" nodeType="clickEffect" presetSubtype="32" presetID="4" grpId="116" fill="hold">
                                  <p:stCondLst>
                                    <p:cond delay="0"/>
                                  </p:stCondLst>
                                  <p:iterate type="el" backwards="0">
                                    <p:tmAbs val="0"/>
                                  </p:iterate>
                                  <p:childTnLst>
                                    <p:set>
                                      <p:cBhvr>
                                        <p:cTn id="520" fill="hold"/>
                                        <p:tgtEl>
                                          <p:spTgt spid="1855"/>
                                        </p:tgtEl>
                                        <p:attrNameLst>
                                          <p:attrName>style.visibility</p:attrName>
                                        </p:attrNameLst>
                                      </p:cBhvr>
                                      <p:to>
                                        <p:strVal val="visible"/>
                                      </p:to>
                                    </p:set>
                                    <p:animEffect filter="box(out)" transition="in">
                                      <p:cBhvr>
                                        <p:cTn id="521" dur="800"/>
                                        <p:tgtEl>
                                          <p:spTgt spid="1855"/>
                                        </p:tgtEl>
                                      </p:cBhvr>
                                    </p:animEffect>
                                  </p:childTnLst>
                                </p:cTn>
                              </p:par>
                            </p:childTnLst>
                          </p:cTn>
                        </p:par>
                        <p:par>
                          <p:cTn id="522" fill="hold">
                            <p:stCondLst>
                              <p:cond delay="800"/>
                            </p:stCondLst>
                            <p:childTnLst>
                              <p:par>
                                <p:cTn id="523" presetClass="entr" nodeType="afterEffect" presetSubtype="32" presetID="23" grpId="117" fill="hold">
                                  <p:stCondLst>
                                    <p:cond delay="0"/>
                                  </p:stCondLst>
                                  <p:iterate type="el" backwards="0">
                                    <p:tmAbs val="0"/>
                                  </p:iterate>
                                  <p:childTnLst>
                                    <p:set>
                                      <p:cBhvr>
                                        <p:cTn id="524" fill="hold"/>
                                        <p:tgtEl>
                                          <p:spTgt spid="1857"/>
                                        </p:tgtEl>
                                        <p:attrNameLst>
                                          <p:attrName>style.visibility</p:attrName>
                                        </p:attrNameLst>
                                      </p:cBhvr>
                                      <p:to>
                                        <p:strVal val="visible"/>
                                      </p:to>
                                    </p:set>
                                    <p:anim calcmode="lin" valueType="num">
                                      <p:cBhvr>
                                        <p:cTn id="525" dur="800" fill="hold"/>
                                        <p:tgtEl>
                                          <p:spTgt spid="1857"/>
                                        </p:tgtEl>
                                        <p:attrNameLst>
                                          <p:attrName>ppt_w</p:attrName>
                                        </p:attrNameLst>
                                      </p:cBhvr>
                                      <p:tavLst>
                                        <p:tav tm="0">
                                          <p:val>
                                            <p:strVal val="4*#ppt_w"/>
                                          </p:val>
                                        </p:tav>
                                        <p:tav tm="100000">
                                          <p:val>
                                            <p:strVal val="#ppt_w"/>
                                          </p:val>
                                        </p:tav>
                                      </p:tavLst>
                                    </p:anim>
                                    <p:anim calcmode="lin" valueType="num">
                                      <p:cBhvr>
                                        <p:cTn id="526" dur="800" fill="hold"/>
                                        <p:tgtEl>
                                          <p:spTgt spid="1857"/>
                                        </p:tgtEl>
                                        <p:attrNameLst>
                                          <p:attrName>ppt_h</p:attrName>
                                        </p:attrNameLst>
                                      </p:cBhvr>
                                      <p:tavLst>
                                        <p:tav tm="0">
                                          <p:val>
                                            <p:strVal val="4*#ppt_h"/>
                                          </p:val>
                                        </p:tav>
                                        <p:tav tm="100000">
                                          <p:val>
                                            <p:strVal val="#ppt_h"/>
                                          </p:val>
                                        </p:tav>
                                      </p:tavLst>
                                    </p:anim>
                                  </p:childTnLst>
                                </p:cTn>
                              </p:par>
                            </p:childTnLst>
                          </p:cTn>
                        </p:par>
                        <p:par>
                          <p:cTn id="527" fill="hold">
                            <p:stCondLst>
                              <p:cond delay="1600"/>
                            </p:stCondLst>
                            <p:childTnLst>
                              <p:par>
                                <p:cTn id="528" presetClass="entr" nodeType="afterEffect" presetSubtype="32" presetID="4" grpId="118" fill="hold">
                                  <p:stCondLst>
                                    <p:cond delay="0"/>
                                  </p:stCondLst>
                                  <p:iterate type="el" backwards="0">
                                    <p:tmAbs val="0"/>
                                  </p:iterate>
                                  <p:childTnLst>
                                    <p:set>
                                      <p:cBhvr>
                                        <p:cTn id="529" fill="hold"/>
                                        <p:tgtEl>
                                          <p:spTgt spid="1858"/>
                                        </p:tgtEl>
                                        <p:attrNameLst>
                                          <p:attrName>style.visibility</p:attrName>
                                        </p:attrNameLst>
                                      </p:cBhvr>
                                      <p:to>
                                        <p:strVal val="visible"/>
                                      </p:to>
                                    </p:set>
                                    <p:animEffect filter="box(out)" transition="in">
                                      <p:cBhvr>
                                        <p:cTn id="530" dur="800"/>
                                        <p:tgtEl>
                                          <p:spTgt spid="1858"/>
                                        </p:tgtEl>
                                      </p:cBhvr>
                                    </p:animEffect>
                                  </p:childTnLst>
                                </p:cTn>
                              </p:par>
                            </p:childTnLst>
                          </p:cTn>
                        </p:par>
                        <p:par>
                          <p:cTn id="531" fill="hold">
                            <p:stCondLst>
                              <p:cond delay="2400"/>
                            </p:stCondLst>
                            <p:childTnLst>
                              <p:par>
                                <p:cTn id="532" presetClass="entr" nodeType="afterEffect" presetSubtype="32" presetID="23" grpId="119" fill="hold">
                                  <p:stCondLst>
                                    <p:cond delay="0"/>
                                  </p:stCondLst>
                                  <p:iterate type="el" backwards="0">
                                    <p:tmAbs val="0"/>
                                  </p:iterate>
                                  <p:childTnLst>
                                    <p:set>
                                      <p:cBhvr>
                                        <p:cTn id="533" fill="hold"/>
                                        <p:tgtEl>
                                          <p:spTgt spid="1859"/>
                                        </p:tgtEl>
                                        <p:attrNameLst>
                                          <p:attrName>style.visibility</p:attrName>
                                        </p:attrNameLst>
                                      </p:cBhvr>
                                      <p:to>
                                        <p:strVal val="visible"/>
                                      </p:to>
                                    </p:set>
                                    <p:anim calcmode="lin" valueType="num">
                                      <p:cBhvr>
                                        <p:cTn id="534" dur="800" fill="hold"/>
                                        <p:tgtEl>
                                          <p:spTgt spid="1859"/>
                                        </p:tgtEl>
                                        <p:attrNameLst>
                                          <p:attrName>ppt_w</p:attrName>
                                        </p:attrNameLst>
                                      </p:cBhvr>
                                      <p:tavLst>
                                        <p:tav tm="0">
                                          <p:val>
                                            <p:strVal val="4*#ppt_w"/>
                                          </p:val>
                                        </p:tav>
                                        <p:tav tm="100000">
                                          <p:val>
                                            <p:strVal val="#ppt_w"/>
                                          </p:val>
                                        </p:tav>
                                      </p:tavLst>
                                    </p:anim>
                                    <p:anim calcmode="lin" valueType="num">
                                      <p:cBhvr>
                                        <p:cTn id="535" dur="800" fill="hold"/>
                                        <p:tgtEl>
                                          <p:spTgt spid="1859"/>
                                        </p:tgtEl>
                                        <p:attrNameLst>
                                          <p:attrName>ppt_h</p:attrName>
                                        </p:attrNameLst>
                                      </p:cBhvr>
                                      <p:tavLst>
                                        <p:tav tm="0">
                                          <p:val>
                                            <p:strVal val="4*#ppt_h"/>
                                          </p:val>
                                        </p:tav>
                                        <p:tav tm="100000">
                                          <p:val>
                                            <p:strVal val="#ppt_h"/>
                                          </p:val>
                                        </p:tav>
                                      </p:tavLst>
                                    </p:anim>
                                  </p:childTnLst>
                                </p:cTn>
                              </p:par>
                            </p:childTnLst>
                          </p:cTn>
                        </p:par>
                        <p:par>
                          <p:cTn id="536" fill="hold">
                            <p:stCondLst>
                              <p:cond delay="3200"/>
                            </p:stCondLst>
                            <p:childTnLst>
                              <p:par>
                                <p:cTn id="537" presetClass="entr" nodeType="afterEffect" presetSubtype="32" presetID="4" grpId="120" fill="hold">
                                  <p:stCondLst>
                                    <p:cond delay="0"/>
                                  </p:stCondLst>
                                  <p:iterate type="el" backwards="0">
                                    <p:tmAbs val="0"/>
                                  </p:iterate>
                                  <p:childTnLst>
                                    <p:set>
                                      <p:cBhvr>
                                        <p:cTn id="538" fill="hold"/>
                                        <p:tgtEl>
                                          <p:spTgt spid="1862"/>
                                        </p:tgtEl>
                                        <p:attrNameLst>
                                          <p:attrName>style.visibility</p:attrName>
                                        </p:attrNameLst>
                                      </p:cBhvr>
                                      <p:to>
                                        <p:strVal val="visible"/>
                                      </p:to>
                                    </p:set>
                                    <p:animEffect filter="box(out)" transition="in">
                                      <p:cBhvr>
                                        <p:cTn id="539" dur="800"/>
                                        <p:tgtEl>
                                          <p:spTgt spid="1862"/>
                                        </p:tgtEl>
                                      </p:cBhvr>
                                    </p:animEffect>
                                  </p:childTnLst>
                                </p:cTn>
                              </p:par>
                            </p:childTnLst>
                          </p:cTn>
                        </p:par>
                        <p:par>
                          <p:cTn id="540" fill="hold">
                            <p:stCondLst>
                              <p:cond delay="4000"/>
                            </p:stCondLst>
                            <p:childTnLst>
                              <p:par>
                                <p:cTn id="541" presetClass="entr" nodeType="afterEffect" presetSubtype="32" presetID="23" grpId="121" fill="hold">
                                  <p:stCondLst>
                                    <p:cond delay="0"/>
                                  </p:stCondLst>
                                  <p:iterate type="el" backwards="0">
                                    <p:tmAbs val="0"/>
                                  </p:iterate>
                                  <p:childTnLst>
                                    <p:set>
                                      <p:cBhvr>
                                        <p:cTn id="542" fill="hold"/>
                                        <p:tgtEl>
                                          <p:spTgt spid="1863"/>
                                        </p:tgtEl>
                                        <p:attrNameLst>
                                          <p:attrName>style.visibility</p:attrName>
                                        </p:attrNameLst>
                                      </p:cBhvr>
                                      <p:to>
                                        <p:strVal val="visible"/>
                                      </p:to>
                                    </p:set>
                                    <p:anim calcmode="lin" valueType="num">
                                      <p:cBhvr>
                                        <p:cTn id="543" dur="800" fill="hold"/>
                                        <p:tgtEl>
                                          <p:spTgt spid="1863"/>
                                        </p:tgtEl>
                                        <p:attrNameLst>
                                          <p:attrName>ppt_w</p:attrName>
                                        </p:attrNameLst>
                                      </p:cBhvr>
                                      <p:tavLst>
                                        <p:tav tm="0">
                                          <p:val>
                                            <p:strVal val="4*#ppt_w"/>
                                          </p:val>
                                        </p:tav>
                                        <p:tav tm="100000">
                                          <p:val>
                                            <p:strVal val="#ppt_w"/>
                                          </p:val>
                                        </p:tav>
                                      </p:tavLst>
                                    </p:anim>
                                    <p:anim calcmode="lin" valueType="num">
                                      <p:cBhvr>
                                        <p:cTn id="544" dur="800" fill="hold"/>
                                        <p:tgtEl>
                                          <p:spTgt spid="1863"/>
                                        </p:tgtEl>
                                        <p:attrNameLst>
                                          <p:attrName>ppt_h</p:attrName>
                                        </p:attrNameLst>
                                      </p:cBhvr>
                                      <p:tavLst>
                                        <p:tav tm="0">
                                          <p:val>
                                            <p:strVal val="4*#ppt_h"/>
                                          </p:val>
                                        </p:tav>
                                        <p:tav tm="100000">
                                          <p:val>
                                            <p:strVal val="#ppt_h"/>
                                          </p:val>
                                        </p:tav>
                                      </p:tavLst>
                                    </p:anim>
                                  </p:childTnLst>
                                </p:cTn>
                              </p:par>
                            </p:childTnLst>
                          </p:cTn>
                        </p:par>
                      </p:childTnLst>
                    </p:cTn>
                  </p:par>
                  <p:par>
                    <p:cTn id="545" fill="hold">
                      <p:stCondLst>
                        <p:cond delay="indefinite"/>
                      </p:stCondLst>
                      <p:childTnLst>
                        <p:par>
                          <p:cTn id="546" fill="hold">
                            <p:stCondLst>
                              <p:cond delay="0"/>
                            </p:stCondLst>
                            <p:childTnLst>
                              <p:par>
                                <p:cTn id="547" presetClass="entr" nodeType="clickEffect" presetSubtype="32" presetID="4" grpId="122" fill="hold">
                                  <p:stCondLst>
                                    <p:cond delay="0"/>
                                  </p:stCondLst>
                                  <p:iterate type="el" backwards="0">
                                    <p:tmAbs val="0"/>
                                  </p:iterate>
                                  <p:childTnLst>
                                    <p:set>
                                      <p:cBhvr>
                                        <p:cTn id="548" fill="hold"/>
                                        <p:tgtEl>
                                          <p:spTgt spid="1864"/>
                                        </p:tgtEl>
                                        <p:attrNameLst>
                                          <p:attrName>style.visibility</p:attrName>
                                        </p:attrNameLst>
                                      </p:cBhvr>
                                      <p:to>
                                        <p:strVal val="visible"/>
                                      </p:to>
                                    </p:set>
                                    <p:animEffect filter="box(out)" transition="in">
                                      <p:cBhvr>
                                        <p:cTn id="549" dur="800"/>
                                        <p:tgtEl>
                                          <p:spTgt spid="1864"/>
                                        </p:tgtEl>
                                      </p:cBhvr>
                                    </p:animEffect>
                                  </p:childTnLst>
                                </p:cTn>
                              </p:par>
                            </p:childTnLst>
                          </p:cTn>
                        </p:par>
                        <p:par>
                          <p:cTn id="550" fill="hold">
                            <p:stCondLst>
                              <p:cond delay="800"/>
                            </p:stCondLst>
                            <p:childTnLst>
                              <p:par>
                                <p:cTn id="551" presetClass="entr" nodeType="afterEffect" presetSubtype="32" presetID="23" grpId="123" fill="hold">
                                  <p:stCondLst>
                                    <p:cond delay="0"/>
                                  </p:stCondLst>
                                  <p:iterate type="el" backwards="0">
                                    <p:tmAbs val="0"/>
                                  </p:iterate>
                                  <p:childTnLst>
                                    <p:set>
                                      <p:cBhvr>
                                        <p:cTn id="552" fill="hold"/>
                                        <p:tgtEl>
                                          <p:spTgt spid="1865"/>
                                        </p:tgtEl>
                                        <p:attrNameLst>
                                          <p:attrName>style.visibility</p:attrName>
                                        </p:attrNameLst>
                                      </p:cBhvr>
                                      <p:to>
                                        <p:strVal val="visible"/>
                                      </p:to>
                                    </p:set>
                                    <p:anim calcmode="lin" valueType="num">
                                      <p:cBhvr>
                                        <p:cTn id="553" dur="800" fill="hold"/>
                                        <p:tgtEl>
                                          <p:spTgt spid="1865"/>
                                        </p:tgtEl>
                                        <p:attrNameLst>
                                          <p:attrName>ppt_w</p:attrName>
                                        </p:attrNameLst>
                                      </p:cBhvr>
                                      <p:tavLst>
                                        <p:tav tm="0">
                                          <p:val>
                                            <p:strVal val="4*#ppt_w"/>
                                          </p:val>
                                        </p:tav>
                                        <p:tav tm="100000">
                                          <p:val>
                                            <p:strVal val="#ppt_w"/>
                                          </p:val>
                                        </p:tav>
                                      </p:tavLst>
                                    </p:anim>
                                    <p:anim calcmode="lin" valueType="num">
                                      <p:cBhvr>
                                        <p:cTn id="554" dur="800" fill="hold"/>
                                        <p:tgtEl>
                                          <p:spTgt spid="1865"/>
                                        </p:tgtEl>
                                        <p:attrNameLst>
                                          <p:attrName>ppt_h</p:attrName>
                                        </p:attrNameLst>
                                      </p:cBhvr>
                                      <p:tavLst>
                                        <p:tav tm="0">
                                          <p:val>
                                            <p:strVal val="4*#ppt_h"/>
                                          </p:val>
                                        </p:tav>
                                        <p:tav tm="100000">
                                          <p:val>
                                            <p:strVal val="#ppt_h"/>
                                          </p:val>
                                        </p:tav>
                                      </p:tavLst>
                                    </p:anim>
                                  </p:childTnLst>
                                </p:cTn>
                              </p:par>
                            </p:childTnLst>
                          </p:cTn>
                        </p:par>
                        <p:par>
                          <p:cTn id="555" fill="hold">
                            <p:stCondLst>
                              <p:cond delay="1600"/>
                            </p:stCondLst>
                            <p:childTnLst>
                              <p:par>
                                <p:cTn id="556" presetClass="entr" nodeType="afterEffect" presetSubtype="32" presetID="4" grpId="124" fill="hold">
                                  <p:stCondLst>
                                    <p:cond delay="0"/>
                                  </p:stCondLst>
                                  <p:iterate type="el" backwards="0">
                                    <p:tmAbs val="0"/>
                                  </p:iterate>
                                  <p:childTnLst>
                                    <p:set>
                                      <p:cBhvr>
                                        <p:cTn id="557" fill="hold"/>
                                        <p:tgtEl>
                                          <p:spTgt spid="1866"/>
                                        </p:tgtEl>
                                        <p:attrNameLst>
                                          <p:attrName>style.visibility</p:attrName>
                                        </p:attrNameLst>
                                      </p:cBhvr>
                                      <p:to>
                                        <p:strVal val="visible"/>
                                      </p:to>
                                    </p:set>
                                    <p:animEffect filter="box(out)" transition="in">
                                      <p:cBhvr>
                                        <p:cTn id="558" dur="800"/>
                                        <p:tgtEl>
                                          <p:spTgt spid="1866"/>
                                        </p:tgtEl>
                                      </p:cBhvr>
                                    </p:animEffect>
                                  </p:childTnLst>
                                </p:cTn>
                              </p:par>
                            </p:childTnLst>
                          </p:cTn>
                        </p:par>
                        <p:par>
                          <p:cTn id="559" fill="hold">
                            <p:stCondLst>
                              <p:cond delay="2400"/>
                            </p:stCondLst>
                            <p:childTnLst>
                              <p:par>
                                <p:cTn id="560" presetClass="entr" nodeType="afterEffect" presetSubtype="32" presetID="23" grpId="125" fill="hold">
                                  <p:stCondLst>
                                    <p:cond delay="0"/>
                                  </p:stCondLst>
                                  <p:iterate type="el" backwards="0">
                                    <p:tmAbs val="0"/>
                                  </p:iterate>
                                  <p:childTnLst>
                                    <p:set>
                                      <p:cBhvr>
                                        <p:cTn id="561" fill="hold"/>
                                        <p:tgtEl>
                                          <p:spTgt spid="1867"/>
                                        </p:tgtEl>
                                        <p:attrNameLst>
                                          <p:attrName>style.visibility</p:attrName>
                                        </p:attrNameLst>
                                      </p:cBhvr>
                                      <p:to>
                                        <p:strVal val="visible"/>
                                      </p:to>
                                    </p:set>
                                    <p:anim calcmode="lin" valueType="num">
                                      <p:cBhvr>
                                        <p:cTn id="562" dur="800" fill="hold"/>
                                        <p:tgtEl>
                                          <p:spTgt spid="1867"/>
                                        </p:tgtEl>
                                        <p:attrNameLst>
                                          <p:attrName>ppt_w</p:attrName>
                                        </p:attrNameLst>
                                      </p:cBhvr>
                                      <p:tavLst>
                                        <p:tav tm="0">
                                          <p:val>
                                            <p:strVal val="4*#ppt_w"/>
                                          </p:val>
                                        </p:tav>
                                        <p:tav tm="100000">
                                          <p:val>
                                            <p:strVal val="#ppt_w"/>
                                          </p:val>
                                        </p:tav>
                                      </p:tavLst>
                                    </p:anim>
                                    <p:anim calcmode="lin" valueType="num">
                                      <p:cBhvr>
                                        <p:cTn id="563" dur="800" fill="hold"/>
                                        <p:tgtEl>
                                          <p:spTgt spid="1867"/>
                                        </p:tgtEl>
                                        <p:attrNameLst>
                                          <p:attrName>ppt_h</p:attrName>
                                        </p:attrNameLst>
                                      </p:cBhvr>
                                      <p:tavLst>
                                        <p:tav tm="0">
                                          <p:val>
                                            <p:strVal val="4*#ppt_h"/>
                                          </p:val>
                                        </p:tav>
                                        <p:tav tm="100000">
                                          <p:val>
                                            <p:strVal val="#ppt_h"/>
                                          </p:val>
                                        </p:tav>
                                      </p:tavLst>
                                    </p:anim>
                                  </p:childTnLst>
                                </p:cTn>
                              </p:par>
                            </p:childTnLst>
                          </p:cTn>
                        </p:par>
                        <p:par>
                          <p:cTn id="564" fill="hold">
                            <p:stCondLst>
                              <p:cond delay="3200"/>
                            </p:stCondLst>
                            <p:childTnLst>
                              <p:par>
                                <p:cTn id="565" presetClass="entr" nodeType="afterEffect" presetSubtype="32" presetID="4" grpId="126" fill="hold">
                                  <p:stCondLst>
                                    <p:cond delay="0"/>
                                  </p:stCondLst>
                                  <p:iterate type="el" backwards="0">
                                    <p:tmAbs val="0"/>
                                  </p:iterate>
                                  <p:childTnLst>
                                    <p:set>
                                      <p:cBhvr>
                                        <p:cTn id="566" fill="hold"/>
                                        <p:tgtEl>
                                          <p:spTgt spid="1870"/>
                                        </p:tgtEl>
                                        <p:attrNameLst>
                                          <p:attrName>style.visibility</p:attrName>
                                        </p:attrNameLst>
                                      </p:cBhvr>
                                      <p:to>
                                        <p:strVal val="visible"/>
                                      </p:to>
                                    </p:set>
                                    <p:animEffect filter="box(out)" transition="in">
                                      <p:cBhvr>
                                        <p:cTn id="567" dur="800"/>
                                        <p:tgtEl>
                                          <p:spTgt spid="1870"/>
                                        </p:tgtEl>
                                      </p:cBhvr>
                                    </p:animEffect>
                                  </p:childTnLst>
                                </p:cTn>
                              </p:par>
                            </p:childTnLst>
                          </p:cTn>
                        </p:par>
                        <p:par>
                          <p:cTn id="568" fill="hold">
                            <p:stCondLst>
                              <p:cond delay="4000"/>
                            </p:stCondLst>
                            <p:childTnLst>
                              <p:par>
                                <p:cTn id="569" presetClass="entr" nodeType="afterEffect" presetSubtype="32" presetID="23" grpId="127" fill="hold">
                                  <p:stCondLst>
                                    <p:cond delay="0"/>
                                  </p:stCondLst>
                                  <p:iterate type="el" backwards="0">
                                    <p:tmAbs val="0"/>
                                  </p:iterate>
                                  <p:childTnLst>
                                    <p:set>
                                      <p:cBhvr>
                                        <p:cTn id="570" fill="hold"/>
                                        <p:tgtEl>
                                          <p:spTgt spid="1871"/>
                                        </p:tgtEl>
                                        <p:attrNameLst>
                                          <p:attrName>style.visibility</p:attrName>
                                        </p:attrNameLst>
                                      </p:cBhvr>
                                      <p:to>
                                        <p:strVal val="visible"/>
                                      </p:to>
                                    </p:set>
                                    <p:anim calcmode="lin" valueType="num">
                                      <p:cBhvr>
                                        <p:cTn id="571" dur="800" fill="hold"/>
                                        <p:tgtEl>
                                          <p:spTgt spid="1871"/>
                                        </p:tgtEl>
                                        <p:attrNameLst>
                                          <p:attrName>ppt_w</p:attrName>
                                        </p:attrNameLst>
                                      </p:cBhvr>
                                      <p:tavLst>
                                        <p:tav tm="0">
                                          <p:val>
                                            <p:strVal val="4*#ppt_w"/>
                                          </p:val>
                                        </p:tav>
                                        <p:tav tm="100000">
                                          <p:val>
                                            <p:strVal val="#ppt_w"/>
                                          </p:val>
                                        </p:tav>
                                      </p:tavLst>
                                    </p:anim>
                                    <p:anim calcmode="lin" valueType="num">
                                      <p:cBhvr>
                                        <p:cTn id="572" dur="800" fill="hold"/>
                                        <p:tgtEl>
                                          <p:spTgt spid="1871"/>
                                        </p:tgtEl>
                                        <p:attrNameLst>
                                          <p:attrName>ppt_h</p:attrName>
                                        </p:attrNameLst>
                                      </p:cBhvr>
                                      <p:tavLst>
                                        <p:tav tm="0">
                                          <p:val>
                                            <p:strVal val="4*#ppt_h"/>
                                          </p:val>
                                        </p:tav>
                                        <p:tav tm="100000">
                                          <p:val>
                                            <p:strVal val="#ppt_h"/>
                                          </p:val>
                                        </p:tav>
                                      </p:tavLst>
                                    </p:anim>
                                  </p:childTnLst>
                                </p:cTn>
                              </p:par>
                            </p:childTnLst>
                          </p:cTn>
                        </p:par>
                      </p:childTnLst>
                    </p:cTn>
                  </p:par>
                  <p:par>
                    <p:cTn id="573" fill="hold">
                      <p:stCondLst>
                        <p:cond delay="indefinite"/>
                      </p:stCondLst>
                      <p:childTnLst>
                        <p:par>
                          <p:cTn id="574" fill="hold">
                            <p:stCondLst>
                              <p:cond delay="0"/>
                            </p:stCondLst>
                            <p:childTnLst>
                              <p:par>
                                <p:cTn id="575" presetClass="entr" nodeType="clickEffect" presetSubtype="16" presetID="23" grpId="128" fill="hold">
                                  <p:stCondLst>
                                    <p:cond delay="0"/>
                                  </p:stCondLst>
                                  <p:iterate type="el" backwards="0">
                                    <p:tmAbs val="0"/>
                                  </p:iterate>
                                  <p:childTnLst>
                                    <p:set>
                                      <p:cBhvr>
                                        <p:cTn id="576" fill="hold"/>
                                        <p:tgtEl>
                                          <p:spTgt spid="1874"/>
                                        </p:tgtEl>
                                        <p:attrNameLst>
                                          <p:attrName>style.visibility</p:attrName>
                                        </p:attrNameLst>
                                      </p:cBhvr>
                                      <p:to>
                                        <p:strVal val="visible"/>
                                      </p:to>
                                    </p:set>
                                    <p:anim calcmode="lin" valueType="num">
                                      <p:cBhvr>
                                        <p:cTn id="577" dur="1000" fill="hold"/>
                                        <p:tgtEl>
                                          <p:spTgt spid="1874"/>
                                        </p:tgtEl>
                                        <p:attrNameLst>
                                          <p:attrName>ppt_w</p:attrName>
                                        </p:attrNameLst>
                                      </p:cBhvr>
                                      <p:tavLst>
                                        <p:tav tm="0">
                                          <p:val>
                                            <p:fltVal val="0"/>
                                          </p:val>
                                        </p:tav>
                                        <p:tav tm="100000">
                                          <p:val>
                                            <p:strVal val="#ppt_w"/>
                                          </p:val>
                                        </p:tav>
                                      </p:tavLst>
                                    </p:anim>
                                    <p:anim calcmode="lin" valueType="num">
                                      <p:cBhvr>
                                        <p:cTn id="578" dur="1000" fill="hold"/>
                                        <p:tgtEl>
                                          <p:spTgt spid="1874"/>
                                        </p:tgtEl>
                                        <p:attrNameLst>
                                          <p:attrName>ppt_h</p:attrName>
                                        </p:attrNameLst>
                                      </p:cBhvr>
                                      <p:tavLst>
                                        <p:tav tm="0">
                                          <p:val>
                                            <p:fltVal val="0"/>
                                          </p:val>
                                        </p:tav>
                                        <p:tav tm="100000">
                                          <p:val>
                                            <p:strVal val="#ppt_h"/>
                                          </p:val>
                                        </p:tav>
                                      </p:tavLst>
                                    </p:anim>
                                  </p:childTnLst>
                                </p:cTn>
                              </p:par>
                            </p:childTnLst>
                          </p:cTn>
                        </p:par>
                        <p:par>
                          <p:cTn id="579" fill="hold">
                            <p:stCondLst>
                              <p:cond delay="1000"/>
                            </p:stCondLst>
                            <p:childTnLst>
                              <p:par>
                                <p:cTn id="580" presetClass="entr" nodeType="afterEffect" presetID="10" grpId="129" fill="hold">
                                  <p:stCondLst>
                                    <p:cond delay="0"/>
                                  </p:stCondLst>
                                  <p:iterate type="el" backwards="0">
                                    <p:tmAbs val="0"/>
                                  </p:iterate>
                                  <p:childTnLst>
                                    <p:set>
                                      <p:cBhvr>
                                        <p:cTn id="581" fill="hold"/>
                                        <p:tgtEl>
                                          <p:spTgt spid="1885"/>
                                        </p:tgtEl>
                                        <p:attrNameLst>
                                          <p:attrName>style.visibility</p:attrName>
                                        </p:attrNameLst>
                                      </p:cBhvr>
                                      <p:to>
                                        <p:strVal val="visible"/>
                                      </p:to>
                                    </p:set>
                                    <p:animEffect filter="fade" transition="in">
                                      <p:cBhvr>
                                        <p:cTn id="582" dur="1000"/>
                                        <p:tgtEl>
                                          <p:spTgt spid="1885"/>
                                        </p:tgtEl>
                                      </p:cBhvr>
                                    </p:animEffect>
                                  </p:childTnLst>
                                </p:cTn>
                              </p:par>
                            </p:childTnLst>
                          </p:cTn>
                        </p:par>
                        <p:par>
                          <p:cTn id="583" fill="hold">
                            <p:stCondLst>
                              <p:cond delay="2000"/>
                            </p:stCondLst>
                            <p:childTnLst>
                              <p:par>
                                <p:cTn id="584" presetClass="entr" nodeType="afterEffect" presetSubtype="16" presetID="23" grpId="130" fill="hold">
                                  <p:stCondLst>
                                    <p:cond delay="0"/>
                                  </p:stCondLst>
                                  <p:iterate type="el" backwards="0">
                                    <p:tmAbs val="0"/>
                                  </p:iterate>
                                  <p:childTnLst>
                                    <p:set>
                                      <p:cBhvr>
                                        <p:cTn id="585" fill="hold"/>
                                        <p:tgtEl>
                                          <p:spTgt spid="1875"/>
                                        </p:tgtEl>
                                        <p:attrNameLst>
                                          <p:attrName>style.visibility</p:attrName>
                                        </p:attrNameLst>
                                      </p:cBhvr>
                                      <p:to>
                                        <p:strVal val="visible"/>
                                      </p:to>
                                    </p:set>
                                    <p:anim calcmode="lin" valueType="num">
                                      <p:cBhvr>
                                        <p:cTn id="586" dur="1000" fill="hold"/>
                                        <p:tgtEl>
                                          <p:spTgt spid="1875"/>
                                        </p:tgtEl>
                                        <p:attrNameLst>
                                          <p:attrName>ppt_w</p:attrName>
                                        </p:attrNameLst>
                                      </p:cBhvr>
                                      <p:tavLst>
                                        <p:tav tm="0">
                                          <p:val>
                                            <p:fltVal val="0"/>
                                          </p:val>
                                        </p:tav>
                                        <p:tav tm="100000">
                                          <p:val>
                                            <p:strVal val="#ppt_w"/>
                                          </p:val>
                                        </p:tav>
                                      </p:tavLst>
                                    </p:anim>
                                    <p:anim calcmode="lin" valueType="num">
                                      <p:cBhvr>
                                        <p:cTn id="587" dur="1000" fill="hold"/>
                                        <p:tgtEl>
                                          <p:spTgt spid="1875"/>
                                        </p:tgtEl>
                                        <p:attrNameLst>
                                          <p:attrName>ppt_h</p:attrName>
                                        </p:attrNameLst>
                                      </p:cBhvr>
                                      <p:tavLst>
                                        <p:tav tm="0">
                                          <p:val>
                                            <p:fltVal val="0"/>
                                          </p:val>
                                        </p:tav>
                                        <p:tav tm="100000">
                                          <p:val>
                                            <p:strVal val="#ppt_h"/>
                                          </p:val>
                                        </p:tav>
                                      </p:tavLst>
                                    </p:anim>
                                  </p:childTnLst>
                                </p:cTn>
                              </p:par>
                            </p:childTnLst>
                          </p:cTn>
                        </p:par>
                        <p:par>
                          <p:cTn id="588" fill="hold">
                            <p:stCondLst>
                              <p:cond delay="3000"/>
                            </p:stCondLst>
                            <p:childTnLst>
                              <p:par>
                                <p:cTn id="589" presetClass="entr" nodeType="afterEffect" presetID="10" grpId="131" fill="hold">
                                  <p:stCondLst>
                                    <p:cond delay="0"/>
                                  </p:stCondLst>
                                  <p:iterate type="el" backwards="0">
                                    <p:tmAbs val="0"/>
                                  </p:iterate>
                                  <p:childTnLst>
                                    <p:set>
                                      <p:cBhvr>
                                        <p:cTn id="590" fill="hold"/>
                                        <p:tgtEl>
                                          <p:spTgt spid="1886"/>
                                        </p:tgtEl>
                                        <p:attrNameLst>
                                          <p:attrName>style.visibility</p:attrName>
                                        </p:attrNameLst>
                                      </p:cBhvr>
                                      <p:to>
                                        <p:strVal val="visible"/>
                                      </p:to>
                                    </p:set>
                                    <p:animEffect filter="fade" transition="in">
                                      <p:cBhvr>
                                        <p:cTn id="591" dur="1000"/>
                                        <p:tgtEl>
                                          <p:spTgt spid="1886"/>
                                        </p:tgtEl>
                                      </p:cBhvr>
                                    </p:animEffect>
                                  </p:childTnLst>
                                </p:cTn>
                              </p:par>
                            </p:childTnLst>
                          </p:cTn>
                        </p:par>
                      </p:childTnLst>
                    </p:cTn>
                  </p:par>
                  <p:par>
                    <p:cTn id="592" fill="hold">
                      <p:stCondLst>
                        <p:cond delay="indefinite"/>
                      </p:stCondLst>
                      <p:childTnLst>
                        <p:par>
                          <p:cTn id="593" fill="hold">
                            <p:stCondLst>
                              <p:cond delay="0"/>
                            </p:stCondLst>
                            <p:childTnLst>
                              <p:par>
                                <p:cTn id="594" presetClass="entr" nodeType="clickEffect" presetID="10" grpId="132" fill="hold">
                                  <p:stCondLst>
                                    <p:cond delay="0"/>
                                  </p:stCondLst>
                                  <p:iterate type="el" backwards="0">
                                    <p:tmAbs val="0"/>
                                  </p:iterate>
                                  <p:childTnLst>
                                    <p:set>
                                      <p:cBhvr>
                                        <p:cTn id="595" fill="hold"/>
                                        <p:tgtEl>
                                          <p:spTgt spid="1881"/>
                                        </p:tgtEl>
                                        <p:attrNameLst>
                                          <p:attrName>style.visibility</p:attrName>
                                        </p:attrNameLst>
                                      </p:cBhvr>
                                      <p:to>
                                        <p:strVal val="visible"/>
                                      </p:to>
                                    </p:set>
                                    <p:animEffect filter="fade" transition="in">
                                      <p:cBhvr>
                                        <p:cTn id="596" dur="1000"/>
                                        <p:tgtEl>
                                          <p:spTgt spid="1881"/>
                                        </p:tgtEl>
                                      </p:cBhvr>
                                    </p:animEffect>
                                  </p:childTnLst>
                                </p:cTn>
                              </p:par>
                            </p:childTnLst>
                          </p:cTn>
                        </p:par>
                        <p:par>
                          <p:cTn id="597" fill="hold">
                            <p:stCondLst>
                              <p:cond delay="1000"/>
                            </p:stCondLst>
                            <p:childTnLst>
                              <p:par>
                                <p:cTn id="598" presetClass="entr" nodeType="afterEffect" presetID="10" grpId="133" fill="hold">
                                  <p:stCondLst>
                                    <p:cond delay="0"/>
                                  </p:stCondLst>
                                  <p:iterate type="el" backwards="0">
                                    <p:tmAbs val="0"/>
                                  </p:iterate>
                                  <p:childTnLst>
                                    <p:set>
                                      <p:cBhvr>
                                        <p:cTn id="599" fill="hold"/>
                                        <p:tgtEl>
                                          <p:spTgt spid="1884"/>
                                        </p:tgtEl>
                                        <p:attrNameLst>
                                          <p:attrName>style.visibility</p:attrName>
                                        </p:attrNameLst>
                                      </p:cBhvr>
                                      <p:to>
                                        <p:strVal val="visible"/>
                                      </p:to>
                                    </p:set>
                                    <p:animEffect filter="fade" transition="in">
                                      <p:cBhvr>
                                        <p:cTn id="600" dur="1000"/>
                                        <p:tgtEl>
                                          <p:spTgt spid="1884"/>
                                        </p:tgtEl>
                                      </p:cBhvr>
                                    </p:animEffect>
                                  </p:childTnLst>
                                </p:cTn>
                              </p:par>
                            </p:childTnLst>
                          </p:cTn>
                        </p:par>
                        <p:par>
                          <p:cTn id="601" fill="hold">
                            <p:stCondLst>
                              <p:cond delay="0"/>
                            </p:stCondLst>
                            <p:childTnLst>
                              <p:par>
                                <p:cTn id="602" presetClass="emph" nodeType="afterEffect" presetSubtype="0" presetID="35" grpId="134" repeatCount="2000" fill="hold">
                                  <p:stCondLst>
                                    <p:cond delay="0"/>
                                  </p:stCondLst>
                                  <p:childTnLst>
                                    <p:anim calcmode="discrete" valueType="str">
                                      <p:cBhvr>
                                        <p:cTn id="603" dur="600" fill="hold"/>
                                        <p:tgtEl>
                                          <p:spTgt spid="1881"/>
                                        </p:tgtEl>
                                        <p:attrNameLst>
                                          <p:attrName>style.visibility</p:attrName>
                                        </p:attrNameLst>
                                      </p:cBhvr>
                                      <p:tavLst>
                                        <p:tav tm="0">
                                          <p:val>
                                            <p:strVal val="hidden"/>
                                          </p:val>
                                        </p:tav>
                                        <p:tav tm="50000">
                                          <p:val>
                                            <p:strVal val="visible"/>
                                          </p:val>
                                        </p:tav>
                                      </p:tavLst>
                                    </p:anim>
                                  </p:childTnLst>
                                </p:cTn>
                              </p:par>
                            </p:childTnLst>
                          </p:cTn>
                        </p:par>
                        <p:par>
                          <p:cTn id="604" fill="hold">
                            <p:stCondLst>
                              <p:cond delay="0"/>
                            </p:stCondLst>
                            <p:childTnLst>
                              <p:par>
                                <p:cTn id="605" presetClass="emph" nodeType="withEffect" presetSubtype="0" presetID="35" grpId="135" repeatCount="2000" fill="hold">
                                  <p:stCondLst>
                                    <p:cond delay="0"/>
                                  </p:stCondLst>
                                  <p:childTnLst>
                                    <p:anim calcmode="discrete" valueType="str">
                                      <p:cBhvr>
                                        <p:cTn id="606" dur="600" fill="hold"/>
                                        <p:tgtEl>
                                          <p:spTgt spid="1884"/>
                                        </p:tgtEl>
                                        <p:attrNameLst>
                                          <p:attrName>style.visibility</p:attrName>
                                        </p:attrNameLst>
                                      </p:cBhvr>
                                      <p:tavLst>
                                        <p:tav tm="0">
                                          <p:val>
                                            <p:strVal val="hidden"/>
                                          </p:val>
                                        </p:tav>
                                        <p:tav tm="50000">
                                          <p:val>
                                            <p:strVal val="visible"/>
                                          </p:val>
                                        </p:tav>
                                      </p:tavLst>
                                    </p:anim>
                                  </p:childTnLst>
                                </p:cTn>
                              </p:par>
                            </p:childTnLst>
                          </p:cTn>
                        </p:par>
                        <p:par>
                          <p:cTn id="607" fill="hold">
                            <p:stCondLst>
                              <p:cond delay="600"/>
                            </p:stCondLst>
                            <p:childTnLst>
                              <p:par>
                                <p:cTn id="608" presetClass="entr" nodeType="afterEffect" presetSubtype="10" presetID="19" grpId="136" fill="hold">
                                  <p:stCondLst>
                                    <p:cond delay="0"/>
                                  </p:stCondLst>
                                  <p:iterate type="el" backwards="0">
                                    <p:tmAbs val="0"/>
                                  </p:iterate>
                                  <p:childTnLst>
                                    <p:set>
                                      <p:cBhvr>
                                        <p:cTn id="609" fill="hold"/>
                                        <p:tgtEl>
                                          <p:spTgt spid="1876"/>
                                        </p:tgtEl>
                                        <p:attrNameLst>
                                          <p:attrName>style.visibility</p:attrName>
                                        </p:attrNameLst>
                                      </p:cBhvr>
                                      <p:to>
                                        <p:strVal val="visible"/>
                                      </p:to>
                                    </p:set>
                                    <p:anim calcmode="lin" valueType="num">
                                      <p:cBhvr>
                                        <p:cTn id="610" dur="1000" fill="hold"/>
                                        <p:tgtEl>
                                          <p:spTgt spid="1876"/>
                                        </p:tgtEl>
                                        <p:attrNameLst>
                                          <p:attrName>ppt_w</p:attrName>
                                        </p:attrNameLst>
                                      </p:cBhvr>
                                      <p:tavLst>
                                        <p:tav tm="0" fmla="#ppt_w*sin(2.5*pi*$)">
                                          <p:val>
                                            <p:fltVal val="0"/>
                                          </p:val>
                                        </p:tav>
                                        <p:tav tm="100000">
                                          <p:val>
                                            <p:fltVal val="1"/>
                                          </p:val>
                                        </p:tav>
                                      </p:tavLst>
                                    </p:anim>
                                    <p:anim calcmode="lin" valueType="num">
                                      <p:cBhvr>
                                        <p:cTn id="611" dur="1000" fill="hold"/>
                                        <p:tgtEl>
                                          <p:spTgt spid="1876"/>
                                        </p:tgtEl>
                                        <p:attrNameLst>
                                          <p:attrName>ppt_h</p:attrName>
                                        </p:attrNameLst>
                                      </p:cBhvr>
                                      <p:tavLst>
                                        <p:tav tm="0">
                                          <p:val>
                                            <p:strVal val="#ppt_h"/>
                                          </p:val>
                                        </p:tav>
                                        <p:tav tm="100000">
                                          <p:val>
                                            <p:strVal val="#ppt_h"/>
                                          </p:val>
                                        </p:tav>
                                      </p:tavLst>
                                    </p:anim>
                                  </p:childTnLst>
                                </p:cTn>
                              </p:par>
                            </p:childTnLst>
                          </p:cTn>
                        </p:par>
                        <p:par>
                          <p:cTn id="612" fill="hold">
                            <p:stCondLst>
                              <p:cond delay="0"/>
                            </p:stCondLst>
                            <p:childTnLst>
                              <p:par>
                                <p:cTn id="613" presetClass="emph" nodeType="afterEffect" presetSubtype="0" presetID="35" grpId="137" repeatCount="2000" fill="hold">
                                  <p:stCondLst>
                                    <p:cond delay="0"/>
                                  </p:stCondLst>
                                  <p:childTnLst>
                                    <p:anim calcmode="discrete" valueType="str">
                                      <p:cBhvr>
                                        <p:cTn id="614" dur="600" fill="hold"/>
                                        <p:tgtEl>
                                          <p:spTgt spid="18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97" grpId="78"/>
      <p:bldP build="whole" bldLvl="1" animBg="1" rev="0" advAuto="0" spid="1890" grpId="40"/>
      <p:bldP build="whole" bldLvl="1" animBg="1" rev="0" advAuto="0" spid="1860" grpId="112"/>
      <p:bldP build="whole" bldLvl="1" animBg="1" rev="0" advAuto="0" spid="1897" grpId="81"/>
      <p:bldP build="whole" bldLvl="1" animBg="1" rev="0" advAuto="0" spid="1851" grpId="86"/>
      <p:bldP build="whole" bldLvl="1" animBg="1" rev="0" advAuto="0" spid="1789" grpId="27"/>
      <p:bldP build="whole" bldLvl="1" animBg="1" rev="0" advAuto="0" spid="1893" grpId="75"/>
      <p:bldP build="whole" bldLvl="1" animBg="1" rev="0" advAuto="0" spid="1820" grpId="61"/>
      <p:bldP build="whole" bldLvl="1" animBg="1" rev="0" advAuto="0" spid="1786" grpId="24"/>
      <p:bldP build="whole" bldLvl="1" animBg="1" rev="0" advAuto="0" spid="1857" grpId="117"/>
      <p:bldP build="whole" bldLvl="1" animBg="1" rev="0" advAuto="0" spid="1854" grpId="109"/>
      <p:bldP build="whole" bldLvl="1" animBg="1" rev="0" advAuto="0" spid="1817" grpId="58"/>
      <p:bldP build="whole" bldLvl="1" animBg="1" rev="0" advAuto="0" spid="1782" grpId="20"/>
      <p:bldP build="whole" bldLvl="1" animBg="1" rev="0" advAuto="0" spid="1814" grpId="55"/>
      <p:bldP build="whole" bldLvl="1" animBg="1" rev="0" advAuto="0" spid="1873" grpId="107"/>
      <p:bldP build="whole" bldLvl="1" animBg="1" rev="0" advAuto="0" spid="1883" grpId="108"/>
      <p:bldP build="whole" bldLvl="1" animBg="1" rev="0" advAuto="0" spid="1848" grpId="101"/>
      <p:bldP build="whole" bldLvl="1" animBg="1" rev="0" advAuto="0" spid="1779" grpId="19"/>
      <p:bldP build="whole" bldLvl="1" animBg="1" rev="0" advAuto="0" spid="1811" grpId="54"/>
      <p:bldP build="whole" bldLvl="1" animBg="1" rev="0" advAuto="0" spid="1845" grpId="98"/>
      <p:bldP build="whole" bldLvl="1" animBg="1" rev="0" advAuto="0" spid="1777" grpId="17"/>
      <p:bldP build="whole" bldLvl="1" animBg="1" rev="0" advAuto="0" spid="1808" grpId="51"/>
      <p:bldP build="whole" bldLvl="1" animBg="1" rev="0" advAuto="0" spid="1772" grpId="1"/>
      <p:bldP build="whole" bldLvl="1" animBg="1" rev="0" advAuto="0" spid="1842" grpId="95"/>
      <p:bldP build="whole" bldLvl="1" animBg="1" rev="0" advAuto="0" spid="1805" grpId="42"/>
      <p:bldP build="whole" bldLvl="1" animBg="1" rev="0" advAuto="0" spid="1774" grpId="16"/>
      <p:bldP build="whole" bldLvl="1" animBg="1" rev="0" advAuto="0" spid="1824" grpId="36"/>
      <p:bldP build="whole" bldLvl="1" animBg="1" rev="0" advAuto="0" spid="1839" grpId="92"/>
      <p:bldP build="whole" bldLvl="1" animBg="1" rev="0" advAuto="0" spid="1877" grpId="5"/>
      <p:bldP build="whole" bldLvl="1" animBg="1" rev="0" advAuto="0" spid="1836" grpId="83"/>
      <p:bldP build="whole" bldLvl="1" animBg="1" rev="0" advAuto="0" spid="1870" grpId="126"/>
      <p:bldP build="whole" bldLvl="1" animBg="1" rev="0" advAuto="0" spid="1802" grpId="47"/>
      <p:bldP build="whole" bldLvl="1" animBg="1" rev="0" advAuto="0" spid="1830" grpId="73"/>
      <p:bldP build="whole" bldLvl="1" animBg="1" rev="0" advAuto="0" spid="1796" grpId="32"/>
      <p:bldP build="whole" bldLvl="1" animBg="1" rev="0" advAuto="0" spid="1799" grpId="45"/>
      <p:bldP build="whole" bldLvl="1" animBg="1" rev="0" advAuto="0" spid="1827" grpId="64"/>
      <p:bldP build="whole" bldLvl="1" animBg="1" rev="0" advAuto="0" spid="1833" grpId="88"/>
      <p:bldP build="whole" bldLvl="1" animBg="1" rev="0" advAuto="0" spid="1867" grpId="125"/>
      <p:bldP build="whole" bldLvl="1" animBg="1" rev="0" advAuto="0" spid="1864" grpId="122"/>
      <p:bldP build="whole" bldLvl="1" animBg="1" rev="0" advAuto="0" spid="1861" grpId="113"/>
      <p:bldP build="whole" bldLvl="1" animBg="1" rev="0" advAuto="0" spid="1793" grpId="31"/>
      <p:bldP build="whole" bldLvl="1" animBg="1" rev="0" advAuto="0" spid="1878" grpId="6"/>
      <p:bldP build="whole" bldLvl="1" animBg="1" rev="0" advAuto="0" spid="1790" grpId="28"/>
      <p:bldP build="whole" bldLvl="1" animBg="1" rev="0" advAuto="0" spid="1821" grpId="62"/>
      <p:bldP build="whole" bldLvl="1" animBg="1" rev="0" advAuto="0" spid="1895" grpId="7"/>
      <p:bldP build="whole" bldLvl="1" animBg="1" rev="0" advAuto="0" spid="1858" grpId="118"/>
      <p:bldP build="whole" bldLvl="1" animBg="1" rev="0" advAuto="0" spid="1787" grpId="25"/>
      <p:bldP build="whole" bldLvl="1" animBg="1" rev="0" advAuto="0" spid="1895" grpId="10"/>
      <p:bldP build="whole" bldLvl="1" animBg="1" rev="0" advAuto="0" spid="1818" grpId="59"/>
      <p:bldP build="whole" bldLvl="1" animBg="1" rev="0" advAuto="0" spid="1852" grpId="103"/>
      <p:bldP build="whole" bldLvl="1" animBg="1" rev="0" advAuto="0" spid="1784" grpId="22"/>
      <p:bldP build="whole" bldLvl="1" animBg="1" rev="0" advAuto="0" spid="1780" grpId="12"/>
      <p:bldP build="whole" bldLvl="1" animBg="1" rev="0" advAuto="0" spid="1812" grpId="43"/>
      <p:bldP build="whole" bldLvl="1" animBg="1" rev="0" advAuto="0" spid="1855" grpId="116"/>
      <p:bldP build="whole" bldLvl="1" animBg="1" rev="0" advAuto="0" spid="1815" grpId="56"/>
      <p:bldP build="whole" bldLvl="1" animBg="1" rev="0" advAuto="0" spid="1876" grpId="136"/>
      <p:bldP build="whole" bldLvl="1" animBg="1" rev="0" advAuto="0" spid="1876" grpId="137"/>
      <p:bldP build="whole" bldLvl="1" animBg="1" rev="0" advAuto="0" spid="1849" grpId="102"/>
      <p:bldP build="whole" bldLvl="1" animBg="1" rev="0" advAuto="0" spid="1846" grpId="99"/>
      <p:bldP build="whole" bldLvl="1" animBg="1" rev="0" advAuto="0" spid="1778" grpId="18"/>
      <p:bldP build="whole" bldLvl="1" animBg="1" rev="0" advAuto="0" spid="1809" grpId="52"/>
      <p:bldP build="whole" bldLvl="1" animBg="1" rev="0" advAuto="0" spid="1886" grpId="131"/>
      <p:bldP build="whole" bldLvl="1" animBg="1" rev="0" advAuto="0" spid="1843" grpId="96"/>
      <p:bldP build="whole" bldLvl="1" animBg="1" rev="0" advAuto="0" spid="1892" grpId="79"/>
      <p:bldP build="whole" bldLvl="1" animBg="1" rev="0" advAuto="0" spid="1874" grpId="128"/>
      <p:bldP build="whole" bldLvl="1" animBg="1" rev="0" advAuto="0" spid="1892" grpId="82"/>
      <p:bldP build="whole" bldLvl="1" animBg="1" rev="0" advAuto="0" spid="1806" grpId="49"/>
      <p:bldP build="whole" bldLvl="1" animBg="1" rev="0" advAuto="0" spid="1825" grpId="37"/>
      <p:bldP build="whole" bldLvl="1" animBg="1" rev="0" advAuto="0" spid="1840" grpId="93"/>
      <p:bldP build="whole" bldLvl="1" animBg="1" rev="0" advAuto="0" spid="1837" grpId="84"/>
      <p:bldP build="whole" bldLvl="1" animBg="1" rev="0" advAuto="0" spid="1868" grpId="114"/>
      <p:bldP build="whole" bldLvl="1" animBg="1" rev="0" advAuto="0" spid="1871" grpId="127"/>
      <p:bldP build="whole" bldLvl="1" animBg="1" rev="0" advAuto="0" spid="1794" grpId="14"/>
      <p:bldP build="whole" bldLvl="1" animBg="1" rev="0" advAuto="0" spid="1822" grpId="34"/>
      <p:bldP build="whole" bldLvl="1" animBg="1" rev="0" advAuto="0" spid="1803" grpId="48"/>
      <p:bldP build="whole" bldLvl="1" animBg="1" rev="0" advAuto="0" spid="1800" grpId="39"/>
      <p:bldP build="whole" bldLvl="1" animBg="1" rev="0" advAuto="0" spid="1797" grpId="33"/>
      <p:bldP build="whole" bldLvl="1" animBg="1" rev="0" advAuto="0" spid="1828" grpId="65"/>
      <p:bldP build="whole" bldLvl="1" animBg="1" rev="0" advAuto="0" spid="1834" grpId="89"/>
      <p:bldP build="whole" bldLvl="1" animBg="1" rev="0" advAuto="0" spid="1865" grpId="123"/>
      <p:bldP build="whole" bldLvl="1" animBg="1" rev="0" advAuto="0" spid="1879" grpId="76"/>
      <p:bldP build="whole" bldLvl="1" animBg="1" rev="0" advAuto="0" spid="1831" grpId="87"/>
      <p:bldP build="whole" bldLvl="1" animBg="1" rev="0" advAuto="0" spid="1885" grpId="129"/>
      <p:bldP build="whole" bldLvl="1" animBg="1" rev="0" advAuto="0" spid="1862" grpId="120"/>
      <p:bldP build="whole" bldLvl="1" animBg="1" rev="0" advAuto="0" spid="1791" grpId="29"/>
      <p:bldP build="whole" bldLvl="1" animBg="1" rev="0" advAuto="0" spid="1880" grpId="77"/>
      <p:bldP build="whole" bldLvl="1" animBg="1" rev="0" advAuto="0" spid="1888" grpId="8"/>
      <p:bldP build="whole" bldLvl="1" animBg="1" rev="0" advAuto="0" spid="1888" grpId="11"/>
      <p:bldP build="whole" bldLvl="1" animBg="1" rev="0" advAuto="0" spid="1788" grpId="26"/>
      <p:bldP build="whole" bldLvl="1" animBg="1" rev="0" advAuto="0" spid="1859" grpId="119"/>
      <p:bldP build="whole" bldLvl="1" animBg="1" rev="0" advAuto="0" spid="1856" grpId="110"/>
      <p:bldP build="whole" bldLvl="1" animBg="1" rev="0" advAuto="0" spid="1850" grpId="85"/>
      <p:bldP build="whole" bldLvl="1" animBg="1" rev="0" advAuto="0" spid="1819" grpId="60"/>
      <p:bldP build="whole" bldLvl="1" animBg="1" rev="0" advAuto="0" spid="1882" grpId="106"/>
      <p:bldP build="whole" bldLvl="1" animBg="1" rev="0" advAuto="0" spid="1853" grpId="104"/>
      <p:bldP build="whole" bldLvl="1" animBg="1" rev="0" advAuto="0" spid="1785" grpId="23"/>
      <p:bldP build="whole" bldLvl="1" animBg="1" rev="0" advAuto="0" spid="1775" grpId="71"/>
      <p:bldP build="whole" bldLvl="1" animBg="1" rev="0" advAuto="0" spid="1781" grpId="13"/>
      <p:bldP build="whole" bldLvl="1" animBg="1" rev="0" advAuto="0" spid="1813" grpId="44"/>
      <p:bldP build="whole" bldLvl="1" animBg="1" rev="0" advAuto="0" spid="1816" grpId="57"/>
      <p:bldP build="whole" bldLvl="1" animBg="1" rev="0" advAuto="0" spid="1881" grpId="132"/>
      <p:bldP build="whole" bldLvl="1" animBg="1" rev="0" advAuto="0" spid="1881" grpId="134"/>
      <p:bldP build="whole" bldLvl="1" animBg="1" rev="0" advAuto="0" spid="1884" grpId="133"/>
      <p:bldP build="whole" bldLvl="1" animBg="1" rev="0" advAuto="0" spid="1884" grpId="135"/>
      <p:bldP build="whole" bldLvl="1" animBg="1" rev="0" advAuto="0" spid="1776" grpId="3"/>
      <p:bldP build="whole" bldLvl="1" animBg="1" rev="0" advAuto="0" spid="1872" grpId="105"/>
      <p:bldP build="whole" bldLvl="1" animBg="1" rev="0" advAuto="0" spid="1847" grpId="100"/>
      <p:bldP build="whole" bldLvl="1" animBg="1" rev="0" advAuto="0" spid="1783" grpId="21"/>
      <p:bldP build="whole" bldLvl="1" animBg="1" rev="0" advAuto="0" spid="1894" grpId="111"/>
      <p:bldP build="whole" bldLvl="1" animBg="1" rev="0" advAuto="0" spid="1810" grpId="53"/>
      <p:bldP build="whole" bldLvl="1" animBg="1" rev="0" advAuto="0" spid="1773" grpId="2"/>
      <p:bldP build="whole" bldLvl="1" animBg="1" rev="0" advAuto="0" spid="1844" grpId="97"/>
      <p:bldP build="whole" bldLvl="1" animBg="1" rev="0" advAuto="0" spid="1875" grpId="130"/>
      <p:bldP build="whole" bldLvl="1" animBg="1" rev="0" advAuto="0" spid="1807" grpId="50"/>
      <p:bldP build="whole" bldLvl="1" animBg="1" rev="0" advAuto="0" spid="1804" grpId="41"/>
      <p:bldP build="whole" bldLvl="1" animBg="1" rev="0" advAuto="0" spid="1841" grpId="94"/>
      <p:bldP build="whole" bldLvl="1" animBg="1" rev="0" advAuto="0" spid="1869" grpId="115"/>
      <p:bldP build="whole" bldLvl="1" animBg="1" rev="0" advAuto="0" spid="1795" grpId="15"/>
      <p:bldP build="whole" bldLvl="1" animBg="1" rev="0" advAuto="0" spid="1823" grpId="35"/>
      <p:bldP build="whole" bldLvl="1" animBg="1" rev="0" advAuto="0" spid="1838" grpId="91"/>
      <p:bldP build="whole" bldLvl="1" animBg="1" rev="0" advAuto="0" spid="1832" grpId="74"/>
      <p:bldP build="whole" bldLvl="1" animBg="1" rev="0" advAuto="0" spid="1801" grpId="46"/>
      <p:bldP build="whole" bldLvl="1" animBg="1" rev="0" advAuto="0" spid="1889" grpId="4"/>
      <p:bldP build="whole" bldLvl="1" animBg="1" rev="0" advAuto="0" spid="1829" grpId="66"/>
      <p:bldP build="whole" bldLvl="1" animBg="1" rev="0" advAuto="0" spid="1835" grpId="90"/>
      <p:bldP build="whole" bldLvl="1" animBg="1" rev="0" advAuto="0" spid="1798" grpId="38"/>
      <p:bldP build="whole" bldLvl="1" animBg="1" rev="0" advAuto="0" spid="1866" grpId="124"/>
      <p:bldP build="whole" bldLvl="1" animBg="1" rev="0" advAuto="0" spid="1826" grpId="63"/>
      <p:bldP build="whole" bldLvl="1" animBg="1" rev="0" advAuto="0" spid="1863" grpId="121"/>
      <p:bldP build="whole" bldLvl="1" animBg="1" rev="0" advAuto="0" spid="1792" grpId="30"/>
    </p:bldLst>
  </p:timing>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900" name="Rounded Rectangle"/>
          <p:cNvSpPr/>
          <p:nvPr/>
        </p:nvSpPr>
        <p:spPr>
          <a:xfrm>
            <a:off x="10527104" y="10328878"/>
            <a:ext cx="5272999" cy="2427768"/>
          </a:xfrm>
          <a:prstGeom prst="roundRect">
            <a:avLst>
              <a:gd name="adj" fmla="val 7847"/>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01" name="CONFLICT SERIALIZABLE"/>
          <p:cNvSpPr txBox="1"/>
          <p:nvPr/>
        </p:nvSpPr>
        <p:spPr>
          <a:xfrm>
            <a:off x="4931029" y="254000"/>
            <a:ext cx="14521943"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CONFLICT SERIALIZABLE</a:t>
            </a:r>
          </a:p>
        </p:txBody>
      </p:sp>
      <p:sp>
        <p:nvSpPr>
          <p:cNvPr id="1902" name="Rounded Rectangle"/>
          <p:cNvSpPr/>
          <p:nvPr/>
        </p:nvSpPr>
        <p:spPr>
          <a:xfrm>
            <a:off x="979365" y="3148764"/>
            <a:ext cx="4194574" cy="6496718"/>
          </a:xfrm>
          <a:prstGeom prst="roundRect">
            <a:avLst>
              <a:gd name="adj" fmla="val 4542"/>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03" name="Rounded Rectangle"/>
          <p:cNvSpPr/>
          <p:nvPr/>
        </p:nvSpPr>
        <p:spPr>
          <a:xfrm>
            <a:off x="1370647" y="4537476"/>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04" name="S1"/>
          <p:cNvSpPr txBox="1"/>
          <p:nvPr/>
        </p:nvSpPr>
        <p:spPr>
          <a:xfrm>
            <a:off x="2726798" y="2387740"/>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S1</a:t>
            </a:r>
          </a:p>
        </p:txBody>
      </p:sp>
      <p:sp>
        <p:nvSpPr>
          <p:cNvPr id="1905" name="R(A)"/>
          <p:cNvSpPr txBox="1"/>
          <p:nvPr/>
        </p:nvSpPr>
        <p:spPr>
          <a:xfrm>
            <a:off x="1677011" y="4614866"/>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1906" name="Rounded Rectangle"/>
          <p:cNvSpPr/>
          <p:nvPr/>
        </p:nvSpPr>
        <p:spPr>
          <a:xfrm>
            <a:off x="1370647"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07" name="T1"/>
          <p:cNvSpPr txBox="1"/>
          <p:nvPr/>
        </p:nvSpPr>
        <p:spPr>
          <a:xfrm>
            <a:off x="1791462"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1908" name="Rounded Rectangle"/>
          <p:cNvSpPr/>
          <p:nvPr/>
        </p:nvSpPr>
        <p:spPr>
          <a:xfrm>
            <a:off x="1370647" y="5291318"/>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09" name="W(A)"/>
          <p:cNvSpPr txBox="1"/>
          <p:nvPr/>
        </p:nvSpPr>
        <p:spPr>
          <a:xfrm>
            <a:off x="1622083" y="5368708"/>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1910" name="Rounded Rectangle"/>
          <p:cNvSpPr/>
          <p:nvPr/>
        </p:nvSpPr>
        <p:spPr>
          <a:xfrm>
            <a:off x="1370647" y="6047873"/>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11" name="R(B)"/>
          <p:cNvSpPr txBox="1"/>
          <p:nvPr/>
        </p:nvSpPr>
        <p:spPr>
          <a:xfrm>
            <a:off x="1677011" y="6125263"/>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(B)</a:t>
            </a:r>
          </a:p>
        </p:txBody>
      </p:sp>
      <p:sp>
        <p:nvSpPr>
          <p:cNvPr id="1912" name="Rounded Rectangle"/>
          <p:cNvSpPr/>
          <p:nvPr/>
        </p:nvSpPr>
        <p:spPr>
          <a:xfrm>
            <a:off x="1370647" y="6803071"/>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13" name="W(B)"/>
          <p:cNvSpPr txBox="1"/>
          <p:nvPr/>
        </p:nvSpPr>
        <p:spPr>
          <a:xfrm>
            <a:off x="1622083" y="6880462"/>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(B)</a:t>
            </a:r>
          </a:p>
        </p:txBody>
      </p:sp>
      <p:sp>
        <p:nvSpPr>
          <p:cNvPr id="1914" name="Rounded Rectangle"/>
          <p:cNvSpPr/>
          <p:nvPr/>
        </p:nvSpPr>
        <p:spPr>
          <a:xfrm>
            <a:off x="3258655" y="7735118"/>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15" name="R(A)"/>
          <p:cNvSpPr txBox="1"/>
          <p:nvPr/>
        </p:nvSpPr>
        <p:spPr>
          <a:xfrm>
            <a:off x="3565019" y="7812508"/>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1916" name="Rounded Rectangle"/>
          <p:cNvSpPr/>
          <p:nvPr/>
        </p:nvSpPr>
        <p:spPr>
          <a:xfrm>
            <a:off x="3261386" y="8492319"/>
            <a:ext cx="1518539"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17" name="W(A)"/>
          <p:cNvSpPr txBox="1"/>
          <p:nvPr/>
        </p:nvSpPr>
        <p:spPr>
          <a:xfrm>
            <a:off x="3510091" y="8567707"/>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1918" name="Rounded Rectangle"/>
          <p:cNvSpPr/>
          <p:nvPr/>
        </p:nvSpPr>
        <p:spPr>
          <a:xfrm>
            <a:off x="3258655"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19" name="T2"/>
          <p:cNvSpPr txBox="1"/>
          <p:nvPr/>
        </p:nvSpPr>
        <p:spPr>
          <a:xfrm>
            <a:off x="3679470"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1920" name="SERIAL"/>
          <p:cNvSpPr txBox="1"/>
          <p:nvPr/>
        </p:nvSpPr>
        <p:spPr>
          <a:xfrm>
            <a:off x="1899591" y="9748159"/>
            <a:ext cx="172828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SERIAL</a:t>
            </a:r>
          </a:p>
        </p:txBody>
      </p:sp>
      <p:sp>
        <p:nvSpPr>
          <p:cNvPr id="1921" name="NON-SERIAL"/>
          <p:cNvSpPr txBox="1"/>
          <p:nvPr/>
        </p:nvSpPr>
        <p:spPr>
          <a:xfrm>
            <a:off x="5931686" y="9748159"/>
            <a:ext cx="295554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NON-SERIAL</a:t>
            </a:r>
          </a:p>
        </p:txBody>
      </p:sp>
      <p:pic>
        <p:nvPicPr>
          <p:cNvPr id="1922" name="diagram.png" descr="diagram.png"/>
          <p:cNvPicPr>
            <a:picLocks noChangeAspect="1"/>
          </p:cNvPicPr>
          <p:nvPr/>
        </p:nvPicPr>
        <p:blipFill>
          <a:blip r:embed="rId3">
            <a:extLst/>
          </a:blip>
          <a:stretch>
            <a:fillRect/>
          </a:stretch>
        </p:blipFill>
        <p:spPr>
          <a:xfrm>
            <a:off x="3720311" y="9837059"/>
            <a:ext cx="533401" cy="533401"/>
          </a:xfrm>
          <a:prstGeom prst="rect">
            <a:avLst/>
          </a:prstGeom>
          <a:ln w="12700">
            <a:miter lim="400000"/>
          </a:ln>
        </p:spPr>
      </p:pic>
      <p:pic>
        <p:nvPicPr>
          <p:cNvPr id="1923" name="spread.png" descr="spread.png"/>
          <p:cNvPicPr>
            <a:picLocks noChangeAspect="1"/>
          </p:cNvPicPr>
          <p:nvPr/>
        </p:nvPicPr>
        <p:blipFill>
          <a:blip r:embed="rId4">
            <a:extLst/>
          </a:blip>
          <a:stretch>
            <a:fillRect/>
          </a:stretch>
        </p:blipFill>
        <p:spPr>
          <a:xfrm>
            <a:off x="8850474" y="9762808"/>
            <a:ext cx="681901" cy="681902"/>
          </a:xfrm>
          <a:prstGeom prst="rect">
            <a:avLst/>
          </a:prstGeom>
          <a:ln w="12700">
            <a:miter lim="400000"/>
          </a:ln>
        </p:spPr>
      </p:pic>
      <p:sp>
        <p:nvSpPr>
          <p:cNvPr id="1924" name="Rounded Rectangle"/>
          <p:cNvSpPr/>
          <p:nvPr/>
        </p:nvSpPr>
        <p:spPr>
          <a:xfrm>
            <a:off x="11225224" y="3760222"/>
            <a:ext cx="12115867"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25" name="Conflict operations are on the same data item i.e A, B"/>
          <p:cNvSpPr txBox="1"/>
          <p:nvPr/>
        </p:nvSpPr>
        <p:spPr>
          <a:xfrm>
            <a:off x="11626641" y="3931202"/>
            <a:ext cx="1131303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latin typeface="Avenir Next Regular"/>
                <a:ea typeface="Avenir Next Regular"/>
                <a:cs typeface="Avenir Next Regular"/>
                <a:sym typeface="Avenir Next Regular"/>
              </a:defRPr>
            </a:pPr>
            <a:r>
              <a:rPr b="1"/>
              <a:t>Conflict operations</a:t>
            </a:r>
            <a:r>
              <a:t> are on the </a:t>
            </a:r>
            <a:r>
              <a:rPr b="1"/>
              <a:t>same</a:t>
            </a:r>
            <a:r>
              <a:t> </a:t>
            </a:r>
            <a:r>
              <a:rPr b="1"/>
              <a:t>data item </a:t>
            </a:r>
            <a:r>
              <a:t>i.e </a:t>
            </a:r>
            <a:r>
              <a:rPr b="1"/>
              <a:t>A</a:t>
            </a:r>
            <a:r>
              <a:t>, </a:t>
            </a:r>
            <a:r>
              <a:rPr b="1"/>
              <a:t>B</a:t>
            </a:r>
          </a:p>
        </p:txBody>
      </p:sp>
      <p:sp>
        <p:nvSpPr>
          <p:cNvPr id="1926" name="Rectangle"/>
          <p:cNvSpPr/>
          <p:nvPr/>
        </p:nvSpPr>
        <p:spPr>
          <a:xfrm>
            <a:off x="10427405" y="3811022"/>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27" name="Rounded Rectangle"/>
          <p:cNvSpPr/>
          <p:nvPr/>
        </p:nvSpPr>
        <p:spPr>
          <a:xfrm>
            <a:off x="5634744" y="3148764"/>
            <a:ext cx="4194574" cy="6481075"/>
          </a:xfrm>
          <a:prstGeom prst="roundRect">
            <a:avLst>
              <a:gd name="adj" fmla="val 4542"/>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28" name="Rounded Rectangle"/>
          <p:cNvSpPr/>
          <p:nvPr/>
        </p:nvSpPr>
        <p:spPr>
          <a:xfrm>
            <a:off x="6026026" y="4537476"/>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29" name="S2"/>
          <p:cNvSpPr txBox="1"/>
          <p:nvPr/>
        </p:nvSpPr>
        <p:spPr>
          <a:xfrm>
            <a:off x="7382177" y="2387740"/>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S2</a:t>
            </a:r>
          </a:p>
        </p:txBody>
      </p:sp>
      <p:sp>
        <p:nvSpPr>
          <p:cNvPr id="1930" name="R(A)"/>
          <p:cNvSpPr txBox="1"/>
          <p:nvPr/>
        </p:nvSpPr>
        <p:spPr>
          <a:xfrm>
            <a:off x="6332390" y="4614866"/>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1931" name="Rounded Rectangle"/>
          <p:cNvSpPr/>
          <p:nvPr/>
        </p:nvSpPr>
        <p:spPr>
          <a:xfrm>
            <a:off x="6026026"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32" name="T1"/>
          <p:cNvSpPr txBox="1"/>
          <p:nvPr/>
        </p:nvSpPr>
        <p:spPr>
          <a:xfrm>
            <a:off x="6446841"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1933" name="Rounded Rectangle"/>
          <p:cNvSpPr/>
          <p:nvPr/>
        </p:nvSpPr>
        <p:spPr>
          <a:xfrm>
            <a:off x="6026026" y="5291318"/>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34" name="W(A)"/>
          <p:cNvSpPr txBox="1"/>
          <p:nvPr/>
        </p:nvSpPr>
        <p:spPr>
          <a:xfrm>
            <a:off x="6277462" y="5368708"/>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1935" name="Rounded Rectangle"/>
          <p:cNvSpPr/>
          <p:nvPr/>
        </p:nvSpPr>
        <p:spPr>
          <a:xfrm>
            <a:off x="7914034" y="6165457"/>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36" name="R(A)"/>
          <p:cNvSpPr txBox="1"/>
          <p:nvPr/>
        </p:nvSpPr>
        <p:spPr>
          <a:xfrm>
            <a:off x="8220398" y="6242848"/>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1937" name="Rounded Rectangle"/>
          <p:cNvSpPr/>
          <p:nvPr/>
        </p:nvSpPr>
        <p:spPr>
          <a:xfrm>
            <a:off x="7914034" y="6920655"/>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38" name="W(A)"/>
          <p:cNvSpPr txBox="1"/>
          <p:nvPr/>
        </p:nvSpPr>
        <p:spPr>
          <a:xfrm>
            <a:off x="8165470" y="6998046"/>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1939" name="Rounded Rectangle"/>
          <p:cNvSpPr/>
          <p:nvPr/>
        </p:nvSpPr>
        <p:spPr>
          <a:xfrm>
            <a:off x="6026026" y="7735118"/>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40" name="R(B)"/>
          <p:cNvSpPr txBox="1"/>
          <p:nvPr/>
        </p:nvSpPr>
        <p:spPr>
          <a:xfrm>
            <a:off x="6332390" y="7812508"/>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(B)</a:t>
            </a:r>
          </a:p>
        </p:txBody>
      </p:sp>
      <p:sp>
        <p:nvSpPr>
          <p:cNvPr id="1941" name="Rounded Rectangle"/>
          <p:cNvSpPr/>
          <p:nvPr/>
        </p:nvSpPr>
        <p:spPr>
          <a:xfrm>
            <a:off x="6028757" y="8492319"/>
            <a:ext cx="1518539"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42" name="W(B)"/>
          <p:cNvSpPr txBox="1"/>
          <p:nvPr/>
        </p:nvSpPr>
        <p:spPr>
          <a:xfrm>
            <a:off x="6277462" y="8567707"/>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(B)</a:t>
            </a:r>
          </a:p>
        </p:txBody>
      </p:sp>
      <p:sp>
        <p:nvSpPr>
          <p:cNvPr id="1943" name="Rounded Rectangle"/>
          <p:cNvSpPr/>
          <p:nvPr/>
        </p:nvSpPr>
        <p:spPr>
          <a:xfrm>
            <a:off x="7914034"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44" name="T2"/>
          <p:cNvSpPr txBox="1"/>
          <p:nvPr/>
        </p:nvSpPr>
        <p:spPr>
          <a:xfrm>
            <a:off x="8334849"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1945" name="Rounded Rectangle"/>
          <p:cNvSpPr/>
          <p:nvPr/>
        </p:nvSpPr>
        <p:spPr>
          <a:xfrm>
            <a:off x="11225224" y="5107522"/>
            <a:ext cx="12478910"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46" name="RW, WR, WW conflicts MUST be on different transactions"/>
          <p:cNvSpPr txBox="1"/>
          <p:nvPr/>
        </p:nvSpPr>
        <p:spPr>
          <a:xfrm>
            <a:off x="11626641" y="5278502"/>
            <a:ext cx="1184065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latin typeface="Avenir Next Regular"/>
                <a:ea typeface="Avenir Next Regular"/>
                <a:cs typeface="Avenir Next Regular"/>
                <a:sym typeface="Avenir Next Regular"/>
              </a:defRPr>
            </a:pPr>
            <a:r>
              <a:rPr b="1"/>
              <a:t>RW</a:t>
            </a:r>
            <a:r>
              <a:t>, </a:t>
            </a:r>
            <a:r>
              <a:rPr b="1"/>
              <a:t>WR</a:t>
            </a:r>
            <a:r>
              <a:t>, </a:t>
            </a:r>
            <a:r>
              <a:rPr b="1"/>
              <a:t>WW </a:t>
            </a:r>
            <a:r>
              <a:t>conflicts MUST be on </a:t>
            </a:r>
            <a:r>
              <a:rPr b="1"/>
              <a:t>different</a:t>
            </a:r>
            <a:r>
              <a:t> transactions</a:t>
            </a:r>
          </a:p>
        </p:txBody>
      </p:sp>
      <p:sp>
        <p:nvSpPr>
          <p:cNvPr id="1947" name="Rectangle"/>
          <p:cNvSpPr/>
          <p:nvPr/>
        </p:nvSpPr>
        <p:spPr>
          <a:xfrm>
            <a:off x="10427405" y="5158322"/>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48" name="Rounded Rectangle"/>
          <p:cNvSpPr/>
          <p:nvPr/>
        </p:nvSpPr>
        <p:spPr>
          <a:xfrm>
            <a:off x="11225224" y="6505623"/>
            <a:ext cx="10804592"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49" name="At least 1 of conflict operations MUST be a Write"/>
          <p:cNvSpPr txBox="1"/>
          <p:nvPr/>
        </p:nvSpPr>
        <p:spPr>
          <a:xfrm>
            <a:off x="11626641" y="6676603"/>
            <a:ext cx="100017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latin typeface="Avenir Next Regular"/>
                <a:ea typeface="Avenir Next Regular"/>
                <a:cs typeface="Avenir Next Regular"/>
                <a:sym typeface="Avenir Next Regular"/>
              </a:defRPr>
            </a:pPr>
            <a:r>
              <a:t>At least </a:t>
            </a:r>
            <a:r>
              <a:rPr b="1"/>
              <a:t>1</a:t>
            </a:r>
            <a:r>
              <a:t> of conflict operations MUST be a </a:t>
            </a:r>
            <a:r>
              <a:rPr b="1"/>
              <a:t>Write</a:t>
            </a:r>
          </a:p>
        </p:txBody>
      </p:sp>
      <p:sp>
        <p:nvSpPr>
          <p:cNvPr id="1950" name="Rectangle"/>
          <p:cNvSpPr/>
          <p:nvPr/>
        </p:nvSpPr>
        <p:spPr>
          <a:xfrm>
            <a:off x="10427405" y="6556423"/>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51" name="Rounded Rectangle"/>
          <p:cNvSpPr/>
          <p:nvPr/>
        </p:nvSpPr>
        <p:spPr>
          <a:xfrm>
            <a:off x="11225224" y="7954523"/>
            <a:ext cx="9694231"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52" name="2 READ operations will not create a conflict"/>
          <p:cNvSpPr txBox="1"/>
          <p:nvPr/>
        </p:nvSpPr>
        <p:spPr>
          <a:xfrm>
            <a:off x="11626641" y="8125504"/>
            <a:ext cx="905986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latin typeface="Avenir Next Regular"/>
                <a:ea typeface="Avenir Next Regular"/>
                <a:cs typeface="Avenir Next Regular"/>
                <a:sym typeface="Avenir Next Regular"/>
              </a:defRPr>
            </a:pPr>
            <a:r>
              <a:rPr b="1"/>
              <a:t>2 READ</a:t>
            </a:r>
            <a:r>
              <a:t> operations will </a:t>
            </a:r>
            <a:r>
              <a:rPr b="1"/>
              <a:t>not</a:t>
            </a:r>
            <a:r>
              <a:t> create a </a:t>
            </a:r>
            <a:r>
              <a:rPr b="1"/>
              <a:t>conflict</a:t>
            </a:r>
          </a:p>
        </p:txBody>
      </p:sp>
      <p:sp>
        <p:nvSpPr>
          <p:cNvPr id="1953" name="Rectangle"/>
          <p:cNvSpPr/>
          <p:nvPr/>
        </p:nvSpPr>
        <p:spPr>
          <a:xfrm>
            <a:off x="10427405" y="8005323"/>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54" name="Line"/>
          <p:cNvSpPr/>
          <p:nvPr/>
        </p:nvSpPr>
        <p:spPr>
          <a:xfrm flipH="1" flipV="1">
            <a:off x="2610347" y="4789306"/>
            <a:ext cx="822857" cy="4137388"/>
          </a:xfrm>
          <a:prstGeom prst="line">
            <a:avLst/>
          </a:prstGeom>
          <a:ln w="38100">
            <a:solidFill>
              <a:srgbClr val="2196F3"/>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55" name="Line"/>
          <p:cNvSpPr/>
          <p:nvPr/>
        </p:nvSpPr>
        <p:spPr>
          <a:xfrm flipH="1" flipV="1">
            <a:off x="2610347" y="5565922"/>
            <a:ext cx="932609" cy="2558486"/>
          </a:xfrm>
          <a:prstGeom prst="line">
            <a:avLst/>
          </a:prstGeom>
          <a:ln w="38100">
            <a:solidFill>
              <a:srgbClr val="1976D2"/>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56" name="Line"/>
          <p:cNvSpPr/>
          <p:nvPr/>
        </p:nvSpPr>
        <p:spPr>
          <a:xfrm flipH="1" flipV="1">
            <a:off x="2555471" y="5761342"/>
            <a:ext cx="965774" cy="2970230"/>
          </a:xfrm>
          <a:prstGeom prst="line">
            <a:avLst/>
          </a:prstGeom>
          <a:ln w="38100">
            <a:solidFill>
              <a:srgbClr val="0D47A1"/>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57" name="Line"/>
          <p:cNvSpPr/>
          <p:nvPr/>
        </p:nvSpPr>
        <p:spPr>
          <a:xfrm flipH="1" flipV="1">
            <a:off x="7257140" y="4889922"/>
            <a:ext cx="867316" cy="2427768"/>
          </a:xfrm>
          <a:prstGeom prst="line">
            <a:avLst/>
          </a:prstGeom>
          <a:ln w="38100">
            <a:solidFill>
              <a:srgbClr val="2196F3"/>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58" name="Line"/>
          <p:cNvSpPr/>
          <p:nvPr/>
        </p:nvSpPr>
        <p:spPr>
          <a:xfrm>
            <a:off x="12716854" y="10892000"/>
            <a:ext cx="893499" cy="1"/>
          </a:xfrm>
          <a:prstGeom prst="line">
            <a:avLst/>
          </a:prstGeom>
          <a:ln w="127000">
            <a:solidFill>
              <a:srgbClr val="2196F3"/>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59" name="READ"/>
          <p:cNvSpPr txBox="1"/>
          <p:nvPr/>
        </p:nvSpPr>
        <p:spPr>
          <a:xfrm>
            <a:off x="11235156" y="10580850"/>
            <a:ext cx="12119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READ</a:t>
            </a:r>
          </a:p>
        </p:txBody>
      </p:sp>
      <p:sp>
        <p:nvSpPr>
          <p:cNvPr id="1960" name="WRITE"/>
          <p:cNvSpPr txBox="1"/>
          <p:nvPr/>
        </p:nvSpPr>
        <p:spPr>
          <a:xfrm>
            <a:off x="13880089" y="10580850"/>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61" name="WRITE"/>
          <p:cNvSpPr txBox="1"/>
          <p:nvPr/>
        </p:nvSpPr>
        <p:spPr>
          <a:xfrm>
            <a:off x="11052128" y="11231611"/>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62" name="WRITE"/>
          <p:cNvSpPr txBox="1"/>
          <p:nvPr/>
        </p:nvSpPr>
        <p:spPr>
          <a:xfrm>
            <a:off x="11052128" y="11882373"/>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63" name="Line"/>
          <p:cNvSpPr/>
          <p:nvPr/>
        </p:nvSpPr>
        <p:spPr>
          <a:xfrm flipH="1" flipV="1">
            <a:off x="7172365" y="5790535"/>
            <a:ext cx="1021129" cy="725199"/>
          </a:xfrm>
          <a:prstGeom prst="line">
            <a:avLst/>
          </a:prstGeom>
          <a:ln w="38100">
            <a:solidFill>
              <a:srgbClr val="1976D2"/>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64" name="Line"/>
          <p:cNvSpPr/>
          <p:nvPr/>
        </p:nvSpPr>
        <p:spPr>
          <a:xfrm flipH="1" flipV="1">
            <a:off x="7281763" y="5618115"/>
            <a:ext cx="951335" cy="1516972"/>
          </a:xfrm>
          <a:prstGeom prst="line">
            <a:avLst/>
          </a:prstGeom>
          <a:ln w="38100">
            <a:solidFill>
              <a:srgbClr val="0D47A1"/>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65" name="READ"/>
          <p:cNvSpPr txBox="1"/>
          <p:nvPr/>
        </p:nvSpPr>
        <p:spPr>
          <a:xfrm>
            <a:off x="13880089" y="11231611"/>
            <a:ext cx="12119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READ</a:t>
            </a:r>
          </a:p>
        </p:txBody>
      </p:sp>
      <p:sp>
        <p:nvSpPr>
          <p:cNvPr id="1966" name="WRITE"/>
          <p:cNvSpPr txBox="1"/>
          <p:nvPr/>
        </p:nvSpPr>
        <p:spPr>
          <a:xfrm>
            <a:off x="13880089" y="11882373"/>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67" name="A"/>
          <p:cNvSpPr txBox="1"/>
          <p:nvPr/>
        </p:nvSpPr>
        <p:spPr>
          <a:xfrm>
            <a:off x="2097524" y="4611466"/>
            <a:ext cx="30545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A</a:t>
            </a:r>
          </a:p>
        </p:txBody>
      </p:sp>
      <p:sp>
        <p:nvSpPr>
          <p:cNvPr id="1968" name="A"/>
          <p:cNvSpPr txBox="1"/>
          <p:nvPr/>
        </p:nvSpPr>
        <p:spPr>
          <a:xfrm>
            <a:off x="3981009" y="7812657"/>
            <a:ext cx="30545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500"/>
            </a:lvl1pPr>
          </a:lstStyle>
          <a:p>
            <a:pPr/>
            <a:r>
              <a:t>A</a:t>
            </a:r>
          </a:p>
        </p:txBody>
      </p:sp>
      <p:pic>
        <p:nvPicPr>
          <p:cNvPr id="1969" name="conflict (1).png" descr="conflict (1).png"/>
          <p:cNvPicPr>
            <a:picLocks noChangeAspect="1"/>
          </p:cNvPicPr>
          <p:nvPr/>
        </p:nvPicPr>
        <p:blipFill>
          <a:blip r:embed="rId5">
            <a:extLst/>
          </a:blip>
          <a:stretch>
            <a:fillRect/>
          </a:stretch>
        </p:blipFill>
        <p:spPr>
          <a:xfrm>
            <a:off x="16668771" y="10387667"/>
            <a:ext cx="889001" cy="889001"/>
          </a:xfrm>
          <a:prstGeom prst="rect">
            <a:avLst/>
          </a:prstGeom>
          <a:ln w="12700">
            <a:miter lim="400000"/>
          </a:ln>
        </p:spPr>
      </p:pic>
      <p:sp>
        <p:nvSpPr>
          <p:cNvPr id="1970" name="Line"/>
          <p:cNvSpPr/>
          <p:nvPr/>
        </p:nvSpPr>
        <p:spPr>
          <a:xfrm>
            <a:off x="12716854" y="11542761"/>
            <a:ext cx="893499" cy="1"/>
          </a:xfrm>
          <a:prstGeom prst="line">
            <a:avLst/>
          </a:prstGeom>
          <a:ln w="127000">
            <a:solidFill>
              <a:srgbClr val="1976D2"/>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71" name="Line"/>
          <p:cNvSpPr/>
          <p:nvPr/>
        </p:nvSpPr>
        <p:spPr>
          <a:xfrm>
            <a:off x="12716854" y="12193523"/>
            <a:ext cx="893499" cy="1"/>
          </a:xfrm>
          <a:prstGeom prst="line">
            <a:avLst/>
          </a:prstGeom>
          <a:ln w="127000">
            <a:solidFill>
              <a:srgbClr val="0D47A1"/>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72" name="Rounded Rectangle"/>
          <p:cNvSpPr/>
          <p:nvPr/>
        </p:nvSpPr>
        <p:spPr>
          <a:xfrm>
            <a:off x="18116458" y="10328877"/>
            <a:ext cx="5272999" cy="2427768"/>
          </a:xfrm>
          <a:prstGeom prst="roundRect">
            <a:avLst>
              <a:gd name="adj" fmla="val 7847"/>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73" name="Line"/>
          <p:cNvSpPr/>
          <p:nvPr/>
        </p:nvSpPr>
        <p:spPr>
          <a:xfrm>
            <a:off x="20306208" y="10892000"/>
            <a:ext cx="893498" cy="1"/>
          </a:xfrm>
          <a:prstGeom prst="line">
            <a:avLst/>
          </a:prstGeom>
          <a:ln w="127000">
            <a:solidFill>
              <a:srgbClr val="2196F3"/>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74" name="READ"/>
          <p:cNvSpPr txBox="1"/>
          <p:nvPr/>
        </p:nvSpPr>
        <p:spPr>
          <a:xfrm>
            <a:off x="18824509" y="10580850"/>
            <a:ext cx="12119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READ</a:t>
            </a:r>
          </a:p>
        </p:txBody>
      </p:sp>
      <p:sp>
        <p:nvSpPr>
          <p:cNvPr id="1975" name="WRITE"/>
          <p:cNvSpPr txBox="1"/>
          <p:nvPr/>
        </p:nvSpPr>
        <p:spPr>
          <a:xfrm>
            <a:off x="21469443" y="10580849"/>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76" name="WRITE"/>
          <p:cNvSpPr txBox="1"/>
          <p:nvPr/>
        </p:nvSpPr>
        <p:spPr>
          <a:xfrm>
            <a:off x="18641482" y="11231611"/>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77" name="WRITE"/>
          <p:cNvSpPr txBox="1"/>
          <p:nvPr/>
        </p:nvSpPr>
        <p:spPr>
          <a:xfrm>
            <a:off x="18641482" y="11882372"/>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78" name="READ"/>
          <p:cNvSpPr txBox="1"/>
          <p:nvPr/>
        </p:nvSpPr>
        <p:spPr>
          <a:xfrm>
            <a:off x="21469443" y="11231611"/>
            <a:ext cx="121196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READ</a:t>
            </a:r>
          </a:p>
        </p:txBody>
      </p:sp>
      <p:sp>
        <p:nvSpPr>
          <p:cNvPr id="1979" name="WRITE"/>
          <p:cNvSpPr txBox="1"/>
          <p:nvPr/>
        </p:nvSpPr>
        <p:spPr>
          <a:xfrm>
            <a:off x="21469443" y="11882372"/>
            <a:ext cx="1396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000">
                <a:latin typeface="Avenir Next Heavy"/>
                <a:ea typeface="Avenir Next Heavy"/>
                <a:cs typeface="Avenir Next Heavy"/>
                <a:sym typeface="Avenir Next Heavy"/>
              </a:defRPr>
            </a:lvl1pPr>
          </a:lstStyle>
          <a:p>
            <a:pPr/>
            <a:r>
              <a:t>WRITE</a:t>
            </a:r>
          </a:p>
        </p:txBody>
      </p:sp>
      <p:sp>
        <p:nvSpPr>
          <p:cNvPr id="1980" name="Line"/>
          <p:cNvSpPr/>
          <p:nvPr/>
        </p:nvSpPr>
        <p:spPr>
          <a:xfrm>
            <a:off x="20306208" y="11542761"/>
            <a:ext cx="893498" cy="1"/>
          </a:xfrm>
          <a:prstGeom prst="line">
            <a:avLst/>
          </a:prstGeom>
          <a:ln w="127000">
            <a:solidFill>
              <a:srgbClr val="1976D2"/>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81" name="Line"/>
          <p:cNvSpPr/>
          <p:nvPr/>
        </p:nvSpPr>
        <p:spPr>
          <a:xfrm>
            <a:off x="20306208" y="12193522"/>
            <a:ext cx="893498" cy="1"/>
          </a:xfrm>
          <a:prstGeom prst="line">
            <a:avLst/>
          </a:prstGeom>
          <a:ln w="127000">
            <a:solidFill>
              <a:srgbClr val="0D47A1"/>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82" name="S1"/>
          <p:cNvSpPr txBox="1"/>
          <p:nvPr/>
        </p:nvSpPr>
        <p:spPr>
          <a:xfrm>
            <a:off x="12813751" y="9574404"/>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S1</a:t>
            </a:r>
          </a:p>
        </p:txBody>
      </p:sp>
      <p:sp>
        <p:nvSpPr>
          <p:cNvPr id="1983" name="S2"/>
          <p:cNvSpPr txBox="1"/>
          <p:nvPr/>
        </p:nvSpPr>
        <p:spPr>
          <a:xfrm>
            <a:off x="20403103" y="9574404"/>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S2</a:t>
            </a:r>
          </a:p>
        </p:txBody>
      </p:sp>
      <p:pic>
        <p:nvPicPr>
          <p:cNvPr id="1984" name="eye (1).png" descr="eye (1).png"/>
          <p:cNvPicPr>
            <a:picLocks noChangeAspect="1"/>
          </p:cNvPicPr>
          <p:nvPr/>
        </p:nvPicPr>
        <p:blipFill>
          <a:blip r:embed="rId6">
            <a:extLst/>
          </a:blip>
          <a:stretch>
            <a:fillRect/>
          </a:stretch>
        </p:blipFill>
        <p:spPr>
          <a:xfrm>
            <a:off x="16670334" y="11862782"/>
            <a:ext cx="885874" cy="885874"/>
          </a:xfrm>
          <a:prstGeom prst="rect">
            <a:avLst/>
          </a:prstGeom>
          <a:ln w="12700">
            <a:miter lim="400000"/>
          </a:ln>
        </p:spPr>
      </p:pic>
      <p:sp>
        <p:nvSpPr>
          <p:cNvPr id="1985" name="Line"/>
          <p:cNvSpPr/>
          <p:nvPr/>
        </p:nvSpPr>
        <p:spPr>
          <a:xfrm>
            <a:off x="17113271" y="11380240"/>
            <a:ext cx="1" cy="543720"/>
          </a:xfrm>
          <a:prstGeom prst="line">
            <a:avLst/>
          </a:prstGeom>
          <a:ln w="50800">
            <a:solidFill>
              <a:srgbClr val="00C853"/>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86" name="Line"/>
          <p:cNvSpPr/>
          <p:nvPr/>
        </p:nvSpPr>
        <p:spPr>
          <a:xfrm flipH="1">
            <a:off x="2941898" y="4886726"/>
            <a:ext cx="554505" cy="1"/>
          </a:xfrm>
          <a:prstGeom prst="line">
            <a:avLst/>
          </a:prstGeom>
          <a:ln w="381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87" name="Line"/>
          <p:cNvSpPr/>
          <p:nvPr/>
        </p:nvSpPr>
        <p:spPr>
          <a:xfrm flipH="1">
            <a:off x="2619544" y="8084368"/>
            <a:ext cx="554504" cy="1"/>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88" name="Line"/>
          <p:cNvSpPr/>
          <p:nvPr/>
        </p:nvSpPr>
        <p:spPr>
          <a:xfrm flipH="1">
            <a:off x="2941898" y="5640568"/>
            <a:ext cx="554505" cy="1"/>
          </a:xfrm>
          <a:prstGeom prst="line">
            <a:avLst/>
          </a:prstGeom>
          <a:ln w="381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89" name="Line"/>
          <p:cNvSpPr/>
          <p:nvPr/>
        </p:nvSpPr>
        <p:spPr>
          <a:xfrm flipH="1">
            <a:off x="2619544" y="8089144"/>
            <a:ext cx="554504" cy="1"/>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90" name="Line"/>
          <p:cNvSpPr/>
          <p:nvPr/>
        </p:nvSpPr>
        <p:spPr>
          <a:xfrm flipH="1">
            <a:off x="2619544" y="8839566"/>
            <a:ext cx="554504" cy="1"/>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91" name="Line"/>
          <p:cNvSpPr/>
          <p:nvPr/>
        </p:nvSpPr>
        <p:spPr>
          <a:xfrm flipH="1">
            <a:off x="7281763" y="6514707"/>
            <a:ext cx="554504" cy="1"/>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1992" name="Line"/>
          <p:cNvSpPr/>
          <p:nvPr/>
        </p:nvSpPr>
        <p:spPr>
          <a:xfrm flipH="1">
            <a:off x="7624472" y="4886726"/>
            <a:ext cx="554505" cy="1"/>
          </a:xfrm>
          <a:prstGeom prst="line">
            <a:avLst/>
          </a:prstGeom>
          <a:ln w="381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901"/>
                                        </p:tgtEl>
                                        <p:attrNameLst>
                                          <p:attrName>style.visibility</p:attrName>
                                        </p:attrNameLst>
                                      </p:cBhvr>
                                      <p:to>
                                        <p:strVal val="visible"/>
                                      </p:to>
                                    </p:set>
                                    <p:anim calcmode="lin" valueType="num">
                                      <p:cBhvr>
                                        <p:cTn id="7" dur="1000" fill="hold"/>
                                        <p:tgtEl>
                                          <p:spTgt spid="1901"/>
                                        </p:tgtEl>
                                        <p:attrNameLst>
                                          <p:attrName>ppt_w</p:attrName>
                                        </p:attrNameLst>
                                      </p:cBhvr>
                                      <p:tavLst>
                                        <p:tav tm="0">
                                          <p:val>
                                            <p:fltVal val="0"/>
                                          </p:val>
                                        </p:tav>
                                        <p:tav tm="100000">
                                          <p:val>
                                            <p:strVal val="#ppt_w"/>
                                          </p:val>
                                        </p:tav>
                                      </p:tavLst>
                                    </p:anim>
                                    <p:anim calcmode="lin" valueType="num">
                                      <p:cBhvr>
                                        <p:cTn id="8" dur="1000" fill="hold"/>
                                        <p:tgtEl>
                                          <p:spTgt spid="190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902"/>
                                        </p:tgtEl>
                                        <p:attrNameLst>
                                          <p:attrName>style.visibility</p:attrName>
                                        </p:attrNameLst>
                                      </p:cBhvr>
                                      <p:to>
                                        <p:strVal val="visible"/>
                                      </p:to>
                                    </p:set>
                                    <p:anim calcmode="lin" valueType="num">
                                      <p:cBhvr>
                                        <p:cTn id="13" dur="1000" fill="hold"/>
                                        <p:tgtEl>
                                          <p:spTgt spid="1902"/>
                                        </p:tgtEl>
                                        <p:attrNameLst>
                                          <p:attrName>ppt_w</p:attrName>
                                        </p:attrNameLst>
                                      </p:cBhvr>
                                      <p:tavLst>
                                        <p:tav tm="0">
                                          <p:val>
                                            <p:fltVal val="0"/>
                                          </p:val>
                                        </p:tav>
                                        <p:tav tm="100000">
                                          <p:val>
                                            <p:strVal val="#ppt_w"/>
                                          </p:val>
                                        </p:tav>
                                      </p:tavLst>
                                    </p:anim>
                                    <p:anim calcmode="lin" valueType="num">
                                      <p:cBhvr>
                                        <p:cTn id="14" dur="1000" fill="hold"/>
                                        <p:tgtEl>
                                          <p:spTgt spid="1902"/>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Class="entr" nodeType="afterEffect" presetSubtype="32" presetID="23" grpId="3" fill="hold">
                                  <p:stCondLst>
                                    <p:cond delay="0"/>
                                  </p:stCondLst>
                                  <p:iterate type="el" backwards="0">
                                    <p:tmAbs val="0"/>
                                  </p:iterate>
                                  <p:childTnLst>
                                    <p:set>
                                      <p:cBhvr>
                                        <p:cTn id="17" fill="hold"/>
                                        <p:tgtEl>
                                          <p:spTgt spid="1904"/>
                                        </p:tgtEl>
                                        <p:attrNameLst>
                                          <p:attrName>style.visibility</p:attrName>
                                        </p:attrNameLst>
                                      </p:cBhvr>
                                      <p:to>
                                        <p:strVal val="visible"/>
                                      </p:to>
                                    </p:set>
                                    <p:anim calcmode="lin" valueType="num">
                                      <p:cBhvr>
                                        <p:cTn id="18" dur="800" fill="hold"/>
                                        <p:tgtEl>
                                          <p:spTgt spid="1904"/>
                                        </p:tgtEl>
                                        <p:attrNameLst>
                                          <p:attrName>ppt_w</p:attrName>
                                        </p:attrNameLst>
                                      </p:cBhvr>
                                      <p:tavLst>
                                        <p:tav tm="0">
                                          <p:val>
                                            <p:strVal val="4*#ppt_w"/>
                                          </p:val>
                                        </p:tav>
                                        <p:tav tm="100000">
                                          <p:val>
                                            <p:strVal val="#ppt_w"/>
                                          </p:val>
                                        </p:tav>
                                      </p:tavLst>
                                    </p:anim>
                                    <p:anim calcmode="lin" valueType="num">
                                      <p:cBhvr>
                                        <p:cTn id="19" dur="800" fill="hold"/>
                                        <p:tgtEl>
                                          <p:spTgt spid="1904"/>
                                        </p:tgtEl>
                                        <p:attrNameLst>
                                          <p:attrName>ppt_h</p:attrName>
                                        </p:attrNameLst>
                                      </p:cBhvr>
                                      <p:tavLst>
                                        <p:tav tm="0">
                                          <p:val>
                                            <p:strVal val="4*#ppt_h"/>
                                          </p:val>
                                        </p:tav>
                                        <p:tav tm="100000">
                                          <p:val>
                                            <p:strVal val="#ppt_h"/>
                                          </p:val>
                                        </p:tav>
                                      </p:tavLst>
                                    </p:anim>
                                  </p:childTnLst>
                                </p:cTn>
                              </p:par>
                            </p:childTnLst>
                          </p:cTn>
                        </p:par>
                        <p:par>
                          <p:cTn id="20" fill="hold">
                            <p:stCondLst>
                              <p:cond delay="1800"/>
                            </p:stCondLst>
                            <p:childTnLst>
                              <p:par>
                                <p:cTn id="21" presetClass="entr" nodeType="afterEffect" presetSubtype="16" presetID="23" grpId="4" fill="hold">
                                  <p:stCondLst>
                                    <p:cond delay="0"/>
                                  </p:stCondLst>
                                  <p:iterate type="el" backwards="0">
                                    <p:tmAbs val="0"/>
                                  </p:iterate>
                                  <p:childTnLst>
                                    <p:set>
                                      <p:cBhvr>
                                        <p:cTn id="22" fill="hold"/>
                                        <p:tgtEl>
                                          <p:spTgt spid="1906"/>
                                        </p:tgtEl>
                                        <p:attrNameLst>
                                          <p:attrName>style.visibility</p:attrName>
                                        </p:attrNameLst>
                                      </p:cBhvr>
                                      <p:to>
                                        <p:strVal val="visible"/>
                                      </p:to>
                                    </p:set>
                                    <p:anim calcmode="lin" valueType="num">
                                      <p:cBhvr>
                                        <p:cTn id="23" dur="800" fill="hold"/>
                                        <p:tgtEl>
                                          <p:spTgt spid="1906"/>
                                        </p:tgtEl>
                                        <p:attrNameLst>
                                          <p:attrName>ppt_w</p:attrName>
                                        </p:attrNameLst>
                                      </p:cBhvr>
                                      <p:tavLst>
                                        <p:tav tm="0">
                                          <p:val>
                                            <p:fltVal val="0"/>
                                          </p:val>
                                        </p:tav>
                                        <p:tav tm="100000">
                                          <p:val>
                                            <p:strVal val="#ppt_w"/>
                                          </p:val>
                                        </p:tav>
                                      </p:tavLst>
                                    </p:anim>
                                    <p:anim calcmode="lin" valueType="num">
                                      <p:cBhvr>
                                        <p:cTn id="24" dur="800" fill="hold"/>
                                        <p:tgtEl>
                                          <p:spTgt spid="1906"/>
                                        </p:tgtEl>
                                        <p:attrNameLst>
                                          <p:attrName>ppt_h</p:attrName>
                                        </p:attrNameLst>
                                      </p:cBhvr>
                                      <p:tavLst>
                                        <p:tav tm="0">
                                          <p:val>
                                            <p:fltVal val="0"/>
                                          </p:val>
                                        </p:tav>
                                        <p:tav tm="100000">
                                          <p:val>
                                            <p:strVal val="#ppt_h"/>
                                          </p:val>
                                        </p:tav>
                                      </p:tavLst>
                                    </p:anim>
                                  </p:childTnLst>
                                </p:cTn>
                              </p:par>
                            </p:childTnLst>
                          </p:cTn>
                        </p:par>
                        <p:par>
                          <p:cTn id="25" fill="hold">
                            <p:stCondLst>
                              <p:cond delay="2600"/>
                            </p:stCondLst>
                            <p:childTnLst>
                              <p:par>
                                <p:cTn id="26" presetClass="entr" nodeType="afterEffect" presetSubtype="32" presetID="23" grpId="5" fill="hold">
                                  <p:stCondLst>
                                    <p:cond delay="0"/>
                                  </p:stCondLst>
                                  <p:iterate type="el" backwards="0">
                                    <p:tmAbs val="0"/>
                                  </p:iterate>
                                  <p:childTnLst>
                                    <p:set>
                                      <p:cBhvr>
                                        <p:cTn id="27" fill="hold"/>
                                        <p:tgtEl>
                                          <p:spTgt spid="1907"/>
                                        </p:tgtEl>
                                        <p:attrNameLst>
                                          <p:attrName>style.visibility</p:attrName>
                                        </p:attrNameLst>
                                      </p:cBhvr>
                                      <p:to>
                                        <p:strVal val="visible"/>
                                      </p:to>
                                    </p:set>
                                    <p:anim calcmode="lin" valueType="num">
                                      <p:cBhvr>
                                        <p:cTn id="28" dur="800" fill="hold"/>
                                        <p:tgtEl>
                                          <p:spTgt spid="1907"/>
                                        </p:tgtEl>
                                        <p:attrNameLst>
                                          <p:attrName>ppt_w</p:attrName>
                                        </p:attrNameLst>
                                      </p:cBhvr>
                                      <p:tavLst>
                                        <p:tav tm="0">
                                          <p:val>
                                            <p:strVal val="4*#ppt_w"/>
                                          </p:val>
                                        </p:tav>
                                        <p:tav tm="100000">
                                          <p:val>
                                            <p:strVal val="#ppt_w"/>
                                          </p:val>
                                        </p:tav>
                                      </p:tavLst>
                                    </p:anim>
                                    <p:anim calcmode="lin" valueType="num">
                                      <p:cBhvr>
                                        <p:cTn id="29" dur="800" fill="hold"/>
                                        <p:tgtEl>
                                          <p:spTgt spid="1907"/>
                                        </p:tgtEl>
                                        <p:attrNameLst>
                                          <p:attrName>ppt_h</p:attrName>
                                        </p:attrNameLst>
                                      </p:cBhvr>
                                      <p:tavLst>
                                        <p:tav tm="0">
                                          <p:val>
                                            <p:strVal val="4*#ppt_h"/>
                                          </p:val>
                                        </p:tav>
                                        <p:tav tm="100000">
                                          <p:val>
                                            <p:strVal val="#ppt_h"/>
                                          </p:val>
                                        </p:tav>
                                      </p:tavLst>
                                    </p:anim>
                                  </p:childTnLst>
                                </p:cTn>
                              </p:par>
                            </p:childTnLst>
                          </p:cTn>
                        </p:par>
                        <p:par>
                          <p:cTn id="30" fill="hold">
                            <p:stCondLst>
                              <p:cond delay="3400"/>
                            </p:stCondLst>
                            <p:childTnLst>
                              <p:par>
                                <p:cTn id="31" presetClass="entr" nodeType="afterEffect" presetSubtype="16" presetID="23" grpId="6" fill="hold">
                                  <p:stCondLst>
                                    <p:cond delay="500"/>
                                  </p:stCondLst>
                                  <p:iterate type="el" backwards="0">
                                    <p:tmAbs val="0"/>
                                  </p:iterate>
                                  <p:childTnLst>
                                    <p:set>
                                      <p:cBhvr>
                                        <p:cTn id="32" fill="hold"/>
                                        <p:tgtEl>
                                          <p:spTgt spid="1918"/>
                                        </p:tgtEl>
                                        <p:attrNameLst>
                                          <p:attrName>style.visibility</p:attrName>
                                        </p:attrNameLst>
                                      </p:cBhvr>
                                      <p:to>
                                        <p:strVal val="visible"/>
                                      </p:to>
                                    </p:set>
                                    <p:anim calcmode="lin" valueType="num">
                                      <p:cBhvr>
                                        <p:cTn id="33" dur="800" fill="hold"/>
                                        <p:tgtEl>
                                          <p:spTgt spid="1918"/>
                                        </p:tgtEl>
                                        <p:attrNameLst>
                                          <p:attrName>ppt_w</p:attrName>
                                        </p:attrNameLst>
                                      </p:cBhvr>
                                      <p:tavLst>
                                        <p:tav tm="0">
                                          <p:val>
                                            <p:fltVal val="0"/>
                                          </p:val>
                                        </p:tav>
                                        <p:tav tm="100000">
                                          <p:val>
                                            <p:strVal val="#ppt_w"/>
                                          </p:val>
                                        </p:tav>
                                      </p:tavLst>
                                    </p:anim>
                                    <p:anim calcmode="lin" valueType="num">
                                      <p:cBhvr>
                                        <p:cTn id="34" dur="800" fill="hold"/>
                                        <p:tgtEl>
                                          <p:spTgt spid="1918"/>
                                        </p:tgtEl>
                                        <p:attrNameLst>
                                          <p:attrName>ppt_h</p:attrName>
                                        </p:attrNameLst>
                                      </p:cBhvr>
                                      <p:tavLst>
                                        <p:tav tm="0">
                                          <p:val>
                                            <p:fltVal val="0"/>
                                          </p:val>
                                        </p:tav>
                                        <p:tav tm="100000">
                                          <p:val>
                                            <p:strVal val="#ppt_h"/>
                                          </p:val>
                                        </p:tav>
                                      </p:tavLst>
                                    </p:anim>
                                  </p:childTnLst>
                                </p:cTn>
                              </p:par>
                            </p:childTnLst>
                          </p:cTn>
                        </p:par>
                        <p:par>
                          <p:cTn id="35" fill="hold">
                            <p:stCondLst>
                              <p:cond delay="4700"/>
                            </p:stCondLst>
                            <p:childTnLst>
                              <p:par>
                                <p:cTn id="36" presetClass="entr" nodeType="afterEffect" presetSubtype="32" presetID="23" grpId="7" fill="hold">
                                  <p:stCondLst>
                                    <p:cond delay="0"/>
                                  </p:stCondLst>
                                  <p:iterate type="el" backwards="0">
                                    <p:tmAbs val="0"/>
                                  </p:iterate>
                                  <p:childTnLst>
                                    <p:set>
                                      <p:cBhvr>
                                        <p:cTn id="37" fill="hold"/>
                                        <p:tgtEl>
                                          <p:spTgt spid="1919"/>
                                        </p:tgtEl>
                                        <p:attrNameLst>
                                          <p:attrName>style.visibility</p:attrName>
                                        </p:attrNameLst>
                                      </p:cBhvr>
                                      <p:to>
                                        <p:strVal val="visible"/>
                                      </p:to>
                                    </p:set>
                                    <p:anim calcmode="lin" valueType="num">
                                      <p:cBhvr>
                                        <p:cTn id="38" dur="800" fill="hold"/>
                                        <p:tgtEl>
                                          <p:spTgt spid="1919"/>
                                        </p:tgtEl>
                                        <p:attrNameLst>
                                          <p:attrName>ppt_w</p:attrName>
                                        </p:attrNameLst>
                                      </p:cBhvr>
                                      <p:tavLst>
                                        <p:tav tm="0">
                                          <p:val>
                                            <p:strVal val="4*#ppt_w"/>
                                          </p:val>
                                        </p:tav>
                                        <p:tav tm="100000">
                                          <p:val>
                                            <p:strVal val="#ppt_w"/>
                                          </p:val>
                                        </p:tav>
                                      </p:tavLst>
                                    </p:anim>
                                    <p:anim calcmode="lin" valueType="num">
                                      <p:cBhvr>
                                        <p:cTn id="39" dur="800" fill="hold"/>
                                        <p:tgtEl>
                                          <p:spTgt spid="1919"/>
                                        </p:tgtEl>
                                        <p:attrNameLst>
                                          <p:attrName>ppt_h</p:attrName>
                                        </p:attrNameLst>
                                      </p:cBhvr>
                                      <p:tavLst>
                                        <p:tav tm="0">
                                          <p:val>
                                            <p:strVal val="4*#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32" presetID="4" grpId="8" fill="hold">
                                  <p:stCondLst>
                                    <p:cond delay="0"/>
                                  </p:stCondLst>
                                  <p:iterate type="el" backwards="0">
                                    <p:tmAbs val="0"/>
                                  </p:iterate>
                                  <p:childTnLst>
                                    <p:set>
                                      <p:cBhvr>
                                        <p:cTn id="43" fill="hold"/>
                                        <p:tgtEl>
                                          <p:spTgt spid="1903"/>
                                        </p:tgtEl>
                                        <p:attrNameLst>
                                          <p:attrName>style.visibility</p:attrName>
                                        </p:attrNameLst>
                                      </p:cBhvr>
                                      <p:to>
                                        <p:strVal val="visible"/>
                                      </p:to>
                                    </p:set>
                                    <p:animEffect filter="box(out)" transition="in">
                                      <p:cBhvr>
                                        <p:cTn id="44" dur="800"/>
                                        <p:tgtEl>
                                          <p:spTgt spid="1903"/>
                                        </p:tgtEl>
                                      </p:cBhvr>
                                    </p:animEffect>
                                  </p:childTnLst>
                                </p:cTn>
                              </p:par>
                            </p:childTnLst>
                          </p:cTn>
                        </p:par>
                        <p:par>
                          <p:cTn id="45" fill="hold">
                            <p:stCondLst>
                              <p:cond delay="800"/>
                            </p:stCondLst>
                            <p:childTnLst>
                              <p:par>
                                <p:cTn id="46" presetClass="entr" nodeType="afterEffect" presetSubtype="32" presetID="23" grpId="9" fill="hold">
                                  <p:stCondLst>
                                    <p:cond delay="0"/>
                                  </p:stCondLst>
                                  <p:iterate type="el" backwards="0">
                                    <p:tmAbs val="0"/>
                                  </p:iterate>
                                  <p:childTnLst>
                                    <p:set>
                                      <p:cBhvr>
                                        <p:cTn id="47" fill="hold"/>
                                        <p:tgtEl>
                                          <p:spTgt spid="1905"/>
                                        </p:tgtEl>
                                        <p:attrNameLst>
                                          <p:attrName>style.visibility</p:attrName>
                                        </p:attrNameLst>
                                      </p:cBhvr>
                                      <p:to>
                                        <p:strVal val="visible"/>
                                      </p:to>
                                    </p:set>
                                    <p:anim calcmode="lin" valueType="num">
                                      <p:cBhvr>
                                        <p:cTn id="48" dur="800" fill="hold"/>
                                        <p:tgtEl>
                                          <p:spTgt spid="1905"/>
                                        </p:tgtEl>
                                        <p:attrNameLst>
                                          <p:attrName>ppt_w</p:attrName>
                                        </p:attrNameLst>
                                      </p:cBhvr>
                                      <p:tavLst>
                                        <p:tav tm="0">
                                          <p:val>
                                            <p:strVal val="4*#ppt_w"/>
                                          </p:val>
                                        </p:tav>
                                        <p:tav tm="100000">
                                          <p:val>
                                            <p:strVal val="#ppt_w"/>
                                          </p:val>
                                        </p:tav>
                                      </p:tavLst>
                                    </p:anim>
                                    <p:anim calcmode="lin" valueType="num">
                                      <p:cBhvr>
                                        <p:cTn id="49" dur="800" fill="hold"/>
                                        <p:tgtEl>
                                          <p:spTgt spid="1905"/>
                                        </p:tgtEl>
                                        <p:attrNameLst>
                                          <p:attrName>ppt_h</p:attrName>
                                        </p:attrNameLst>
                                      </p:cBhvr>
                                      <p:tavLst>
                                        <p:tav tm="0">
                                          <p:val>
                                            <p:strVal val="4*#ppt_h"/>
                                          </p:val>
                                        </p:tav>
                                        <p:tav tm="100000">
                                          <p:val>
                                            <p:strVal val="#ppt_h"/>
                                          </p:val>
                                        </p:tav>
                                      </p:tavLst>
                                    </p:anim>
                                  </p:childTnLst>
                                </p:cTn>
                              </p:par>
                            </p:childTnLst>
                          </p:cTn>
                        </p:par>
                        <p:par>
                          <p:cTn id="50" fill="hold">
                            <p:stCondLst>
                              <p:cond delay="1600"/>
                            </p:stCondLst>
                            <p:childTnLst>
                              <p:par>
                                <p:cTn id="51" presetClass="entr" nodeType="afterEffect" presetSubtype="32" presetID="4" grpId="10" fill="hold">
                                  <p:stCondLst>
                                    <p:cond delay="0"/>
                                  </p:stCondLst>
                                  <p:iterate type="el" backwards="0">
                                    <p:tmAbs val="0"/>
                                  </p:iterate>
                                  <p:childTnLst>
                                    <p:set>
                                      <p:cBhvr>
                                        <p:cTn id="52" fill="hold"/>
                                        <p:tgtEl>
                                          <p:spTgt spid="1908"/>
                                        </p:tgtEl>
                                        <p:attrNameLst>
                                          <p:attrName>style.visibility</p:attrName>
                                        </p:attrNameLst>
                                      </p:cBhvr>
                                      <p:to>
                                        <p:strVal val="visible"/>
                                      </p:to>
                                    </p:set>
                                    <p:animEffect filter="box(out)" transition="in">
                                      <p:cBhvr>
                                        <p:cTn id="53" dur="800"/>
                                        <p:tgtEl>
                                          <p:spTgt spid="1908"/>
                                        </p:tgtEl>
                                      </p:cBhvr>
                                    </p:animEffect>
                                  </p:childTnLst>
                                </p:cTn>
                              </p:par>
                            </p:childTnLst>
                          </p:cTn>
                        </p:par>
                        <p:par>
                          <p:cTn id="54" fill="hold">
                            <p:stCondLst>
                              <p:cond delay="2400"/>
                            </p:stCondLst>
                            <p:childTnLst>
                              <p:par>
                                <p:cTn id="55" presetClass="entr" nodeType="afterEffect" presetSubtype="32" presetID="23" grpId="11" fill="hold">
                                  <p:stCondLst>
                                    <p:cond delay="0"/>
                                  </p:stCondLst>
                                  <p:iterate type="el" backwards="0">
                                    <p:tmAbs val="0"/>
                                  </p:iterate>
                                  <p:childTnLst>
                                    <p:set>
                                      <p:cBhvr>
                                        <p:cTn id="56" fill="hold"/>
                                        <p:tgtEl>
                                          <p:spTgt spid="1909"/>
                                        </p:tgtEl>
                                        <p:attrNameLst>
                                          <p:attrName>style.visibility</p:attrName>
                                        </p:attrNameLst>
                                      </p:cBhvr>
                                      <p:to>
                                        <p:strVal val="visible"/>
                                      </p:to>
                                    </p:set>
                                    <p:anim calcmode="lin" valueType="num">
                                      <p:cBhvr>
                                        <p:cTn id="57" dur="800" fill="hold"/>
                                        <p:tgtEl>
                                          <p:spTgt spid="1909"/>
                                        </p:tgtEl>
                                        <p:attrNameLst>
                                          <p:attrName>ppt_w</p:attrName>
                                        </p:attrNameLst>
                                      </p:cBhvr>
                                      <p:tavLst>
                                        <p:tav tm="0">
                                          <p:val>
                                            <p:strVal val="4*#ppt_w"/>
                                          </p:val>
                                        </p:tav>
                                        <p:tav tm="100000">
                                          <p:val>
                                            <p:strVal val="#ppt_w"/>
                                          </p:val>
                                        </p:tav>
                                      </p:tavLst>
                                    </p:anim>
                                    <p:anim calcmode="lin" valueType="num">
                                      <p:cBhvr>
                                        <p:cTn id="58" dur="800" fill="hold"/>
                                        <p:tgtEl>
                                          <p:spTgt spid="1909"/>
                                        </p:tgtEl>
                                        <p:attrNameLst>
                                          <p:attrName>ppt_h</p:attrName>
                                        </p:attrNameLst>
                                      </p:cBhvr>
                                      <p:tavLst>
                                        <p:tav tm="0">
                                          <p:val>
                                            <p:strVal val="4*#ppt_h"/>
                                          </p:val>
                                        </p:tav>
                                        <p:tav tm="100000">
                                          <p:val>
                                            <p:strVal val="#ppt_h"/>
                                          </p:val>
                                        </p:tav>
                                      </p:tavLst>
                                    </p:anim>
                                  </p:childTnLst>
                                </p:cTn>
                              </p:par>
                            </p:childTnLst>
                          </p:cTn>
                        </p:par>
                        <p:par>
                          <p:cTn id="59" fill="hold">
                            <p:stCondLst>
                              <p:cond delay="3200"/>
                            </p:stCondLst>
                            <p:childTnLst>
                              <p:par>
                                <p:cTn id="60" presetClass="entr" nodeType="afterEffect" presetSubtype="32" presetID="4" grpId="12" fill="hold">
                                  <p:stCondLst>
                                    <p:cond delay="0"/>
                                  </p:stCondLst>
                                  <p:iterate type="el" backwards="0">
                                    <p:tmAbs val="0"/>
                                  </p:iterate>
                                  <p:childTnLst>
                                    <p:set>
                                      <p:cBhvr>
                                        <p:cTn id="61" fill="hold"/>
                                        <p:tgtEl>
                                          <p:spTgt spid="1910"/>
                                        </p:tgtEl>
                                        <p:attrNameLst>
                                          <p:attrName>style.visibility</p:attrName>
                                        </p:attrNameLst>
                                      </p:cBhvr>
                                      <p:to>
                                        <p:strVal val="visible"/>
                                      </p:to>
                                    </p:set>
                                    <p:animEffect filter="box(out)" transition="in">
                                      <p:cBhvr>
                                        <p:cTn id="62" dur="800"/>
                                        <p:tgtEl>
                                          <p:spTgt spid="1910"/>
                                        </p:tgtEl>
                                      </p:cBhvr>
                                    </p:animEffect>
                                  </p:childTnLst>
                                </p:cTn>
                              </p:par>
                            </p:childTnLst>
                          </p:cTn>
                        </p:par>
                        <p:par>
                          <p:cTn id="63" fill="hold">
                            <p:stCondLst>
                              <p:cond delay="4000"/>
                            </p:stCondLst>
                            <p:childTnLst>
                              <p:par>
                                <p:cTn id="64" presetClass="entr" nodeType="afterEffect" presetSubtype="32" presetID="23" grpId="13" fill="hold">
                                  <p:stCondLst>
                                    <p:cond delay="0"/>
                                  </p:stCondLst>
                                  <p:iterate type="el" backwards="0">
                                    <p:tmAbs val="0"/>
                                  </p:iterate>
                                  <p:childTnLst>
                                    <p:set>
                                      <p:cBhvr>
                                        <p:cTn id="65" fill="hold"/>
                                        <p:tgtEl>
                                          <p:spTgt spid="1911"/>
                                        </p:tgtEl>
                                        <p:attrNameLst>
                                          <p:attrName>style.visibility</p:attrName>
                                        </p:attrNameLst>
                                      </p:cBhvr>
                                      <p:to>
                                        <p:strVal val="visible"/>
                                      </p:to>
                                    </p:set>
                                    <p:anim calcmode="lin" valueType="num">
                                      <p:cBhvr>
                                        <p:cTn id="66" dur="800" fill="hold"/>
                                        <p:tgtEl>
                                          <p:spTgt spid="1911"/>
                                        </p:tgtEl>
                                        <p:attrNameLst>
                                          <p:attrName>ppt_w</p:attrName>
                                        </p:attrNameLst>
                                      </p:cBhvr>
                                      <p:tavLst>
                                        <p:tav tm="0">
                                          <p:val>
                                            <p:strVal val="4*#ppt_w"/>
                                          </p:val>
                                        </p:tav>
                                        <p:tav tm="100000">
                                          <p:val>
                                            <p:strVal val="#ppt_w"/>
                                          </p:val>
                                        </p:tav>
                                      </p:tavLst>
                                    </p:anim>
                                    <p:anim calcmode="lin" valueType="num">
                                      <p:cBhvr>
                                        <p:cTn id="67" dur="800" fill="hold"/>
                                        <p:tgtEl>
                                          <p:spTgt spid="1911"/>
                                        </p:tgtEl>
                                        <p:attrNameLst>
                                          <p:attrName>ppt_h</p:attrName>
                                        </p:attrNameLst>
                                      </p:cBhvr>
                                      <p:tavLst>
                                        <p:tav tm="0">
                                          <p:val>
                                            <p:strVal val="4*#ppt_h"/>
                                          </p:val>
                                        </p:tav>
                                        <p:tav tm="100000">
                                          <p:val>
                                            <p:strVal val="#ppt_h"/>
                                          </p:val>
                                        </p:tav>
                                      </p:tavLst>
                                    </p:anim>
                                  </p:childTnLst>
                                </p:cTn>
                              </p:par>
                            </p:childTnLst>
                          </p:cTn>
                        </p:par>
                        <p:par>
                          <p:cTn id="68" fill="hold">
                            <p:stCondLst>
                              <p:cond delay="4800"/>
                            </p:stCondLst>
                            <p:childTnLst>
                              <p:par>
                                <p:cTn id="69" presetClass="entr" nodeType="afterEffect" presetSubtype="32" presetID="4" grpId="14" fill="hold">
                                  <p:stCondLst>
                                    <p:cond delay="0"/>
                                  </p:stCondLst>
                                  <p:iterate type="el" backwards="0">
                                    <p:tmAbs val="0"/>
                                  </p:iterate>
                                  <p:childTnLst>
                                    <p:set>
                                      <p:cBhvr>
                                        <p:cTn id="70" fill="hold"/>
                                        <p:tgtEl>
                                          <p:spTgt spid="1912"/>
                                        </p:tgtEl>
                                        <p:attrNameLst>
                                          <p:attrName>style.visibility</p:attrName>
                                        </p:attrNameLst>
                                      </p:cBhvr>
                                      <p:to>
                                        <p:strVal val="visible"/>
                                      </p:to>
                                    </p:set>
                                    <p:animEffect filter="box(out)" transition="in">
                                      <p:cBhvr>
                                        <p:cTn id="71" dur="800"/>
                                        <p:tgtEl>
                                          <p:spTgt spid="1912"/>
                                        </p:tgtEl>
                                      </p:cBhvr>
                                    </p:animEffect>
                                  </p:childTnLst>
                                </p:cTn>
                              </p:par>
                            </p:childTnLst>
                          </p:cTn>
                        </p:par>
                        <p:par>
                          <p:cTn id="72" fill="hold">
                            <p:stCondLst>
                              <p:cond delay="5600"/>
                            </p:stCondLst>
                            <p:childTnLst>
                              <p:par>
                                <p:cTn id="73" presetClass="entr" nodeType="afterEffect" presetSubtype="32" presetID="23" grpId="15" fill="hold">
                                  <p:stCondLst>
                                    <p:cond delay="0"/>
                                  </p:stCondLst>
                                  <p:iterate type="el" backwards="0">
                                    <p:tmAbs val="0"/>
                                  </p:iterate>
                                  <p:childTnLst>
                                    <p:set>
                                      <p:cBhvr>
                                        <p:cTn id="74" fill="hold"/>
                                        <p:tgtEl>
                                          <p:spTgt spid="1913"/>
                                        </p:tgtEl>
                                        <p:attrNameLst>
                                          <p:attrName>style.visibility</p:attrName>
                                        </p:attrNameLst>
                                      </p:cBhvr>
                                      <p:to>
                                        <p:strVal val="visible"/>
                                      </p:to>
                                    </p:set>
                                    <p:anim calcmode="lin" valueType="num">
                                      <p:cBhvr>
                                        <p:cTn id="75" dur="800" fill="hold"/>
                                        <p:tgtEl>
                                          <p:spTgt spid="1913"/>
                                        </p:tgtEl>
                                        <p:attrNameLst>
                                          <p:attrName>ppt_w</p:attrName>
                                        </p:attrNameLst>
                                      </p:cBhvr>
                                      <p:tavLst>
                                        <p:tav tm="0">
                                          <p:val>
                                            <p:strVal val="4*#ppt_w"/>
                                          </p:val>
                                        </p:tav>
                                        <p:tav tm="100000">
                                          <p:val>
                                            <p:strVal val="#ppt_w"/>
                                          </p:val>
                                        </p:tav>
                                      </p:tavLst>
                                    </p:anim>
                                    <p:anim calcmode="lin" valueType="num">
                                      <p:cBhvr>
                                        <p:cTn id="76" dur="800" fill="hold"/>
                                        <p:tgtEl>
                                          <p:spTgt spid="1913"/>
                                        </p:tgtEl>
                                        <p:attrNameLst>
                                          <p:attrName>ppt_h</p:attrName>
                                        </p:attrNameLst>
                                      </p:cBhvr>
                                      <p:tavLst>
                                        <p:tav tm="0">
                                          <p:val>
                                            <p:strVal val="4*#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32" presetID="4" grpId="16" fill="hold">
                                  <p:stCondLst>
                                    <p:cond delay="0"/>
                                  </p:stCondLst>
                                  <p:iterate type="el" backwards="0">
                                    <p:tmAbs val="0"/>
                                  </p:iterate>
                                  <p:childTnLst>
                                    <p:set>
                                      <p:cBhvr>
                                        <p:cTn id="80" fill="hold"/>
                                        <p:tgtEl>
                                          <p:spTgt spid="1914"/>
                                        </p:tgtEl>
                                        <p:attrNameLst>
                                          <p:attrName>style.visibility</p:attrName>
                                        </p:attrNameLst>
                                      </p:cBhvr>
                                      <p:to>
                                        <p:strVal val="visible"/>
                                      </p:to>
                                    </p:set>
                                    <p:animEffect filter="box(out)" transition="in">
                                      <p:cBhvr>
                                        <p:cTn id="81" dur="800"/>
                                        <p:tgtEl>
                                          <p:spTgt spid="1914"/>
                                        </p:tgtEl>
                                      </p:cBhvr>
                                    </p:animEffect>
                                  </p:childTnLst>
                                </p:cTn>
                              </p:par>
                            </p:childTnLst>
                          </p:cTn>
                        </p:par>
                        <p:par>
                          <p:cTn id="82" fill="hold">
                            <p:stCondLst>
                              <p:cond delay="800"/>
                            </p:stCondLst>
                            <p:childTnLst>
                              <p:par>
                                <p:cTn id="83" presetClass="entr" nodeType="afterEffect" presetSubtype="32" presetID="23" grpId="17" fill="hold">
                                  <p:stCondLst>
                                    <p:cond delay="0"/>
                                  </p:stCondLst>
                                  <p:iterate type="el" backwards="0">
                                    <p:tmAbs val="0"/>
                                  </p:iterate>
                                  <p:childTnLst>
                                    <p:set>
                                      <p:cBhvr>
                                        <p:cTn id="84" fill="hold"/>
                                        <p:tgtEl>
                                          <p:spTgt spid="1915"/>
                                        </p:tgtEl>
                                        <p:attrNameLst>
                                          <p:attrName>style.visibility</p:attrName>
                                        </p:attrNameLst>
                                      </p:cBhvr>
                                      <p:to>
                                        <p:strVal val="visible"/>
                                      </p:to>
                                    </p:set>
                                    <p:anim calcmode="lin" valueType="num">
                                      <p:cBhvr>
                                        <p:cTn id="85" dur="800" fill="hold"/>
                                        <p:tgtEl>
                                          <p:spTgt spid="1915"/>
                                        </p:tgtEl>
                                        <p:attrNameLst>
                                          <p:attrName>ppt_w</p:attrName>
                                        </p:attrNameLst>
                                      </p:cBhvr>
                                      <p:tavLst>
                                        <p:tav tm="0">
                                          <p:val>
                                            <p:strVal val="4*#ppt_w"/>
                                          </p:val>
                                        </p:tav>
                                        <p:tav tm="100000">
                                          <p:val>
                                            <p:strVal val="#ppt_w"/>
                                          </p:val>
                                        </p:tav>
                                      </p:tavLst>
                                    </p:anim>
                                    <p:anim calcmode="lin" valueType="num">
                                      <p:cBhvr>
                                        <p:cTn id="86" dur="800" fill="hold"/>
                                        <p:tgtEl>
                                          <p:spTgt spid="1915"/>
                                        </p:tgtEl>
                                        <p:attrNameLst>
                                          <p:attrName>ppt_h</p:attrName>
                                        </p:attrNameLst>
                                      </p:cBhvr>
                                      <p:tavLst>
                                        <p:tav tm="0">
                                          <p:val>
                                            <p:strVal val="4*#ppt_h"/>
                                          </p:val>
                                        </p:tav>
                                        <p:tav tm="100000">
                                          <p:val>
                                            <p:strVal val="#ppt_h"/>
                                          </p:val>
                                        </p:tav>
                                      </p:tavLst>
                                    </p:anim>
                                  </p:childTnLst>
                                </p:cTn>
                              </p:par>
                            </p:childTnLst>
                          </p:cTn>
                        </p:par>
                        <p:par>
                          <p:cTn id="87" fill="hold">
                            <p:stCondLst>
                              <p:cond delay="1600"/>
                            </p:stCondLst>
                            <p:childTnLst>
                              <p:par>
                                <p:cTn id="88" presetClass="entr" nodeType="afterEffect" presetSubtype="32" presetID="4" grpId="18" fill="hold">
                                  <p:stCondLst>
                                    <p:cond delay="0"/>
                                  </p:stCondLst>
                                  <p:iterate type="el" backwards="0">
                                    <p:tmAbs val="0"/>
                                  </p:iterate>
                                  <p:childTnLst>
                                    <p:set>
                                      <p:cBhvr>
                                        <p:cTn id="89" fill="hold"/>
                                        <p:tgtEl>
                                          <p:spTgt spid="1916"/>
                                        </p:tgtEl>
                                        <p:attrNameLst>
                                          <p:attrName>style.visibility</p:attrName>
                                        </p:attrNameLst>
                                      </p:cBhvr>
                                      <p:to>
                                        <p:strVal val="visible"/>
                                      </p:to>
                                    </p:set>
                                    <p:animEffect filter="box(out)" transition="in">
                                      <p:cBhvr>
                                        <p:cTn id="90" dur="800"/>
                                        <p:tgtEl>
                                          <p:spTgt spid="1916"/>
                                        </p:tgtEl>
                                      </p:cBhvr>
                                    </p:animEffect>
                                  </p:childTnLst>
                                </p:cTn>
                              </p:par>
                            </p:childTnLst>
                          </p:cTn>
                        </p:par>
                        <p:par>
                          <p:cTn id="91" fill="hold">
                            <p:stCondLst>
                              <p:cond delay="2400"/>
                            </p:stCondLst>
                            <p:childTnLst>
                              <p:par>
                                <p:cTn id="92" presetClass="entr" nodeType="afterEffect" presetSubtype="32" presetID="23" grpId="19" fill="hold">
                                  <p:stCondLst>
                                    <p:cond delay="0"/>
                                  </p:stCondLst>
                                  <p:iterate type="el" backwards="0">
                                    <p:tmAbs val="0"/>
                                  </p:iterate>
                                  <p:childTnLst>
                                    <p:set>
                                      <p:cBhvr>
                                        <p:cTn id="93" fill="hold"/>
                                        <p:tgtEl>
                                          <p:spTgt spid="1917"/>
                                        </p:tgtEl>
                                        <p:attrNameLst>
                                          <p:attrName>style.visibility</p:attrName>
                                        </p:attrNameLst>
                                      </p:cBhvr>
                                      <p:to>
                                        <p:strVal val="visible"/>
                                      </p:to>
                                    </p:set>
                                    <p:anim calcmode="lin" valueType="num">
                                      <p:cBhvr>
                                        <p:cTn id="94" dur="800" fill="hold"/>
                                        <p:tgtEl>
                                          <p:spTgt spid="1917"/>
                                        </p:tgtEl>
                                        <p:attrNameLst>
                                          <p:attrName>ppt_w</p:attrName>
                                        </p:attrNameLst>
                                      </p:cBhvr>
                                      <p:tavLst>
                                        <p:tav tm="0">
                                          <p:val>
                                            <p:strVal val="4*#ppt_w"/>
                                          </p:val>
                                        </p:tav>
                                        <p:tav tm="100000">
                                          <p:val>
                                            <p:strVal val="#ppt_w"/>
                                          </p:val>
                                        </p:tav>
                                      </p:tavLst>
                                    </p:anim>
                                    <p:anim calcmode="lin" valueType="num">
                                      <p:cBhvr>
                                        <p:cTn id="95" dur="800" fill="hold"/>
                                        <p:tgtEl>
                                          <p:spTgt spid="1917"/>
                                        </p:tgtEl>
                                        <p:attrNameLst>
                                          <p:attrName>ppt_h</p:attrName>
                                        </p:attrNameLst>
                                      </p:cBhvr>
                                      <p:tavLst>
                                        <p:tav tm="0">
                                          <p:val>
                                            <p:strVal val="4*#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Class="entr" nodeType="clickEffect" presetSubtype="32" presetID="23" grpId="20" fill="hold">
                                  <p:stCondLst>
                                    <p:cond delay="0"/>
                                  </p:stCondLst>
                                  <p:iterate type="el" backwards="0">
                                    <p:tmAbs val="0"/>
                                  </p:iterate>
                                  <p:childTnLst>
                                    <p:set>
                                      <p:cBhvr>
                                        <p:cTn id="99" fill="hold"/>
                                        <p:tgtEl>
                                          <p:spTgt spid="1920"/>
                                        </p:tgtEl>
                                        <p:attrNameLst>
                                          <p:attrName>style.visibility</p:attrName>
                                        </p:attrNameLst>
                                      </p:cBhvr>
                                      <p:to>
                                        <p:strVal val="visible"/>
                                      </p:to>
                                    </p:set>
                                    <p:anim calcmode="lin" valueType="num">
                                      <p:cBhvr>
                                        <p:cTn id="100" dur="800" fill="hold"/>
                                        <p:tgtEl>
                                          <p:spTgt spid="1920"/>
                                        </p:tgtEl>
                                        <p:attrNameLst>
                                          <p:attrName>ppt_w</p:attrName>
                                        </p:attrNameLst>
                                      </p:cBhvr>
                                      <p:tavLst>
                                        <p:tav tm="0">
                                          <p:val>
                                            <p:strVal val="4*#ppt_w"/>
                                          </p:val>
                                        </p:tav>
                                        <p:tav tm="100000">
                                          <p:val>
                                            <p:strVal val="#ppt_w"/>
                                          </p:val>
                                        </p:tav>
                                      </p:tavLst>
                                    </p:anim>
                                    <p:anim calcmode="lin" valueType="num">
                                      <p:cBhvr>
                                        <p:cTn id="101" dur="800" fill="hold"/>
                                        <p:tgtEl>
                                          <p:spTgt spid="1920"/>
                                        </p:tgtEl>
                                        <p:attrNameLst>
                                          <p:attrName>ppt_h</p:attrName>
                                        </p:attrNameLst>
                                      </p:cBhvr>
                                      <p:tavLst>
                                        <p:tav tm="0">
                                          <p:val>
                                            <p:strVal val="4*#ppt_h"/>
                                          </p:val>
                                        </p:tav>
                                        <p:tav tm="100000">
                                          <p:val>
                                            <p:strVal val="#ppt_h"/>
                                          </p:val>
                                        </p:tav>
                                      </p:tavLst>
                                    </p:anim>
                                  </p:childTnLst>
                                </p:cTn>
                              </p:par>
                            </p:childTnLst>
                          </p:cTn>
                        </p:par>
                        <p:par>
                          <p:cTn id="102" fill="hold">
                            <p:stCondLst>
                              <p:cond delay="800"/>
                            </p:stCondLst>
                            <p:childTnLst>
                              <p:par>
                                <p:cTn id="103" presetClass="entr" nodeType="afterEffect" presetSubtype="10" presetID="19" grpId="21" fill="hold">
                                  <p:stCondLst>
                                    <p:cond delay="0"/>
                                  </p:stCondLst>
                                  <p:iterate type="el" backwards="0">
                                    <p:tmAbs val="0"/>
                                  </p:iterate>
                                  <p:childTnLst>
                                    <p:set>
                                      <p:cBhvr>
                                        <p:cTn id="104" fill="hold"/>
                                        <p:tgtEl>
                                          <p:spTgt spid="1922"/>
                                        </p:tgtEl>
                                        <p:attrNameLst>
                                          <p:attrName>style.visibility</p:attrName>
                                        </p:attrNameLst>
                                      </p:cBhvr>
                                      <p:to>
                                        <p:strVal val="visible"/>
                                      </p:to>
                                    </p:set>
                                    <p:anim calcmode="lin" valueType="num">
                                      <p:cBhvr>
                                        <p:cTn id="105" dur="800" fill="hold"/>
                                        <p:tgtEl>
                                          <p:spTgt spid="1922"/>
                                        </p:tgtEl>
                                        <p:attrNameLst>
                                          <p:attrName>ppt_w</p:attrName>
                                        </p:attrNameLst>
                                      </p:cBhvr>
                                      <p:tavLst>
                                        <p:tav tm="0" fmla="#ppt_w*sin(2.5*pi*$)">
                                          <p:val>
                                            <p:fltVal val="0"/>
                                          </p:val>
                                        </p:tav>
                                        <p:tav tm="100000">
                                          <p:val>
                                            <p:fltVal val="1"/>
                                          </p:val>
                                        </p:tav>
                                      </p:tavLst>
                                    </p:anim>
                                    <p:anim calcmode="lin" valueType="num">
                                      <p:cBhvr>
                                        <p:cTn id="106" dur="800" fill="hold"/>
                                        <p:tgtEl>
                                          <p:spTgt spid="1922"/>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Class="entr" nodeType="clickEffect" presetSubtype="16" presetID="23" grpId="22" fill="hold">
                                  <p:stCondLst>
                                    <p:cond delay="0"/>
                                  </p:stCondLst>
                                  <p:iterate type="el" backwards="0">
                                    <p:tmAbs val="0"/>
                                  </p:iterate>
                                  <p:childTnLst>
                                    <p:set>
                                      <p:cBhvr>
                                        <p:cTn id="110" fill="hold"/>
                                        <p:tgtEl>
                                          <p:spTgt spid="1927"/>
                                        </p:tgtEl>
                                        <p:attrNameLst>
                                          <p:attrName>style.visibility</p:attrName>
                                        </p:attrNameLst>
                                      </p:cBhvr>
                                      <p:to>
                                        <p:strVal val="visible"/>
                                      </p:to>
                                    </p:set>
                                    <p:anim calcmode="lin" valueType="num">
                                      <p:cBhvr>
                                        <p:cTn id="111" dur="1000" fill="hold"/>
                                        <p:tgtEl>
                                          <p:spTgt spid="1927"/>
                                        </p:tgtEl>
                                        <p:attrNameLst>
                                          <p:attrName>ppt_w</p:attrName>
                                        </p:attrNameLst>
                                      </p:cBhvr>
                                      <p:tavLst>
                                        <p:tav tm="0">
                                          <p:val>
                                            <p:fltVal val="0"/>
                                          </p:val>
                                        </p:tav>
                                        <p:tav tm="100000">
                                          <p:val>
                                            <p:strVal val="#ppt_w"/>
                                          </p:val>
                                        </p:tav>
                                      </p:tavLst>
                                    </p:anim>
                                    <p:anim calcmode="lin" valueType="num">
                                      <p:cBhvr>
                                        <p:cTn id="112" dur="1000" fill="hold"/>
                                        <p:tgtEl>
                                          <p:spTgt spid="1927"/>
                                        </p:tgtEl>
                                        <p:attrNameLst>
                                          <p:attrName>ppt_h</p:attrName>
                                        </p:attrNameLst>
                                      </p:cBhvr>
                                      <p:tavLst>
                                        <p:tav tm="0">
                                          <p:val>
                                            <p:fltVal val="0"/>
                                          </p:val>
                                        </p:tav>
                                        <p:tav tm="100000">
                                          <p:val>
                                            <p:strVal val="#ppt_h"/>
                                          </p:val>
                                        </p:tav>
                                      </p:tavLst>
                                    </p:anim>
                                  </p:childTnLst>
                                </p:cTn>
                              </p:par>
                            </p:childTnLst>
                          </p:cTn>
                        </p:par>
                        <p:par>
                          <p:cTn id="113" fill="hold">
                            <p:stCondLst>
                              <p:cond delay="1000"/>
                            </p:stCondLst>
                            <p:childTnLst>
                              <p:par>
                                <p:cTn id="114" presetClass="entr" nodeType="afterEffect" presetSubtype="32" presetID="23" grpId="23" fill="hold">
                                  <p:stCondLst>
                                    <p:cond delay="0"/>
                                  </p:stCondLst>
                                  <p:iterate type="el" backwards="0">
                                    <p:tmAbs val="0"/>
                                  </p:iterate>
                                  <p:childTnLst>
                                    <p:set>
                                      <p:cBhvr>
                                        <p:cTn id="115" fill="hold"/>
                                        <p:tgtEl>
                                          <p:spTgt spid="1929"/>
                                        </p:tgtEl>
                                        <p:attrNameLst>
                                          <p:attrName>style.visibility</p:attrName>
                                        </p:attrNameLst>
                                      </p:cBhvr>
                                      <p:to>
                                        <p:strVal val="visible"/>
                                      </p:to>
                                    </p:set>
                                    <p:anim calcmode="lin" valueType="num">
                                      <p:cBhvr>
                                        <p:cTn id="116" dur="800" fill="hold"/>
                                        <p:tgtEl>
                                          <p:spTgt spid="1929"/>
                                        </p:tgtEl>
                                        <p:attrNameLst>
                                          <p:attrName>ppt_w</p:attrName>
                                        </p:attrNameLst>
                                      </p:cBhvr>
                                      <p:tavLst>
                                        <p:tav tm="0">
                                          <p:val>
                                            <p:strVal val="4*#ppt_w"/>
                                          </p:val>
                                        </p:tav>
                                        <p:tav tm="100000">
                                          <p:val>
                                            <p:strVal val="#ppt_w"/>
                                          </p:val>
                                        </p:tav>
                                      </p:tavLst>
                                    </p:anim>
                                    <p:anim calcmode="lin" valueType="num">
                                      <p:cBhvr>
                                        <p:cTn id="117" dur="800" fill="hold"/>
                                        <p:tgtEl>
                                          <p:spTgt spid="1929"/>
                                        </p:tgtEl>
                                        <p:attrNameLst>
                                          <p:attrName>ppt_h</p:attrName>
                                        </p:attrNameLst>
                                      </p:cBhvr>
                                      <p:tavLst>
                                        <p:tav tm="0">
                                          <p:val>
                                            <p:strVal val="4*#ppt_h"/>
                                          </p:val>
                                        </p:tav>
                                        <p:tav tm="100000">
                                          <p:val>
                                            <p:strVal val="#ppt_h"/>
                                          </p:val>
                                        </p:tav>
                                      </p:tavLst>
                                    </p:anim>
                                  </p:childTnLst>
                                </p:cTn>
                              </p:par>
                            </p:childTnLst>
                          </p:cTn>
                        </p:par>
                        <p:par>
                          <p:cTn id="118" fill="hold">
                            <p:stCondLst>
                              <p:cond delay="1800"/>
                            </p:stCondLst>
                            <p:childTnLst>
                              <p:par>
                                <p:cTn id="119" presetClass="entr" nodeType="afterEffect" presetSubtype="16" presetID="23" grpId="24" fill="hold">
                                  <p:stCondLst>
                                    <p:cond delay="0"/>
                                  </p:stCondLst>
                                  <p:iterate type="el" backwards="0">
                                    <p:tmAbs val="0"/>
                                  </p:iterate>
                                  <p:childTnLst>
                                    <p:set>
                                      <p:cBhvr>
                                        <p:cTn id="120" fill="hold"/>
                                        <p:tgtEl>
                                          <p:spTgt spid="1931"/>
                                        </p:tgtEl>
                                        <p:attrNameLst>
                                          <p:attrName>style.visibility</p:attrName>
                                        </p:attrNameLst>
                                      </p:cBhvr>
                                      <p:to>
                                        <p:strVal val="visible"/>
                                      </p:to>
                                    </p:set>
                                    <p:anim calcmode="lin" valueType="num">
                                      <p:cBhvr>
                                        <p:cTn id="121" dur="800" fill="hold"/>
                                        <p:tgtEl>
                                          <p:spTgt spid="1931"/>
                                        </p:tgtEl>
                                        <p:attrNameLst>
                                          <p:attrName>ppt_w</p:attrName>
                                        </p:attrNameLst>
                                      </p:cBhvr>
                                      <p:tavLst>
                                        <p:tav tm="0">
                                          <p:val>
                                            <p:fltVal val="0"/>
                                          </p:val>
                                        </p:tav>
                                        <p:tav tm="100000">
                                          <p:val>
                                            <p:strVal val="#ppt_w"/>
                                          </p:val>
                                        </p:tav>
                                      </p:tavLst>
                                    </p:anim>
                                    <p:anim calcmode="lin" valueType="num">
                                      <p:cBhvr>
                                        <p:cTn id="122" dur="800" fill="hold"/>
                                        <p:tgtEl>
                                          <p:spTgt spid="1931"/>
                                        </p:tgtEl>
                                        <p:attrNameLst>
                                          <p:attrName>ppt_h</p:attrName>
                                        </p:attrNameLst>
                                      </p:cBhvr>
                                      <p:tavLst>
                                        <p:tav tm="0">
                                          <p:val>
                                            <p:fltVal val="0"/>
                                          </p:val>
                                        </p:tav>
                                        <p:tav tm="100000">
                                          <p:val>
                                            <p:strVal val="#ppt_h"/>
                                          </p:val>
                                        </p:tav>
                                      </p:tavLst>
                                    </p:anim>
                                  </p:childTnLst>
                                </p:cTn>
                              </p:par>
                            </p:childTnLst>
                          </p:cTn>
                        </p:par>
                        <p:par>
                          <p:cTn id="123" fill="hold">
                            <p:stCondLst>
                              <p:cond delay="2600"/>
                            </p:stCondLst>
                            <p:childTnLst>
                              <p:par>
                                <p:cTn id="124" presetClass="entr" nodeType="afterEffect" presetSubtype="32" presetID="23" grpId="25" fill="hold">
                                  <p:stCondLst>
                                    <p:cond delay="0"/>
                                  </p:stCondLst>
                                  <p:iterate type="el" backwards="0">
                                    <p:tmAbs val="0"/>
                                  </p:iterate>
                                  <p:childTnLst>
                                    <p:set>
                                      <p:cBhvr>
                                        <p:cTn id="125" fill="hold"/>
                                        <p:tgtEl>
                                          <p:spTgt spid="1932"/>
                                        </p:tgtEl>
                                        <p:attrNameLst>
                                          <p:attrName>style.visibility</p:attrName>
                                        </p:attrNameLst>
                                      </p:cBhvr>
                                      <p:to>
                                        <p:strVal val="visible"/>
                                      </p:to>
                                    </p:set>
                                    <p:anim calcmode="lin" valueType="num">
                                      <p:cBhvr>
                                        <p:cTn id="126" dur="800" fill="hold"/>
                                        <p:tgtEl>
                                          <p:spTgt spid="1932"/>
                                        </p:tgtEl>
                                        <p:attrNameLst>
                                          <p:attrName>ppt_w</p:attrName>
                                        </p:attrNameLst>
                                      </p:cBhvr>
                                      <p:tavLst>
                                        <p:tav tm="0">
                                          <p:val>
                                            <p:strVal val="4*#ppt_w"/>
                                          </p:val>
                                        </p:tav>
                                        <p:tav tm="100000">
                                          <p:val>
                                            <p:strVal val="#ppt_w"/>
                                          </p:val>
                                        </p:tav>
                                      </p:tavLst>
                                    </p:anim>
                                    <p:anim calcmode="lin" valueType="num">
                                      <p:cBhvr>
                                        <p:cTn id="127" dur="800" fill="hold"/>
                                        <p:tgtEl>
                                          <p:spTgt spid="1932"/>
                                        </p:tgtEl>
                                        <p:attrNameLst>
                                          <p:attrName>ppt_h</p:attrName>
                                        </p:attrNameLst>
                                      </p:cBhvr>
                                      <p:tavLst>
                                        <p:tav tm="0">
                                          <p:val>
                                            <p:strVal val="4*#ppt_h"/>
                                          </p:val>
                                        </p:tav>
                                        <p:tav tm="100000">
                                          <p:val>
                                            <p:strVal val="#ppt_h"/>
                                          </p:val>
                                        </p:tav>
                                      </p:tavLst>
                                    </p:anim>
                                  </p:childTnLst>
                                </p:cTn>
                              </p:par>
                            </p:childTnLst>
                          </p:cTn>
                        </p:par>
                        <p:par>
                          <p:cTn id="128" fill="hold">
                            <p:stCondLst>
                              <p:cond delay="3400"/>
                            </p:stCondLst>
                            <p:childTnLst>
                              <p:par>
                                <p:cTn id="129" presetClass="entr" nodeType="afterEffect" presetSubtype="16" presetID="23" grpId="26" fill="hold">
                                  <p:stCondLst>
                                    <p:cond delay="500"/>
                                  </p:stCondLst>
                                  <p:iterate type="el" backwards="0">
                                    <p:tmAbs val="0"/>
                                  </p:iterate>
                                  <p:childTnLst>
                                    <p:set>
                                      <p:cBhvr>
                                        <p:cTn id="130" fill="hold"/>
                                        <p:tgtEl>
                                          <p:spTgt spid="1943"/>
                                        </p:tgtEl>
                                        <p:attrNameLst>
                                          <p:attrName>style.visibility</p:attrName>
                                        </p:attrNameLst>
                                      </p:cBhvr>
                                      <p:to>
                                        <p:strVal val="visible"/>
                                      </p:to>
                                    </p:set>
                                    <p:anim calcmode="lin" valueType="num">
                                      <p:cBhvr>
                                        <p:cTn id="131" dur="800" fill="hold"/>
                                        <p:tgtEl>
                                          <p:spTgt spid="1943"/>
                                        </p:tgtEl>
                                        <p:attrNameLst>
                                          <p:attrName>ppt_w</p:attrName>
                                        </p:attrNameLst>
                                      </p:cBhvr>
                                      <p:tavLst>
                                        <p:tav tm="0">
                                          <p:val>
                                            <p:fltVal val="0"/>
                                          </p:val>
                                        </p:tav>
                                        <p:tav tm="100000">
                                          <p:val>
                                            <p:strVal val="#ppt_w"/>
                                          </p:val>
                                        </p:tav>
                                      </p:tavLst>
                                    </p:anim>
                                    <p:anim calcmode="lin" valueType="num">
                                      <p:cBhvr>
                                        <p:cTn id="132" dur="800" fill="hold"/>
                                        <p:tgtEl>
                                          <p:spTgt spid="1943"/>
                                        </p:tgtEl>
                                        <p:attrNameLst>
                                          <p:attrName>ppt_h</p:attrName>
                                        </p:attrNameLst>
                                      </p:cBhvr>
                                      <p:tavLst>
                                        <p:tav tm="0">
                                          <p:val>
                                            <p:fltVal val="0"/>
                                          </p:val>
                                        </p:tav>
                                        <p:tav tm="100000">
                                          <p:val>
                                            <p:strVal val="#ppt_h"/>
                                          </p:val>
                                        </p:tav>
                                      </p:tavLst>
                                    </p:anim>
                                  </p:childTnLst>
                                </p:cTn>
                              </p:par>
                            </p:childTnLst>
                          </p:cTn>
                        </p:par>
                        <p:par>
                          <p:cTn id="133" fill="hold">
                            <p:stCondLst>
                              <p:cond delay="4700"/>
                            </p:stCondLst>
                            <p:childTnLst>
                              <p:par>
                                <p:cTn id="134" presetClass="entr" nodeType="afterEffect" presetSubtype="32" presetID="23" grpId="27" fill="hold">
                                  <p:stCondLst>
                                    <p:cond delay="0"/>
                                  </p:stCondLst>
                                  <p:iterate type="el" backwards="0">
                                    <p:tmAbs val="0"/>
                                  </p:iterate>
                                  <p:childTnLst>
                                    <p:set>
                                      <p:cBhvr>
                                        <p:cTn id="135" fill="hold"/>
                                        <p:tgtEl>
                                          <p:spTgt spid="1944"/>
                                        </p:tgtEl>
                                        <p:attrNameLst>
                                          <p:attrName>style.visibility</p:attrName>
                                        </p:attrNameLst>
                                      </p:cBhvr>
                                      <p:to>
                                        <p:strVal val="visible"/>
                                      </p:to>
                                    </p:set>
                                    <p:anim calcmode="lin" valueType="num">
                                      <p:cBhvr>
                                        <p:cTn id="136" dur="800" fill="hold"/>
                                        <p:tgtEl>
                                          <p:spTgt spid="1944"/>
                                        </p:tgtEl>
                                        <p:attrNameLst>
                                          <p:attrName>ppt_w</p:attrName>
                                        </p:attrNameLst>
                                      </p:cBhvr>
                                      <p:tavLst>
                                        <p:tav tm="0">
                                          <p:val>
                                            <p:strVal val="4*#ppt_w"/>
                                          </p:val>
                                        </p:tav>
                                        <p:tav tm="100000">
                                          <p:val>
                                            <p:strVal val="#ppt_w"/>
                                          </p:val>
                                        </p:tav>
                                      </p:tavLst>
                                    </p:anim>
                                    <p:anim calcmode="lin" valueType="num">
                                      <p:cBhvr>
                                        <p:cTn id="137" dur="800" fill="hold"/>
                                        <p:tgtEl>
                                          <p:spTgt spid="1944"/>
                                        </p:tgtEl>
                                        <p:attrNameLst>
                                          <p:attrName>ppt_h</p:attrName>
                                        </p:attrNameLst>
                                      </p:cBhvr>
                                      <p:tavLst>
                                        <p:tav tm="0">
                                          <p:val>
                                            <p:strVal val="4*#ppt_h"/>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Class="entr" nodeType="clickEffect" presetSubtype="32" presetID="4" grpId="28" fill="hold">
                                  <p:stCondLst>
                                    <p:cond delay="0"/>
                                  </p:stCondLst>
                                  <p:iterate type="el" backwards="0">
                                    <p:tmAbs val="0"/>
                                  </p:iterate>
                                  <p:childTnLst>
                                    <p:set>
                                      <p:cBhvr>
                                        <p:cTn id="141" fill="hold"/>
                                        <p:tgtEl>
                                          <p:spTgt spid="1928"/>
                                        </p:tgtEl>
                                        <p:attrNameLst>
                                          <p:attrName>style.visibility</p:attrName>
                                        </p:attrNameLst>
                                      </p:cBhvr>
                                      <p:to>
                                        <p:strVal val="visible"/>
                                      </p:to>
                                    </p:set>
                                    <p:animEffect filter="box(out)" transition="in">
                                      <p:cBhvr>
                                        <p:cTn id="142" dur="800"/>
                                        <p:tgtEl>
                                          <p:spTgt spid="1928"/>
                                        </p:tgtEl>
                                      </p:cBhvr>
                                    </p:animEffect>
                                  </p:childTnLst>
                                </p:cTn>
                              </p:par>
                            </p:childTnLst>
                          </p:cTn>
                        </p:par>
                        <p:par>
                          <p:cTn id="143" fill="hold">
                            <p:stCondLst>
                              <p:cond delay="800"/>
                            </p:stCondLst>
                            <p:childTnLst>
                              <p:par>
                                <p:cTn id="144" presetClass="entr" nodeType="afterEffect" presetSubtype="32" presetID="23" grpId="29" fill="hold">
                                  <p:stCondLst>
                                    <p:cond delay="0"/>
                                  </p:stCondLst>
                                  <p:iterate type="el" backwards="0">
                                    <p:tmAbs val="0"/>
                                  </p:iterate>
                                  <p:childTnLst>
                                    <p:set>
                                      <p:cBhvr>
                                        <p:cTn id="145" fill="hold"/>
                                        <p:tgtEl>
                                          <p:spTgt spid="1930"/>
                                        </p:tgtEl>
                                        <p:attrNameLst>
                                          <p:attrName>style.visibility</p:attrName>
                                        </p:attrNameLst>
                                      </p:cBhvr>
                                      <p:to>
                                        <p:strVal val="visible"/>
                                      </p:to>
                                    </p:set>
                                    <p:anim calcmode="lin" valueType="num">
                                      <p:cBhvr>
                                        <p:cTn id="146" dur="800" fill="hold"/>
                                        <p:tgtEl>
                                          <p:spTgt spid="1930"/>
                                        </p:tgtEl>
                                        <p:attrNameLst>
                                          <p:attrName>ppt_w</p:attrName>
                                        </p:attrNameLst>
                                      </p:cBhvr>
                                      <p:tavLst>
                                        <p:tav tm="0">
                                          <p:val>
                                            <p:strVal val="4*#ppt_w"/>
                                          </p:val>
                                        </p:tav>
                                        <p:tav tm="100000">
                                          <p:val>
                                            <p:strVal val="#ppt_w"/>
                                          </p:val>
                                        </p:tav>
                                      </p:tavLst>
                                    </p:anim>
                                    <p:anim calcmode="lin" valueType="num">
                                      <p:cBhvr>
                                        <p:cTn id="147" dur="800" fill="hold"/>
                                        <p:tgtEl>
                                          <p:spTgt spid="1930"/>
                                        </p:tgtEl>
                                        <p:attrNameLst>
                                          <p:attrName>ppt_h</p:attrName>
                                        </p:attrNameLst>
                                      </p:cBhvr>
                                      <p:tavLst>
                                        <p:tav tm="0">
                                          <p:val>
                                            <p:strVal val="4*#ppt_h"/>
                                          </p:val>
                                        </p:tav>
                                        <p:tav tm="100000">
                                          <p:val>
                                            <p:strVal val="#ppt_h"/>
                                          </p:val>
                                        </p:tav>
                                      </p:tavLst>
                                    </p:anim>
                                  </p:childTnLst>
                                </p:cTn>
                              </p:par>
                            </p:childTnLst>
                          </p:cTn>
                        </p:par>
                        <p:par>
                          <p:cTn id="148" fill="hold">
                            <p:stCondLst>
                              <p:cond delay="1600"/>
                            </p:stCondLst>
                            <p:childTnLst>
                              <p:par>
                                <p:cTn id="149" presetClass="entr" nodeType="afterEffect" presetSubtype="32" presetID="4" grpId="30" fill="hold">
                                  <p:stCondLst>
                                    <p:cond delay="0"/>
                                  </p:stCondLst>
                                  <p:iterate type="el" backwards="0">
                                    <p:tmAbs val="0"/>
                                  </p:iterate>
                                  <p:childTnLst>
                                    <p:set>
                                      <p:cBhvr>
                                        <p:cTn id="150" fill="hold"/>
                                        <p:tgtEl>
                                          <p:spTgt spid="1933"/>
                                        </p:tgtEl>
                                        <p:attrNameLst>
                                          <p:attrName>style.visibility</p:attrName>
                                        </p:attrNameLst>
                                      </p:cBhvr>
                                      <p:to>
                                        <p:strVal val="visible"/>
                                      </p:to>
                                    </p:set>
                                    <p:animEffect filter="box(out)" transition="in">
                                      <p:cBhvr>
                                        <p:cTn id="151" dur="800"/>
                                        <p:tgtEl>
                                          <p:spTgt spid="1933"/>
                                        </p:tgtEl>
                                      </p:cBhvr>
                                    </p:animEffect>
                                  </p:childTnLst>
                                </p:cTn>
                              </p:par>
                            </p:childTnLst>
                          </p:cTn>
                        </p:par>
                        <p:par>
                          <p:cTn id="152" fill="hold">
                            <p:stCondLst>
                              <p:cond delay="2400"/>
                            </p:stCondLst>
                            <p:childTnLst>
                              <p:par>
                                <p:cTn id="153" presetClass="entr" nodeType="afterEffect" presetSubtype="32" presetID="23" grpId="31" fill="hold">
                                  <p:stCondLst>
                                    <p:cond delay="0"/>
                                  </p:stCondLst>
                                  <p:iterate type="el" backwards="0">
                                    <p:tmAbs val="0"/>
                                  </p:iterate>
                                  <p:childTnLst>
                                    <p:set>
                                      <p:cBhvr>
                                        <p:cTn id="154" fill="hold"/>
                                        <p:tgtEl>
                                          <p:spTgt spid="1934"/>
                                        </p:tgtEl>
                                        <p:attrNameLst>
                                          <p:attrName>style.visibility</p:attrName>
                                        </p:attrNameLst>
                                      </p:cBhvr>
                                      <p:to>
                                        <p:strVal val="visible"/>
                                      </p:to>
                                    </p:set>
                                    <p:anim calcmode="lin" valueType="num">
                                      <p:cBhvr>
                                        <p:cTn id="155" dur="800" fill="hold"/>
                                        <p:tgtEl>
                                          <p:spTgt spid="1934"/>
                                        </p:tgtEl>
                                        <p:attrNameLst>
                                          <p:attrName>ppt_w</p:attrName>
                                        </p:attrNameLst>
                                      </p:cBhvr>
                                      <p:tavLst>
                                        <p:tav tm="0">
                                          <p:val>
                                            <p:strVal val="4*#ppt_w"/>
                                          </p:val>
                                        </p:tav>
                                        <p:tav tm="100000">
                                          <p:val>
                                            <p:strVal val="#ppt_w"/>
                                          </p:val>
                                        </p:tav>
                                      </p:tavLst>
                                    </p:anim>
                                    <p:anim calcmode="lin" valueType="num">
                                      <p:cBhvr>
                                        <p:cTn id="156" dur="800" fill="hold"/>
                                        <p:tgtEl>
                                          <p:spTgt spid="1934"/>
                                        </p:tgtEl>
                                        <p:attrNameLst>
                                          <p:attrName>ppt_h</p:attrName>
                                        </p:attrNameLst>
                                      </p:cBhvr>
                                      <p:tavLst>
                                        <p:tav tm="0">
                                          <p:val>
                                            <p:strVal val="4*#ppt_h"/>
                                          </p:val>
                                        </p:tav>
                                        <p:tav tm="100000">
                                          <p:val>
                                            <p:strVal val="#ppt_h"/>
                                          </p:val>
                                        </p:tav>
                                      </p:tavLst>
                                    </p:anim>
                                  </p:childTnLst>
                                </p:cTn>
                              </p:par>
                            </p:childTnLst>
                          </p:cTn>
                        </p:par>
                      </p:childTnLst>
                    </p:cTn>
                  </p:par>
                  <p:par>
                    <p:cTn id="157" fill="hold">
                      <p:stCondLst>
                        <p:cond delay="indefinite"/>
                      </p:stCondLst>
                      <p:childTnLst>
                        <p:par>
                          <p:cTn id="158" fill="hold">
                            <p:stCondLst>
                              <p:cond delay="0"/>
                            </p:stCondLst>
                            <p:childTnLst>
                              <p:par>
                                <p:cTn id="159" presetClass="entr" nodeType="clickEffect" presetSubtype="32" presetID="4" grpId="32" fill="hold">
                                  <p:stCondLst>
                                    <p:cond delay="0"/>
                                  </p:stCondLst>
                                  <p:iterate type="el" backwards="0">
                                    <p:tmAbs val="0"/>
                                  </p:iterate>
                                  <p:childTnLst>
                                    <p:set>
                                      <p:cBhvr>
                                        <p:cTn id="160" fill="hold"/>
                                        <p:tgtEl>
                                          <p:spTgt spid="1935"/>
                                        </p:tgtEl>
                                        <p:attrNameLst>
                                          <p:attrName>style.visibility</p:attrName>
                                        </p:attrNameLst>
                                      </p:cBhvr>
                                      <p:to>
                                        <p:strVal val="visible"/>
                                      </p:to>
                                    </p:set>
                                    <p:animEffect filter="box(out)" transition="in">
                                      <p:cBhvr>
                                        <p:cTn id="161" dur="800"/>
                                        <p:tgtEl>
                                          <p:spTgt spid="1935"/>
                                        </p:tgtEl>
                                      </p:cBhvr>
                                    </p:animEffect>
                                  </p:childTnLst>
                                </p:cTn>
                              </p:par>
                            </p:childTnLst>
                          </p:cTn>
                        </p:par>
                        <p:par>
                          <p:cTn id="162" fill="hold">
                            <p:stCondLst>
                              <p:cond delay="800"/>
                            </p:stCondLst>
                            <p:childTnLst>
                              <p:par>
                                <p:cTn id="163" presetClass="entr" nodeType="afterEffect" presetSubtype="32" presetID="23" grpId="33" fill="hold">
                                  <p:stCondLst>
                                    <p:cond delay="0"/>
                                  </p:stCondLst>
                                  <p:iterate type="el" backwards="0">
                                    <p:tmAbs val="0"/>
                                  </p:iterate>
                                  <p:childTnLst>
                                    <p:set>
                                      <p:cBhvr>
                                        <p:cTn id="164" fill="hold"/>
                                        <p:tgtEl>
                                          <p:spTgt spid="1936"/>
                                        </p:tgtEl>
                                        <p:attrNameLst>
                                          <p:attrName>style.visibility</p:attrName>
                                        </p:attrNameLst>
                                      </p:cBhvr>
                                      <p:to>
                                        <p:strVal val="visible"/>
                                      </p:to>
                                    </p:set>
                                    <p:anim calcmode="lin" valueType="num">
                                      <p:cBhvr>
                                        <p:cTn id="165" dur="800" fill="hold"/>
                                        <p:tgtEl>
                                          <p:spTgt spid="1936"/>
                                        </p:tgtEl>
                                        <p:attrNameLst>
                                          <p:attrName>ppt_w</p:attrName>
                                        </p:attrNameLst>
                                      </p:cBhvr>
                                      <p:tavLst>
                                        <p:tav tm="0">
                                          <p:val>
                                            <p:strVal val="4*#ppt_w"/>
                                          </p:val>
                                        </p:tav>
                                        <p:tav tm="100000">
                                          <p:val>
                                            <p:strVal val="#ppt_w"/>
                                          </p:val>
                                        </p:tav>
                                      </p:tavLst>
                                    </p:anim>
                                    <p:anim calcmode="lin" valueType="num">
                                      <p:cBhvr>
                                        <p:cTn id="166" dur="800" fill="hold"/>
                                        <p:tgtEl>
                                          <p:spTgt spid="1936"/>
                                        </p:tgtEl>
                                        <p:attrNameLst>
                                          <p:attrName>ppt_h</p:attrName>
                                        </p:attrNameLst>
                                      </p:cBhvr>
                                      <p:tavLst>
                                        <p:tav tm="0">
                                          <p:val>
                                            <p:strVal val="4*#ppt_h"/>
                                          </p:val>
                                        </p:tav>
                                        <p:tav tm="100000">
                                          <p:val>
                                            <p:strVal val="#ppt_h"/>
                                          </p:val>
                                        </p:tav>
                                      </p:tavLst>
                                    </p:anim>
                                  </p:childTnLst>
                                </p:cTn>
                              </p:par>
                            </p:childTnLst>
                          </p:cTn>
                        </p:par>
                        <p:par>
                          <p:cTn id="167" fill="hold">
                            <p:stCondLst>
                              <p:cond delay="1600"/>
                            </p:stCondLst>
                            <p:childTnLst>
                              <p:par>
                                <p:cTn id="168" presetClass="entr" nodeType="afterEffect" presetSubtype="32" presetID="4" grpId="34" fill="hold">
                                  <p:stCondLst>
                                    <p:cond delay="0"/>
                                  </p:stCondLst>
                                  <p:iterate type="el" backwards="0">
                                    <p:tmAbs val="0"/>
                                  </p:iterate>
                                  <p:childTnLst>
                                    <p:set>
                                      <p:cBhvr>
                                        <p:cTn id="169" fill="hold"/>
                                        <p:tgtEl>
                                          <p:spTgt spid="1937"/>
                                        </p:tgtEl>
                                        <p:attrNameLst>
                                          <p:attrName>style.visibility</p:attrName>
                                        </p:attrNameLst>
                                      </p:cBhvr>
                                      <p:to>
                                        <p:strVal val="visible"/>
                                      </p:to>
                                    </p:set>
                                    <p:animEffect filter="box(out)" transition="in">
                                      <p:cBhvr>
                                        <p:cTn id="170" dur="800"/>
                                        <p:tgtEl>
                                          <p:spTgt spid="1937"/>
                                        </p:tgtEl>
                                      </p:cBhvr>
                                    </p:animEffect>
                                  </p:childTnLst>
                                </p:cTn>
                              </p:par>
                            </p:childTnLst>
                          </p:cTn>
                        </p:par>
                        <p:par>
                          <p:cTn id="171" fill="hold">
                            <p:stCondLst>
                              <p:cond delay="2400"/>
                            </p:stCondLst>
                            <p:childTnLst>
                              <p:par>
                                <p:cTn id="172" presetClass="entr" nodeType="afterEffect" presetSubtype="32" presetID="23" grpId="35" fill="hold">
                                  <p:stCondLst>
                                    <p:cond delay="0"/>
                                  </p:stCondLst>
                                  <p:iterate type="el" backwards="0">
                                    <p:tmAbs val="0"/>
                                  </p:iterate>
                                  <p:childTnLst>
                                    <p:set>
                                      <p:cBhvr>
                                        <p:cTn id="173" fill="hold"/>
                                        <p:tgtEl>
                                          <p:spTgt spid="1938"/>
                                        </p:tgtEl>
                                        <p:attrNameLst>
                                          <p:attrName>style.visibility</p:attrName>
                                        </p:attrNameLst>
                                      </p:cBhvr>
                                      <p:to>
                                        <p:strVal val="visible"/>
                                      </p:to>
                                    </p:set>
                                    <p:anim calcmode="lin" valueType="num">
                                      <p:cBhvr>
                                        <p:cTn id="174" dur="800" fill="hold"/>
                                        <p:tgtEl>
                                          <p:spTgt spid="1938"/>
                                        </p:tgtEl>
                                        <p:attrNameLst>
                                          <p:attrName>ppt_w</p:attrName>
                                        </p:attrNameLst>
                                      </p:cBhvr>
                                      <p:tavLst>
                                        <p:tav tm="0">
                                          <p:val>
                                            <p:strVal val="4*#ppt_w"/>
                                          </p:val>
                                        </p:tav>
                                        <p:tav tm="100000">
                                          <p:val>
                                            <p:strVal val="#ppt_w"/>
                                          </p:val>
                                        </p:tav>
                                      </p:tavLst>
                                    </p:anim>
                                    <p:anim calcmode="lin" valueType="num">
                                      <p:cBhvr>
                                        <p:cTn id="175" dur="800" fill="hold"/>
                                        <p:tgtEl>
                                          <p:spTgt spid="1938"/>
                                        </p:tgtEl>
                                        <p:attrNameLst>
                                          <p:attrName>ppt_h</p:attrName>
                                        </p:attrNameLst>
                                      </p:cBhvr>
                                      <p:tavLst>
                                        <p:tav tm="0">
                                          <p:val>
                                            <p:strVal val="4*#ppt_h"/>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Class="entr" nodeType="clickEffect" presetSubtype="32" presetID="4" grpId="36" fill="hold">
                                  <p:stCondLst>
                                    <p:cond delay="0"/>
                                  </p:stCondLst>
                                  <p:iterate type="el" backwards="0">
                                    <p:tmAbs val="0"/>
                                  </p:iterate>
                                  <p:childTnLst>
                                    <p:set>
                                      <p:cBhvr>
                                        <p:cTn id="179" fill="hold"/>
                                        <p:tgtEl>
                                          <p:spTgt spid="1939"/>
                                        </p:tgtEl>
                                        <p:attrNameLst>
                                          <p:attrName>style.visibility</p:attrName>
                                        </p:attrNameLst>
                                      </p:cBhvr>
                                      <p:to>
                                        <p:strVal val="visible"/>
                                      </p:to>
                                    </p:set>
                                    <p:animEffect filter="box(out)" transition="in">
                                      <p:cBhvr>
                                        <p:cTn id="180" dur="800"/>
                                        <p:tgtEl>
                                          <p:spTgt spid="1939"/>
                                        </p:tgtEl>
                                      </p:cBhvr>
                                    </p:animEffect>
                                  </p:childTnLst>
                                </p:cTn>
                              </p:par>
                            </p:childTnLst>
                          </p:cTn>
                        </p:par>
                        <p:par>
                          <p:cTn id="181" fill="hold">
                            <p:stCondLst>
                              <p:cond delay="800"/>
                            </p:stCondLst>
                            <p:childTnLst>
                              <p:par>
                                <p:cTn id="182" presetClass="entr" nodeType="afterEffect" presetSubtype="32" presetID="23" grpId="37" fill="hold">
                                  <p:stCondLst>
                                    <p:cond delay="0"/>
                                  </p:stCondLst>
                                  <p:iterate type="el" backwards="0">
                                    <p:tmAbs val="0"/>
                                  </p:iterate>
                                  <p:childTnLst>
                                    <p:set>
                                      <p:cBhvr>
                                        <p:cTn id="183" fill="hold"/>
                                        <p:tgtEl>
                                          <p:spTgt spid="1940"/>
                                        </p:tgtEl>
                                        <p:attrNameLst>
                                          <p:attrName>style.visibility</p:attrName>
                                        </p:attrNameLst>
                                      </p:cBhvr>
                                      <p:to>
                                        <p:strVal val="visible"/>
                                      </p:to>
                                    </p:set>
                                    <p:anim calcmode="lin" valueType="num">
                                      <p:cBhvr>
                                        <p:cTn id="184" dur="800" fill="hold"/>
                                        <p:tgtEl>
                                          <p:spTgt spid="1940"/>
                                        </p:tgtEl>
                                        <p:attrNameLst>
                                          <p:attrName>ppt_w</p:attrName>
                                        </p:attrNameLst>
                                      </p:cBhvr>
                                      <p:tavLst>
                                        <p:tav tm="0">
                                          <p:val>
                                            <p:strVal val="4*#ppt_w"/>
                                          </p:val>
                                        </p:tav>
                                        <p:tav tm="100000">
                                          <p:val>
                                            <p:strVal val="#ppt_w"/>
                                          </p:val>
                                        </p:tav>
                                      </p:tavLst>
                                    </p:anim>
                                    <p:anim calcmode="lin" valueType="num">
                                      <p:cBhvr>
                                        <p:cTn id="185" dur="800" fill="hold"/>
                                        <p:tgtEl>
                                          <p:spTgt spid="1940"/>
                                        </p:tgtEl>
                                        <p:attrNameLst>
                                          <p:attrName>ppt_h</p:attrName>
                                        </p:attrNameLst>
                                      </p:cBhvr>
                                      <p:tavLst>
                                        <p:tav tm="0">
                                          <p:val>
                                            <p:strVal val="4*#ppt_h"/>
                                          </p:val>
                                        </p:tav>
                                        <p:tav tm="100000">
                                          <p:val>
                                            <p:strVal val="#ppt_h"/>
                                          </p:val>
                                        </p:tav>
                                      </p:tavLst>
                                    </p:anim>
                                  </p:childTnLst>
                                </p:cTn>
                              </p:par>
                            </p:childTnLst>
                          </p:cTn>
                        </p:par>
                        <p:par>
                          <p:cTn id="186" fill="hold">
                            <p:stCondLst>
                              <p:cond delay="1600"/>
                            </p:stCondLst>
                            <p:childTnLst>
                              <p:par>
                                <p:cTn id="187" presetClass="entr" nodeType="afterEffect" presetSubtype="32" presetID="4" grpId="38" fill="hold">
                                  <p:stCondLst>
                                    <p:cond delay="0"/>
                                  </p:stCondLst>
                                  <p:iterate type="el" backwards="0">
                                    <p:tmAbs val="0"/>
                                  </p:iterate>
                                  <p:childTnLst>
                                    <p:set>
                                      <p:cBhvr>
                                        <p:cTn id="188" fill="hold"/>
                                        <p:tgtEl>
                                          <p:spTgt spid="1941"/>
                                        </p:tgtEl>
                                        <p:attrNameLst>
                                          <p:attrName>style.visibility</p:attrName>
                                        </p:attrNameLst>
                                      </p:cBhvr>
                                      <p:to>
                                        <p:strVal val="visible"/>
                                      </p:to>
                                    </p:set>
                                    <p:animEffect filter="box(out)" transition="in">
                                      <p:cBhvr>
                                        <p:cTn id="189" dur="800"/>
                                        <p:tgtEl>
                                          <p:spTgt spid="1941"/>
                                        </p:tgtEl>
                                      </p:cBhvr>
                                    </p:animEffect>
                                  </p:childTnLst>
                                </p:cTn>
                              </p:par>
                            </p:childTnLst>
                          </p:cTn>
                        </p:par>
                        <p:par>
                          <p:cTn id="190" fill="hold">
                            <p:stCondLst>
                              <p:cond delay="2400"/>
                            </p:stCondLst>
                            <p:childTnLst>
                              <p:par>
                                <p:cTn id="191" presetClass="entr" nodeType="afterEffect" presetSubtype="32" presetID="23" grpId="39" fill="hold">
                                  <p:stCondLst>
                                    <p:cond delay="0"/>
                                  </p:stCondLst>
                                  <p:iterate type="el" backwards="0">
                                    <p:tmAbs val="0"/>
                                  </p:iterate>
                                  <p:childTnLst>
                                    <p:set>
                                      <p:cBhvr>
                                        <p:cTn id="192" fill="hold"/>
                                        <p:tgtEl>
                                          <p:spTgt spid="1942"/>
                                        </p:tgtEl>
                                        <p:attrNameLst>
                                          <p:attrName>style.visibility</p:attrName>
                                        </p:attrNameLst>
                                      </p:cBhvr>
                                      <p:to>
                                        <p:strVal val="visible"/>
                                      </p:to>
                                    </p:set>
                                    <p:anim calcmode="lin" valueType="num">
                                      <p:cBhvr>
                                        <p:cTn id="193" dur="800" fill="hold"/>
                                        <p:tgtEl>
                                          <p:spTgt spid="1942"/>
                                        </p:tgtEl>
                                        <p:attrNameLst>
                                          <p:attrName>ppt_w</p:attrName>
                                        </p:attrNameLst>
                                      </p:cBhvr>
                                      <p:tavLst>
                                        <p:tav tm="0">
                                          <p:val>
                                            <p:strVal val="4*#ppt_w"/>
                                          </p:val>
                                        </p:tav>
                                        <p:tav tm="100000">
                                          <p:val>
                                            <p:strVal val="#ppt_w"/>
                                          </p:val>
                                        </p:tav>
                                      </p:tavLst>
                                    </p:anim>
                                    <p:anim calcmode="lin" valueType="num">
                                      <p:cBhvr>
                                        <p:cTn id="194" dur="800" fill="hold"/>
                                        <p:tgtEl>
                                          <p:spTgt spid="1942"/>
                                        </p:tgtEl>
                                        <p:attrNameLst>
                                          <p:attrName>ppt_h</p:attrName>
                                        </p:attrNameLst>
                                      </p:cBhvr>
                                      <p:tavLst>
                                        <p:tav tm="0">
                                          <p:val>
                                            <p:strVal val="4*#ppt_h"/>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Class="entr" nodeType="clickEffect" presetSubtype="32" presetID="23" grpId="40" fill="hold">
                                  <p:stCondLst>
                                    <p:cond delay="0"/>
                                  </p:stCondLst>
                                  <p:iterate type="el" backwards="0">
                                    <p:tmAbs val="0"/>
                                  </p:iterate>
                                  <p:childTnLst>
                                    <p:set>
                                      <p:cBhvr>
                                        <p:cTn id="198" fill="hold"/>
                                        <p:tgtEl>
                                          <p:spTgt spid="1921"/>
                                        </p:tgtEl>
                                        <p:attrNameLst>
                                          <p:attrName>style.visibility</p:attrName>
                                        </p:attrNameLst>
                                      </p:cBhvr>
                                      <p:to>
                                        <p:strVal val="visible"/>
                                      </p:to>
                                    </p:set>
                                    <p:anim calcmode="lin" valueType="num">
                                      <p:cBhvr>
                                        <p:cTn id="199" dur="800" fill="hold"/>
                                        <p:tgtEl>
                                          <p:spTgt spid="1921"/>
                                        </p:tgtEl>
                                        <p:attrNameLst>
                                          <p:attrName>ppt_w</p:attrName>
                                        </p:attrNameLst>
                                      </p:cBhvr>
                                      <p:tavLst>
                                        <p:tav tm="0">
                                          <p:val>
                                            <p:strVal val="4*#ppt_w"/>
                                          </p:val>
                                        </p:tav>
                                        <p:tav tm="100000">
                                          <p:val>
                                            <p:strVal val="#ppt_w"/>
                                          </p:val>
                                        </p:tav>
                                      </p:tavLst>
                                    </p:anim>
                                    <p:anim calcmode="lin" valueType="num">
                                      <p:cBhvr>
                                        <p:cTn id="200" dur="800" fill="hold"/>
                                        <p:tgtEl>
                                          <p:spTgt spid="1921"/>
                                        </p:tgtEl>
                                        <p:attrNameLst>
                                          <p:attrName>ppt_h</p:attrName>
                                        </p:attrNameLst>
                                      </p:cBhvr>
                                      <p:tavLst>
                                        <p:tav tm="0">
                                          <p:val>
                                            <p:strVal val="4*#ppt_h"/>
                                          </p:val>
                                        </p:tav>
                                        <p:tav tm="100000">
                                          <p:val>
                                            <p:strVal val="#ppt_h"/>
                                          </p:val>
                                        </p:tav>
                                      </p:tavLst>
                                    </p:anim>
                                  </p:childTnLst>
                                </p:cTn>
                              </p:par>
                            </p:childTnLst>
                          </p:cTn>
                        </p:par>
                        <p:par>
                          <p:cTn id="201" fill="hold">
                            <p:stCondLst>
                              <p:cond delay="800"/>
                            </p:stCondLst>
                            <p:childTnLst>
                              <p:par>
                                <p:cTn id="202" presetClass="entr" nodeType="afterEffect" presetSubtype="10" presetID="19" grpId="41" fill="hold">
                                  <p:stCondLst>
                                    <p:cond delay="0"/>
                                  </p:stCondLst>
                                  <p:iterate type="el" backwards="0">
                                    <p:tmAbs val="0"/>
                                  </p:iterate>
                                  <p:childTnLst>
                                    <p:set>
                                      <p:cBhvr>
                                        <p:cTn id="203" fill="hold"/>
                                        <p:tgtEl>
                                          <p:spTgt spid="1923"/>
                                        </p:tgtEl>
                                        <p:attrNameLst>
                                          <p:attrName>style.visibility</p:attrName>
                                        </p:attrNameLst>
                                      </p:cBhvr>
                                      <p:to>
                                        <p:strVal val="visible"/>
                                      </p:to>
                                    </p:set>
                                    <p:anim calcmode="lin" valueType="num">
                                      <p:cBhvr>
                                        <p:cTn id="204" dur="800" fill="hold"/>
                                        <p:tgtEl>
                                          <p:spTgt spid="1923"/>
                                        </p:tgtEl>
                                        <p:attrNameLst>
                                          <p:attrName>ppt_w</p:attrName>
                                        </p:attrNameLst>
                                      </p:cBhvr>
                                      <p:tavLst>
                                        <p:tav tm="0" fmla="#ppt_w*sin(2.5*pi*$)">
                                          <p:val>
                                            <p:fltVal val="0"/>
                                          </p:val>
                                        </p:tav>
                                        <p:tav tm="100000">
                                          <p:val>
                                            <p:fltVal val="1"/>
                                          </p:val>
                                        </p:tav>
                                      </p:tavLst>
                                    </p:anim>
                                    <p:anim calcmode="lin" valueType="num">
                                      <p:cBhvr>
                                        <p:cTn id="205" dur="800" fill="hold"/>
                                        <p:tgtEl>
                                          <p:spTgt spid="1923"/>
                                        </p:tgtEl>
                                        <p:attrNameLst>
                                          <p:attrName>ppt_h</p:attrName>
                                        </p:attrNameLst>
                                      </p:cBhvr>
                                      <p:tavLst>
                                        <p:tav tm="0">
                                          <p:val>
                                            <p:strVal val="#ppt_h"/>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Class="entr" nodeType="clickEffect" presetSubtype="1" presetID="2" grpId="42" fill="hold">
                                  <p:stCondLst>
                                    <p:cond delay="0"/>
                                  </p:stCondLst>
                                  <p:iterate type="lt" backwards="0">
                                    <p:tmAbs val="0"/>
                                  </p:iterate>
                                  <p:childTnLst>
                                    <p:set>
                                      <p:cBhvr>
                                        <p:cTn id="209" fill="hold"/>
                                        <p:tgtEl>
                                          <p:spTgt spid="1926"/>
                                        </p:tgtEl>
                                        <p:attrNameLst>
                                          <p:attrName>style.visibility</p:attrName>
                                        </p:attrNameLst>
                                      </p:cBhvr>
                                      <p:to>
                                        <p:strVal val="visible"/>
                                      </p:to>
                                    </p:set>
                                    <p:anim calcmode="lin" valueType="num">
                                      <p:cBhvr>
                                        <p:cTn id="210" dur="800" fill="hold"/>
                                        <p:tgtEl>
                                          <p:spTgt spid="1926"/>
                                        </p:tgtEl>
                                        <p:attrNameLst>
                                          <p:attrName>ppt_x</p:attrName>
                                        </p:attrNameLst>
                                      </p:cBhvr>
                                      <p:tavLst>
                                        <p:tav tm="0">
                                          <p:val>
                                            <p:strVal val="#ppt_x"/>
                                          </p:val>
                                        </p:tav>
                                        <p:tav tm="100000">
                                          <p:val>
                                            <p:strVal val="#ppt_x"/>
                                          </p:val>
                                        </p:tav>
                                      </p:tavLst>
                                    </p:anim>
                                    <p:anim calcmode="lin" valueType="num">
                                      <p:cBhvr>
                                        <p:cTn id="211" dur="800" fill="hold"/>
                                        <p:tgtEl>
                                          <p:spTgt spid="1926"/>
                                        </p:tgtEl>
                                        <p:attrNameLst>
                                          <p:attrName>ppt_y</p:attrName>
                                        </p:attrNameLst>
                                      </p:cBhvr>
                                      <p:tavLst>
                                        <p:tav tm="0">
                                          <p:val>
                                            <p:strVal val="0-#ppt_h/2"/>
                                          </p:val>
                                        </p:tav>
                                        <p:tav tm="100000">
                                          <p:val>
                                            <p:strVal val="#ppt_y"/>
                                          </p:val>
                                        </p:tav>
                                      </p:tavLst>
                                    </p:anim>
                                  </p:childTnLst>
                                </p:cTn>
                              </p:par>
                            </p:childTnLst>
                          </p:cTn>
                        </p:par>
                        <p:par>
                          <p:cTn id="212" fill="hold">
                            <p:stCondLst>
                              <p:cond delay="800"/>
                            </p:stCondLst>
                            <p:childTnLst>
                              <p:par>
                                <p:cTn id="213" presetClass="entr" nodeType="afterEffect" presetSubtype="32" presetID="4" grpId="43" fill="hold">
                                  <p:stCondLst>
                                    <p:cond delay="0"/>
                                  </p:stCondLst>
                                  <p:iterate type="el" backwards="0">
                                    <p:tmAbs val="0"/>
                                  </p:iterate>
                                  <p:childTnLst>
                                    <p:set>
                                      <p:cBhvr>
                                        <p:cTn id="214" fill="hold"/>
                                        <p:tgtEl>
                                          <p:spTgt spid="1924"/>
                                        </p:tgtEl>
                                        <p:attrNameLst>
                                          <p:attrName>style.visibility</p:attrName>
                                        </p:attrNameLst>
                                      </p:cBhvr>
                                      <p:to>
                                        <p:strVal val="visible"/>
                                      </p:to>
                                    </p:set>
                                    <p:animEffect filter="box(out)" transition="in">
                                      <p:cBhvr>
                                        <p:cTn id="215" dur="800"/>
                                        <p:tgtEl>
                                          <p:spTgt spid="1924"/>
                                        </p:tgtEl>
                                      </p:cBhvr>
                                    </p:animEffect>
                                  </p:childTnLst>
                                </p:cTn>
                              </p:par>
                            </p:childTnLst>
                          </p:cTn>
                        </p:par>
                        <p:par>
                          <p:cTn id="216" fill="hold">
                            <p:stCondLst>
                              <p:cond delay="1600"/>
                            </p:stCondLst>
                            <p:childTnLst>
                              <p:par>
                                <p:cTn id="217" presetClass="entr" nodeType="afterEffect" presetSubtype="16" presetID="23" grpId="44" fill="hold">
                                  <p:stCondLst>
                                    <p:cond delay="0"/>
                                  </p:stCondLst>
                                  <p:iterate type="el" backwards="0">
                                    <p:tmAbs val="0"/>
                                  </p:iterate>
                                  <p:childTnLst>
                                    <p:set>
                                      <p:cBhvr>
                                        <p:cTn id="218" fill="hold"/>
                                        <p:tgtEl>
                                          <p:spTgt spid="1925"/>
                                        </p:tgtEl>
                                        <p:attrNameLst>
                                          <p:attrName>style.visibility</p:attrName>
                                        </p:attrNameLst>
                                      </p:cBhvr>
                                      <p:to>
                                        <p:strVal val="visible"/>
                                      </p:to>
                                    </p:set>
                                    <p:anim calcmode="lin" valueType="num">
                                      <p:cBhvr>
                                        <p:cTn id="219" dur="900" fill="hold"/>
                                        <p:tgtEl>
                                          <p:spTgt spid="1925"/>
                                        </p:tgtEl>
                                        <p:attrNameLst>
                                          <p:attrName>ppt_w</p:attrName>
                                        </p:attrNameLst>
                                      </p:cBhvr>
                                      <p:tavLst>
                                        <p:tav tm="0">
                                          <p:val>
                                            <p:fltVal val="0"/>
                                          </p:val>
                                        </p:tav>
                                        <p:tav tm="100000">
                                          <p:val>
                                            <p:strVal val="#ppt_w"/>
                                          </p:val>
                                        </p:tav>
                                      </p:tavLst>
                                    </p:anim>
                                    <p:anim calcmode="lin" valueType="num">
                                      <p:cBhvr>
                                        <p:cTn id="220" dur="900" fill="hold"/>
                                        <p:tgtEl>
                                          <p:spTgt spid="1925"/>
                                        </p:tgtEl>
                                        <p:attrNameLst>
                                          <p:attrName>ppt_h</p:attrName>
                                        </p:attrNameLst>
                                      </p:cBhvr>
                                      <p:tavLst>
                                        <p:tav tm="0">
                                          <p:val>
                                            <p:fltVal val="0"/>
                                          </p:val>
                                        </p:tav>
                                        <p:tav tm="100000">
                                          <p:val>
                                            <p:strVal val="#ppt_h"/>
                                          </p:val>
                                        </p:tav>
                                      </p:tavLst>
                                    </p:anim>
                                  </p:childTnLst>
                                </p:cTn>
                              </p:par>
                            </p:childTnLst>
                          </p:cTn>
                        </p:par>
                        <p:par>
                          <p:cTn id="221" fill="hold">
                            <p:stCondLst>
                              <p:cond delay="2500"/>
                            </p:stCondLst>
                            <p:childTnLst>
                              <p:par>
                                <p:cTn id="222" presetClass="entr" nodeType="afterEffect" presetSubtype="0" presetID="1" grpId="45" fill="hold">
                                  <p:stCondLst>
                                    <p:cond delay="0"/>
                                  </p:stCondLst>
                                  <p:iterate type="el" backwards="0">
                                    <p:tmAbs val="0"/>
                                  </p:iterate>
                                  <p:childTnLst>
                                    <p:set>
                                      <p:cBhvr>
                                        <p:cTn id="223" fill="hold"/>
                                        <p:tgtEl>
                                          <p:spTgt spid="1967"/>
                                        </p:tgtEl>
                                        <p:attrNameLst>
                                          <p:attrName>style.visibility</p:attrName>
                                        </p:attrNameLst>
                                      </p:cBhvr>
                                      <p:to>
                                        <p:strVal val="visible"/>
                                      </p:to>
                                    </p:set>
                                  </p:childTnLst>
                                </p:cTn>
                              </p:par>
                            </p:childTnLst>
                          </p:cTn>
                        </p:par>
                        <p:par>
                          <p:cTn id="224" fill="hold">
                            <p:stCondLst>
                              <p:cond delay="2500"/>
                            </p:stCondLst>
                            <p:childTnLst>
                              <p:par>
                                <p:cTn id="225" presetClass="entr" nodeType="afterEffect" presetSubtype="0" presetID="1" grpId="46" fill="hold">
                                  <p:stCondLst>
                                    <p:cond delay="0"/>
                                  </p:stCondLst>
                                  <p:iterate type="el" backwards="0">
                                    <p:tmAbs val="0"/>
                                  </p:iterate>
                                  <p:childTnLst>
                                    <p:set>
                                      <p:cBhvr>
                                        <p:cTn id="226" fill="hold"/>
                                        <p:tgtEl>
                                          <p:spTgt spid="1968"/>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Class="entr" nodeType="clickEffect" presetID="9" grpId="47" fill="hold">
                                  <p:stCondLst>
                                    <p:cond delay="0"/>
                                  </p:stCondLst>
                                  <p:iterate type="el" backwards="0">
                                    <p:tmAbs val="0"/>
                                  </p:iterate>
                                  <p:childTnLst>
                                    <p:set>
                                      <p:cBhvr>
                                        <p:cTn id="230" fill="hold"/>
                                        <p:tgtEl>
                                          <p:spTgt spid="1986"/>
                                        </p:tgtEl>
                                        <p:attrNameLst>
                                          <p:attrName>style.visibility</p:attrName>
                                        </p:attrNameLst>
                                      </p:cBhvr>
                                      <p:to>
                                        <p:strVal val="visible"/>
                                      </p:to>
                                    </p:set>
                                    <p:animEffect filter="dissolve" transition="in">
                                      <p:cBhvr>
                                        <p:cTn id="231" dur="600"/>
                                        <p:tgtEl>
                                          <p:spTgt spid="1986"/>
                                        </p:tgtEl>
                                      </p:cBhvr>
                                    </p:animEffect>
                                  </p:childTnLst>
                                </p:cTn>
                              </p:par>
                            </p:childTnLst>
                          </p:cTn>
                        </p:par>
                        <p:par>
                          <p:cTn id="232" fill="hold">
                            <p:stCondLst>
                              <p:cond delay="600"/>
                            </p:stCondLst>
                            <p:childTnLst>
                              <p:par>
                                <p:cTn id="233" presetClass="entr" nodeType="afterEffect" presetID="9" grpId="49" fill="hold">
                                  <p:stCondLst>
                                    <p:cond delay="0"/>
                                  </p:stCondLst>
                                  <p:iterate type="el" backwards="0">
                                    <p:tmAbs val="0"/>
                                  </p:iterate>
                                  <p:childTnLst>
                                    <p:set>
                                      <p:cBhvr>
                                        <p:cTn id="234" fill="hold"/>
                                        <p:tgtEl>
                                          <p:spTgt spid="1987"/>
                                        </p:tgtEl>
                                        <p:attrNameLst>
                                          <p:attrName>style.visibility</p:attrName>
                                        </p:attrNameLst>
                                      </p:cBhvr>
                                      <p:to>
                                        <p:strVal val="visible"/>
                                      </p:to>
                                    </p:set>
                                    <p:animEffect filter="dissolve" transition="in">
                                      <p:cBhvr>
                                        <p:cTn id="235" dur="600"/>
                                        <p:tgtEl>
                                          <p:spTgt spid="1987"/>
                                        </p:tgtEl>
                                      </p:cBhvr>
                                    </p:animEffect>
                                  </p:childTnLst>
                                </p:cTn>
                              </p:par>
                            </p:childTnLst>
                          </p:cTn>
                        </p:par>
                        <p:par>
                          <p:cTn id="236" fill="hold">
                            <p:stCondLst>
                              <p:cond delay="1200"/>
                            </p:stCondLst>
                            <p:childTnLst>
                              <p:par>
                                <p:cTn id="237" presetClass="exit" nodeType="afterEffect" presetID="10" grpId="51" fill="hold">
                                  <p:stCondLst>
                                    <p:cond delay="500"/>
                                  </p:stCondLst>
                                  <p:iterate type="el" backwards="0">
                                    <p:tmAbs val="0"/>
                                  </p:iterate>
                                  <p:childTnLst>
                                    <p:animEffect filter="fade" transition="out">
                                      <p:cBhvr>
                                        <p:cTn id="238" dur="1000" fill="hold"/>
                                        <p:tgtEl>
                                          <p:spTgt spid="1986"/>
                                        </p:tgtEl>
                                      </p:cBhvr>
                                    </p:animEffect>
                                    <p:set>
                                      <p:cBhvr>
                                        <p:cTn id="239" fill="hold">
                                          <p:stCondLst>
                                            <p:cond delay="999"/>
                                          </p:stCondLst>
                                        </p:cTn>
                                        <p:tgtEl>
                                          <p:spTgt spid="1986"/>
                                        </p:tgtEl>
                                        <p:attrNameLst>
                                          <p:attrName>style.visibility</p:attrName>
                                        </p:attrNameLst>
                                      </p:cBhvr>
                                      <p:to>
                                        <p:strVal val="hidden"/>
                                      </p:to>
                                    </p:set>
                                  </p:childTnLst>
                                </p:cTn>
                              </p:par>
                            </p:childTnLst>
                          </p:cTn>
                        </p:par>
                        <p:par>
                          <p:cTn id="240" fill="hold">
                            <p:stCondLst>
                              <p:cond delay="2700"/>
                            </p:stCondLst>
                            <p:childTnLst>
                              <p:par>
                                <p:cTn id="241" presetClass="exit" nodeType="afterEffect" presetID="10" grpId="52" fill="hold">
                                  <p:stCondLst>
                                    <p:cond delay="0"/>
                                  </p:stCondLst>
                                  <p:iterate type="el" backwards="0">
                                    <p:tmAbs val="0"/>
                                  </p:iterate>
                                  <p:childTnLst>
                                    <p:animEffect filter="fade" transition="out">
                                      <p:cBhvr>
                                        <p:cTn id="242" dur="1000" fill="hold"/>
                                        <p:tgtEl>
                                          <p:spTgt spid="1987"/>
                                        </p:tgtEl>
                                      </p:cBhvr>
                                    </p:animEffect>
                                    <p:set>
                                      <p:cBhvr>
                                        <p:cTn id="243" fill="hold">
                                          <p:stCondLst>
                                            <p:cond delay="999"/>
                                          </p:stCondLst>
                                        </p:cTn>
                                        <p:tgtEl>
                                          <p:spTgt spid="1987"/>
                                        </p:tgtEl>
                                        <p:attrNameLst>
                                          <p:attrName>style.visibility</p:attrName>
                                        </p:attrNameLst>
                                      </p:cBhvr>
                                      <p:to>
                                        <p:strVal val="hidden"/>
                                      </p:to>
                                    </p:set>
                                  </p:childTnLst>
                                </p:cTn>
                              </p:par>
                            </p:childTnLst>
                          </p:cTn>
                        </p:par>
                      </p:childTnLst>
                    </p:cTn>
                  </p:par>
                  <p:par>
                    <p:cTn id="244" fill="hold">
                      <p:stCondLst>
                        <p:cond delay="indefinite"/>
                      </p:stCondLst>
                      <p:childTnLst>
                        <p:par>
                          <p:cTn id="245" fill="hold">
                            <p:stCondLst>
                              <p:cond delay="0"/>
                            </p:stCondLst>
                            <p:childTnLst>
                              <p:par>
                                <p:cTn id="246" presetClass="entr" nodeType="clickEffect" presetSubtype="1" presetID="2" grpId="53" fill="hold">
                                  <p:stCondLst>
                                    <p:cond delay="0"/>
                                  </p:stCondLst>
                                  <p:iterate type="lt" backwards="0">
                                    <p:tmAbs val="0"/>
                                  </p:iterate>
                                  <p:childTnLst>
                                    <p:set>
                                      <p:cBhvr>
                                        <p:cTn id="247" fill="hold"/>
                                        <p:tgtEl>
                                          <p:spTgt spid="1947"/>
                                        </p:tgtEl>
                                        <p:attrNameLst>
                                          <p:attrName>style.visibility</p:attrName>
                                        </p:attrNameLst>
                                      </p:cBhvr>
                                      <p:to>
                                        <p:strVal val="visible"/>
                                      </p:to>
                                    </p:set>
                                    <p:anim calcmode="lin" valueType="num">
                                      <p:cBhvr>
                                        <p:cTn id="248" dur="800" fill="hold"/>
                                        <p:tgtEl>
                                          <p:spTgt spid="1947"/>
                                        </p:tgtEl>
                                        <p:attrNameLst>
                                          <p:attrName>ppt_x</p:attrName>
                                        </p:attrNameLst>
                                      </p:cBhvr>
                                      <p:tavLst>
                                        <p:tav tm="0">
                                          <p:val>
                                            <p:strVal val="#ppt_x"/>
                                          </p:val>
                                        </p:tav>
                                        <p:tav tm="100000">
                                          <p:val>
                                            <p:strVal val="#ppt_x"/>
                                          </p:val>
                                        </p:tav>
                                      </p:tavLst>
                                    </p:anim>
                                    <p:anim calcmode="lin" valueType="num">
                                      <p:cBhvr>
                                        <p:cTn id="249" dur="800" fill="hold"/>
                                        <p:tgtEl>
                                          <p:spTgt spid="1947"/>
                                        </p:tgtEl>
                                        <p:attrNameLst>
                                          <p:attrName>ppt_y</p:attrName>
                                        </p:attrNameLst>
                                      </p:cBhvr>
                                      <p:tavLst>
                                        <p:tav tm="0">
                                          <p:val>
                                            <p:strVal val="0-#ppt_h/2"/>
                                          </p:val>
                                        </p:tav>
                                        <p:tav tm="100000">
                                          <p:val>
                                            <p:strVal val="#ppt_y"/>
                                          </p:val>
                                        </p:tav>
                                      </p:tavLst>
                                    </p:anim>
                                  </p:childTnLst>
                                </p:cTn>
                              </p:par>
                            </p:childTnLst>
                          </p:cTn>
                        </p:par>
                        <p:par>
                          <p:cTn id="250" fill="hold">
                            <p:stCondLst>
                              <p:cond delay="800"/>
                            </p:stCondLst>
                            <p:childTnLst>
                              <p:par>
                                <p:cTn id="251" presetClass="entr" nodeType="afterEffect" presetSubtype="32" presetID="4" grpId="54" fill="hold">
                                  <p:stCondLst>
                                    <p:cond delay="0"/>
                                  </p:stCondLst>
                                  <p:iterate type="el" backwards="0">
                                    <p:tmAbs val="0"/>
                                  </p:iterate>
                                  <p:childTnLst>
                                    <p:set>
                                      <p:cBhvr>
                                        <p:cTn id="252" fill="hold"/>
                                        <p:tgtEl>
                                          <p:spTgt spid="1945"/>
                                        </p:tgtEl>
                                        <p:attrNameLst>
                                          <p:attrName>style.visibility</p:attrName>
                                        </p:attrNameLst>
                                      </p:cBhvr>
                                      <p:to>
                                        <p:strVal val="visible"/>
                                      </p:to>
                                    </p:set>
                                    <p:animEffect filter="box(out)" transition="in">
                                      <p:cBhvr>
                                        <p:cTn id="253" dur="800"/>
                                        <p:tgtEl>
                                          <p:spTgt spid="1945"/>
                                        </p:tgtEl>
                                      </p:cBhvr>
                                    </p:animEffect>
                                  </p:childTnLst>
                                </p:cTn>
                              </p:par>
                            </p:childTnLst>
                          </p:cTn>
                        </p:par>
                        <p:par>
                          <p:cTn id="254" fill="hold">
                            <p:stCondLst>
                              <p:cond delay="1600"/>
                            </p:stCondLst>
                            <p:childTnLst>
                              <p:par>
                                <p:cTn id="255" presetClass="entr" nodeType="afterEffect" presetSubtype="16" presetID="23" grpId="55" fill="hold">
                                  <p:stCondLst>
                                    <p:cond delay="0"/>
                                  </p:stCondLst>
                                  <p:iterate type="el" backwards="0">
                                    <p:tmAbs val="0"/>
                                  </p:iterate>
                                  <p:childTnLst>
                                    <p:set>
                                      <p:cBhvr>
                                        <p:cTn id="256" fill="hold"/>
                                        <p:tgtEl>
                                          <p:spTgt spid="1946"/>
                                        </p:tgtEl>
                                        <p:attrNameLst>
                                          <p:attrName>style.visibility</p:attrName>
                                        </p:attrNameLst>
                                      </p:cBhvr>
                                      <p:to>
                                        <p:strVal val="visible"/>
                                      </p:to>
                                    </p:set>
                                    <p:anim calcmode="lin" valueType="num">
                                      <p:cBhvr>
                                        <p:cTn id="257" dur="900" fill="hold"/>
                                        <p:tgtEl>
                                          <p:spTgt spid="1946"/>
                                        </p:tgtEl>
                                        <p:attrNameLst>
                                          <p:attrName>ppt_w</p:attrName>
                                        </p:attrNameLst>
                                      </p:cBhvr>
                                      <p:tavLst>
                                        <p:tav tm="0">
                                          <p:val>
                                            <p:fltVal val="0"/>
                                          </p:val>
                                        </p:tav>
                                        <p:tav tm="100000">
                                          <p:val>
                                            <p:strVal val="#ppt_w"/>
                                          </p:val>
                                        </p:tav>
                                      </p:tavLst>
                                    </p:anim>
                                    <p:anim calcmode="lin" valueType="num">
                                      <p:cBhvr>
                                        <p:cTn id="258" dur="900" fill="hold"/>
                                        <p:tgtEl>
                                          <p:spTgt spid="1946"/>
                                        </p:tgtEl>
                                        <p:attrNameLst>
                                          <p:attrName>ppt_h</p:attrName>
                                        </p:attrNameLst>
                                      </p:cBhvr>
                                      <p:tavLst>
                                        <p:tav tm="0">
                                          <p:val>
                                            <p:fltVal val="0"/>
                                          </p:val>
                                        </p:tav>
                                        <p:tav tm="100000">
                                          <p:val>
                                            <p:strVal val="#ppt_h"/>
                                          </p:val>
                                        </p:tav>
                                      </p:tavLst>
                                    </p:anim>
                                  </p:childTnLst>
                                </p:cTn>
                              </p:par>
                            </p:childTnLst>
                          </p:cTn>
                        </p:par>
                      </p:childTnLst>
                    </p:cTn>
                  </p:par>
                  <p:par>
                    <p:cTn id="259" fill="hold">
                      <p:stCondLst>
                        <p:cond delay="indefinite"/>
                      </p:stCondLst>
                      <p:childTnLst>
                        <p:par>
                          <p:cTn id="260" fill="hold">
                            <p:stCondLst>
                              <p:cond delay="0"/>
                            </p:stCondLst>
                            <p:childTnLst>
                              <p:par>
                                <p:cTn id="261" presetClass="entr" nodeType="clickEffect" presetID="9" grpId="56" fill="hold">
                                  <p:stCondLst>
                                    <p:cond delay="0"/>
                                  </p:stCondLst>
                                  <p:iterate type="el" backwards="0">
                                    <p:tmAbs val="0"/>
                                  </p:iterate>
                                  <p:childTnLst>
                                    <p:set>
                                      <p:cBhvr>
                                        <p:cTn id="262" fill="hold"/>
                                        <p:tgtEl>
                                          <p:spTgt spid="1988"/>
                                        </p:tgtEl>
                                        <p:attrNameLst>
                                          <p:attrName>style.visibility</p:attrName>
                                        </p:attrNameLst>
                                      </p:cBhvr>
                                      <p:to>
                                        <p:strVal val="visible"/>
                                      </p:to>
                                    </p:set>
                                    <p:animEffect filter="dissolve" transition="in">
                                      <p:cBhvr>
                                        <p:cTn id="263" dur="600"/>
                                        <p:tgtEl>
                                          <p:spTgt spid="1988"/>
                                        </p:tgtEl>
                                      </p:cBhvr>
                                    </p:animEffect>
                                  </p:childTnLst>
                                </p:cTn>
                              </p:par>
                            </p:childTnLst>
                          </p:cTn>
                        </p:par>
                        <p:par>
                          <p:cTn id="264" fill="hold">
                            <p:stCondLst>
                              <p:cond delay="600"/>
                            </p:stCondLst>
                            <p:childTnLst>
                              <p:par>
                                <p:cTn id="265" presetClass="entr" nodeType="afterEffect" presetID="9" grpId="58" fill="hold">
                                  <p:stCondLst>
                                    <p:cond delay="0"/>
                                  </p:stCondLst>
                                  <p:iterate type="el" backwards="0">
                                    <p:tmAbs val="0"/>
                                  </p:iterate>
                                  <p:childTnLst>
                                    <p:set>
                                      <p:cBhvr>
                                        <p:cTn id="266" fill="hold"/>
                                        <p:tgtEl>
                                          <p:spTgt spid="1989"/>
                                        </p:tgtEl>
                                        <p:attrNameLst>
                                          <p:attrName>style.visibility</p:attrName>
                                        </p:attrNameLst>
                                      </p:cBhvr>
                                      <p:to>
                                        <p:strVal val="visible"/>
                                      </p:to>
                                    </p:set>
                                    <p:animEffect filter="dissolve" transition="in">
                                      <p:cBhvr>
                                        <p:cTn id="267" dur="600"/>
                                        <p:tgtEl>
                                          <p:spTgt spid="1989"/>
                                        </p:tgtEl>
                                      </p:cBhvr>
                                    </p:animEffect>
                                  </p:childTnLst>
                                </p:cTn>
                              </p:par>
                            </p:childTnLst>
                          </p:cTn>
                        </p:par>
                        <p:par>
                          <p:cTn id="268" fill="hold">
                            <p:stCondLst>
                              <p:cond delay="1200"/>
                            </p:stCondLst>
                            <p:childTnLst>
                              <p:par>
                                <p:cTn id="269" presetClass="exit" nodeType="afterEffect" presetID="10" grpId="60" fill="hold">
                                  <p:stCondLst>
                                    <p:cond delay="500"/>
                                  </p:stCondLst>
                                  <p:iterate type="el" backwards="0">
                                    <p:tmAbs val="0"/>
                                  </p:iterate>
                                  <p:childTnLst>
                                    <p:animEffect filter="fade" transition="out">
                                      <p:cBhvr>
                                        <p:cTn id="270" dur="1000" fill="hold"/>
                                        <p:tgtEl>
                                          <p:spTgt spid="1988"/>
                                        </p:tgtEl>
                                      </p:cBhvr>
                                    </p:animEffect>
                                    <p:set>
                                      <p:cBhvr>
                                        <p:cTn id="271" fill="hold">
                                          <p:stCondLst>
                                            <p:cond delay="999"/>
                                          </p:stCondLst>
                                        </p:cTn>
                                        <p:tgtEl>
                                          <p:spTgt spid="1988"/>
                                        </p:tgtEl>
                                        <p:attrNameLst>
                                          <p:attrName>style.visibility</p:attrName>
                                        </p:attrNameLst>
                                      </p:cBhvr>
                                      <p:to>
                                        <p:strVal val="hidden"/>
                                      </p:to>
                                    </p:set>
                                  </p:childTnLst>
                                </p:cTn>
                              </p:par>
                            </p:childTnLst>
                          </p:cTn>
                        </p:par>
                        <p:par>
                          <p:cTn id="272" fill="hold">
                            <p:stCondLst>
                              <p:cond delay="2700"/>
                            </p:stCondLst>
                            <p:childTnLst>
                              <p:par>
                                <p:cTn id="273" presetClass="exit" nodeType="afterEffect" presetID="10" grpId="61" fill="hold">
                                  <p:stCondLst>
                                    <p:cond delay="0"/>
                                  </p:stCondLst>
                                  <p:iterate type="el" backwards="0">
                                    <p:tmAbs val="0"/>
                                  </p:iterate>
                                  <p:childTnLst>
                                    <p:animEffect filter="fade" transition="out">
                                      <p:cBhvr>
                                        <p:cTn id="274" dur="1000" fill="hold"/>
                                        <p:tgtEl>
                                          <p:spTgt spid="1989"/>
                                        </p:tgtEl>
                                      </p:cBhvr>
                                    </p:animEffect>
                                    <p:set>
                                      <p:cBhvr>
                                        <p:cTn id="275" fill="hold">
                                          <p:stCondLst>
                                            <p:cond delay="999"/>
                                          </p:stCondLst>
                                        </p:cTn>
                                        <p:tgtEl>
                                          <p:spTgt spid="1989"/>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Class="entr" nodeType="clickEffect" presetSubtype="32" presetID="23" grpId="62" fill="hold">
                                  <p:stCondLst>
                                    <p:cond delay="0"/>
                                  </p:stCondLst>
                                  <p:iterate type="el" backwards="0">
                                    <p:tmAbs val="0"/>
                                  </p:iterate>
                                  <p:childTnLst>
                                    <p:set>
                                      <p:cBhvr>
                                        <p:cTn id="279" fill="hold"/>
                                        <p:tgtEl>
                                          <p:spTgt spid="1982"/>
                                        </p:tgtEl>
                                        <p:attrNameLst>
                                          <p:attrName>style.visibility</p:attrName>
                                        </p:attrNameLst>
                                      </p:cBhvr>
                                      <p:to>
                                        <p:strVal val="visible"/>
                                      </p:to>
                                    </p:set>
                                    <p:anim calcmode="lin" valueType="num">
                                      <p:cBhvr>
                                        <p:cTn id="280" dur="800" fill="hold"/>
                                        <p:tgtEl>
                                          <p:spTgt spid="1982"/>
                                        </p:tgtEl>
                                        <p:attrNameLst>
                                          <p:attrName>ppt_w</p:attrName>
                                        </p:attrNameLst>
                                      </p:cBhvr>
                                      <p:tavLst>
                                        <p:tav tm="0">
                                          <p:val>
                                            <p:strVal val="4*#ppt_w"/>
                                          </p:val>
                                        </p:tav>
                                        <p:tav tm="100000">
                                          <p:val>
                                            <p:strVal val="#ppt_w"/>
                                          </p:val>
                                        </p:tav>
                                      </p:tavLst>
                                    </p:anim>
                                    <p:anim calcmode="lin" valueType="num">
                                      <p:cBhvr>
                                        <p:cTn id="281" dur="800" fill="hold"/>
                                        <p:tgtEl>
                                          <p:spTgt spid="1982"/>
                                        </p:tgtEl>
                                        <p:attrNameLst>
                                          <p:attrName>ppt_h</p:attrName>
                                        </p:attrNameLst>
                                      </p:cBhvr>
                                      <p:tavLst>
                                        <p:tav tm="0">
                                          <p:val>
                                            <p:strVal val="4*#ppt_h"/>
                                          </p:val>
                                        </p:tav>
                                        <p:tav tm="100000">
                                          <p:val>
                                            <p:strVal val="#ppt_h"/>
                                          </p:val>
                                        </p:tav>
                                      </p:tavLst>
                                    </p:anim>
                                  </p:childTnLst>
                                </p:cTn>
                              </p:par>
                            </p:childTnLst>
                          </p:cTn>
                        </p:par>
                        <p:par>
                          <p:cTn id="282" fill="hold">
                            <p:stCondLst>
                              <p:cond delay="800"/>
                            </p:stCondLst>
                            <p:childTnLst>
                              <p:par>
                                <p:cTn id="283" presetClass="entr" nodeType="afterEffect" presetSubtype="16" presetID="23" grpId="63" fill="hold">
                                  <p:stCondLst>
                                    <p:cond delay="0"/>
                                  </p:stCondLst>
                                  <p:iterate type="el" backwards="0">
                                    <p:tmAbs val="0"/>
                                  </p:iterate>
                                  <p:childTnLst>
                                    <p:set>
                                      <p:cBhvr>
                                        <p:cTn id="284" fill="hold"/>
                                        <p:tgtEl>
                                          <p:spTgt spid="1900"/>
                                        </p:tgtEl>
                                        <p:attrNameLst>
                                          <p:attrName>style.visibility</p:attrName>
                                        </p:attrNameLst>
                                      </p:cBhvr>
                                      <p:to>
                                        <p:strVal val="visible"/>
                                      </p:to>
                                    </p:set>
                                    <p:anim calcmode="lin" valueType="num">
                                      <p:cBhvr>
                                        <p:cTn id="285" dur="1000" fill="hold"/>
                                        <p:tgtEl>
                                          <p:spTgt spid="1900"/>
                                        </p:tgtEl>
                                        <p:attrNameLst>
                                          <p:attrName>ppt_w</p:attrName>
                                        </p:attrNameLst>
                                      </p:cBhvr>
                                      <p:tavLst>
                                        <p:tav tm="0">
                                          <p:val>
                                            <p:fltVal val="0"/>
                                          </p:val>
                                        </p:tav>
                                        <p:tav tm="100000">
                                          <p:val>
                                            <p:strVal val="#ppt_w"/>
                                          </p:val>
                                        </p:tav>
                                      </p:tavLst>
                                    </p:anim>
                                    <p:anim calcmode="lin" valueType="num">
                                      <p:cBhvr>
                                        <p:cTn id="286" dur="1000" fill="hold"/>
                                        <p:tgtEl>
                                          <p:spTgt spid="1900"/>
                                        </p:tgtEl>
                                        <p:attrNameLst>
                                          <p:attrName>ppt_h</p:attrName>
                                        </p:attrNameLst>
                                      </p:cBhvr>
                                      <p:tavLst>
                                        <p:tav tm="0">
                                          <p:val>
                                            <p:fltVal val="0"/>
                                          </p:val>
                                        </p:tav>
                                        <p:tav tm="100000">
                                          <p:val>
                                            <p:strVal val="#ppt_h"/>
                                          </p:val>
                                        </p:tav>
                                      </p:tavLst>
                                    </p:anim>
                                  </p:childTnLst>
                                </p:cTn>
                              </p:par>
                            </p:childTnLst>
                          </p:cTn>
                        </p:par>
                        <p:par>
                          <p:cTn id="287" fill="hold">
                            <p:stCondLst>
                              <p:cond delay="1800"/>
                            </p:stCondLst>
                            <p:childTnLst>
                              <p:par>
                                <p:cTn id="288" presetClass="entr" nodeType="afterEffect" presetSubtype="32" presetID="23" grpId="64" fill="hold">
                                  <p:stCondLst>
                                    <p:cond delay="0"/>
                                  </p:stCondLst>
                                  <p:iterate type="el" backwards="0">
                                    <p:tmAbs val="0"/>
                                  </p:iterate>
                                  <p:childTnLst>
                                    <p:set>
                                      <p:cBhvr>
                                        <p:cTn id="289" fill="hold"/>
                                        <p:tgtEl>
                                          <p:spTgt spid="1983"/>
                                        </p:tgtEl>
                                        <p:attrNameLst>
                                          <p:attrName>style.visibility</p:attrName>
                                        </p:attrNameLst>
                                      </p:cBhvr>
                                      <p:to>
                                        <p:strVal val="visible"/>
                                      </p:to>
                                    </p:set>
                                    <p:anim calcmode="lin" valueType="num">
                                      <p:cBhvr>
                                        <p:cTn id="290" dur="800" fill="hold"/>
                                        <p:tgtEl>
                                          <p:spTgt spid="1983"/>
                                        </p:tgtEl>
                                        <p:attrNameLst>
                                          <p:attrName>ppt_w</p:attrName>
                                        </p:attrNameLst>
                                      </p:cBhvr>
                                      <p:tavLst>
                                        <p:tav tm="0">
                                          <p:val>
                                            <p:strVal val="4*#ppt_w"/>
                                          </p:val>
                                        </p:tav>
                                        <p:tav tm="100000">
                                          <p:val>
                                            <p:strVal val="#ppt_w"/>
                                          </p:val>
                                        </p:tav>
                                      </p:tavLst>
                                    </p:anim>
                                    <p:anim calcmode="lin" valueType="num">
                                      <p:cBhvr>
                                        <p:cTn id="291" dur="800" fill="hold"/>
                                        <p:tgtEl>
                                          <p:spTgt spid="1983"/>
                                        </p:tgtEl>
                                        <p:attrNameLst>
                                          <p:attrName>ppt_h</p:attrName>
                                        </p:attrNameLst>
                                      </p:cBhvr>
                                      <p:tavLst>
                                        <p:tav tm="0">
                                          <p:val>
                                            <p:strVal val="4*#ppt_h"/>
                                          </p:val>
                                        </p:tav>
                                        <p:tav tm="100000">
                                          <p:val>
                                            <p:strVal val="#ppt_h"/>
                                          </p:val>
                                        </p:tav>
                                      </p:tavLst>
                                    </p:anim>
                                  </p:childTnLst>
                                </p:cTn>
                              </p:par>
                            </p:childTnLst>
                          </p:cTn>
                        </p:par>
                        <p:par>
                          <p:cTn id="292" fill="hold">
                            <p:stCondLst>
                              <p:cond delay="2600"/>
                            </p:stCondLst>
                            <p:childTnLst>
                              <p:par>
                                <p:cTn id="293" presetClass="entr" nodeType="afterEffect" presetSubtype="16" presetID="23" grpId="65" fill="hold">
                                  <p:stCondLst>
                                    <p:cond delay="0"/>
                                  </p:stCondLst>
                                  <p:iterate type="el" backwards="0">
                                    <p:tmAbs val="0"/>
                                  </p:iterate>
                                  <p:childTnLst>
                                    <p:set>
                                      <p:cBhvr>
                                        <p:cTn id="294" fill="hold"/>
                                        <p:tgtEl>
                                          <p:spTgt spid="1972"/>
                                        </p:tgtEl>
                                        <p:attrNameLst>
                                          <p:attrName>style.visibility</p:attrName>
                                        </p:attrNameLst>
                                      </p:cBhvr>
                                      <p:to>
                                        <p:strVal val="visible"/>
                                      </p:to>
                                    </p:set>
                                    <p:anim calcmode="lin" valueType="num">
                                      <p:cBhvr>
                                        <p:cTn id="295" dur="1000" fill="hold"/>
                                        <p:tgtEl>
                                          <p:spTgt spid="1972"/>
                                        </p:tgtEl>
                                        <p:attrNameLst>
                                          <p:attrName>ppt_w</p:attrName>
                                        </p:attrNameLst>
                                      </p:cBhvr>
                                      <p:tavLst>
                                        <p:tav tm="0">
                                          <p:val>
                                            <p:fltVal val="0"/>
                                          </p:val>
                                        </p:tav>
                                        <p:tav tm="100000">
                                          <p:val>
                                            <p:strVal val="#ppt_w"/>
                                          </p:val>
                                        </p:tav>
                                      </p:tavLst>
                                    </p:anim>
                                    <p:anim calcmode="lin" valueType="num">
                                      <p:cBhvr>
                                        <p:cTn id="296" dur="1000" fill="hold"/>
                                        <p:tgtEl>
                                          <p:spTgt spid="1972"/>
                                        </p:tgtEl>
                                        <p:attrNameLst>
                                          <p:attrName>ppt_h</p:attrName>
                                        </p:attrNameLst>
                                      </p:cBhvr>
                                      <p:tavLst>
                                        <p:tav tm="0">
                                          <p:val>
                                            <p:fltVal val="0"/>
                                          </p:val>
                                        </p:tav>
                                        <p:tav tm="100000">
                                          <p:val>
                                            <p:strVal val="#ppt_h"/>
                                          </p:val>
                                        </p:tav>
                                      </p:tavLst>
                                    </p:anim>
                                  </p:childTnLst>
                                </p:cTn>
                              </p:par>
                            </p:childTnLst>
                          </p:cTn>
                        </p:par>
                      </p:childTnLst>
                    </p:cTn>
                  </p:par>
                  <p:par>
                    <p:cTn id="297" fill="hold">
                      <p:stCondLst>
                        <p:cond delay="indefinite"/>
                      </p:stCondLst>
                      <p:childTnLst>
                        <p:par>
                          <p:cTn id="298" fill="hold">
                            <p:stCondLst>
                              <p:cond delay="0"/>
                            </p:stCondLst>
                            <p:childTnLst>
                              <p:par>
                                <p:cTn id="299" presetClass="entr" nodeType="clickEffect" presetID="9" grpId="66" fill="hold">
                                  <p:stCondLst>
                                    <p:cond delay="0"/>
                                  </p:stCondLst>
                                  <p:iterate type="el" backwards="0">
                                    <p:tmAbs val="0"/>
                                  </p:iterate>
                                  <p:childTnLst>
                                    <p:set>
                                      <p:cBhvr>
                                        <p:cTn id="300" fill="hold"/>
                                        <p:tgtEl>
                                          <p:spTgt spid="1958"/>
                                        </p:tgtEl>
                                        <p:attrNameLst>
                                          <p:attrName>style.visibility</p:attrName>
                                        </p:attrNameLst>
                                      </p:cBhvr>
                                      <p:to>
                                        <p:strVal val="visible"/>
                                      </p:to>
                                    </p:set>
                                    <p:animEffect filter="dissolve" transition="in">
                                      <p:cBhvr>
                                        <p:cTn id="301" dur="800"/>
                                        <p:tgtEl>
                                          <p:spTgt spid="1958"/>
                                        </p:tgtEl>
                                      </p:cBhvr>
                                    </p:animEffect>
                                  </p:childTnLst>
                                </p:cTn>
                              </p:par>
                            </p:childTnLst>
                          </p:cTn>
                        </p:par>
                        <p:par>
                          <p:cTn id="302" fill="hold">
                            <p:stCondLst>
                              <p:cond delay="800"/>
                            </p:stCondLst>
                            <p:childTnLst>
                              <p:par>
                                <p:cTn id="303" presetClass="entr" nodeType="afterEffect" presetID="9" grpId="67" fill="hold">
                                  <p:stCondLst>
                                    <p:cond delay="0"/>
                                  </p:stCondLst>
                                  <p:iterate type="el" backwards="0">
                                    <p:tmAbs val="0"/>
                                  </p:iterate>
                                  <p:childTnLst>
                                    <p:set>
                                      <p:cBhvr>
                                        <p:cTn id="304" fill="hold"/>
                                        <p:tgtEl>
                                          <p:spTgt spid="1973"/>
                                        </p:tgtEl>
                                        <p:attrNameLst>
                                          <p:attrName>style.visibility</p:attrName>
                                        </p:attrNameLst>
                                      </p:cBhvr>
                                      <p:to>
                                        <p:strVal val="visible"/>
                                      </p:to>
                                    </p:set>
                                    <p:animEffect filter="dissolve" transition="in">
                                      <p:cBhvr>
                                        <p:cTn id="305" dur="800"/>
                                        <p:tgtEl>
                                          <p:spTgt spid="1973"/>
                                        </p:tgtEl>
                                      </p:cBhvr>
                                    </p:animEffect>
                                  </p:childTnLst>
                                </p:cTn>
                              </p:par>
                            </p:childTnLst>
                          </p:cTn>
                        </p:par>
                        <p:par>
                          <p:cTn id="306" fill="hold">
                            <p:stCondLst>
                              <p:cond delay="1600"/>
                            </p:stCondLst>
                            <p:childTnLst>
                              <p:par>
                                <p:cTn id="307" presetClass="entr" nodeType="afterEffect" presetSubtype="10" presetID="19" grpId="68" fill="hold">
                                  <p:stCondLst>
                                    <p:cond delay="0"/>
                                  </p:stCondLst>
                                  <p:iterate type="el" backwards="0">
                                    <p:tmAbs val="0"/>
                                  </p:iterate>
                                  <p:childTnLst>
                                    <p:set>
                                      <p:cBhvr>
                                        <p:cTn id="308" fill="hold"/>
                                        <p:tgtEl>
                                          <p:spTgt spid="1959"/>
                                        </p:tgtEl>
                                        <p:attrNameLst>
                                          <p:attrName>style.visibility</p:attrName>
                                        </p:attrNameLst>
                                      </p:cBhvr>
                                      <p:to>
                                        <p:strVal val="visible"/>
                                      </p:to>
                                    </p:set>
                                    <p:anim calcmode="lin" valueType="num">
                                      <p:cBhvr>
                                        <p:cTn id="309" dur="800" fill="hold"/>
                                        <p:tgtEl>
                                          <p:spTgt spid="1959"/>
                                        </p:tgtEl>
                                        <p:attrNameLst>
                                          <p:attrName>ppt_w</p:attrName>
                                        </p:attrNameLst>
                                      </p:cBhvr>
                                      <p:tavLst>
                                        <p:tav tm="0" fmla="#ppt_w*sin(2.5*pi*$)">
                                          <p:val>
                                            <p:fltVal val="0"/>
                                          </p:val>
                                        </p:tav>
                                        <p:tav tm="100000">
                                          <p:val>
                                            <p:fltVal val="1"/>
                                          </p:val>
                                        </p:tav>
                                      </p:tavLst>
                                    </p:anim>
                                    <p:anim calcmode="lin" valueType="num">
                                      <p:cBhvr>
                                        <p:cTn id="310" dur="800" fill="hold"/>
                                        <p:tgtEl>
                                          <p:spTgt spid="1959"/>
                                        </p:tgtEl>
                                        <p:attrNameLst>
                                          <p:attrName>ppt_h</p:attrName>
                                        </p:attrNameLst>
                                      </p:cBhvr>
                                      <p:tavLst>
                                        <p:tav tm="0">
                                          <p:val>
                                            <p:strVal val="#ppt_h"/>
                                          </p:val>
                                        </p:tav>
                                        <p:tav tm="100000">
                                          <p:val>
                                            <p:strVal val="#ppt_h"/>
                                          </p:val>
                                        </p:tav>
                                      </p:tavLst>
                                    </p:anim>
                                  </p:childTnLst>
                                </p:cTn>
                              </p:par>
                            </p:childTnLst>
                          </p:cTn>
                        </p:par>
                        <p:par>
                          <p:cTn id="311" fill="hold">
                            <p:stCondLst>
                              <p:cond delay="2400"/>
                            </p:stCondLst>
                            <p:childTnLst>
                              <p:par>
                                <p:cTn id="312" presetClass="entr" nodeType="afterEffect" presetSubtype="10" presetID="19" grpId="69" fill="hold">
                                  <p:stCondLst>
                                    <p:cond delay="0"/>
                                  </p:stCondLst>
                                  <p:iterate type="el" backwards="0">
                                    <p:tmAbs val="0"/>
                                  </p:iterate>
                                  <p:childTnLst>
                                    <p:set>
                                      <p:cBhvr>
                                        <p:cTn id="313" fill="hold"/>
                                        <p:tgtEl>
                                          <p:spTgt spid="1974"/>
                                        </p:tgtEl>
                                        <p:attrNameLst>
                                          <p:attrName>style.visibility</p:attrName>
                                        </p:attrNameLst>
                                      </p:cBhvr>
                                      <p:to>
                                        <p:strVal val="visible"/>
                                      </p:to>
                                    </p:set>
                                    <p:anim calcmode="lin" valueType="num">
                                      <p:cBhvr>
                                        <p:cTn id="314" dur="800" fill="hold"/>
                                        <p:tgtEl>
                                          <p:spTgt spid="1974"/>
                                        </p:tgtEl>
                                        <p:attrNameLst>
                                          <p:attrName>ppt_w</p:attrName>
                                        </p:attrNameLst>
                                      </p:cBhvr>
                                      <p:tavLst>
                                        <p:tav tm="0" fmla="#ppt_w*sin(2.5*pi*$)">
                                          <p:val>
                                            <p:fltVal val="0"/>
                                          </p:val>
                                        </p:tav>
                                        <p:tav tm="100000">
                                          <p:val>
                                            <p:fltVal val="1"/>
                                          </p:val>
                                        </p:tav>
                                      </p:tavLst>
                                    </p:anim>
                                    <p:anim calcmode="lin" valueType="num">
                                      <p:cBhvr>
                                        <p:cTn id="315" dur="800" fill="hold"/>
                                        <p:tgtEl>
                                          <p:spTgt spid="1974"/>
                                        </p:tgtEl>
                                        <p:attrNameLst>
                                          <p:attrName>ppt_h</p:attrName>
                                        </p:attrNameLst>
                                      </p:cBhvr>
                                      <p:tavLst>
                                        <p:tav tm="0">
                                          <p:val>
                                            <p:strVal val="#ppt_h"/>
                                          </p:val>
                                        </p:tav>
                                        <p:tav tm="100000">
                                          <p:val>
                                            <p:strVal val="#ppt_h"/>
                                          </p:val>
                                        </p:tav>
                                      </p:tavLst>
                                    </p:anim>
                                  </p:childTnLst>
                                </p:cTn>
                              </p:par>
                            </p:childTnLst>
                          </p:cTn>
                        </p:par>
                        <p:par>
                          <p:cTn id="316" fill="hold">
                            <p:stCondLst>
                              <p:cond delay="3200"/>
                            </p:stCondLst>
                            <p:childTnLst>
                              <p:par>
                                <p:cTn id="317" presetClass="entr" nodeType="afterEffect" presetSubtype="10" presetID="19" grpId="70" fill="hold">
                                  <p:stCondLst>
                                    <p:cond delay="0"/>
                                  </p:stCondLst>
                                  <p:iterate type="el" backwards="0">
                                    <p:tmAbs val="0"/>
                                  </p:iterate>
                                  <p:childTnLst>
                                    <p:set>
                                      <p:cBhvr>
                                        <p:cTn id="318" fill="hold"/>
                                        <p:tgtEl>
                                          <p:spTgt spid="1960"/>
                                        </p:tgtEl>
                                        <p:attrNameLst>
                                          <p:attrName>style.visibility</p:attrName>
                                        </p:attrNameLst>
                                      </p:cBhvr>
                                      <p:to>
                                        <p:strVal val="visible"/>
                                      </p:to>
                                    </p:set>
                                    <p:anim calcmode="lin" valueType="num">
                                      <p:cBhvr>
                                        <p:cTn id="319" dur="800" fill="hold"/>
                                        <p:tgtEl>
                                          <p:spTgt spid="1960"/>
                                        </p:tgtEl>
                                        <p:attrNameLst>
                                          <p:attrName>ppt_w</p:attrName>
                                        </p:attrNameLst>
                                      </p:cBhvr>
                                      <p:tavLst>
                                        <p:tav tm="0" fmla="#ppt_w*sin(2.5*pi*$)">
                                          <p:val>
                                            <p:fltVal val="0"/>
                                          </p:val>
                                        </p:tav>
                                        <p:tav tm="100000">
                                          <p:val>
                                            <p:fltVal val="1"/>
                                          </p:val>
                                        </p:tav>
                                      </p:tavLst>
                                    </p:anim>
                                    <p:anim calcmode="lin" valueType="num">
                                      <p:cBhvr>
                                        <p:cTn id="320" dur="800" fill="hold"/>
                                        <p:tgtEl>
                                          <p:spTgt spid="1960"/>
                                        </p:tgtEl>
                                        <p:attrNameLst>
                                          <p:attrName>ppt_h</p:attrName>
                                        </p:attrNameLst>
                                      </p:cBhvr>
                                      <p:tavLst>
                                        <p:tav tm="0">
                                          <p:val>
                                            <p:strVal val="#ppt_h"/>
                                          </p:val>
                                        </p:tav>
                                        <p:tav tm="100000">
                                          <p:val>
                                            <p:strVal val="#ppt_h"/>
                                          </p:val>
                                        </p:tav>
                                      </p:tavLst>
                                    </p:anim>
                                  </p:childTnLst>
                                </p:cTn>
                              </p:par>
                            </p:childTnLst>
                          </p:cTn>
                        </p:par>
                        <p:par>
                          <p:cTn id="321" fill="hold">
                            <p:stCondLst>
                              <p:cond delay="4000"/>
                            </p:stCondLst>
                            <p:childTnLst>
                              <p:par>
                                <p:cTn id="322" presetClass="entr" nodeType="afterEffect" presetSubtype="10" presetID="19" grpId="71" fill="hold">
                                  <p:stCondLst>
                                    <p:cond delay="0"/>
                                  </p:stCondLst>
                                  <p:iterate type="el" backwards="0">
                                    <p:tmAbs val="0"/>
                                  </p:iterate>
                                  <p:childTnLst>
                                    <p:set>
                                      <p:cBhvr>
                                        <p:cTn id="323" fill="hold"/>
                                        <p:tgtEl>
                                          <p:spTgt spid="1975"/>
                                        </p:tgtEl>
                                        <p:attrNameLst>
                                          <p:attrName>style.visibility</p:attrName>
                                        </p:attrNameLst>
                                      </p:cBhvr>
                                      <p:to>
                                        <p:strVal val="visible"/>
                                      </p:to>
                                    </p:set>
                                    <p:anim calcmode="lin" valueType="num">
                                      <p:cBhvr>
                                        <p:cTn id="324" dur="800" fill="hold"/>
                                        <p:tgtEl>
                                          <p:spTgt spid="1975"/>
                                        </p:tgtEl>
                                        <p:attrNameLst>
                                          <p:attrName>ppt_w</p:attrName>
                                        </p:attrNameLst>
                                      </p:cBhvr>
                                      <p:tavLst>
                                        <p:tav tm="0" fmla="#ppt_w*sin(2.5*pi*$)">
                                          <p:val>
                                            <p:fltVal val="0"/>
                                          </p:val>
                                        </p:tav>
                                        <p:tav tm="100000">
                                          <p:val>
                                            <p:fltVal val="1"/>
                                          </p:val>
                                        </p:tav>
                                      </p:tavLst>
                                    </p:anim>
                                    <p:anim calcmode="lin" valueType="num">
                                      <p:cBhvr>
                                        <p:cTn id="325" dur="800" fill="hold"/>
                                        <p:tgtEl>
                                          <p:spTgt spid="1975"/>
                                        </p:tgtEl>
                                        <p:attrNameLst>
                                          <p:attrName>ppt_h</p:attrName>
                                        </p:attrNameLst>
                                      </p:cBhvr>
                                      <p:tavLst>
                                        <p:tav tm="0">
                                          <p:val>
                                            <p:strVal val="#ppt_h"/>
                                          </p:val>
                                        </p:tav>
                                        <p:tav tm="100000">
                                          <p:val>
                                            <p:strVal val="#ppt_h"/>
                                          </p:val>
                                        </p:tav>
                                      </p:tavLst>
                                    </p:anim>
                                  </p:childTnLst>
                                </p:cTn>
                              </p:par>
                            </p:childTnLst>
                          </p:cTn>
                        </p:par>
                        <p:par>
                          <p:cTn id="326" fill="hold">
                            <p:stCondLst>
                              <p:cond delay="4800"/>
                            </p:stCondLst>
                            <p:childTnLst>
                              <p:par>
                                <p:cTn id="327" presetClass="entr" nodeType="afterEffect" presetID="9" grpId="72" fill="hold">
                                  <p:stCondLst>
                                    <p:cond delay="0"/>
                                  </p:stCondLst>
                                  <p:iterate type="el" backwards="0">
                                    <p:tmAbs val="0"/>
                                  </p:iterate>
                                  <p:childTnLst>
                                    <p:set>
                                      <p:cBhvr>
                                        <p:cTn id="328" fill="hold"/>
                                        <p:tgtEl>
                                          <p:spTgt spid="1954"/>
                                        </p:tgtEl>
                                        <p:attrNameLst>
                                          <p:attrName>style.visibility</p:attrName>
                                        </p:attrNameLst>
                                      </p:cBhvr>
                                      <p:to>
                                        <p:strVal val="visible"/>
                                      </p:to>
                                    </p:set>
                                    <p:animEffect filter="dissolve" transition="in">
                                      <p:cBhvr>
                                        <p:cTn id="329" dur="1000"/>
                                        <p:tgtEl>
                                          <p:spTgt spid="1954"/>
                                        </p:tgtEl>
                                      </p:cBhvr>
                                    </p:animEffect>
                                  </p:childTnLst>
                                </p:cTn>
                              </p:par>
                            </p:childTnLst>
                          </p:cTn>
                        </p:par>
                        <p:par>
                          <p:cTn id="330" fill="hold">
                            <p:stCondLst>
                              <p:cond delay="5800"/>
                            </p:stCondLst>
                            <p:childTnLst>
                              <p:par>
                                <p:cTn id="331" presetClass="entr" nodeType="afterEffect" presetID="9" grpId="73" fill="hold">
                                  <p:stCondLst>
                                    <p:cond delay="0"/>
                                  </p:stCondLst>
                                  <p:iterate type="el" backwards="0">
                                    <p:tmAbs val="0"/>
                                  </p:iterate>
                                  <p:childTnLst>
                                    <p:set>
                                      <p:cBhvr>
                                        <p:cTn id="332" fill="hold"/>
                                        <p:tgtEl>
                                          <p:spTgt spid="1957"/>
                                        </p:tgtEl>
                                        <p:attrNameLst>
                                          <p:attrName>style.visibility</p:attrName>
                                        </p:attrNameLst>
                                      </p:cBhvr>
                                      <p:to>
                                        <p:strVal val="visible"/>
                                      </p:to>
                                    </p:set>
                                    <p:animEffect filter="dissolve" transition="in">
                                      <p:cBhvr>
                                        <p:cTn id="333" dur="1000"/>
                                        <p:tgtEl>
                                          <p:spTgt spid="1957"/>
                                        </p:tgtEl>
                                      </p:cBhvr>
                                    </p:animEffect>
                                  </p:childTnLst>
                                </p:cTn>
                              </p:par>
                            </p:childTnLst>
                          </p:cTn>
                        </p:par>
                      </p:childTnLst>
                    </p:cTn>
                  </p:par>
                  <p:par>
                    <p:cTn id="334" fill="hold">
                      <p:stCondLst>
                        <p:cond delay="indefinite"/>
                      </p:stCondLst>
                      <p:childTnLst>
                        <p:par>
                          <p:cTn id="335" fill="hold">
                            <p:stCondLst>
                              <p:cond delay="0"/>
                            </p:stCondLst>
                            <p:childTnLst>
                              <p:par>
                                <p:cTn id="336" presetClass="entr" nodeType="clickEffect" presetID="9" grpId="74" fill="hold">
                                  <p:stCondLst>
                                    <p:cond delay="0"/>
                                  </p:stCondLst>
                                  <p:iterate type="el" backwards="0">
                                    <p:tmAbs val="0"/>
                                  </p:iterate>
                                  <p:childTnLst>
                                    <p:set>
                                      <p:cBhvr>
                                        <p:cTn id="337" fill="hold"/>
                                        <p:tgtEl>
                                          <p:spTgt spid="1970"/>
                                        </p:tgtEl>
                                        <p:attrNameLst>
                                          <p:attrName>style.visibility</p:attrName>
                                        </p:attrNameLst>
                                      </p:cBhvr>
                                      <p:to>
                                        <p:strVal val="visible"/>
                                      </p:to>
                                    </p:set>
                                    <p:animEffect filter="dissolve" transition="in">
                                      <p:cBhvr>
                                        <p:cTn id="338" dur="800"/>
                                        <p:tgtEl>
                                          <p:spTgt spid="1970"/>
                                        </p:tgtEl>
                                      </p:cBhvr>
                                    </p:animEffect>
                                  </p:childTnLst>
                                </p:cTn>
                              </p:par>
                            </p:childTnLst>
                          </p:cTn>
                        </p:par>
                        <p:par>
                          <p:cTn id="339" fill="hold">
                            <p:stCondLst>
                              <p:cond delay="800"/>
                            </p:stCondLst>
                            <p:childTnLst>
                              <p:par>
                                <p:cTn id="340" presetClass="entr" nodeType="afterEffect" presetID="9" grpId="75" fill="hold">
                                  <p:stCondLst>
                                    <p:cond delay="0"/>
                                  </p:stCondLst>
                                  <p:iterate type="el" backwards="0">
                                    <p:tmAbs val="0"/>
                                  </p:iterate>
                                  <p:childTnLst>
                                    <p:set>
                                      <p:cBhvr>
                                        <p:cTn id="341" fill="hold"/>
                                        <p:tgtEl>
                                          <p:spTgt spid="1980"/>
                                        </p:tgtEl>
                                        <p:attrNameLst>
                                          <p:attrName>style.visibility</p:attrName>
                                        </p:attrNameLst>
                                      </p:cBhvr>
                                      <p:to>
                                        <p:strVal val="visible"/>
                                      </p:to>
                                    </p:set>
                                    <p:animEffect filter="dissolve" transition="in">
                                      <p:cBhvr>
                                        <p:cTn id="342" dur="800"/>
                                        <p:tgtEl>
                                          <p:spTgt spid="1980"/>
                                        </p:tgtEl>
                                      </p:cBhvr>
                                    </p:animEffect>
                                  </p:childTnLst>
                                </p:cTn>
                              </p:par>
                            </p:childTnLst>
                          </p:cTn>
                        </p:par>
                        <p:par>
                          <p:cTn id="343" fill="hold">
                            <p:stCondLst>
                              <p:cond delay="1600"/>
                            </p:stCondLst>
                            <p:childTnLst>
                              <p:par>
                                <p:cTn id="344" presetClass="entr" nodeType="afterEffect" presetSubtype="10" presetID="19" grpId="76" fill="hold">
                                  <p:stCondLst>
                                    <p:cond delay="0"/>
                                  </p:stCondLst>
                                  <p:iterate type="el" backwards="0">
                                    <p:tmAbs val="0"/>
                                  </p:iterate>
                                  <p:childTnLst>
                                    <p:set>
                                      <p:cBhvr>
                                        <p:cTn id="345" fill="hold"/>
                                        <p:tgtEl>
                                          <p:spTgt spid="1961"/>
                                        </p:tgtEl>
                                        <p:attrNameLst>
                                          <p:attrName>style.visibility</p:attrName>
                                        </p:attrNameLst>
                                      </p:cBhvr>
                                      <p:to>
                                        <p:strVal val="visible"/>
                                      </p:to>
                                    </p:set>
                                    <p:anim calcmode="lin" valueType="num">
                                      <p:cBhvr>
                                        <p:cTn id="346" dur="800" fill="hold"/>
                                        <p:tgtEl>
                                          <p:spTgt spid="1961"/>
                                        </p:tgtEl>
                                        <p:attrNameLst>
                                          <p:attrName>ppt_w</p:attrName>
                                        </p:attrNameLst>
                                      </p:cBhvr>
                                      <p:tavLst>
                                        <p:tav tm="0" fmla="#ppt_w*sin(2.5*pi*$)">
                                          <p:val>
                                            <p:fltVal val="0"/>
                                          </p:val>
                                        </p:tav>
                                        <p:tav tm="100000">
                                          <p:val>
                                            <p:fltVal val="1"/>
                                          </p:val>
                                        </p:tav>
                                      </p:tavLst>
                                    </p:anim>
                                    <p:anim calcmode="lin" valueType="num">
                                      <p:cBhvr>
                                        <p:cTn id="347" dur="800" fill="hold"/>
                                        <p:tgtEl>
                                          <p:spTgt spid="1961"/>
                                        </p:tgtEl>
                                        <p:attrNameLst>
                                          <p:attrName>ppt_h</p:attrName>
                                        </p:attrNameLst>
                                      </p:cBhvr>
                                      <p:tavLst>
                                        <p:tav tm="0">
                                          <p:val>
                                            <p:strVal val="#ppt_h"/>
                                          </p:val>
                                        </p:tav>
                                        <p:tav tm="100000">
                                          <p:val>
                                            <p:strVal val="#ppt_h"/>
                                          </p:val>
                                        </p:tav>
                                      </p:tavLst>
                                    </p:anim>
                                  </p:childTnLst>
                                </p:cTn>
                              </p:par>
                            </p:childTnLst>
                          </p:cTn>
                        </p:par>
                        <p:par>
                          <p:cTn id="348" fill="hold">
                            <p:stCondLst>
                              <p:cond delay="2400"/>
                            </p:stCondLst>
                            <p:childTnLst>
                              <p:par>
                                <p:cTn id="349" presetClass="entr" nodeType="afterEffect" presetSubtype="10" presetID="19" grpId="77" fill="hold">
                                  <p:stCondLst>
                                    <p:cond delay="0"/>
                                  </p:stCondLst>
                                  <p:iterate type="el" backwards="0">
                                    <p:tmAbs val="0"/>
                                  </p:iterate>
                                  <p:childTnLst>
                                    <p:set>
                                      <p:cBhvr>
                                        <p:cTn id="350" fill="hold"/>
                                        <p:tgtEl>
                                          <p:spTgt spid="1976"/>
                                        </p:tgtEl>
                                        <p:attrNameLst>
                                          <p:attrName>style.visibility</p:attrName>
                                        </p:attrNameLst>
                                      </p:cBhvr>
                                      <p:to>
                                        <p:strVal val="visible"/>
                                      </p:to>
                                    </p:set>
                                    <p:anim calcmode="lin" valueType="num">
                                      <p:cBhvr>
                                        <p:cTn id="351" dur="800" fill="hold"/>
                                        <p:tgtEl>
                                          <p:spTgt spid="1976"/>
                                        </p:tgtEl>
                                        <p:attrNameLst>
                                          <p:attrName>ppt_w</p:attrName>
                                        </p:attrNameLst>
                                      </p:cBhvr>
                                      <p:tavLst>
                                        <p:tav tm="0" fmla="#ppt_w*sin(2.5*pi*$)">
                                          <p:val>
                                            <p:fltVal val="0"/>
                                          </p:val>
                                        </p:tav>
                                        <p:tav tm="100000">
                                          <p:val>
                                            <p:fltVal val="1"/>
                                          </p:val>
                                        </p:tav>
                                      </p:tavLst>
                                    </p:anim>
                                    <p:anim calcmode="lin" valueType="num">
                                      <p:cBhvr>
                                        <p:cTn id="352" dur="800" fill="hold"/>
                                        <p:tgtEl>
                                          <p:spTgt spid="1976"/>
                                        </p:tgtEl>
                                        <p:attrNameLst>
                                          <p:attrName>ppt_h</p:attrName>
                                        </p:attrNameLst>
                                      </p:cBhvr>
                                      <p:tavLst>
                                        <p:tav tm="0">
                                          <p:val>
                                            <p:strVal val="#ppt_h"/>
                                          </p:val>
                                        </p:tav>
                                        <p:tav tm="100000">
                                          <p:val>
                                            <p:strVal val="#ppt_h"/>
                                          </p:val>
                                        </p:tav>
                                      </p:tavLst>
                                    </p:anim>
                                  </p:childTnLst>
                                </p:cTn>
                              </p:par>
                            </p:childTnLst>
                          </p:cTn>
                        </p:par>
                        <p:par>
                          <p:cTn id="353" fill="hold">
                            <p:stCondLst>
                              <p:cond delay="3200"/>
                            </p:stCondLst>
                            <p:childTnLst>
                              <p:par>
                                <p:cTn id="354" presetClass="entr" nodeType="afterEffect" presetSubtype="10" presetID="19" grpId="78" fill="hold">
                                  <p:stCondLst>
                                    <p:cond delay="0"/>
                                  </p:stCondLst>
                                  <p:iterate type="el" backwards="0">
                                    <p:tmAbs val="0"/>
                                  </p:iterate>
                                  <p:childTnLst>
                                    <p:set>
                                      <p:cBhvr>
                                        <p:cTn id="355" fill="hold"/>
                                        <p:tgtEl>
                                          <p:spTgt spid="1965"/>
                                        </p:tgtEl>
                                        <p:attrNameLst>
                                          <p:attrName>style.visibility</p:attrName>
                                        </p:attrNameLst>
                                      </p:cBhvr>
                                      <p:to>
                                        <p:strVal val="visible"/>
                                      </p:to>
                                    </p:set>
                                    <p:anim calcmode="lin" valueType="num">
                                      <p:cBhvr>
                                        <p:cTn id="356" dur="800" fill="hold"/>
                                        <p:tgtEl>
                                          <p:spTgt spid="1965"/>
                                        </p:tgtEl>
                                        <p:attrNameLst>
                                          <p:attrName>ppt_w</p:attrName>
                                        </p:attrNameLst>
                                      </p:cBhvr>
                                      <p:tavLst>
                                        <p:tav tm="0" fmla="#ppt_w*sin(2.5*pi*$)">
                                          <p:val>
                                            <p:fltVal val="0"/>
                                          </p:val>
                                        </p:tav>
                                        <p:tav tm="100000">
                                          <p:val>
                                            <p:fltVal val="1"/>
                                          </p:val>
                                        </p:tav>
                                      </p:tavLst>
                                    </p:anim>
                                    <p:anim calcmode="lin" valueType="num">
                                      <p:cBhvr>
                                        <p:cTn id="357" dur="800" fill="hold"/>
                                        <p:tgtEl>
                                          <p:spTgt spid="1965"/>
                                        </p:tgtEl>
                                        <p:attrNameLst>
                                          <p:attrName>ppt_h</p:attrName>
                                        </p:attrNameLst>
                                      </p:cBhvr>
                                      <p:tavLst>
                                        <p:tav tm="0">
                                          <p:val>
                                            <p:strVal val="#ppt_h"/>
                                          </p:val>
                                        </p:tav>
                                        <p:tav tm="100000">
                                          <p:val>
                                            <p:strVal val="#ppt_h"/>
                                          </p:val>
                                        </p:tav>
                                      </p:tavLst>
                                    </p:anim>
                                  </p:childTnLst>
                                </p:cTn>
                              </p:par>
                            </p:childTnLst>
                          </p:cTn>
                        </p:par>
                        <p:par>
                          <p:cTn id="358" fill="hold">
                            <p:stCondLst>
                              <p:cond delay="4000"/>
                            </p:stCondLst>
                            <p:childTnLst>
                              <p:par>
                                <p:cTn id="359" presetClass="entr" nodeType="afterEffect" presetSubtype="10" presetID="19" grpId="79" fill="hold">
                                  <p:stCondLst>
                                    <p:cond delay="0"/>
                                  </p:stCondLst>
                                  <p:iterate type="el" backwards="0">
                                    <p:tmAbs val="0"/>
                                  </p:iterate>
                                  <p:childTnLst>
                                    <p:set>
                                      <p:cBhvr>
                                        <p:cTn id="360" fill="hold"/>
                                        <p:tgtEl>
                                          <p:spTgt spid="1978"/>
                                        </p:tgtEl>
                                        <p:attrNameLst>
                                          <p:attrName>style.visibility</p:attrName>
                                        </p:attrNameLst>
                                      </p:cBhvr>
                                      <p:to>
                                        <p:strVal val="visible"/>
                                      </p:to>
                                    </p:set>
                                    <p:anim calcmode="lin" valueType="num">
                                      <p:cBhvr>
                                        <p:cTn id="361" dur="800" fill="hold"/>
                                        <p:tgtEl>
                                          <p:spTgt spid="1978"/>
                                        </p:tgtEl>
                                        <p:attrNameLst>
                                          <p:attrName>ppt_w</p:attrName>
                                        </p:attrNameLst>
                                      </p:cBhvr>
                                      <p:tavLst>
                                        <p:tav tm="0" fmla="#ppt_w*sin(2.5*pi*$)">
                                          <p:val>
                                            <p:fltVal val="0"/>
                                          </p:val>
                                        </p:tav>
                                        <p:tav tm="100000">
                                          <p:val>
                                            <p:fltVal val="1"/>
                                          </p:val>
                                        </p:tav>
                                      </p:tavLst>
                                    </p:anim>
                                    <p:anim calcmode="lin" valueType="num">
                                      <p:cBhvr>
                                        <p:cTn id="362" dur="800" fill="hold"/>
                                        <p:tgtEl>
                                          <p:spTgt spid="1978"/>
                                        </p:tgtEl>
                                        <p:attrNameLst>
                                          <p:attrName>ppt_h</p:attrName>
                                        </p:attrNameLst>
                                      </p:cBhvr>
                                      <p:tavLst>
                                        <p:tav tm="0">
                                          <p:val>
                                            <p:strVal val="#ppt_h"/>
                                          </p:val>
                                        </p:tav>
                                        <p:tav tm="100000">
                                          <p:val>
                                            <p:strVal val="#ppt_h"/>
                                          </p:val>
                                        </p:tav>
                                      </p:tavLst>
                                    </p:anim>
                                  </p:childTnLst>
                                </p:cTn>
                              </p:par>
                            </p:childTnLst>
                          </p:cTn>
                        </p:par>
                        <p:par>
                          <p:cTn id="363" fill="hold">
                            <p:stCondLst>
                              <p:cond delay="4800"/>
                            </p:stCondLst>
                            <p:childTnLst>
                              <p:par>
                                <p:cTn id="364" presetClass="entr" nodeType="afterEffect" presetID="9" grpId="80" fill="hold">
                                  <p:stCondLst>
                                    <p:cond delay="0"/>
                                  </p:stCondLst>
                                  <p:iterate type="el" backwards="0">
                                    <p:tmAbs val="0"/>
                                  </p:iterate>
                                  <p:childTnLst>
                                    <p:set>
                                      <p:cBhvr>
                                        <p:cTn id="365" fill="hold"/>
                                        <p:tgtEl>
                                          <p:spTgt spid="1955"/>
                                        </p:tgtEl>
                                        <p:attrNameLst>
                                          <p:attrName>style.visibility</p:attrName>
                                        </p:attrNameLst>
                                      </p:cBhvr>
                                      <p:to>
                                        <p:strVal val="visible"/>
                                      </p:to>
                                    </p:set>
                                    <p:animEffect filter="dissolve" transition="in">
                                      <p:cBhvr>
                                        <p:cTn id="366" dur="1000"/>
                                        <p:tgtEl>
                                          <p:spTgt spid="1955"/>
                                        </p:tgtEl>
                                      </p:cBhvr>
                                    </p:animEffect>
                                  </p:childTnLst>
                                </p:cTn>
                              </p:par>
                            </p:childTnLst>
                          </p:cTn>
                        </p:par>
                        <p:par>
                          <p:cTn id="367" fill="hold">
                            <p:stCondLst>
                              <p:cond delay="5800"/>
                            </p:stCondLst>
                            <p:childTnLst>
                              <p:par>
                                <p:cTn id="368" presetClass="entr" nodeType="afterEffect" presetID="9" grpId="81" fill="hold">
                                  <p:stCondLst>
                                    <p:cond delay="0"/>
                                  </p:stCondLst>
                                  <p:iterate type="el" backwards="0">
                                    <p:tmAbs val="0"/>
                                  </p:iterate>
                                  <p:childTnLst>
                                    <p:set>
                                      <p:cBhvr>
                                        <p:cTn id="369" fill="hold"/>
                                        <p:tgtEl>
                                          <p:spTgt spid="1963"/>
                                        </p:tgtEl>
                                        <p:attrNameLst>
                                          <p:attrName>style.visibility</p:attrName>
                                        </p:attrNameLst>
                                      </p:cBhvr>
                                      <p:to>
                                        <p:strVal val="visible"/>
                                      </p:to>
                                    </p:set>
                                    <p:animEffect filter="dissolve" transition="in">
                                      <p:cBhvr>
                                        <p:cTn id="370" dur="1000"/>
                                        <p:tgtEl>
                                          <p:spTgt spid="1963"/>
                                        </p:tgtEl>
                                      </p:cBhvr>
                                    </p:animEffect>
                                  </p:childTnLst>
                                </p:cTn>
                              </p:par>
                            </p:childTnLst>
                          </p:cTn>
                        </p:par>
                      </p:childTnLst>
                    </p:cTn>
                  </p:par>
                  <p:par>
                    <p:cTn id="371" fill="hold">
                      <p:stCondLst>
                        <p:cond delay="indefinite"/>
                      </p:stCondLst>
                      <p:childTnLst>
                        <p:par>
                          <p:cTn id="372" fill="hold">
                            <p:stCondLst>
                              <p:cond delay="0"/>
                            </p:stCondLst>
                            <p:childTnLst>
                              <p:par>
                                <p:cTn id="373" presetClass="entr" nodeType="clickEffect" presetID="9" grpId="82" fill="hold">
                                  <p:stCondLst>
                                    <p:cond delay="0"/>
                                  </p:stCondLst>
                                  <p:iterate type="el" backwards="0">
                                    <p:tmAbs val="0"/>
                                  </p:iterate>
                                  <p:childTnLst>
                                    <p:set>
                                      <p:cBhvr>
                                        <p:cTn id="374" fill="hold"/>
                                        <p:tgtEl>
                                          <p:spTgt spid="1971"/>
                                        </p:tgtEl>
                                        <p:attrNameLst>
                                          <p:attrName>style.visibility</p:attrName>
                                        </p:attrNameLst>
                                      </p:cBhvr>
                                      <p:to>
                                        <p:strVal val="visible"/>
                                      </p:to>
                                    </p:set>
                                    <p:animEffect filter="dissolve" transition="in">
                                      <p:cBhvr>
                                        <p:cTn id="375" dur="800"/>
                                        <p:tgtEl>
                                          <p:spTgt spid="1971"/>
                                        </p:tgtEl>
                                      </p:cBhvr>
                                    </p:animEffect>
                                  </p:childTnLst>
                                </p:cTn>
                              </p:par>
                            </p:childTnLst>
                          </p:cTn>
                        </p:par>
                        <p:par>
                          <p:cTn id="376" fill="hold">
                            <p:stCondLst>
                              <p:cond delay="800"/>
                            </p:stCondLst>
                            <p:childTnLst>
                              <p:par>
                                <p:cTn id="377" presetClass="entr" nodeType="afterEffect" presetID="9" grpId="83" fill="hold">
                                  <p:stCondLst>
                                    <p:cond delay="0"/>
                                  </p:stCondLst>
                                  <p:iterate type="el" backwards="0">
                                    <p:tmAbs val="0"/>
                                  </p:iterate>
                                  <p:childTnLst>
                                    <p:set>
                                      <p:cBhvr>
                                        <p:cTn id="378" fill="hold"/>
                                        <p:tgtEl>
                                          <p:spTgt spid="1981"/>
                                        </p:tgtEl>
                                        <p:attrNameLst>
                                          <p:attrName>style.visibility</p:attrName>
                                        </p:attrNameLst>
                                      </p:cBhvr>
                                      <p:to>
                                        <p:strVal val="visible"/>
                                      </p:to>
                                    </p:set>
                                    <p:animEffect filter="dissolve" transition="in">
                                      <p:cBhvr>
                                        <p:cTn id="379" dur="800"/>
                                        <p:tgtEl>
                                          <p:spTgt spid="1981"/>
                                        </p:tgtEl>
                                      </p:cBhvr>
                                    </p:animEffect>
                                  </p:childTnLst>
                                </p:cTn>
                              </p:par>
                            </p:childTnLst>
                          </p:cTn>
                        </p:par>
                        <p:par>
                          <p:cTn id="380" fill="hold">
                            <p:stCondLst>
                              <p:cond delay="1600"/>
                            </p:stCondLst>
                            <p:childTnLst>
                              <p:par>
                                <p:cTn id="381" presetClass="entr" nodeType="afterEffect" presetSubtype="10" presetID="19" grpId="84" fill="hold">
                                  <p:stCondLst>
                                    <p:cond delay="0"/>
                                  </p:stCondLst>
                                  <p:iterate type="el" backwards="0">
                                    <p:tmAbs val="0"/>
                                  </p:iterate>
                                  <p:childTnLst>
                                    <p:set>
                                      <p:cBhvr>
                                        <p:cTn id="382" fill="hold"/>
                                        <p:tgtEl>
                                          <p:spTgt spid="1962"/>
                                        </p:tgtEl>
                                        <p:attrNameLst>
                                          <p:attrName>style.visibility</p:attrName>
                                        </p:attrNameLst>
                                      </p:cBhvr>
                                      <p:to>
                                        <p:strVal val="visible"/>
                                      </p:to>
                                    </p:set>
                                    <p:anim calcmode="lin" valueType="num">
                                      <p:cBhvr>
                                        <p:cTn id="383" dur="800" fill="hold"/>
                                        <p:tgtEl>
                                          <p:spTgt spid="1962"/>
                                        </p:tgtEl>
                                        <p:attrNameLst>
                                          <p:attrName>ppt_w</p:attrName>
                                        </p:attrNameLst>
                                      </p:cBhvr>
                                      <p:tavLst>
                                        <p:tav tm="0" fmla="#ppt_w*sin(2.5*pi*$)">
                                          <p:val>
                                            <p:fltVal val="0"/>
                                          </p:val>
                                        </p:tav>
                                        <p:tav tm="100000">
                                          <p:val>
                                            <p:fltVal val="1"/>
                                          </p:val>
                                        </p:tav>
                                      </p:tavLst>
                                    </p:anim>
                                    <p:anim calcmode="lin" valueType="num">
                                      <p:cBhvr>
                                        <p:cTn id="384" dur="800" fill="hold"/>
                                        <p:tgtEl>
                                          <p:spTgt spid="1962"/>
                                        </p:tgtEl>
                                        <p:attrNameLst>
                                          <p:attrName>ppt_h</p:attrName>
                                        </p:attrNameLst>
                                      </p:cBhvr>
                                      <p:tavLst>
                                        <p:tav tm="0">
                                          <p:val>
                                            <p:strVal val="#ppt_h"/>
                                          </p:val>
                                        </p:tav>
                                        <p:tav tm="100000">
                                          <p:val>
                                            <p:strVal val="#ppt_h"/>
                                          </p:val>
                                        </p:tav>
                                      </p:tavLst>
                                    </p:anim>
                                  </p:childTnLst>
                                </p:cTn>
                              </p:par>
                            </p:childTnLst>
                          </p:cTn>
                        </p:par>
                        <p:par>
                          <p:cTn id="385" fill="hold">
                            <p:stCondLst>
                              <p:cond delay="2400"/>
                            </p:stCondLst>
                            <p:childTnLst>
                              <p:par>
                                <p:cTn id="386" presetClass="entr" nodeType="afterEffect" presetSubtype="10" presetID="19" grpId="85" fill="hold">
                                  <p:stCondLst>
                                    <p:cond delay="0"/>
                                  </p:stCondLst>
                                  <p:iterate type="el" backwards="0">
                                    <p:tmAbs val="0"/>
                                  </p:iterate>
                                  <p:childTnLst>
                                    <p:set>
                                      <p:cBhvr>
                                        <p:cTn id="387" fill="hold"/>
                                        <p:tgtEl>
                                          <p:spTgt spid="1977"/>
                                        </p:tgtEl>
                                        <p:attrNameLst>
                                          <p:attrName>style.visibility</p:attrName>
                                        </p:attrNameLst>
                                      </p:cBhvr>
                                      <p:to>
                                        <p:strVal val="visible"/>
                                      </p:to>
                                    </p:set>
                                    <p:anim calcmode="lin" valueType="num">
                                      <p:cBhvr>
                                        <p:cTn id="388" dur="800" fill="hold"/>
                                        <p:tgtEl>
                                          <p:spTgt spid="1977"/>
                                        </p:tgtEl>
                                        <p:attrNameLst>
                                          <p:attrName>ppt_w</p:attrName>
                                        </p:attrNameLst>
                                      </p:cBhvr>
                                      <p:tavLst>
                                        <p:tav tm="0" fmla="#ppt_w*sin(2.5*pi*$)">
                                          <p:val>
                                            <p:fltVal val="0"/>
                                          </p:val>
                                        </p:tav>
                                        <p:tav tm="100000">
                                          <p:val>
                                            <p:fltVal val="1"/>
                                          </p:val>
                                        </p:tav>
                                      </p:tavLst>
                                    </p:anim>
                                    <p:anim calcmode="lin" valueType="num">
                                      <p:cBhvr>
                                        <p:cTn id="389" dur="800" fill="hold"/>
                                        <p:tgtEl>
                                          <p:spTgt spid="1977"/>
                                        </p:tgtEl>
                                        <p:attrNameLst>
                                          <p:attrName>ppt_h</p:attrName>
                                        </p:attrNameLst>
                                      </p:cBhvr>
                                      <p:tavLst>
                                        <p:tav tm="0">
                                          <p:val>
                                            <p:strVal val="#ppt_h"/>
                                          </p:val>
                                        </p:tav>
                                        <p:tav tm="100000">
                                          <p:val>
                                            <p:strVal val="#ppt_h"/>
                                          </p:val>
                                        </p:tav>
                                      </p:tavLst>
                                    </p:anim>
                                  </p:childTnLst>
                                </p:cTn>
                              </p:par>
                            </p:childTnLst>
                          </p:cTn>
                        </p:par>
                        <p:par>
                          <p:cTn id="390" fill="hold">
                            <p:stCondLst>
                              <p:cond delay="3200"/>
                            </p:stCondLst>
                            <p:childTnLst>
                              <p:par>
                                <p:cTn id="391" presetClass="entr" nodeType="afterEffect" presetSubtype="10" presetID="19" grpId="86" fill="hold">
                                  <p:stCondLst>
                                    <p:cond delay="0"/>
                                  </p:stCondLst>
                                  <p:iterate type="el" backwards="0">
                                    <p:tmAbs val="0"/>
                                  </p:iterate>
                                  <p:childTnLst>
                                    <p:set>
                                      <p:cBhvr>
                                        <p:cTn id="392" fill="hold"/>
                                        <p:tgtEl>
                                          <p:spTgt spid="1966"/>
                                        </p:tgtEl>
                                        <p:attrNameLst>
                                          <p:attrName>style.visibility</p:attrName>
                                        </p:attrNameLst>
                                      </p:cBhvr>
                                      <p:to>
                                        <p:strVal val="visible"/>
                                      </p:to>
                                    </p:set>
                                    <p:anim calcmode="lin" valueType="num">
                                      <p:cBhvr>
                                        <p:cTn id="393" dur="800" fill="hold"/>
                                        <p:tgtEl>
                                          <p:spTgt spid="1966"/>
                                        </p:tgtEl>
                                        <p:attrNameLst>
                                          <p:attrName>ppt_w</p:attrName>
                                        </p:attrNameLst>
                                      </p:cBhvr>
                                      <p:tavLst>
                                        <p:tav tm="0" fmla="#ppt_w*sin(2.5*pi*$)">
                                          <p:val>
                                            <p:fltVal val="0"/>
                                          </p:val>
                                        </p:tav>
                                        <p:tav tm="100000">
                                          <p:val>
                                            <p:fltVal val="1"/>
                                          </p:val>
                                        </p:tav>
                                      </p:tavLst>
                                    </p:anim>
                                    <p:anim calcmode="lin" valueType="num">
                                      <p:cBhvr>
                                        <p:cTn id="394" dur="800" fill="hold"/>
                                        <p:tgtEl>
                                          <p:spTgt spid="1966"/>
                                        </p:tgtEl>
                                        <p:attrNameLst>
                                          <p:attrName>ppt_h</p:attrName>
                                        </p:attrNameLst>
                                      </p:cBhvr>
                                      <p:tavLst>
                                        <p:tav tm="0">
                                          <p:val>
                                            <p:strVal val="#ppt_h"/>
                                          </p:val>
                                        </p:tav>
                                        <p:tav tm="100000">
                                          <p:val>
                                            <p:strVal val="#ppt_h"/>
                                          </p:val>
                                        </p:tav>
                                      </p:tavLst>
                                    </p:anim>
                                  </p:childTnLst>
                                </p:cTn>
                              </p:par>
                            </p:childTnLst>
                          </p:cTn>
                        </p:par>
                        <p:par>
                          <p:cTn id="395" fill="hold">
                            <p:stCondLst>
                              <p:cond delay="4000"/>
                            </p:stCondLst>
                            <p:childTnLst>
                              <p:par>
                                <p:cTn id="396" presetClass="entr" nodeType="afterEffect" presetSubtype="10" presetID="19" grpId="87" fill="hold">
                                  <p:stCondLst>
                                    <p:cond delay="0"/>
                                  </p:stCondLst>
                                  <p:iterate type="el" backwards="0">
                                    <p:tmAbs val="0"/>
                                  </p:iterate>
                                  <p:childTnLst>
                                    <p:set>
                                      <p:cBhvr>
                                        <p:cTn id="397" fill="hold"/>
                                        <p:tgtEl>
                                          <p:spTgt spid="1979"/>
                                        </p:tgtEl>
                                        <p:attrNameLst>
                                          <p:attrName>style.visibility</p:attrName>
                                        </p:attrNameLst>
                                      </p:cBhvr>
                                      <p:to>
                                        <p:strVal val="visible"/>
                                      </p:to>
                                    </p:set>
                                    <p:anim calcmode="lin" valueType="num">
                                      <p:cBhvr>
                                        <p:cTn id="398" dur="800" fill="hold"/>
                                        <p:tgtEl>
                                          <p:spTgt spid="1979"/>
                                        </p:tgtEl>
                                        <p:attrNameLst>
                                          <p:attrName>ppt_w</p:attrName>
                                        </p:attrNameLst>
                                      </p:cBhvr>
                                      <p:tavLst>
                                        <p:tav tm="0" fmla="#ppt_w*sin(2.5*pi*$)">
                                          <p:val>
                                            <p:fltVal val="0"/>
                                          </p:val>
                                        </p:tav>
                                        <p:tav tm="100000">
                                          <p:val>
                                            <p:fltVal val="1"/>
                                          </p:val>
                                        </p:tav>
                                      </p:tavLst>
                                    </p:anim>
                                    <p:anim calcmode="lin" valueType="num">
                                      <p:cBhvr>
                                        <p:cTn id="399" dur="800" fill="hold"/>
                                        <p:tgtEl>
                                          <p:spTgt spid="1979"/>
                                        </p:tgtEl>
                                        <p:attrNameLst>
                                          <p:attrName>ppt_h</p:attrName>
                                        </p:attrNameLst>
                                      </p:cBhvr>
                                      <p:tavLst>
                                        <p:tav tm="0">
                                          <p:val>
                                            <p:strVal val="#ppt_h"/>
                                          </p:val>
                                        </p:tav>
                                        <p:tav tm="100000">
                                          <p:val>
                                            <p:strVal val="#ppt_h"/>
                                          </p:val>
                                        </p:tav>
                                      </p:tavLst>
                                    </p:anim>
                                  </p:childTnLst>
                                </p:cTn>
                              </p:par>
                            </p:childTnLst>
                          </p:cTn>
                        </p:par>
                        <p:par>
                          <p:cTn id="400" fill="hold">
                            <p:stCondLst>
                              <p:cond delay="4800"/>
                            </p:stCondLst>
                            <p:childTnLst>
                              <p:par>
                                <p:cTn id="401" presetClass="entr" nodeType="afterEffect" presetID="9" grpId="88" fill="hold">
                                  <p:stCondLst>
                                    <p:cond delay="0"/>
                                  </p:stCondLst>
                                  <p:iterate type="el" backwards="0">
                                    <p:tmAbs val="0"/>
                                  </p:iterate>
                                  <p:childTnLst>
                                    <p:set>
                                      <p:cBhvr>
                                        <p:cTn id="402" fill="hold"/>
                                        <p:tgtEl>
                                          <p:spTgt spid="1956"/>
                                        </p:tgtEl>
                                        <p:attrNameLst>
                                          <p:attrName>style.visibility</p:attrName>
                                        </p:attrNameLst>
                                      </p:cBhvr>
                                      <p:to>
                                        <p:strVal val="visible"/>
                                      </p:to>
                                    </p:set>
                                    <p:animEffect filter="dissolve" transition="in">
                                      <p:cBhvr>
                                        <p:cTn id="403" dur="1000"/>
                                        <p:tgtEl>
                                          <p:spTgt spid="1956"/>
                                        </p:tgtEl>
                                      </p:cBhvr>
                                    </p:animEffect>
                                  </p:childTnLst>
                                </p:cTn>
                              </p:par>
                            </p:childTnLst>
                          </p:cTn>
                        </p:par>
                        <p:par>
                          <p:cTn id="404" fill="hold">
                            <p:stCondLst>
                              <p:cond delay="5800"/>
                            </p:stCondLst>
                            <p:childTnLst>
                              <p:par>
                                <p:cTn id="405" presetClass="entr" nodeType="afterEffect" presetID="9" grpId="89" fill="hold">
                                  <p:stCondLst>
                                    <p:cond delay="0"/>
                                  </p:stCondLst>
                                  <p:iterate type="el" backwards="0">
                                    <p:tmAbs val="0"/>
                                  </p:iterate>
                                  <p:childTnLst>
                                    <p:set>
                                      <p:cBhvr>
                                        <p:cTn id="406" fill="hold"/>
                                        <p:tgtEl>
                                          <p:spTgt spid="1964"/>
                                        </p:tgtEl>
                                        <p:attrNameLst>
                                          <p:attrName>style.visibility</p:attrName>
                                        </p:attrNameLst>
                                      </p:cBhvr>
                                      <p:to>
                                        <p:strVal val="visible"/>
                                      </p:to>
                                    </p:set>
                                    <p:animEffect filter="dissolve" transition="in">
                                      <p:cBhvr>
                                        <p:cTn id="407" dur="1000"/>
                                        <p:tgtEl>
                                          <p:spTgt spid="1964"/>
                                        </p:tgtEl>
                                      </p:cBhvr>
                                    </p:animEffect>
                                  </p:childTnLst>
                                </p:cTn>
                              </p:par>
                            </p:childTnLst>
                          </p:cTn>
                        </p:par>
                      </p:childTnLst>
                    </p:cTn>
                  </p:par>
                  <p:par>
                    <p:cTn id="408" fill="hold">
                      <p:stCondLst>
                        <p:cond delay="indefinite"/>
                      </p:stCondLst>
                      <p:childTnLst>
                        <p:par>
                          <p:cTn id="409" fill="hold">
                            <p:stCondLst>
                              <p:cond delay="0"/>
                            </p:stCondLst>
                            <p:childTnLst>
                              <p:par>
                                <p:cTn id="410" presetClass="entr" nodeType="clickEffect" presetSubtype="1" presetID="2" grpId="90" fill="hold">
                                  <p:stCondLst>
                                    <p:cond delay="0"/>
                                  </p:stCondLst>
                                  <p:iterate type="lt" backwards="0">
                                    <p:tmAbs val="0"/>
                                  </p:iterate>
                                  <p:childTnLst>
                                    <p:set>
                                      <p:cBhvr>
                                        <p:cTn id="411" fill="hold"/>
                                        <p:tgtEl>
                                          <p:spTgt spid="1950"/>
                                        </p:tgtEl>
                                        <p:attrNameLst>
                                          <p:attrName>style.visibility</p:attrName>
                                        </p:attrNameLst>
                                      </p:cBhvr>
                                      <p:to>
                                        <p:strVal val="visible"/>
                                      </p:to>
                                    </p:set>
                                    <p:anim calcmode="lin" valueType="num">
                                      <p:cBhvr>
                                        <p:cTn id="412" dur="800" fill="hold"/>
                                        <p:tgtEl>
                                          <p:spTgt spid="1950"/>
                                        </p:tgtEl>
                                        <p:attrNameLst>
                                          <p:attrName>ppt_x</p:attrName>
                                        </p:attrNameLst>
                                      </p:cBhvr>
                                      <p:tavLst>
                                        <p:tav tm="0">
                                          <p:val>
                                            <p:strVal val="#ppt_x"/>
                                          </p:val>
                                        </p:tav>
                                        <p:tav tm="100000">
                                          <p:val>
                                            <p:strVal val="#ppt_x"/>
                                          </p:val>
                                        </p:tav>
                                      </p:tavLst>
                                    </p:anim>
                                    <p:anim calcmode="lin" valueType="num">
                                      <p:cBhvr>
                                        <p:cTn id="413" dur="800" fill="hold"/>
                                        <p:tgtEl>
                                          <p:spTgt spid="1950"/>
                                        </p:tgtEl>
                                        <p:attrNameLst>
                                          <p:attrName>ppt_y</p:attrName>
                                        </p:attrNameLst>
                                      </p:cBhvr>
                                      <p:tavLst>
                                        <p:tav tm="0">
                                          <p:val>
                                            <p:strVal val="0-#ppt_h/2"/>
                                          </p:val>
                                        </p:tav>
                                        <p:tav tm="100000">
                                          <p:val>
                                            <p:strVal val="#ppt_y"/>
                                          </p:val>
                                        </p:tav>
                                      </p:tavLst>
                                    </p:anim>
                                  </p:childTnLst>
                                </p:cTn>
                              </p:par>
                            </p:childTnLst>
                          </p:cTn>
                        </p:par>
                        <p:par>
                          <p:cTn id="414" fill="hold">
                            <p:stCondLst>
                              <p:cond delay="800"/>
                            </p:stCondLst>
                            <p:childTnLst>
                              <p:par>
                                <p:cTn id="415" presetClass="entr" nodeType="afterEffect" presetSubtype="32" presetID="4" grpId="91" fill="hold">
                                  <p:stCondLst>
                                    <p:cond delay="0"/>
                                  </p:stCondLst>
                                  <p:iterate type="el" backwards="0">
                                    <p:tmAbs val="0"/>
                                  </p:iterate>
                                  <p:childTnLst>
                                    <p:set>
                                      <p:cBhvr>
                                        <p:cTn id="416" fill="hold"/>
                                        <p:tgtEl>
                                          <p:spTgt spid="1948"/>
                                        </p:tgtEl>
                                        <p:attrNameLst>
                                          <p:attrName>style.visibility</p:attrName>
                                        </p:attrNameLst>
                                      </p:cBhvr>
                                      <p:to>
                                        <p:strVal val="visible"/>
                                      </p:to>
                                    </p:set>
                                    <p:animEffect filter="box(out)" transition="in">
                                      <p:cBhvr>
                                        <p:cTn id="417" dur="800"/>
                                        <p:tgtEl>
                                          <p:spTgt spid="1948"/>
                                        </p:tgtEl>
                                      </p:cBhvr>
                                    </p:animEffect>
                                  </p:childTnLst>
                                </p:cTn>
                              </p:par>
                            </p:childTnLst>
                          </p:cTn>
                        </p:par>
                        <p:par>
                          <p:cTn id="418" fill="hold">
                            <p:stCondLst>
                              <p:cond delay="1600"/>
                            </p:stCondLst>
                            <p:childTnLst>
                              <p:par>
                                <p:cTn id="419" presetClass="entr" nodeType="afterEffect" presetSubtype="16" presetID="23" grpId="92" fill="hold">
                                  <p:stCondLst>
                                    <p:cond delay="0"/>
                                  </p:stCondLst>
                                  <p:iterate type="el" backwards="0">
                                    <p:tmAbs val="0"/>
                                  </p:iterate>
                                  <p:childTnLst>
                                    <p:set>
                                      <p:cBhvr>
                                        <p:cTn id="420" fill="hold"/>
                                        <p:tgtEl>
                                          <p:spTgt spid="1949"/>
                                        </p:tgtEl>
                                        <p:attrNameLst>
                                          <p:attrName>style.visibility</p:attrName>
                                        </p:attrNameLst>
                                      </p:cBhvr>
                                      <p:to>
                                        <p:strVal val="visible"/>
                                      </p:to>
                                    </p:set>
                                    <p:anim calcmode="lin" valueType="num">
                                      <p:cBhvr>
                                        <p:cTn id="421" dur="900" fill="hold"/>
                                        <p:tgtEl>
                                          <p:spTgt spid="1949"/>
                                        </p:tgtEl>
                                        <p:attrNameLst>
                                          <p:attrName>ppt_w</p:attrName>
                                        </p:attrNameLst>
                                      </p:cBhvr>
                                      <p:tavLst>
                                        <p:tav tm="0">
                                          <p:val>
                                            <p:fltVal val="0"/>
                                          </p:val>
                                        </p:tav>
                                        <p:tav tm="100000">
                                          <p:val>
                                            <p:strVal val="#ppt_w"/>
                                          </p:val>
                                        </p:tav>
                                      </p:tavLst>
                                    </p:anim>
                                    <p:anim calcmode="lin" valueType="num">
                                      <p:cBhvr>
                                        <p:cTn id="422" dur="900" fill="hold"/>
                                        <p:tgtEl>
                                          <p:spTgt spid="1949"/>
                                        </p:tgtEl>
                                        <p:attrNameLst>
                                          <p:attrName>ppt_h</p:attrName>
                                        </p:attrNameLst>
                                      </p:cBhvr>
                                      <p:tavLst>
                                        <p:tav tm="0">
                                          <p:val>
                                            <p:fltVal val="0"/>
                                          </p:val>
                                        </p:tav>
                                        <p:tav tm="100000">
                                          <p:val>
                                            <p:strVal val="#ppt_h"/>
                                          </p:val>
                                        </p:tav>
                                      </p:tavLst>
                                    </p:anim>
                                  </p:childTnLst>
                                </p:cTn>
                              </p:par>
                            </p:childTnLst>
                          </p:cTn>
                        </p:par>
                      </p:childTnLst>
                    </p:cTn>
                  </p:par>
                  <p:par>
                    <p:cTn id="423" fill="hold">
                      <p:stCondLst>
                        <p:cond delay="indefinite"/>
                      </p:stCondLst>
                      <p:childTnLst>
                        <p:par>
                          <p:cTn id="424" fill="hold">
                            <p:stCondLst>
                              <p:cond delay="0"/>
                            </p:stCondLst>
                            <p:childTnLst>
                              <p:par>
                                <p:cTn id="425" presetClass="entr" nodeType="clickEffect" presetID="9" grpId="93" fill="hold">
                                  <p:stCondLst>
                                    <p:cond delay="0"/>
                                  </p:stCondLst>
                                  <p:iterate type="el" backwards="0">
                                    <p:tmAbs val="0"/>
                                  </p:iterate>
                                  <p:childTnLst>
                                    <p:set>
                                      <p:cBhvr>
                                        <p:cTn id="426" fill="hold"/>
                                        <p:tgtEl>
                                          <p:spTgt spid="1990"/>
                                        </p:tgtEl>
                                        <p:attrNameLst>
                                          <p:attrName>style.visibility</p:attrName>
                                        </p:attrNameLst>
                                      </p:cBhvr>
                                      <p:to>
                                        <p:strVal val="visible"/>
                                      </p:to>
                                    </p:set>
                                    <p:animEffect filter="dissolve" transition="in">
                                      <p:cBhvr>
                                        <p:cTn id="427" dur="600"/>
                                        <p:tgtEl>
                                          <p:spTgt spid="1990"/>
                                        </p:tgtEl>
                                      </p:cBhvr>
                                    </p:animEffect>
                                  </p:childTnLst>
                                </p:cTn>
                              </p:par>
                            </p:childTnLst>
                          </p:cTn>
                        </p:par>
                        <p:par>
                          <p:cTn id="428" fill="hold">
                            <p:stCondLst>
                              <p:cond delay="600"/>
                            </p:stCondLst>
                            <p:childTnLst>
                              <p:par>
                                <p:cTn id="429" presetClass="exit" nodeType="afterEffect" presetID="10" grpId="95" fill="hold">
                                  <p:stCondLst>
                                    <p:cond delay="500"/>
                                  </p:stCondLst>
                                  <p:iterate type="el" backwards="0">
                                    <p:tmAbs val="0"/>
                                  </p:iterate>
                                  <p:childTnLst>
                                    <p:animEffect filter="fade" transition="out">
                                      <p:cBhvr>
                                        <p:cTn id="430" dur="1000" fill="hold"/>
                                        <p:tgtEl>
                                          <p:spTgt spid="1990"/>
                                        </p:tgtEl>
                                      </p:cBhvr>
                                    </p:animEffect>
                                    <p:set>
                                      <p:cBhvr>
                                        <p:cTn id="431" fill="hold">
                                          <p:stCondLst>
                                            <p:cond delay="999"/>
                                          </p:stCondLst>
                                        </p:cTn>
                                        <p:tgtEl>
                                          <p:spTgt spid="1990"/>
                                        </p:tgtEl>
                                        <p:attrNameLst>
                                          <p:attrName>style.visibility</p:attrName>
                                        </p:attrNameLst>
                                      </p:cBhvr>
                                      <p:to>
                                        <p:strVal val="hidden"/>
                                      </p:to>
                                    </p:set>
                                  </p:childTnLst>
                                </p:cTn>
                              </p:par>
                            </p:childTnLst>
                          </p:cTn>
                        </p:par>
                      </p:childTnLst>
                    </p:cTn>
                  </p:par>
                  <p:par>
                    <p:cTn id="432" fill="hold">
                      <p:stCondLst>
                        <p:cond delay="indefinite"/>
                      </p:stCondLst>
                      <p:childTnLst>
                        <p:par>
                          <p:cTn id="433" fill="hold">
                            <p:stCondLst>
                              <p:cond delay="0"/>
                            </p:stCondLst>
                            <p:childTnLst>
                              <p:par>
                                <p:cTn id="434" presetClass="entr" nodeType="clickEffect" presetSubtype="1" presetID="2" grpId="96" fill="hold">
                                  <p:stCondLst>
                                    <p:cond delay="0"/>
                                  </p:stCondLst>
                                  <p:iterate type="lt" backwards="0">
                                    <p:tmAbs val="0"/>
                                  </p:iterate>
                                  <p:childTnLst>
                                    <p:set>
                                      <p:cBhvr>
                                        <p:cTn id="435" fill="hold"/>
                                        <p:tgtEl>
                                          <p:spTgt spid="1953"/>
                                        </p:tgtEl>
                                        <p:attrNameLst>
                                          <p:attrName>style.visibility</p:attrName>
                                        </p:attrNameLst>
                                      </p:cBhvr>
                                      <p:to>
                                        <p:strVal val="visible"/>
                                      </p:to>
                                    </p:set>
                                    <p:anim calcmode="lin" valueType="num">
                                      <p:cBhvr>
                                        <p:cTn id="436" dur="800" fill="hold"/>
                                        <p:tgtEl>
                                          <p:spTgt spid="1953"/>
                                        </p:tgtEl>
                                        <p:attrNameLst>
                                          <p:attrName>ppt_x</p:attrName>
                                        </p:attrNameLst>
                                      </p:cBhvr>
                                      <p:tavLst>
                                        <p:tav tm="0">
                                          <p:val>
                                            <p:strVal val="#ppt_x"/>
                                          </p:val>
                                        </p:tav>
                                        <p:tav tm="100000">
                                          <p:val>
                                            <p:strVal val="#ppt_x"/>
                                          </p:val>
                                        </p:tav>
                                      </p:tavLst>
                                    </p:anim>
                                    <p:anim calcmode="lin" valueType="num">
                                      <p:cBhvr>
                                        <p:cTn id="437" dur="800" fill="hold"/>
                                        <p:tgtEl>
                                          <p:spTgt spid="1953"/>
                                        </p:tgtEl>
                                        <p:attrNameLst>
                                          <p:attrName>ppt_y</p:attrName>
                                        </p:attrNameLst>
                                      </p:cBhvr>
                                      <p:tavLst>
                                        <p:tav tm="0">
                                          <p:val>
                                            <p:strVal val="0-#ppt_h/2"/>
                                          </p:val>
                                        </p:tav>
                                        <p:tav tm="100000">
                                          <p:val>
                                            <p:strVal val="#ppt_y"/>
                                          </p:val>
                                        </p:tav>
                                      </p:tavLst>
                                    </p:anim>
                                  </p:childTnLst>
                                </p:cTn>
                              </p:par>
                            </p:childTnLst>
                          </p:cTn>
                        </p:par>
                        <p:par>
                          <p:cTn id="438" fill="hold">
                            <p:stCondLst>
                              <p:cond delay="800"/>
                            </p:stCondLst>
                            <p:childTnLst>
                              <p:par>
                                <p:cTn id="439" presetClass="entr" nodeType="afterEffect" presetSubtype="32" presetID="4" grpId="97" fill="hold">
                                  <p:stCondLst>
                                    <p:cond delay="0"/>
                                  </p:stCondLst>
                                  <p:iterate type="el" backwards="0">
                                    <p:tmAbs val="0"/>
                                  </p:iterate>
                                  <p:childTnLst>
                                    <p:set>
                                      <p:cBhvr>
                                        <p:cTn id="440" fill="hold"/>
                                        <p:tgtEl>
                                          <p:spTgt spid="1951"/>
                                        </p:tgtEl>
                                        <p:attrNameLst>
                                          <p:attrName>style.visibility</p:attrName>
                                        </p:attrNameLst>
                                      </p:cBhvr>
                                      <p:to>
                                        <p:strVal val="visible"/>
                                      </p:to>
                                    </p:set>
                                    <p:animEffect filter="box(out)" transition="in">
                                      <p:cBhvr>
                                        <p:cTn id="441" dur="800"/>
                                        <p:tgtEl>
                                          <p:spTgt spid="1951"/>
                                        </p:tgtEl>
                                      </p:cBhvr>
                                    </p:animEffect>
                                  </p:childTnLst>
                                </p:cTn>
                              </p:par>
                            </p:childTnLst>
                          </p:cTn>
                        </p:par>
                        <p:par>
                          <p:cTn id="442" fill="hold">
                            <p:stCondLst>
                              <p:cond delay="1600"/>
                            </p:stCondLst>
                            <p:childTnLst>
                              <p:par>
                                <p:cTn id="443" presetClass="entr" nodeType="afterEffect" presetSubtype="16" presetID="23" grpId="98" fill="hold">
                                  <p:stCondLst>
                                    <p:cond delay="0"/>
                                  </p:stCondLst>
                                  <p:iterate type="el" backwards="0">
                                    <p:tmAbs val="0"/>
                                  </p:iterate>
                                  <p:childTnLst>
                                    <p:set>
                                      <p:cBhvr>
                                        <p:cTn id="444" fill="hold"/>
                                        <p:tgtEl>
                                          <p:spTgt spid="1952"/>
                                        </p:tgtEl>
                                        <p:attrNameLst>
                                          <p:attrName>style.visibility</p:attrName>
                                        </p:attrNameLst>
                                      </p:cBhvr>
                                      <p:to>
                                        <p:strVal val="visible"/>
                                      </p:to>
                                    </p:set>
                                    <p:anim calcmode="lin" valueType="num">
                                      <p:cBhvr>
                                        <p:cTn id="445" dur="900" fill="hold"/>
                                        <p:tgtEl>
                                          <p:spTgt spid="1952"/>
                                        </p:tgtEl>
                                        <p:attrNameLst>
                                          <p:attrName>ppt_w</p:attrName>
                                        </p:attrNameLst>
                                      </p:cBhvr>
                                      <p:tavLst>
                                        <p:tav tm="0">
                                          <p:val>
                                            <p:fltVal val="0"/>
                                          </p:val>
                                        </p:tav>
                                        <p:tav tm="100000">
                                          <p:val>
                                            <p:strVal val="#ppt_w"/>
                                          </p:val>
                                        </p:tav>
                                      </p:tavLst>
                                    </p:anim>
                                    <p:anim calcmode="lin" valueType="num">
                                      <p:cBhvr>
                                        <p:cTn id="446" dur="900" fill="hold"/>
                                        <p:tgtEl>
                                          <p:spTgt spid="1952"/>
                                        </p:tgtEl>
                                        <p:attrNameLst>
                                          <p:attrName>ppt_h</p:attrName>
                                        </p:attrNameLst>
                                      </p:cBhvr>
                                      <p:tavLst>
                                        <p:tav tm="0">
                                          <p:val>
                                            <p:fltVal val="0"/>
                                          </p:val>
                                        </p:tav>
                                        <p:tav tm="100000">
                                          <p:val>
                                            <p:strVal val="#ppt_h"/>
                                          </p:val>
                                        </p:tav>
                                      </p:tavLst>
                                    </p:anim>
                                  </p:childTnLst>
                                </p:cTn>
                              </p:par>
                            </p:childTnLst>
                          </p:cTn>
                        </p:par>
                      </p:childTnLst>
                    </p:cTn>
                  </p:par>
                  <p:par>
                    <p:cTn id="447" fill="hold">
                      <p:stCondLst>
                        <p:cond delay="indefinite"/>
                      </p:stCondLst>
                      <p:childTnLst>
                        <p:par>
                          <p:cTn id="448" fill="hold">
                            <p:stCondLst>
                              <p:cond delay="0"/>
                            </p:stCondLst>
                            <p:childTnLst>
                              <p:par>
                                <p:cTn id="449" presetClass="entr" nodeType="clickEffect" presetID="9" grpId="99" fill="hold">
                                  <p:stCondLst>
                                    <p:cond delay="0"/>
                                  </p:stCondLst>
                                  <p:iterate type="el" backwards="0">
                                    <p:tmAbs val="0"/>
                                  </p:iterate>
                                  <p:childTnLst>
                                    <p:set>
                                      <p:cBhvr>
                                        <p:cTn id="450" fill="hold"/>
                                        <p:tgtEl>
                                          <p:spTgt spid="1992"/>
                                        </p:tgtEl>
                                        <p:attrNameLst>
                                          <p:attrName>style.visibility</p:attrName>
                                        </p:attrNameLst>
                                      </p:cBhvr>
                                      <p:to>
                                        <p:strVal val="visible"/>
                                      </p:to>
                                    </p:set>
                                    <p:animEffect filter="dissolve" transition="in">
                                      <p:cBhvr>
                                        <p:cTn id="451" dur="600"/>
                                        <p:tgtEl>
                                          <p:spTgt spid="1992"/>
                                        </p:tgtEl>
                                      </p:cBhvr>
                                    </p:animEffect>
                                  </p:childTnLst>
                                </p:cTn>
                              </p:par>
                            </p:childTnLst>
                          </p:cTn>
                        </p:par>
                        <p:par>
                          <p:cTn id="452" fill="hold">
                            <p:stCondLst>
                              <p:cond delay="600"/>
                            </p:stCondLst>
                            <p:childTnLst>
                              <p:par>
                                <p:cTn id="453" presetClass="entr" nodeType="afterEffect" presetID="9" grpId="101" fill="hold">
                                  <p:stCondLst>
                                    <p:cond delay="0"/>
                                  </p:stCondLst>
                                  <p:iterate type="el" backwards="0">
                                    <p:tmAbs val="0"/>
                                  </p:iterate>
                                  <p:childTnLst>
                                    <p:set>
                                      <p:cBhvr>
                                        <p:cTn id="454" fill="hold"/>
                                        <p:tgtEl>
                                          <p:spTgt spid="1991"/>
                                        </p:tgtEl>
                                        <p:attrNameLst>
                                          <p:attrName>style.visibility</p:attrName>
                                        </p:attrNameLst>
                                      </p:cBhvr>
                                      <p:to>
                                        <p:strVal val="visible"/>
                                      </p:to>
                                    </p:set>
                                    <p:animEffect filter="dissolve" transition="in">
                                      <p:cBhvr>
                                        <p:cTn id="455" dur="600"/>
                                        <p:tgtEl>
                                          <p:spTgt spid="1991"/>
                                        </p:tgtEl>
                                      </p:cBhvr>
                                    </p:animEffect>
                                  </p:childTnLst>
                                </p:cTn>
                              </p:par>
                            </p:childTnLst>
                          </p:cTn>
                        </p:par>
                        <p:par>
                          <p:cTn id="456" fill="hold">
                            <p:stCondLst>
                              <p:cond delay="1200"/>
                            </p:stCondLst>
                            <p:childTnLst>
                              <p:par>
                                <p:cTn id="457" presetClass="exit" nodeType="afterEffect" presetID="10" grpId="103" fill="hold">
                                  <p:stCondLst>
                                    <p:cond delay="500"/>
                                  </p:stCondLst>
                                  <p:iterate type="el" backwards="0">
                                    <p:tmAbs val="0"/>
                                  </p:iterate>
                                  <p:childTnLst>
                                    <p:animEffect filter="fade" transition="out">
                                      <p:cBhvr>
                                        <p:cTn id="458" dur="1000" fill="hold"/>
                                        <p:tgtEl>
                                          <p:spTgt spid="1991"/>
                                        </p:tgtEl>
                                      </p:cBhvr>
                                    </p:animEffect>
                                    <p:set>
                                      <p:cBhvr>
                                        <p:cTn id="459" fill="hold">
                                          <p:stCondLst>
                                            <p:cond delay="999"/>
                                          </p:stCondLst>
                                        </p:cTn>
                                        <p:tgtEl>
                                          <p:spTgt spid="1991"/>
                                        </p:tgtEl>
                                        <p:attrNameLst>
                                          <p:attrName>style.visibility</p:attrName>
                                        </p:attrNameLst>
                                      </p:cBhvr>
                                      <p:to>
                                        <p:strVal val="hidden"/>
                                      </p:to>
                                    </p:set>
                                  </p:childTnLst>
                                </p:cTn>
                              </p:par>
                            </p:childTnLst>
                          </p:cTn>
                        </p:par>
                        <p:par>
                          <p:cTn id="460" fill="hold">
                            <p:stCondLst>
                              <p:cond delay="2700"/>
                            </p:stCondLst>
                            <p:childTnLst>
                              <p:par>
                                <p:cTn id="461" presetClass="exit" nodeType="afterEffect" presetID="10" grpId="104" fill="hold">
                                  <p:stCondLst>
                                    <p:cond delay="0"/>
                                  </p:stCondLst>
                                  <p:iterate type="el" backwards="0">
                                    <p:tmAbs val="0"/>
                                  </p:iterate>
                                  <p:childTnLst>
                                    <p:animEffect filter="fade" transition="out">
                                      <p:cBhvr>
                                        <p:cTn id="462" dur="1000" fill="hold"/>
                                        <p:tgtEl>
                                          <p:spTgt spid="1992"/>
                                        </p:tgtEl>
                                      </p:cBhvr>
                                    </p:animEffect>
                                    <p:set>
                                      <p:cBhvr>
                                        <p:cTn id="463" fill="hold">
                                          <p:stCondLst>
                                            <p:cond delay="999"/>
                                          </p:stCondLst>
                                        </p:cTn>
                                        <p:tgtEl>
                                          <p:spTgt spid="1992"/>
                                        </p:tgtEl>
                                        <p:attrNameLst>
                                          <p:attrName>style.visibility</p:attrName>
                                        </p:attrNameLst>
                                      </p:cBhvr>
                                      <p:to>
                                        <p:strVal val="hidden"/>
                                      </p:to>
                                    </p:set>
                                  </p:childTnLst>
                                </p:cTn>
                              </p:par>
                            </p:childTnLst>
                          </p:cTn>
                        </p:par>
                        <p:par>
                          <p:cTn id="464" fill="hold">
                            <p:stCondLst>
                              <p:cond delay="3700"/>
                            </p:stCondLst>
                            <p:childTnLst>
                              <p:par>
                                <p:cTn id="465" presetClass="entr" nodeType="afterEffect" presetSubtype="32" presetID="4" grpId="110" fill="hold">
                                  <p:stCondLst>
                                    <p:cond delay="0"/>
                                  </p:stCondLst>
                                  <p:iterate type="el" backwards="0">
                                    <p:tmAbs val="0"/>
                                  </p:iterate>
                                  <p:childTnLst>
                                    <p:set>
                                      <p:cBhvr>
                                        <p:cTn id="466" fill="hold"/>
                                        <p:tgtEl>
                                          <p:spTgt spid="1969"/>
                                        </p:tgtEl>
                                        <p:attrNameLst>
                                          <p:attrName>style.visibility</p:attrName>
                                        </p:attrNameLst>
                                      </p:cBhvr>
                                      <p:to>
                                        <p:strVal val="visible"/>
                                      </p:to>
                                    </p:set>
                                    <p:animEffect filter="box(out)" transition="in">
                                      <p:cBhvr>
                                        <p:cTn id="467" dur="700"/>
                                        <p:tgtEl>
                                          <p:spTgt spid="1969"/>
                                        </p:tgtEl>
                                      </p:cBhvr>
                                    </p:animEffect>
                                  </p:childTnLst>
                                </p:cTn>
                              </p:par>
                            </p:childTnLst>
                          </p:cTn>
                        </p:par>
                      </p:childTnLst>
                    </p:cTn>
                  </p:par>
                  <p:par>
                    <p:cTn id="468" fill="hold">
                      <p:stCondLst>
                        <p:cond delay="indefinite"/>
                      </p:stCondLst>
                      <p:childTnLst>
                        <p:par>
                          <p:cTn id="469" fill="hold">
                            <p:stCondLst>
                              <p:cond delay="0"/>
                            </p:stCondLst>
                            <p:childTnLst>
                              <p:par>
                                <p:cTn id="470" presetClass="entr" nodeType="clickEffect" presetID="9" grpId="111" fill="hold">
                                  <p:stCondLst>
                                    <p:cond delay="0"/>
                                  </p:stCondLst>
                                  <p:iterate type="el" backwards="0">
                                    <p:tmAbs val="0"/>
                                  </p:iterate>
                                  <p:childTnLst>
                                    <p:set>
                                      <p:cBhvr>
                                        <p:cTn id="471" fill="hold"/>
                                        <p:tgtEl>
                                          <p:spTgt spid="1985"/>
                                        </p:tgtEl>
                                        <p:attrNameLst>
                                          <p:attrName>style.visibility</p:attrName>
                                        </p:attrNameLst>
                                      </p:cBhvr>
                                      <p:to>
                                        <p:strVal val="visible"/>
                                      </p:to>
                                    </p:set>
                                    <p:animEffect filter="dissolve" transition="in">
                                      <p:cBhvr>
                                        <p:cTn id="472" dur="800"/>
                                        <p:tgtEl>
                                          <p:spTgt spid="1985"/>
                                        </p:tgtEl>
                                      </p:cBhvr>
                                    </p:animEffect>
                                  </p:childTnLst>
                                </p:cTn>
                              </p:par>
                            </p:childTnLst>
                          </p:cTn>
                        </p:par>
                        <p:par>
                          <p:cTn id="473" fill="hold">
                            <p:stCondLst>
                              <p:cond delay="800"/>
                            </p:stCondLst>
                            <p:childTnLst>
                              <p:par>
                                <p:cTn id="474" presetClass="entr" nodeType="afterEffect" presetSubtype="16" presetID="23" grpId="112" fill="hold">
                                  <p:stCondLst>
                                    <p:cond delay="0"/>
                                  </p:stCondLst>
                                  <p:iterate type="el" backwards="0">
                                    <p:tmAbs val="0"/>
                                  </p:iterate>
                                  <p:childTnLst>
                                    <p:set>
                                      <p:cBhvr>
                                        <p:cTn id="475" fill="hold"/>
                                        <p:tgtEl>
                                          <p:spTgt spid="1984"/>
                                        </p:tgtEl>
                                        <p:attrNameLst>
                                          <p:attrName>style.visibility</p:attrName>
                                        </p:attrNameLst>
                                      </p:cBhvr>
                                      <p:to>
                                        <p:strVal val="visible"/>
                                      </p:to>
                                    </p:set>
                                    <p:anim calcmode="lin" valueType="num">
                                      <p:cBhvr>
                                        <p:cTn id="476" dur="750" fill="hold"/>
                                        <p:tgtEl>
                                          <p:spTgt spid="1984"/>
                                        </p:tgtEl>
                                        <p:attrNameLst>
                                          <p:attrName>ppt_w</p:attrName>
                                        </p:attrNameLst>
                                      </p:cBhvr>
                                      <p:tavLst>
                                        <p:tav tm="0">
                                          <p:val>
                                            <p:fltVal val="0"/>
                                          </p:val>
                                        </p:tav>
                                        <p:tav tm="100000">
                                          <p:val>
                                            <p:strVal val="#ppt_w"/>
                                          </p:val>
                                        </p:tav>
                                      </p:tavLst>
                                    </p:anim>
                                    <p:anim calcmode="lin" valueType="num">
                                      <p:cBhvr>
                                        <p:cTn id="477" dur="750" fill="hold"/>
                                        <p:tgtEl>
                                          <p:spTgt spid="19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88" grpId="56"/>
      <p:bldP build="whole" bldLvl="1" animBg="1" rev="0" advAuto="0" spid="1966" grpId="86"/>
      <p:bldP build="whole" bldLvl="1" animBg="1" rev="0" advAuto="0" spid="1911" grpId="13"/>
      <p:bldP build="whole" bldLvl="1" animBg="1" rev="0" advAuto="0" spid="1921" grpId="40"/>
      <p:bldP build="whole" bldLvl="1" animBg="1" rev="0" advAuto="0" spid="1932" grpId="25"/>
      <p:bldP build="whole" bldLvl="1" animBg="1" rev="0" advAuto="0" spid="1939" grpId="36"/>
      <p:bldP build="whole" bldLvl="1" animBg="1" rev="0" advAuto="0" spid="1988" grpId="60"/>
      <p:bldP build="whole" bldLvl="1" animBg="1" rev="0" advAuto="0" spid="1919" grpId="7"/>
      <p:bldP build="whole" bldLvl="1" animBg="1" rev="0" advAuto="0" spid="1990" grpId="93"/>
      <p:bldP build="whole" bldLvl="1" animBg="1" rev="0" advAuto="0" spid="1990" grpId="95"/>
      <p:bldP build="whole" bldLvl="1" animBg="1" rev="0" advAuto="0" spid="1985" grpId="111"/>
      <p:bldP build="whole" bldLvl="1" animBg="1" rev="0" advAuto="0" spid="1940" grpId="37"/>
      <p:bldP build="whole" bldLvl="1" animBg="1" rev="0" advAuto="0" spid="1950" grpId="90"/>
      <p:bldP build="whole" bldLvl="1" animBg="1" rev="0" advAuto="0" spid="1984" grpId="112"/>
      <p:bldP build="whole" bldLvl="1" animBg="1" rev="0" advAuto="0" spid="1947" grpId="53"/>
      <p:bldP build="whole" bldLvl="1" animBg="1" rev="0" advAuto="0" spid="1912" grpId="14"/>
      <p:bldP build="whole" bldLvl="1" animBg="1" rev="0" advAuto="0" spid="1986" grpId="47"/>
      <p:bldP build="whole" bldLvl="1" animBg="1" rev="0" advAuto="0" spid="1982" grpId="62"/>
      <p:bldP build="whole" bldLvl="1" animBg="1" rev="0" advAuto="0" spid="1986" grpId="51"/>
      <p:bldP build="whole" bldLvl="1" animBg="1" rev="0" advAuto="0" spid="1949" grpId="92"/>
      <p:bldP build="whole" bldLvl="1" animBg="1" rev="0" advAuto="0" spid="1905" grpId="9"/>
      <p:bldP build="whole" bldLvl="1" animBg="1" rev="0" advAuto="0" spid="1957" grpId="73"/>
      <p:bldP build="whole" bldLvl="1" animBg="1" rev="0" advAuto="0" spid="1946" grpId="55"/>
      <p:bldP build="whole" bldLvl="1" animBg="1" rev="0" advAuto="0" spid="1975" grpId="71"/>
      <p:bldP build="whole" bldLvl="1" animBg="1" rev="0" advAuto="0" spid="1964" grpId="89"/>
      <p:bldP build="whole" bldLvl="1" animBg="1" rev="0" advAuto="0" spid="1973" grpId="67"/>
      <p:bldP build="whole" bldLvl="1" animBg="1" rev="0" advAuto="0" spid="1976" grpId="77"/>
      <p:bldP build="whole" bldLvl="1" animBg="1" rev="0" advAuto="0" spid="1935" grpId="32"/>
      <p:bldP build="whole" bldLvl="1" animBg="1" rev="0" advAuto="0" spid="1917" grpId="19"/>
      <p:bldP build="whole" bldLvl="1" animBg="1" rev="0" advAuto="0" spid="1942" grpId="39"/>
      <p:bldP build="whole" bldLvl="1" animBg="1" rev="0" advAuto="0" spid="1909" grpId="11"/>
      <p:bldP build="whole" bldLvl="1" animBg="1" rev="0" advAuto="0" spid="1924" grpId="43"/>
      <p:bldP build="whole" bldLvl="1" animBg="1" rev="0" advAuto="0" spid="1903" grpId="8"/>
      <p:bldP build="whole" bldLvl="1" animBg="1" rev="0" advAuto="0" spid="1931" grpId="24"/>
      <p:bldP build="whole" bldLvl="1" animBg="1" rev="0" advAuto="0" spid="1962" grpId="84"/>
      <p:bldP build="whole" bldLvl="1" animBg="1" rev="0" advAuto="0" spid="1922" grpId="21"/>
      <p:bldP build="whole" bldLvl="1" animBg="1" rev="0" advAuto="0" spid="1945" grpId="54"/>
      <p:bldP build="whole" bldLvl="1" animBg="1" rev="0" advAuto="0" spid="1981" grpId="83"/>
      <p:bldP build="whole" bldLvl="1" animBg="1" rev="0" advAuto="0" spid="1955" grpId="80"/>
      <p:bldP build="whole" bldLvl="1" animBg="1" rev="0" advAuto="0" spid="1967" grpId="45"/>
      <p:bldP build="whole" bldLvl="1" animBg="1" rev="0" advAuto="0" spid="1915" grpId="17"/>
      <p:bldP build="whole" bldLvl="1" animBg="1" rev="0" advAuto="0" spid="1907" grpId="5"/>
      <p:bldP build="whole" bldLvl="1" animBg="1" rev="0" advAuto="0" spid="1980" grpId="75"/>
      <p:bldP build="whole" bldLvl="1" animBg="1" rev="0" advAuto="0" spid="1960" grpId="70"/>
      <p:bldP build="whole" bldLvl="1" animBg="1" rev="0" advAuto="0" spid="1927" grpId="22"/>
      <p:bldP build="whole" bldLvl="1" animBg="1" rev="0" advAuto="0" spid="1969" grpId="110"/>
      <p:bldP build="whole" bldLvl="1" animBg="1" rev="0" advAuto="0" spid="1989" grpId="58"/>
      <p:bldP build="whole" bldLvl="1" animBg="1" rev="0" advAuto="0" spid="1901" grpId="1"/>
      <p:bldP build="whole" bldLvl="1" animBg="1" rev="0" advAuto="0" spid="1989" grpId="61"/>
      <p:bldP build="whole" bldLvl="1" animBg="1" rev="0" advAuto="0" spid="1926" grpId="42"/>
      <p:bldP build="whole" bldLvl="1" animBg="1" rev="0" advAuto="0" spid="1920" grpId="20"/>
      <p:bldP build="whole" bldLvl="1" animBg="1" rev="0" advAuto="0" spid="1991" grpId="101"/>
      <p:bldP build="whole" bldLvl="1" animBg="1" rev="0" advAuto="0" spid="1991" grpId="103"/>
      <p:bldP build="whole" bldLvl="1" animBg="1" rev="0" advAuto="0" spid="1934" grpId="31"/>
      <p:bldP build="whole" bldLvl="1" animBg="1" rev="0" advAuto="0" spid="1951" grpId="97"/>
      <p:bldP build="whole" bldLvl="1" animBg="1" rev="0" advAuto="0" spid="1913" grpId="15"/>
      <p:bldP build="whole" bldLvl="1" animBg="1" rev="0" advAuto="0" spid="1987" grpId="49"/>
      <p:bldP build="whole" bldLvl="1" animBg="1" rev="0" advAuto="0" spid="1965" grpId="78"/>
      <p:bldP build="whole" bldLvl="1" animBg="1" rev="0" advAuto="0" spid="1970" grpId="74"/>
      <p:bldP build="whole" bldLvl="1" animBg="1" rev="0" advAuto="0" spid="1987" grpId="52"/>
      <p:bldP build="whole" bldLvl="1" animBg="1" rev="0" advAuto="0" spid="1958" grpId="66"/>
      <p:bldP build="whole" bldLvl="1" animBg="1" rev="0" advAuto="0" spid="1968" grpId="46"/>
      <p:bldP build="whole" bldLvl="1" animBg="1" rev="0" advAuto="0" spid="1906" grpId="4"/>
      <p:bldP build="whole" bldLvl="1" animBg="1" rev="0" advAuto="0" spid="1918" grpId="6"/>
      <p:bldP build="whole" bldLvl="1" animBg="1" rev="0" advAuto="0" spid="1979" grpId="87"/>
      <p:bldP build="whole" bldLvl="1" animBg="1" rev="0" advAuto="0" spid="1953" grpId="96"/>
      <p:bldP build="whole" bldLvl="1" animBg="1" rev="0" advAuto="0" spid="1977" grpId="85"/>
      <p:bldP build="whole" bldLvl="1" animBg="1" rev="0" advAuto="0" spid="1910" grpId="12"/>
      <p:bldP build="whole" bldLvl="1" animBg="1" rev="0" advAuto="0" spid="1936" grpId="33"/>
      <p:bldP build="whole" bldLvl="1" animBg="1" rev="0" advAuto="0" spid="1941" grpId="38"/>
      <p:bldP build="whole" bldLvl="1" animBg="1" rev="0" advAuto="0" spid="1933" grpId="30"/>
      <p:bldP build="whole" bldLvl="1" animBg="1" rev="0" advAuto="0" spid="1904" grpId="3"/>
      <p:bldP build="whole" bldLvl="1" animBg="1" rev="0" advAuto="0" spid="1928" grpId="28"/>
      <p:bldP build="whole" bldLvl="1" animBg="1" rev="0" advAuto="0" spid="1925" grpId="44"/>
      <p:bldP build="whole" bldLvl="1" animBg="1" rev="0" advAuto="0" spid="1963" grpId="81"/>
      <p:bldP build="whole" bldLvl="1" animBg="1" rev="0" advAuto="0" spid="1948" grpId="91"/>
      <p:bldP build="whole" bldLvl="1" animBg="1" rev="0" advAuto="0" spid="1983" grpId="64"/>
      <p:bldP build="whole" bldLvl="1" animBg="1" rev="0" advAuto="0" spid="1974" grpId="69"/>
      <p:bldP build="whole" bldLvl="1" animBg="1" rev="0" advAuto="0" spid="1943" grpId="26"/>
      <p:bldP build="whole" bldLvl="1" animBg="1" rev="0" advAuto="0" spid="1916" grpId="18"/>
      <p:bldP build="whole" bldLvl="1" animBg="1" rev="0" advAuto="0" spid="1956" grpId="88"/>
      <p:bldP build="whole" bldLvl="1" animBg="1" rev="0" advAuto="0" spid="1908" grpId="10"/>
      <p:bldP build="whole" bldLvl="1" animBg="1" rev="0" advAuto="0" spid="1929" grpId="23"/>
      <p:bldP build="whole" bldLvl="1" animBg="1" rev="0" advAuto="0" spid="1902" grpId="2"/>
      <p:bldP build="whole" bldLvl="1" animBg="1" rev="0" advAuto="0" spid="1961" grpId="76"/>
      <p:bldP build="whole" bldLvl="1" animBg="1" rev="0" advAuto="0" spid="1923" grpId="41"/>
      <p:bldP build="whole" bldLvl="1" animBg="1" rev="0" advAuto="0" spid="1938" grpId="35"/>
      <p:bldP build="whole" bldLvl="1" animBg="1" rev="0" advAuto="0" spid="1978" grpId="79"/>
      <p:bldP build="whole" bldLvl="1" animBg="1" rev="0" advAuto="0" spid="1937" grpId="34"/>
      <p:bldP build="whole" bldLvl="1" animBg="1" rev="0" advAuto="0" spid="1992" grpId="99"/>
      <p:bldP build="whole" bldLvl="1" animBg="1" rev="0" advAuto="0" spid="1954" grpId="72"/>
      <p:bldP build="whole" bldLvl="1" animBg="1" rev="0" advAuto="0" spid="1971" grpId="82"/>
      <p:bldP build="whole" bldLvl="1" animBg="1" rev="0" advAuto="0" spid="1900" grpId="63"/>
      <p:bldP build="whole" bldLvl="1" animBg="1" rev="0" advAuto="0" spid="1992" grpId="104"/>
      <p:bldP build="whole" bldLvl="1" animBg="1" rev="0" advAuto="0" spid="1930" grpId="29"/>
      <p:bldP build="whole" bldLvl="1" animBg="1" rev="0" advAuto="0" spid="1952" grpId="98"/>
      <p:bldP build="whole" bldLvl="1" animBg="1" rev="0" advAuto="0" spid="1944" grpId="27"/>
      <p:bldP build="whole" bldLvl="1" animBg="1" rev="0" advAuto="0" spid="1914" grpId="16"/>
      <p:bldP build="whole" bldLvl="1" animBg="1" rev="0" advAuto="0" spid="1972" grpId="65"/>
      <p:bldP build="whole" bldLvl="1" animBg="1" rev="0" advAuto="0" spid="1959" grpId="68"/>
    </p:bldLst>
  </p:timing>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1994" name="Rounded Rectangle"/>
          <p:cNvSpPr/>
          <p:nvPr/>
        </p:nvSpPr>
        <p:spPr>
          <a:xfrm>
            <a:off x="9845747" y="9473443"/>
            <a:ext cx="6121980" cy="3326072"/>
          </a:xfrm>
          <a:prstGeom prst="roundRect">
            <a:avLst>
              <a:gd name="adj" fmla="val 5727"/>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95" name="VIEW SERIALIZABLE"/>
          <p:cNvSpPr txBox="1"/>
          <p:nvPr/>
        </p:nvSpPr>
        <p:spPr>
          <a:xfrm>
            <a:off x="6256337" y="254000"/>
            <a:ext cx="11871326"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VIEW SERIALIZABLE</a:t>
            </a:r>
          </a:p>
        </p:txBody>
      </p:sp>
      <p:sp>
        <p:nvSpPr>
          <p:cNvPr id="1996" name="Rounded Rectangle"/>
          <p:cNvSpPr/>
          <p:nvPr/>
        </p:nvSpPr>
        <p:spPr>
          <a:xfrm>
            <a:off x="439605" y="3148764"/>
            <a:ext cx="4194574" cy="8007115"/>
          </a:xfrm>
          <a:prstGeom prst="roundRect">
            <a:avLst>
              <a:gd name="adj" fmla="val 4542"/>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97" name="Rounded Rectangle"/>
          <p:cNvSpPr/>
          <p:nvPr/>
        </p:nvSpPr>
        <p:spPr>
          <a:xfrm>
            <a:off x="830888" y="4537476"/>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1998" name="S1"/>
          <p:cNvSpPr txBox="1"/>
          <p:nvPr/>
        </p:nvSpPr>
        <p:spPr>
          <a:xfrm>
            <a:off x="2187038" y="2387740"/>
            <a:ext cx="69970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S1</a:t>
            </a:r>
          </a:p>
        </p:txBody>
      </p:sp>
      <p:sp>
        <p:nvSpPr>
          <p:cNvPr id="1999" name="R(A)"/>
          <p:cNvSpPr txBox="1"/>
          <p:nvPr/>
        </p:nvSpPr>
        <p:spPr>
          <a:xfrm>
            <a:off x="1137251" y="4614866"/>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2000" name="Rounded Rectangle"/>
          <p:cNvSpPr/>
          <p:nvPr/>
        </p:nvSpPr>
        <p:spPr>
          <a:xfrm>
            <a:off x="830887"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01" name="T1"/>
          <p:cNvSpPr txBox="1"/>
          <p:nvPr/>
        </p:nvSpPr>
        <p:spPr>
          <a:xfrm>
            <a:off x="1251702"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2002" name="Rounded Rectangle"/>
          <p:cNvSpPr/>
          <p:nvPr/>
        </p:nvSpPr>
        <p:spPr>
          <a:xfrm>
            <a:off x="830887" y="5291318"/>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03" name="W(A)"/>
          <p:cNvSpPr txBox="1"/>
          <p:nvPr/>
        </p:nvSpPr>
        <p:spPr>
          <a:xfrm>
            <a:off x="1082323" y="5368708"/>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2004" name="Rounded Rectangle"/>
          <p:cNvSpPr/>
          <p:nvPr/>
        </p:nvSpPr>
        <p:spPr>
          <a:xfrm>
            <a:off x="830887" y="6047873"/>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05" name="R(B)"/>
          <p:cNvSpPr txBox="1"/>
          <p:nvPr/>
        </p:nvSpPr>
        <p:spPr>
          <a:xfrm>
            <a:off x="1137251" y="6125263"/>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(B)</a:t>
            </a:r>
          </a:p>
        </p:txBody>
      </p:sp>
      <p:sp>
        <p:nvSpPr>
          <p:cNvPr id="2006" name="Rounded Rectangle"/>
          <p:cNvSpPr/>
          <p:nvPr/>
        </p:nvSpPr>
        <p:spPr>
          <a:xfrm>
            <a:off x="830887" y="6803071"/>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07" name="W(B)"/>
          <p:cNvSpPr txBox="1"/>
          <p:nvPr/>
        </p:nvSpPr>
        <p:spPr>
          <a:xfrm>
            <a:off x="1082323" y="6880462"/>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(B)</a:t>
            </a:r>
          </a:p>
        </p:txBody>
      </p:sp>
      <p:sp>
        <p:nvSpPr>
          <p:cNvPr id="2008" name="Rounded Rectangle"/>
          <p:cNvSpPr/>
          <p:nvPr/>
        </p:nvSpPr>
        <p:spPr>
          <a:xfrm>
            <a:off x="2718896" y="7917420"/>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09" name="R(A)"/>
          <p:cNvSpPr txBox="1"/>
          <p:nvPr/>
        </p:nvSpPr>
        <p:spPr>
          <a:xfrm>
            <a:off x="3025259" y="7994811"/>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2010" name="Rounded Rectangle"/>
          <p:cNvSpPr/>
          <p:nvPr/>
        </p:nvSpPr>
        <p:spPr>
          <a:xfrm>
            <a:off x="2721627" y="8674621"/>
            <a:ext cx="1518538"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11" name="W(A)"/>
          <p:cNvSpPr txBox="1"/>
          <p:nvPr/>
        </p:nvSpPr>
        <p:spPr>
          <a:xfrm>
            <a:off x="2970331" y="8750009"/>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2012" name="Rounded Rectangle"/>
          <p:cNvSpPr/>
          <p:nvPr/>
        </p:nvSpPr>
        <p:spPr>
          <a:xfrm>
            <a:off x="2718896"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13" name="T2"/>
          <p:cNvSpPr txBox="1"/>
          <p:nvPr/>
        </p:nvSpPr>
        <p:spPr>
          <a:xfrm>
            <a:off x="3139710"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2014" name="SERIAL"/>
          <p:cNvSpPr txBox="1"/>
          <p:nvPr/>
        </p:nvSpPr>
        <p:spPr>
          <a:xfrm>
            <a:off x="1359831" y="11393794"/>
            <a:ext cx="172828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SERIAL</a:t>
            </a:r>
          </a:p>
        </p:txBody>
      </p:sp>
      <p:sp>
        <p:nvSpPr>
          <p:cNvPr id="2015" name="NON-SERIAL"/>
          <p:cNvSpPr txBox="1"/>
          <p:nvPr/>
        </p:nvSpPr>
        <p:spPr>
          <a:xfrm>
            <a:off x="5391926" y="11393794"/>
            <a:ext cx="295554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NON-SERIAL</a:t>
            </a:r>
          </a:p>
        </p:txBody>
      </p:sp>
      <p:pic>
        <p:nvPicPr>
          <p:cNvPr id="2016" name="diagram.png" descr="diagram.png"/>
          <p:cNvPicPr>
            <a:picLocks noChangeAspect="1"/>
          </p:cNvPicPr>
          <p:nvPr/>
        </p:nvPicPr>
        <p:blipFill>
          <a:blip r:embed="rId3">
            <a:extLst/>
          </a:blip>
          <a:stretch>
            <a:fillRect/>
          </a:stretch>
        </p:blipFill>
        <p:spPr>
          <a:xfrm>
            <a:off x="3180551" y="11482694"/>
            <a:ext cx="533401" cy="533401"/>
          </a:xfrm>
          <a:prstGeom prst="rect">
            <a:avLst/>
          </a:prstGeom>
          <a:ln w="12700">
            <a:miter lim="400000"/>
          </a:ln>
        </p:spPr>
      </p:pic>
      <p:pic>
        <p:nvPicPr>
          <p:cNvPr id="2017" name="spread.png" descr="spread.png"/>
          <p:cNvPicPr>
            <a:picLocks noChangeAspect="1"/>
          </p:cNvPicPr>
          <p:nvPr/>
        </p:nvPicPr>
        <p:blipFill>
          <a:blip r:embed="rId4">
            <a:extLst/>
          </a:blip>
          <a:stretch>
            <a:fillRect/>
          </a:stretch>
        </p:blipFill>
        <p:spPr>
          <a:xfrm>
            <a:off x="8310714" y="11408443"/>
            <a:ext cx="681901" cy="681902"/>
          </a:xfrm>
          <a:prstGeom prst="rect">
            <a:avLst/>
          </a:prstGeom>
          <a:ln w="12700">
            <a:miter lim="400000"/>
          </a:ln>
        </p:spPr>
      </p:pic>
      <p:sp>
        <p:nvSpPr>
          <p:cNvPr id="2018" name="Rounded Rectangle"/>
          <p:cNvSpPr/>
          <p:nvPr/>
        </p:nvSpPr>
        <p:spPr>
          <a:xfrm>
            <a:off x="10482264" y="3444175"/>
            <a:ext cx="13717964"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19" name="Initial operations on each data item are on the same transaction"/>
          <p:cNvSpPr txBox="1"/>
          <p:nvPr/>
        </p:nvSpPr>
        <p:spPr>
          <a:xfrm>
            <a:off x="10883681" y="3615156"/>
            <a:ext cx="131968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latin typeface="Avenir Next Regular"/>
                <a:ea typeface="Avenir Next Regular"/>
                <a:cs typeface="Avenir Next Regular"/>
                <a:sym typeface="Avenir Next Regular"/>
              </a:defRPr>
            </a:pPr>
            <a:r>
              <a:rPr b="1"/>
              <a:t>Initial </a:t>
            </a:r>
            <a:r>
              <a:t>operations on each </a:t>
            </a:r>
            <a:r>
              <a:rPr b="1"/>
              <a:t>data item</a:t>
            </a:r>
            <a:r>
              <a:t> are on the same transaction</a:t>
            </a:r>
          </a:p>
        </p:txBody>
      </p:sp>
      <p:sp>
        <p:nvSpPr>
          <p:cNvPr id="2020" name="Rectangle"/>
          <p:cNvSpPr/>
          <p:nvPr/>
        </p:nvSpPr>
        <p:spPr>
          <a:xfrm>
            <a:off x="9684445" y="3494975"/>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21" name="Rounded Rectangle"/>
          <p:cNvSpPr/>
          <p:nvPr/>
        </p:nvSpPr>
        <p:spPr>
          <a:xfrm>
            <a:off x="5094984" y="3149600"/>
            <a:ext cx="4194574" cy="8007115"/>
          </a:xfrm>
          <a:prstGeom prst="roundRect">
            <a:avLst>
              <a:gd name="adj" fmla="val 4542"/>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22" name="Rounded Rectangle"/>
          <p:cNvSpPr/>
          <p:nvPr/>
        </p:nvSpPr>
        <p:spPr>
          <a:xfrm>
            <a:off x="5486267" y="4537476"/>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23" name="S2"/>
          <p:cNvSpPr txBox="1"/>
          <p:nvPr/>
        </p:nvSpPr>
        <p:spPr>
          <a:xfrm>
            <a:off x="6842417" y="2387740"/>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S2</a:t>
            </a:r>
          </a:p>
        </p:txBody>
      </p:sp>
      <p:sp>
        <p:nvSpPr>
          <p:cNvPr id="2024" name="R(A)"/>
          <p:cNvSpPr txBox="1"/>
          <p:nvPr/>
        </p:nvSpPr>
        <p:spPr>
          <a:xfrm>
            <a:off x="5792630" y="4614866"/>
            <a:ext cx="911274"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2025" name="Rounded Rectangle"/>
          <p:cNvSpPr/>
          <p:nvPr/>
        </p:nvSpPr>
        <p:spPr>
          <a:xfrm>
            <a:off x="5486266"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26" name="T1"/>
          <p:cNvSpPr txBox="1"/>
          <p:nvPr/>
        </p:nvSpPr>
        <p:spPr>
          <a:xfrm>
            <a:off x="5907081"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2027" name="Rounded Rectangle"/>
          <p:cNvSpPr/>
          <p:nvPr/>
        </p:nvSpPr>
        <p:spPr>
          <a:xfrm>
            <a:off x="5486266" y="5291318"/>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28" name="W(A)"/>
          <p:cNvSpPr txBox="1"/>
          <p:nvPr/>
        </p:nvSpPr>
        <p:spPr>
          <a:xfrm>
            <a:off x="5737702" y="5368708"/>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2029" name="Rounded Rectangle"/>
          <p:cNvSpPr/>
          <p:nvPr/>
        </p:nvSpPr>
        <p:spPr>
          <a:xfrm>
            <a:off x="7374274" y="6216257"/>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30" name="R(A)"/>
          <p:cNvSpPr txBox="1"/>
          <p:nvPr/>
        </p:nvSpPr>
        <p:spPr>
          <a:xfrm>
            <a:off x="7680638" y="6293648"/>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2031" name="Rounded Rectangle"/>
          <p:cNvSpPr/>
          <p:nvPr/>
        </p:nvSpPr>
        <p:spPr>
          <a:xfrm>
            <a:off x="7374274" y="6971455"/>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32" name="W(A)"/>
          <p:cNvSpPr txBox="1"/>
          <p:nvPr/>
        </p:nvSpPr>
        <p:spPr>
          <a:xfrm>
            <a:off x="7625710" y="7048846"/>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2033" name="Rounded Rectangle"/>
          <p:cNvSpPr/>
          <p:nvPr/>
        </p:nvSpPr>
        <p:spPr>
          <a:xfrm>
            <a:off x="5486267" y="7781943"/>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34" name="R(B)"/>
          <p:cNvSpPr txBox="1"/>
          <p:nvPr/>
        </p:nvSpPr>
        <p:spPr>
          <a:xfrm>
            <a:off x="5792630" y="7859334"/>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(B)</a:t>
            </a:r>
          </a:p>
        </p:txBody>
      </p:sp>
      <p:sp>
        <p:nvSpPr>
          <p:cNvPr id="2035" name="Rounded Rectangle"/>
          <p:cNvSpPr/>
          <p:nvPr/>
        </p:nvSpPr>
        <p:spPr>
          <a:xfrm>
            <a:off x="5488998" y="8539144"/>
            <a:ext cx="1518538"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36" name="W(B)"/>
          <p:cNvSpPr txBox="1"/>
          <p:nvPr/>
        </p:nvSpPr>
        <p:spPr>
          <a:xfrm>
            <a:off x="5737702" y="8614532"/>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(B)</a:t>
            </a:r>
          </a:p>
        </p:txBody>
      </p:sp>
      <p:sp>
        <p:nvSpPr>
          <p:cNvPr id="2037" name="Rounded Rectangle"/>
          <p:cNvSpPr/>
          <p:nvPr/>
        </p:nvSpPr>
        <p:spPr>
          <a:xfrm>
            <a:off x="7374274" y="3480573"/>
            <a:ext cx="1524001" cy="852438"/>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38" name="T2"/>
          <p:cNvSpPr txBox="1"/>
          <p:nvPr/>
        </p:nvSpPr>
        <p:spPr>
          <a:xfrm>
            <a:off x="7795089" y="3551192"/>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2039" name="Rounded Rectangle"/>
          <p:cNvSpPr/>
          <p:nvPr/>
        </p:nvSpPr>
        <p:spPr>
          <a:xfrm>
            <a:off x="10482264" y="5045476"/>
            <a:ext cx="13607609"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40" name="Final operations on each data item are on the same transaction"/>
          <p:cNvSpPr txBox="1"/>
          <p:nvPr/>
        </p:nvSpPr>
        <p:spPr>
          <a:xfrm>
            <a:off x="10883681" y="5216456"/>
            <a:ext cx="1300657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latin typeface="Avenir Next Regular"/>
                <a:ea typeface="Avenir Next Regular"/>
                <a:cs typeface="Avenir Next Regular"/>
                <a:sym typeface="Avenir Next Regular"/>
              </a:defRPr>
            </a:pPr>
            <a:r>
              <a:rPr b="1"/>
              <a:t>Final </a:t>
            </a:r>
            <a:r>
              <a:t>operations on each </a:t>
            </a:r>
            <a:r>
              <a:rPr b="1"/>
              <a:t>data item</a:t>
            </a:r>
            <a:r>
              <a:t> are on the same transaction</a:t>
            </a:r>
          </a:p>
        </p:txBody>
      </p:sp>
      <p:sp>
        <p:nvSpPr>
          <p:cNvPr id="2041" name="Rectangle"/>
          <p:cNvSpPr/>
          <p:nvPr/>
        </p:nvSpPr>
        <p:spPr>
          <a:xfrm>
            <a:off x="9684445" y="5096276"/>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42" name="Rounded Rectangle"/>
          <p:cNvSpPr/>
          <p:nvPr/>
        </p:nvSpPr>
        <p:spPr>
          <a:xfrm>
            <a:off x="10482264" y="6730945"/>
            <a:ext cx="13442362" cy="1079501"/>
          </a:xfrm>
          <a:prstGeom prst="roundRect">
            <a:avLst>
              <a:gd name="adj" fmla="val 12603"/>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43" name="Number of WR operations MUST be the same on all schedules"/>
          <p:cNvSpPr txBox="1"/>
          <p:nvPr/>
        </p:nvSpPr>
        <p:spPr>
          <a:xfrm>
            <a:off x="10883681" y="6901925"/>
            <a:ext cx="1280477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500">
                <a:solidFill>
                  <a:srgbClr val="0D0D0D"/>
                </a:solidFill>
                <a:latin typeface="Avenir Next Regular"/>
                <a:ea typeface="Avenir Next Regular"/>
                <a:cs typeface="Avenir Next Regular"/>
                <a:sym typeface="Avenir Next Regular"/>
              </a:defRPr>
            </a:pPr>
            <a:r>
              <a:t>Number of </a:t>
            </a:r>
            <a:r>
              <a:rPr b="1"/>
              <a:t>WR</a:t>
            </a:r>
            <a:r>
              <a:t> operations MUST be the </a:t>
            </a:r>
            <a:r>
              <a:rPr b="1"/>
              <a:t>same</a:t>
            </a:r>
            <a:r>
              <a:t> on all schedules</a:t>
            </a:r>
          </a:p>
        </p:txBody>
      </p:sp>
      <p:sp>
        <p:nvSpPr>
          <p:cNvPr id="2044" name="Rectangle"/>
          <p:cNvSpPr/>
          <p:nvPr/>
        </p:nvSpPr>
        <p:spPr>
          <a:xfrm>
            <a:off x="9684445" y="6781745"/>
            <a:ext cx="548980" cy="977901"/>
          </a:xfrm>
          <a:prstGeom prst="rect">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45" name="Line"/>
          <p:cNvSpPr/>
          <p:nvPr/>
        </p:nvSpPr>
        <p:spPr>
          <a:xfrm flipH="1" flipV="1">
            <a:off x="2070587" y="5565922"/>
            <a:ext cx="952558" cy="2706373"/>
          </a:xfrm>
          <a:prstGeom prst="line">
            <a:avLst/>
          </a:prstGeom>
          <a:ln w="38100">
            <a:solidFill>
              <a:srgbClr val="1976D2"/>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046" name="Line"/>
          <p:cNvSpPr/>
          <p:nvPr/>
        </p:nvSpPr>
        <p:spPr>
          <a:xfrm flipH="1" flipV="1">
            <a:off x="6698828" y="5597080"/>
            <a:ext cx="977901" cy="977901"/>
          </a:xfrm>
          <a:prstGeom prst="line">
            <a:avLst/>
          </a:prstGeom>
          <a:ln w="38100">
            <a:solidFill>
              <a:srgbClr val="2196F3"/>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047" name="Rounded Rectangle"/>
          <p:cNvSpPr/>
          <p:nvPr/>
        </p:nvSpPr>
        <p:spPr>
          <a:xfrm>
            <a:off x="2718896" y="9427816"/>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48" name="R(B)"/>
          <p:cNvSpPr txBox="1"/>
          <p:nvPr/>
        </p:nvSpPr>
        <p:spPr>
          <a:xfrm>
            <a:off x="3025259" y="9505207"/>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(B)</a:t>
            </a:r>
          </a:p>
        </p:txBody>
      </p:sp>
      <p:sp>
        <p:nvSpPr>
          <p:cNvPr id="2049" name="Rounded Rectangle"/>
          <p:cNvSpPr/>
          <p:nvPr/>
        </p:nvSpPr>
        <p:spPr>
          <a:xfrm>
            <a:off x="2721627" y="10185017"/>
            <a:ext cx="1518538"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50" name="W(B)"/>
          <p:cNvSpPr txBox="1"/>
          <p:nvPr/>
        </p:nvSpPr>
        <p:spPr>
          <a:xfrm>
            <a:off x="2970331" y="10260405"/>
            <a:ext cx="1021130"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(B)</a:t>
            </a:r>
          </a:p>
        </p:txBody>
      </p:sp>
      <p:sp>
        <p:nvSpPr>
          <p:cNvPr id="2051" name="Rounded Rectangle"/>
          <p:cNvSpPr/>
          <p:nvPr/>
        </p:nvSpPr>
        <p:spPr>
          <a:xfrm>
            <a:off x="7374274" y="9418977"/>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52" name="R(B)"/>
          <p:cNvSpPr txBox="1"/>
          <p:nvPr/>
        </p:nvSpPr>
        <p:spPr>
          <a:xfrm>
            <a:off x="7680638" y="9496368"/>
            <a:ext cx="911274"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(B)</a:t>
            </a:r>
          </a:p>
        </p:txBody>
      </p:sp>
      <p:sp>
        <p:nvSpPr>
          <p:cNvPr id="2053" name="Rounded Rectangle"/>
          <p:cNvSpPr/>
          <p:nvPr/>
        </p:nvSpPr>
        <p:spPr>
          <a:xfrm>
            <a:off x="7374274" y="10174175"/>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54" name="W(B)"/>
          <p:cNvSpPr txBox="1"/>
          <p:nvPr/>
        </p:nvSpPr>
        <p:spPr>
          <a:xfrm>
            <a:off x="7625710" y="10251566"/>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(B)</a:t>
            </a:r>
          </a:p>
        </p:txBody>
      </p:sp>
      <p:sp>
        <p:nvSpPr>
          <p:cNvPr id="2055" name="Line"/>
          <p:cNvSpPr/>
          <p:nvPr/>
        </p:nvSpPr>
        <p:spPr>
          <a:xfrm flipH="1" flipV="1">
            <a:off x="2063979" y="7079077"/>
            <a:ext cx="945826" cy="2751252"/>
          </a:xfrm>
          <a:prstGeom prst="line">
            <a:avLst/>
          </a:prstGeom>
          <a:ln w="38100">
            <a:solidFill>
              <a:srgbClr val="0D47A1"/>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056" name="Line"/>
          <p:cNvSpPr/>
          <p:nvPr/>
        </p:nvSpPr>
        <p:spPr>
          <a:xfrm flipH="1" flipV="1">
            <a:off x="6742003" y="8855922"/>
            <a:ext cx="911275" cy="911275"/>
          </a:xfrm>
          <a:prstGeom prst="line">
            <a:avLst/>
          </a:prstGeom>
          <a:ln w="38100">
            <a:solidFill>
              <a:srgbClr val="0D47A1"/>
            </a:solidFill>
            <a:miter lim="400000"/>
            <a:headEnd type="triangle"/>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057" name="Initial operation of data item A: T1"/>
          <p:cNvSpPr txBox="1"/>
          <p:nvPr/>
        </p:nvSpPr>
        <p:spPr>
          <a:xfrm>
            <a:off x="10543805" y="9732616"/>
            <a:ext cx="515842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Initial</a:t>
            </a:r>
            <a:r>
              <a:t> </a:t>
            </a:r>
            <a:r>
              <a:rPr b="1"/>
              <a:t>operation</a:t>
            </a:r>
            <a:r>
              <a:t> of data item </a:t>
            </a:r>
            <a:r>
              <a:rPr b="1"/>
              <a:t>A</a:t>
            </a:r>
            <a:r>
              <a:t>: </a:t>
            </a:r>
            <a:r>
              <a:rPr b="1"/>
              <a:t>T1</a:t>
            </a:r>
          </a:p>
        </p:txBody>
      </p:sp>
      <p:sp>
        <p:nvSpPr>
          <p:cNvPr id="2058" name="Initial operation of data item B: T1"/>
          <p:cNvSpPr txBox="1"/>
          <p:nvPr/>
        </p:nvSpPr>
        <p:spPr>
          <a:xfrm>
            <a:off x="10543805" y="10194604"/>
            <a:ext cx="514381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Initial operation</a:t>
            </a:r>
            <a:r>
              <a:t> of data item </a:t>
            </a:r>
            <a:r>
              <a:rPr b="1"/>
              <a:t>B</a:t>
            </a:r>
            <a:r>
              <a:t>: </a:t>
            </a:r>
            <a:r>
              <a:rPr b="1"/>
              <a:t>T1</a:t>
            </a:r>
          </a:p>
        </p:txBody>
      </p:sp>
      <p:sp>
        <p:nvSpPr>
          <p:cNvPr id="2059" name="Final operation of data item A: T2"/>
          <p:cNvSpPr txBox="1"/>
          <p:nvPr/>
        </p:nvSpPr>
        <p:spPr>
          <a:xfrm>
            <a:off x="10543805" y="10892004"/>
            <a:ext cx="502189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Final operation</a:t>
            </a:r>
            <a:r>
              <a:t> of data item </a:t>
            </a:r>
            <a:r>
              <a:rPr b="1"/>
              <a:t>A</a:t>
            </a:r>
            <a:r>
              <a:t>: </a:t>
            </a:r>
            <a:r>
              <a:rPr b="1"/>
              <a:t>T2</a:t>
            </a:r>
          </a:p>
        </p:txBody>
      </p:sp>
      <p:sp>
        <p:nvSpPr>
          <p:cNvPr id="2060" name="Final operation of data item B: T2"/>
          <p:cNvSpPr txBox="1"/>
          <p:nvPr/>
        </p:nvSpPr>
        <p:spPr>
          <a:xfrm>
            <a:off x="10543805" y="11353993"/>
            <a:ext cx="5007293"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Final operation</a:t>
            </a:r>
            <a:r>
              <a:t> of data item </a:t>
            </a:r>
            <a:r>
              <a:rPr b="1"/>
              <a:t>B</a:t>
            </a:r>
            <a:r>
              <a:t>: </a:t>
            </a:r>
            <a:r>
              <a:rPr b="1"/>
              <a:t>T2</a:t>
            </a:r>
          </a:p>
        </p:txBody>
      </p:sp>
      <p:sp>
        <p:nvSpPr>
          <p:cNvPr id="2061" name="Number of RW operations: 2"/>
          <p:cNvSpPr txBox="1"/>
          <p:nvPr/>
        </p:nvSpPr>
        <p:spPr>
          <a:xfrm>
            <a:off x="10543805" y="12051393"/>
            <a:ext cx="432720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t>Number of </a:t>
            </a:r>
            <a:r>
              <a:rPr b="1"/>
              <a:t>RW operations</a:t>
            </a:r>
            <a:r>
              <a:t>: </a:t>
            </a:r>
            <a:r>
              <a:rPr b="1"/>
              <a:t>2</a:t>
            </a:r>
          </a:p>
        </p:txBody>
      </p:sp>
      <p:sp>
        <p:nvSpPr>
          <p:cNvPr id="2062" name="S1"/>
          <p:cNvSpPr txBox="1"/>
          <p:nvPr/>
        </p:nvSpPr>
        <p:spPr>
          <a:xfrm>
            <a:off x="12556883" y="8668066"/>
            <a:ext cx="69970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S1</a:t>
            </a:r>
          </a:p>
        </p:txBody>
      </p:sp>
      <p:pic>
        <p:nvPicPr>
          <p:cNvPr id="2063" name="eye (1).png" descr="eye (1).png"/>
          <p:cNvPicPr>
            <a:picLocks noChangeAspect="1"/>
          </p:cNvPicPr>
          <p:nvPr/>
        </p:nvPicPr>
        <p:blipFill>
          <a:blip r:embed="rId5">
            <a:extLst/>
          </a:blip>
          <a:stretch>
            <a:fillRect/>
          </a:stretch>
        </p:blipFill>
        <p:spPr>
          <a:xfrm>
            <a:off x="16345963" y="11447902"/>
            <a:ext cx="885874" cy="885875"/>
          </a:xfrm>
          <a:prstGeom prst="rect">
            <a:avLst/>
          </a:prstGeom>
          <a:ln w="12700">
            <a:miter lim="400000"/>
          </a:ln>
        </p:spPr>
      </p:pic>
      <p:sp>
        <p:nvSpPr>
          <p:cNvPr id="2064" name="Circle"/>
          <p:cNvSpPr/>
          <p:nvPr/>
        </p:nvSpPr>
        <p:spPr>
          <a:xfrm>
            <a:off x="10157282" y="9842330"/>
            <a:ext cx="269522" cy="269521"/>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65" name="Circle"/>
          <p:cNvSpPr/>
          <p:nvPr/>
        </p:nvSpPr>
        <p:spPr>
          <a:xfrm>
            <a:off x="10157282" y="10304318"/>
            <a:ext cx="269522" cy="269522"/>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66" name="Circle"/>
          <p:cNvSpPr/>
          <p:nvPr/>
        </p:nvSpPr>
        <p:spPr>
          <a:xfrm>
            <a:off x="10157282" y="11001719"/>
            <a:ext cx="269522" cy="269521"/>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67" name="Circle"/>
          <p:cNvSpPr/>
          <p:nvPr/>
        </p:nvSpPr>
        <p:spPr>
          <a:xfrm>
            <a:off x="10157282" y="11463708"/>
            <a:ext cx="269522" cy="269521"/>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68" name="Circle"/>
          <p:cNvSpPr/>
          <p:nvPr/>
        </p:nvSpPr>
        <p:spPr>
          <a:xfrm>
            <a:off x="10157282" y="12161108"/>
            <a:ext cx="269522" cy="269522"/>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69" name="Rounded Rectangle"/>
          <p:cNvSpPr/>
          <p:nvPr/>
        </p:nvSpPr>
        <p:spPr>
          <a:xfrm>
            <a:off x="17610075" y="9473443"/>
            <a:ext cx="6121981" cy="3326072"/>
          </a:xfrm>
          <a:prstGeom prst="roundRect">
            <a:avLst>
              <a:gd name="adj" fmla="val 5727"/>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70" name="Initial operation of data item A: T1"/>
          <p:cNvSpPr txBox="1"/>
          <p:nvPr/>
        </p:nvSpPr>
        <p:spPr>
          <a:xfrm>
            <a:off x="18308133" y="9732615"/>
            <a:ext cx="5158424"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Initial</a:t>
            </a:r>
            <a:r>
              <a:t> </a:t>
            </a:r>
            <a:r>
              <a:rPr b="1"/>
              <a:t>operation</a:t>
            </a:r>
            <a:r>
              <a:t> of data item </a:t>
            </a:r>
            <a:r>
              <a:rPr b="1"/>
              <a:t>A</a:t>
            </a:r>
            <a:r>
              <a:t>: </a:t>
            </a:r>
            <a:r>
              <a:rPr b="1"/>
              <a:t>T1</a:t>
            </a:r>
          </a:p>
        </p:txBody>
      </p:sp>
      <p:sp>
        <p:nvSpPr>
          <p:cNvPr id="2071" name="Initial operation of data item B: T1"/>
          <p:cNvSpPr txBox="1"/>
          <p:nvPr/>
        </p:nvSpPr>
        <p:spPr>
          <a:xfrm>
            <a:off x="18308133" y="10194603"/>
            <a:ext cx="5143819"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Initial operation</a:t>
            </a:r>
            <a:r>
              <a:t> of data item </a:t>
            </a:r>
            <a:r>
              <a:rPr b="1"/>
              <a:t>B</a:t>
            </a:r>
            <a:r>
              <a:t>: </a:t>
            </a:r>
            <a:r>
              <a:rPr b="1"/>
              <a:t>T1</a:t>
            </a:r>
          </a:p>
        </p:txBody>
      </p:sp>
      <p:sp>
        <p:nvSpPr>
          <p:cNvPr id="2072" name="Final operation of data item A: T2"/>
          <p:cNvSpPr txBox="1"/>
          <p:nvPr/>
        </p:nvSpPr>
        <p:spPr>
          <a:xfrm>
            <a:off x="18308133" y="10892004"/>
            <a:ext cx="5021899"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Final operation</a:t>
            </a:r>
            <a:r>
              <a:t> of data item </a:t>
            </a:r>
            <a:r>
              <a:rPr b="1"/>
              <a:t>A</a:t>
            </a:r>
            <a:r>
              <a:t>: </a:t>
            </a:r>
            <a:r>
              <a:rPr b="1"/>
              <a:t>T2</a:t>
            </a:r>
          </a:p>
        </p:txBody>
      </p:sp>
      <p:sp>
        <p:nvSpPr>
          <p:cNvPr id="2073" name="Final operation of data item B: T2"/>
          <p:cNvSpPr txBox="1"/>
          <p:nvPr/>
        </p:nvSpPr>
        <p:spPr>
          <a:xfrm>
            <a:off x="18308133" y="11353993"/>
            <a:ext cx="5007294"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Final operation</a:t>
            </a:r>
            <a:r>
              <a:t> of data item </a:t>
            </a:r>
            <a:r>
              <a:rPr b="1"/>
              <a:t>B</a:t>
            </a:r>
            <a:r>
              <a:t>: </a:t>
            </a:r>
            <a:r>
              <a:rPr b="1"/>
              <a:t>T2</a:t>
            </a:r>
          </a:p>
        </p:txBody>
      </p:sp>
      <p:sp>
        <p:nvSpPr>
          <p:cNvPr id="2074" name="Number of RW operations: 2"/>
          <p:cNvSpPr txBox="1"/>
          <p:nvPr/>
        </p:nvSpPr>
        <p:spPr>
          <a:xfrm>
            <a:off x="18308133" y="12051393"/>
            <a:ext cx="4327209"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t>Number of </a:t>
            </a:r>
            <a:r>
              <a:rPr b="1"/>
              <a:t>RW operations</a:t>
            </a:r>
            <a:r>
              <a:t>: </a:t>
            </a:r>
            <a:r>
              <a:rPr b="1"/>
              <a:t>2</a:t>
            </a:r>
          </a:p>
        </p:txBody>
      </p:sp>
      <p:sp>
        <p:nvSpPr>
          <p:cNvPr id="2075" name="S2"/>
          <p:cNvSpPr txBox="1"/>
          <p:nvPr/>
        </p:nvSpPr>
        <p:spPr>
          <a:xfrm>
            <a:off x="20321212" y="8668065"/>
            <a:ext cx="69970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S2</a:t>
            </a:r>
          </a:p>
        </p:txBody>
      </p:sp>
      <p:sp>
        <p:nvSpPr>
          <p:cNvPr id="2076" name="Circle"/>
          <p:cNvSpPr/>
          <p:nvPr/>
        </p:nvSpPr>
        <p:spPr>
          <a:xfrm>
            <a:off x="17921609" y="9842330"/>
            <a:ext cx="269522" cy="269521"/>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77" name="Circle"/>
          <p:cNvSpPr/>
          <p:nvPr/>
        </p:nvSpPr>
        <p:spPr>
          <a:xfrm>
            <a:off x="17921609" y="10304318"/>
            <a:ext cx="269522" cy="269522"/>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78" name="Circle"/>
          <p:cNvSpPr/>
          <p:nvPr/>
        </p:nvSpPr>
        <p:spPr>
          <a:xfrm>
            <a:off x="17921609" y="11001719"/>
            <a:ext cx="269522" cy="269521"/>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79" name="Circle"/>
          <p:cNvSpPr/>
          <p:nvPr/>
        </p:nvSpPr>
        <p:spPr>
          <a:xfrm>
            <a:off x="17921609" y="11463708"/>
            <a:ext cx="269522" cy="269521"/>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080" name="Circle"/>
          <p:cNvSpPr/>
          <p:nvPr/>
        </p:nvSpPr>
        <p:spPr>
          <a:xfrm>
            <a:off x="17921609" y="12161108"/>
            <a:ext cx="269522" cy="269521"/>
          </a:xfrm>
          <a:prstGeom prst="ellipse">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093" name="Connection Line" descr="Connection Line"/>
          <p:cNvPicPr>
            <a:picLocks noChangeAspect="0"/>
          </p:cNvPicPr>
          <p:nvPr/>
        </p:nvPicPr>
        <p:blipFill>
          <a:blip r:embed="rId6">
            <a:extLst/>
          </a:blip>
          <a:stretch>
            <a:fillRect/>
          </a:stretch>
        </p:blipFill>
        <p:spPr>
          <a:xfrm>
            <a:off x="11457213" y="3054002"/>
            <a:ext cx="402763" cy="640771"/>
          </a:xfrm>
          <a:prstGeom prst="rect">
            <a:avLst/>
          </a:prstGeom>
        </p:spPr>
      </p:pic>
      <p:sp>
        <p:nvSpPr>
          <p:cNvPr id="2082" name="FIRST READ performed by the same transaction"/>
          <p:cNvSpPr txBox="1"/>
          <p:nvPr/>
        </p:nvSpPr>
        <p:spPr>
          <a:xfrm>
            <a:off x="11935821" y="2851053"/>
            <a:ext cx="705167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t>FIRST</a:t>
            </a:r>
            <a:r>
              <a:rPr b="1"/>
              <a:t> READ </a:t>
            </a:r>
            <a:r>
              <a:t>performed</a:t>
            </a:r>
            <a:r>
              <a:rPr b="1"/>
              <a:t> </a:t>
            </a:r>
            <a:r>
              <a:t>by the </a:t>
            </a:r>
            <a:r>
              <a:rPr b="1"/>
              <a:t>same transaction</a:t>
            </a:r>
          </a:p>
        </p:txBody>
      </p:sp>
      <p:pic>
        <p:nvPicPr>
          <p:cNvPr id="2095" name="Connection Line" descr="Connection Line"/>
          <p:cNvPicPr>
            <a:picLocks noChangeAspect="0"/>
          </p:cNvPicPr>
          <p:nvPr/>
        </p:nvPicPr>
        <p:blipFill>
          <a:blip r:embed="rId7">
            <a:extLst/>
          </a:blip>
          <a:stretch>
            <a:fillRect/>
          </a:stretch>
        </p:blipFill>
        <p:spPr>
          <a:xfrm>
            <a:off x="11458845" y="5849520"/>
            <a:ext cx="578474" cy="582868"/>
          </a:xfrm>
          <a:prstGeom prst="rect">
            <a:avLst/>
          </a:prstGeom>
        </p:spPr>
      </p:pic>
      <p:sp>
        <p:nvSpPr>
          <p:cNvPr id="2084" name="LAST WRITE performed by the same transaction"/>
          <p:cNvSpPr txBox="1"/>
          <p:nvPr/>
        </p:nvSpPr>
        <p:spPr>
          <a:xfrm>
            <a:off x="12042723" y="6172456"/>
            <a:ext cx="711104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t>LAST</a:t>
            </a:r>
            <a:r>
              <a:rPr b="1"/>
              <a:t> WRITE </a:t>
            </a:r>
            <a:r>
              <a:t>performed</a:t>
            </a:r>
            <a:r>
              <a:rPr b="1"/>
              <a:t> </a:t>
            </a:r>
            <a:r>
              <a:t>by the </a:t>
            </a:r>
            <a:r>
              <a:rPr b="1"/>
              <a:t>same transaction</a:t>
            </a:r>
          </a:p>
        </p:txBody>
      </p:sp>
      <p:pic>
        <p:nvPicPr>
          <p:cNvPr id="2097" name="Connection Line" descr="Connection Line"/>
          <p:cNvPicPr>
            <a:picLocks noChangeAspect="0"/>
          </p:cNvPicPr>
          <p:nvPr/>
        </p:nvPicPr>
        <p:blipFill>
          <a:blip r:embed="rId7">
            <a:extLst/>
          </a:blip>
          <a:stretch>
            <a:fillRect/>
          </a:stretch>
        </p:blipFill>
        <p:spPr>
          <a:xfrm>
            <a:off x="13632308" y="7520267"/>
            <a:ext cx="578474" cy="582868"/>
          </a:xfrm>
          <a:prstGeom prst="rect">
            <a:avLst/>
          </a:prstGeom>
        </p:spPr>
      </p:pic>
      <p:sp>
        <p:nvSpPr>
          <p:cNvPr id="2086" name="Maintain Producer-Consumer/W→R sequence"/>
          <p:cNvSpPr txBox="1"/>
          <p:nvPr/>
        </p:nvSpPr>
        <p:spPr>
          <a:xfrm>
            <a:off x="14216186" y="7843203"/>
            <a:ext cx="6855779"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t>Maintain</a:t>
            </a:r>
            <a:r>
              <a:rPr b="1"/>
              <a:t> Producer-Consumer</a:t>
            </a:r>
            <a:r>
              <a:t>/</a:t>
            </a:r>
            <a:r>
              <a:rPr b="1"/>
              <a:t>W→R </a:t>
            </a:r>
            <a:r>
              <a:t>sequence</a:t>
            </a:r>
          </a:p>
        </p:txBody>
      </p:sp>
      <p:sp>
        <p:nvSpPr>
          <p:cNvPr id="2087" name="Line"/>
          <p:cNvSpPr/>
          <p:nvPr/>
        </p:nvSpPr>
        <p:spPr>
          <a:xfrm flipH="1">
            <a:off x="2492049" y="4886726"/>
            <a:ext cx="554504" cy="1"/>
          </a:xfrm>
          <a:prstGeom prst="line">
            <a:avLst/>
          </a:prstGeom>
          <a:ln w="381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088" name="Line"/>
          <p:cNvSpPr/>
          <p:nvPr/>
        </p:nvSpPr>
        <p:spPr>
          <a:xfrm flipH="1">
            <a:off x="2492049" y="6397123"/>
            <a:ext cx="554504" cy="1"/>
          </a:xfrm>
          <a:prstGeom prst="line">
            <a:avLst/>
          </a:prstGeom>
          <a:ln w="381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089" name="Line"/>
          <p:cNvSpPr/>
          <p:nvPr/>
        </p:nvSpPr>
        <p:spPr>
          <a:xfrm flipH="1">
            <a:off x="2028462" y="9023666"/>
            <a:ext cx="554504" cy="1"/>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090" name="Line"/>
          <p:cNvSpPr/>
          <p:nvPr/>
        </p:nvSpPr>
        <p:spPr>
          <a:xfrm flipH="1">
            <a:off x="2028462" y="10532264"/>
            <a:ext cx="554504" cy="1"/>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2091" name="conflict (1).png" descr="conflict (1).png"/>
          <p:cNvPicPr>
            <a:picLocks noChangeAspect="1"/>
          </p:cNvPicPr>
          <p:nvPr/>
        </p:nvPicPr>
        <p:blipFill>
          <a:blip r:embed="rId8">
            <a:extLst/>
          </a:blip>
          <a:stretch>
            <a:fillRect/>
          </a:stretch>
        </p:blipFill>
        <p:spPr>
          <a:xfrm>
            <a:off x="16346631" y="9939182"/>
            <a:ext cx="889001" cy="889001"/>
          </a:xfrm>
          <a:prstGeom prst="rect">
            <a:avLst/>
          </a:prstGeom>
          <a:ln w="12700">
            <a:miter lim="400000"/>
          </a:ln>
        </p:spPr>
      </p:pic>
      <p:sp>
        <p:nvSpPr>
          <p:cNvPr id="2092" name="Line"/>
          <p:cNvSpPr/>
          <p:nvPr/>
        </p:nvSpPr>
        <p:spPr>
          <a:xfrm>
            <a:off x="16791131" y="10931755"/>
            <a:ext cx="1" cy="543720"/>
          </a:xfrm>
          <a:prstGeom prst="line">
            <a:avLst/>
          </a:prstGeom>
          <a:ln w="50800">
            <a:solidFill>
              <a:srgbClr val="E91E63"/>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1995"/>
                                        </p:tgtEl>
                                        <p:attrNameLst>
                                          <p:attrName>style.visibility</p:attrName>
                                        </p:attrNameLst>
                                      </p:cBhvr>
                                      <p:to>
                                        <p:strVal val="visible"/>
                                      </p:to>
                                    </p:set>
                                    <p:anim calcmode="lin" valueType="num">
                                      <p:cBhvr>
                                        <p:cTn id="7" dur="1000" fill="hold"/>
                                        <p:tgtEl>
                                          <p:spTgt spid="1995"/>
                                        </p:tgtEl>
                                        <p:attrNameLst>
                                          <p:attrName>ppt_w</p:attrName>
                                        </p:attrNameLst>
                                      </p:cBhvr>
                                      <p:tavLst>
                                        <p:tav tm="0">
                                          <p:val>
                                            <p:fltVal val="0"/>
                                          </p:val>
                                        </p:tav>
                                        <p:tav tm="100000">
                                          <p:val>
                                            <p:strVal val="#ppt_w"/>
                                          </p:val>
                                        </p:tav>
                                      </p:tavLst>
                                    </p:anim>
                                    <p:anim calcmode="lin" valueType="num">
                                      <p:cBhvr>
                                        <p:cTn id="8" dur="1000" fill="hold"/>
                                        <p:tgtEl>
                                          <p:spTgt spid="199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996"/>
                                        </p:tgtEl>
                                        <p:attrNameLst>
                                          <p:attrName>style.visibility</p:attrName>
                                        </p:attrNameLst>
                                      </p:cBhvr>
                                      <p:to>
                                        <p:strVal val="visible"/>
                                      </p:to>
                                    </p:set>
                                    <p:anim calcmode="lin" valueType="num">
                                      <p:cBhvr>
                                        <p:cTn id="13" dur="1000" fill="hold"/>
                                        <p:tgtEl>
                                          <p:spTgt spid="1996"/>
                                        </p:tgtEl>
                                        <p:attrNameLst>
                                          <p:attrName>ppt_w</p:attrName>
                                        </p:attrNameLst>
                                      </p:cBhvr>
                                      <p:tavLst>
                                        <p:tav tm="0">
                                          <p:val>
                                            <p:fltVal val="0"/>
                                          </p:val>
                                        </p:tav>
                                        <p:tav tm="100000">
                                          <p:val>
                                            <p:strVal val="#ppt_w"/>
                                          </p:val>
                                        </p:tav>
                                      </p:tavLst>
                                    </p:anim>
                                    <p:anim calcmode="lin" valueType="num">
                                      <p:cBhvr>
                                        <p:cTn id="14" dur="1000" fill="hold"/>
                                        <p:tgtEl>
                                          <p:spTgt spid="1996"/>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Class="entr" nodeType="afterEffect" presetSubtype="32" presetID="23" grpId="3" fill="hold">
                                  <p:stCondLst>
                                    <p:cond delay="0"/>
                                  </p:stCondLst>
                                  <p:iterate type="el" backwards="0">
                                    <p:tmAbs val="0"/>
                                  </p:iterate>
                                  <p:childTnLst>
                                    <p:set>
                                      <p:cBhvr>
                                        <p:cTn id="17" fill="hold"/>
                                        <p:tgtEl>
                                          <p:spTgt spid="1998"/>
                                        </p:tgtEl>
                                        <p:attrNameLst>
                                          <p:attrName>style.visibility</p:attrName>
                                        </p:attrNameLst>
                                      </p:cBhvr>
                                      <p:to>
                                        <p:strVal val="visible"/>
                                      </p:to>
                                    </p:set>
                                    <p:anim calcmode="lin" valueType="num">
                                      <p:cBhvr>
                                        <p:cTn id="18" dur="800" fill="hold"/>
                                        <p:tgtEl>
                                          <p:spTgt spid="1998"/>
                                        </p:tgtEl>
                                        <p:attrNameLst>
                                          <p:attrName>ppt_w</p:attrName>
                                        </p:attrNameLst>
                                      </p:cBhvr>
                                      <p:tavLst>
                                        <p:tav tm="0">
                                          <p:val>
                                            <p:strVal val="4*#ppt_w"/>
                                          </p:val>
                                        </p:tav>
                                        <p:tav tm="100000">
                                          <p:val>
                                            <p:strVal val="#ppt_w"/>
                                          </p:val>
                                        </p:tav>
                                      </p:tavLst>
                                    </p:anim>
                                    <p:anim calcmode="lin" valueType="num">
                                      <p:cBhvr>
                                        <p:cTn id="19" dur="800" fill="hold"/>
                                        <p:tgtEl>
                                          <p:spTgt spid="1998"/>
                                        </p:tgtEl>
                                        <p:attrNameLst>
                                          <p:attrName>ppt_h</p:attrName>
                                        </p:attrNameLst>
                                      </p:cBhvr>
                                      <p:tavLst>
                                        <p:tav tm="0">
                                          <p:val>
                                            <p:strVal val="4*#ppt_h"/>
                                          </p:val>
                                        </p:tav>
                                        <p:tav tm="100000">
                                          <p:val>
                                            <p:strVal val="#ppt_h"/>
                                          </p:val>
                                        </p:tav>
                                      </p:tavLst>
                                    </p:anim>
                                  </p:childTnLst>
                                </p:cTn>
                              </p:par>
                            </p:childTnLst>
                          </p:cTn>
                        </p:par>
                        <p:par>
                          <p:cTn id="20" fill="hold">
                            <p:stCondLst>
                              <p:cond delay="1800"/>
                            </p:stCondLst>
                            <p:childTnLst>
                              <p:par>
                                <p:cTn id="21" presetClass="entr" nodeType="afterEffect" presetSubtype="16" presetID="23" grpId="4" fill="hold">
                                  <p:stCondLst>
                                    <p:cond delay="0"/>
                                  </p:stCondLst>
                                  <p:iterate type="el" backwards="0">
                                    <p:tmAbs val="0"/>
                                  </p:iterate>
                                  <p:childTnLst>
                                    <p:set>
                                      <p:cBhvr>
                                        <p:cTn id="22" fill="hold"/>
                                        <p:tgtEl>
                                          <p:spTgt spid="2000"/>
                                        </p:tgtEl>
                                        <p:attrNameLst>
                                          <p:attrName>style.visibility</p:attrName>
                                        </p:attrNameLst>
                                      </p:cBhvr>
                                      <p:to>
                                        <p:strVal val="visible"/>
                                      </p:to>
                                    </p:set>
                                    <p:anim calcmode="lin" valueType="num">
                                      <p:cBhvr>
                                        <p:cTn id="23" dur="800" fill="hold"/>
                                        <p:tgtEl>
                                          <p:spTgt spid="2000"/>
                                        </p:tgtEl>
                                        <p:attrNameLst>
                                          <p:attrName>ppt_w</p:attrName>
                                        </p:attrNameLst>
                                      </p:cBhvr>
                                      <p:tavLst>
                                        <p:tav tm="0">
                                          <p:val>
                                            <p:fltVal val="0"/>
                                          </p:val>
                                        </p:tav>
                                        <p:tav tm="100000">
                                          <p:val>
                                            <p:strVal val="#ppt_w"/>
                                          </p:val>
                                        </p:tav>
                                      </p:tavLst>
                                    </p:anim>
                                    <p:anim calcmode="lin" valueType="num">
                                      <p:cBhvr>
                                        <p:cTn id="24" dur="800" fill="hold"/>
                                        <p:tgtEl>
                                          <p:spTgt spid="2000"/>
                                        </p:tgtEl>
                                        <p:attrNameLst>
                                          <p:attrName>ppt_h</p:attrName>
                                        </p:attrNameLst>
                                      </p:cBhvr>
                                      <p:tavLst>
                                        <p:tav tm="0">
                                          <p:val>
                                            <p:fltVal val="0"/>
                                          </p:val>
                                        </p:tav>
                                        <p:tav tm="100000">
                                          <p:val>
                                            <p:strVal val="#ppt_h"/>
                                          </p:val>
                                        </p:tav>
                                      </p:tavLst>
                                    </p:anim>
                                  </p:childTnLst>
                                </p:cTn>
                              </p:par>
                            </p:childTnLst>
                          </p:cTn>
                        </p:par>
                        <p:par>
                          <p:cTn id="25" fill="hold">
                            <p:stCondLst>
                              <p:cond delay="2600"/>
                            </p:stCondLst>
                            <p:childTnLst>
                              <p:par>
                                <p:cTn id="26" presetClass="entr" nodeType="afterEffect" presetSubtype="32" presetID="23" grpId="5" fill="hold">
                                  <p:stCondLst>
                                    <p:cond delay="0"/>
                                  </p:stCondLst>
                                  <p:iterate type="el" backwards="0">
                                    <p:tmAbs val="0"/>
                                  </p:iterate>
                                  <p:childTnLst>
                                    <p:set>
                                      <p:cBhvr>
                                        <p:cTn id="27" fill="hold"/>
                                        <p:tgtEl>
                                          <p:spTgt spid="2001"/>
                                        </p:tgtEl>
                                        <p:attrNameLst>
                                          <p:attrName>style.visibility</p:attrName>
                                        </p:attrNameLst>
                                      </p:cBhvr>
                                      <p:to>
                                        <p:strVal val="visible"/>
                                      </p:to>
                                    </p:set>
                                    <p:anim calcmode="lin" valueType="num">
                                      <p:cBhvr>
                                        <p:cTn id="28" dur="800" fill="hold"/>
                                        <p:tgtEl>
                                          <p:spTgt spid="2001"/>
                                        </p:tgtEl>
                                        <p:attrNameLst>
                                          <p:attrName>ppt_w</p:attrName>
                                        </p:attrNameLst>
                                      </p:cBhvr>
                                      <p:tavLst>
                                        <p:tav tm="0">
                                          <p:val>
                                            <p:strVal val="4*#ppt_w"/>
                                          </p:val>
                                        </p:tav>
                                        <p:tav tm="100000">
                                          <p:val>
                                            <p:strVal val="#ppt_w"/>
                                          </p:val>
                                        </p:tav>
                                      </p:tavLst>
                                    </p:anim>
                                    <p:anim calcmode="lin" valueType="num">
                                      <p:cBhvr>
                                        <p:cTn id="29" dur="800" fill="hold"/>
                                        <p:tgtEl>
                                          <p:spTgt spid="2001"/>
                                        </p:tgtEl>
                                        <p:attrNameLst>
                                          <p:attrName>ppt_h</p:attrName>
                                        </p:attrNameLst>
                                      </p:cBhvr>
                                      <p:tavLst>
                                        <p:tav tm="0">
                                          <p:val>
                                            <p:strVal val="4*#ppt_h"/>
                                          </p:val>
                                        </p:tav>
                                        <p:tav tm="100000">
                                          <p:val>
                                            <p:strVal val="#ppt_h"/>
                                          </p:val>
                                        </p:tav>
                                      </p:tavLst>
                                    </p:anim>
                                  </p:childTnLst>
                                </p:cTn>
                              </p:par>
                            </p:childTnLst>
                          </p:cTn>
                        </p:par>
                        <p:par>
                          <p:cTn id="30" fill="hold">
                            <p:stCondLst>
                              <p:cond delay="3400"/>
                            </p:stCondLst>
                            <p:childTnLst>
                              <p:par>
                                <p:cTn id="31" presetClass="entr" nodeType="afterEffect" presetSubtype="16" presetID="23" grpId="6" fill="hold">
                                  <p:stCondLst>
                                    <p:cond delay="500"/>
                                  </p:stCondLst>
                                  <p:iterate type="el" backwards="0">
                                    <p:tmAbs val="0"/>
                                  </p:iterate>
                                  <p:childTnLst>
                                    <p:set>
                                      <p:cBhvr>
                                        <p:cTn id="32" fill="hold"/>
                                        <p:tgtEl>
                                          <p:spTgt spid="2012"/>
                                        </p:tgtEl>
                                        <p:attrNameLst>
                                          <p:attrName>style.visibility</p:attrName>
                                        </p:attrNameLst>
                                      </p:cBhvr>
                                      <p:to>
                                        <p:strVal val="visible"/>
                                      </p:to>
                                    </p:set>
                                    <p:anim calcmode="lin" valueType="num">
                                      <p:cBhvr>
                                        <p:cTn id="33" dur="800" fill="hold"/>
                                        <p:tgtEl>
                                          <p:spTgt spid="2012"/>
                                        </p:tgtEl>
                                        <p:attrNameLst>
                                          <p:attrName>ppt_w</p:attrName>
                                        </p:attrNameLst>
                                      </p:cBhvr>
                                      <p:tavLst>
                                        <p:tav tm="0">
                                          <p:val>
                                            <p:fltVal val="0"/>
                                          </p:val>
                                        </p:tav>
                                        <p:tav tm="100000">
                                          <p:val>
                                            <p:strVal val="#ppt_w"/>
                                          </p:val>
                                        </p:tav>
                                      </p:tavLst>
                                    </p:anim>
                                    <p:anim calcmode="lin" valueType="num">
                                      <p:cBhvr>
                                        <p:cTn id="34" dur="800" fill="hold"/>
                                        <p:tgtEl>
                                          <p:spTgt spid="2012"/>
                                        </p:tgtEl>
                                        <p:attrNameLst>
                                          <p:attrName>ppt_h</p:attrName>
                                        </p:attrNameLst>
                                      </p:cBhvr>
                                      <p:tavLst>
                                        <p:tav tm="0">
                                          <p:val>
                                            <p:fltVal val="0"/>
                                          </p:val>
                                        </p:tav>
                                        <p:tav tm="100000">
                                          <p:val>
                                            <p:strVal val="#ppt_h"/>
                                          </p:val>
                                        </p:tav>
                                      </p:tavLst>
                                    </p:anim>
                                  </p:childTnLst>
                                </p:cTn>
                              </p:par>
                            </p:childTnLst>
                          </p:cTn>
                        </p:par>
                        <p:par>
                          <p:cTn id="35" fill="hold">
                            <p:stCondLst>
                              <p:cond delay="4700"/>
                            </p:stCondLst>
                            <p:childTnLst>
                              <p:par>
                                <p:cTn id="36" presetClass="entr" nodeType="afterEffect" presetSubtype="32" presetID="23" grpId="7" fill="hold">
                                  <p:stCondLst>
                                    <p:cond delay="0"/>
                                  </p:stCondLst>
                                  <p:iterate type="el" backwards="0">
                                    <p:tmAbs val="0"/>
                                  </p:iterate>
                                  <p:childTnLst>
                                    <p:set>
                                      <p:cBhvr>
                                        <p:cTn id="37" fill="hold"/>
                                        <p:tgtEl>
                                          <p:spTgt spid="2013"/>
                                        </p:tgtEl>
                                        <p:attrNameLst>
                                          <p:attrName>style.visibility</p:attrName>
                                        </p:attrNameLst>
                                      </p:cBhvr>
                                      <p:to>
                                        <p:strVal val="visible"/>
                                      </p:to>
                                    </p:set>
                                    <p:anim calcmode="lin" valueType="num">
                                      <p:cBhvr>
                                        <p:cTn id="38" dur="800" fill="hold"/>
                                        <p:tgtEl>
                                          <p:spTgt spid="2013"/>
                                        </p:tgtEl>
                                        <p:attrNameLst>
                                          <p:attrName>ppt_w</p:attrName>
                                        </p:attrNameLst>
                                      </p:cBhvr>
                                      <p:tavLst>
                                        <p:tav tm="0">
                                          <p:val>
                                            <p:strVal val="4*#ppt_w"/>
                                          </p:val>
                                        </p:tav>
                                        <p:tav tm="100000">
                                          <p:val>
                                            <p:strVal val="#ppt_w"/>
                                          </p:val>
                                        </p:tav>
                                      </p:tavLst>
                                    </p:anim>
                                    <p:anim calcmode="lin" valueType="num">
                                      <p:cBhvr>
                                        <p:cTn id="39" dur="800" fill="hold"/>
                                        <p:tgtEl>
                                          <p:spTgt spid="2013"/>
                                        </p:tgtEl>
                                        <p:attrNameLst>
                                          <p:attrName>ppt_h</p:attrName>
                                        </p:attrNameLst>
                                      </p:cBhvr>
                                      <p:tavLst>
                                        <p:tav tm="0">
                                          <p:val>
                                            <p:strVal val="4*#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32" presetID="4" grpId="8" fill="hold">
                                  <p:stCondLst>
                                    <p:cond delay="0"/>
                                  </p:stCondLst>
                                  <p:iterate type="el" backwards="0">
                                    <p:tmAbs val="0"/>
                                  </p:iterate>
                                  <p:childTnLst>
                                    <p:set>
                                      <p:cBhvr>
                                        <p:cTn id="43" fill="hold"/>
                                        <p:tgtEl>
                                          <p:spTgt spid="1997"/>
                                        </p:tgtEl>
                                        <p:attrNameLst>
                                          <p:attrName>style.visibility</p:attrName>
                                        </p:attrNameLst>
                                      </p:cBhvr>
                                      <p:to>
                                        <p:strVal val="visible"/>
                                      </p:to>
                                    </p:set>
                                    <p:animEffect filter="box(out)" transition="in">
                                      <p:cBhvr>
                                        <p:cTn id="44" dur="800"/>
                                        <p:tgtEl>
                                          <p:spTgt spid="1997"/>
                                        </p:tgtEl>
                                      </p:cBhvr>
                                    </p:animEffect>
                                  </p:childTnLst>
                                </p:cTn>
                              </p:par>
                            </p:childTnLst>
                          </p:cTn>
                        </p:par>
                        <p:par>
                          <p:cTn id="45" fill="hold">
                            <p:stCondLst>
                              <p:cond delay="800"/>
                            </p:stCondLst>
                            <p:childTnLst>
                              <p:par>
                                <p:cTn id="46" presetClass="entr" nodeType="afterEffect" presetSubtype="32" presetID="23" grpId="9" fill="hold">
                                  <p:stCondLst>
                                    <p:cond delay="0"/>
                                  </p:stCondLst>
                                  <p:iterate type="el" backwards="0">
                                    <p:tmAbs val="0"/>
                                  </p:iterate>
                                  <p:childTnLst>
                                    <p:set>
                                      <p:cBhvr>
                                        <p:cTn id="47" fill="hold"/>
                                        <p:tgtEl>
                                          <p:spTgt spid="1999"/>
                                        </p:tgtEl>
                                        <p:attrNameLst>
                                          <p:attrName>style.visibility</p:attrName>
                                        </p:attrNameLst>
                                      </p:cBhvr>
                                      <p:to>
                                        <p:strVal val="visible"/>
                                      </p:to>
                                    </p:set>
                                    <p:anim calcmode="lin" valueType="num">
                                      <p:cBhvr>
                                        <p:cTn id="48" dur="800" fill="hold"/>
                                        <p:tgtEl>
                                          <p:spTgt spid="1999"/>
                                        </p:tgtEl>
                                        <p:attrNameLst>
                                          <p:attrName>ppt_w</p:attrName>
                                        </p:attrNameLst>
                                      </p:cBhvr>
                                      <p:tavLst>
                                        <p:tav tm="0">
                                          <p:val>
                                            <p:strVal val="4*#ppt_w"/>
                                          </p:val>
                                        </p:tav>
                                        <p:tav tm="100000">
                                          <p:val>
                                            <p:strVal val="#ppt_w"/>
                                          </p:val>
                                        </p:tav>
                                      </p:tavLst>
                                    </p:anim>
                                    <p:anim calcmode="lin" valueType="num">
                                      <p:cBhvr>
                                        <p:cTn id="49" dur="800" fill="hold"/>
                                        <p:tgtEl>
                                          <p:spTgt spid="1999"/>
                                        </p:tgtEl>
                                        <p:attrNameLst>
                                          <p:attrName>ppt_h</p:attrName>
                                        </p:attrNameLst>
                                      </p:cBhvr>
                                      <p:tavLst>
                                        <p:tav tm="0">
                                          <p:val>
                                            <p:strVal val="4*#ppt_h"/>
                                          </p:val>
                                        </p:tav>
                                        <p:tav tm="100000">
                                          <p:val>
                                            <p:strVal val="#ppt_h"/>
                                          </p:val>
                                        </p:tav>
                                      </p:tavLst>
                                    </p:anim>
                                  </p:childTnLst>
                                </p:cTn>
                              </p:par>
                            </p:childTnLst>
                          </p:cTn>
                        </p:par>
                        <p:par>
                          <p:cTn id="50" fill="hold">
                            <p:stCondLst>
                              <p:cond delay="1600"/>
                            </p:stCondLst>
                            <p:childTnLst>
                              <p:par>
                                <p:cTn id="51" presetClass="entr" nodeType="afterEffect" presetSubtype="32" presetID="4" grpId="10" fill="hold">
                                  <p:stCondLst>
                                    <p:cond delay="0"/>
                                  </p:stCondLst>
                                  <p:iterate type="el" backwards="0">
                                    <p:tmAbs val="0"/>
                                  </p:iterate>
                                  <p:childTnLst>
                                    <p:set>
                                      <p:cBhvr>
                                        <p:cTn id="52" fill="hold"/>
                                        <p:tgtEl>
                                          <p:spTgt spid="2002"/>
                                        </p:tgtEl>
                                        <p:attrNameLst>
                                          <p:attrName>style.visibility</p:attrName>
                                        </p:attrNameLst>
                                      </p:cBhvr>
                                      <p:to>
                                        <p:strVal val="visible"/>
                                      </p:to>
                                    </p:set>
                                    <p:animEffect filter="box(out)" transition="in">
                                      <p:cBhvr>
                                        <p:cTn id="53" dur="800"/>
                                        <p:tgtEl>
                                          <p:spTgt spid="2002"/>
                                        </p:tgtEl>
                                      </p:cBhvr>
                                    </p:animEffect>
                                  </p:childTnLst>
                                </p:cTn>
                              </p:par>
                            </p:childTnLst>
                          </p:cTn>
                        </p:par>
                        <p:par>
                          <p:cTn id="54" fill="hold">
                            <p:stCondLst>
                              <p:cond delay="2400"/>
                            </p:stCondLst>
                            <p:childTnLst>
                              <p:par>
                                <p:cTn id="55" presetClass="entr" nodeType="afterEffect" presetSubtype="32" presetID="23" grpId="11" fill="hold">
                                  <p:stCondLst>
                                    <p:cond delay="0"/>
                                  </p:stCondLst>
                                  <p:iterate type="el" backwards="0">
                                    <p:tmAbs val="0"/>
                                  </p:iterate>
                                  <p:childTnLst>
                                    <p:set>
                                      <p:cBhvr>
                                        <p:cTn id="56" fill="hold"/>
                                        <p:tgtEl>
                                          <p:spTgt spid="2003"/>
                                        </p:tgtEl>
                                        <p:attrNameLst>
                                          <p:attrName>style.visibility</p:attrName>
                                        </p:attrNameLst>
                                      </p:cBhvr>
                                      <p:to>
                                        <p:strVal val="visible"/>
                                      </p:to>
                                    </p:set>
                                    <p:anim calcmode="lin" valueType="num">
                                      <p:cBhvr>
                                        <p:cTn id="57" dur="800" fill="hold"/>
                                        <p:tgtEl>
                                          <p:spTgt spid="2003"/>
                                        </p:tgtEl>
                                        <p:attrNameLst>
                                          <p:attrName>ppt_w</p:attrName>
                                        </p:attrNameLst>
                                      </p:cBhvr>
                                      <p:tavLst>
                                        <p:tav tm="0">
                                          <p:val>
                                            <p:strVal val="4*#ppt_w"/>
                                          </p:val>
                                        </p:tav>
                                        <p:tav tm="100000">
                                          <p:val>
                                            <p:strVal val="#ppt_w"/>
                                          </p:val>
                                        </p:tav>
                                      </p:tavLst>
                                    </p:anim>
                                    <p:anim calcmode="lin" valueType="num">
                                      <p:cBhvr>
                                        <p:cTn id="58" dur="800" fill="hold"/>
                                        <p:tgtEl>
                                          <p:spTgt spid="2003"/>
                                        </p:tgtEl>
                                        <p:attrNameLst>
                                          <p:attrName>ppt_h</p:attrName>
                                        </p:attrNameLst>
                                      </p:cBhvr>
                                      <p:tavLst>
                                        <p:tav tm="0">
                                          <p:val>
                                            <p:strVal val="4*#ppt_h"/>
                                          </p:val>
                                        </p:tav>
                                        <p:tav tm="100000">
                                          <p:val>
                                            <p:strVal val="#ppt_h"/>
                                          </p:val>
                                        </p:tav>
                                      </p:tavLst>
                                    </p:anim>
                                  </p:childTnLst>
                                </p:cTn>
                              </p:par>
                            </p:childTnLst>
                          </p:cTn>
                        </p:par>
                        <p:par>
                          <p:cTn id="59" fill="hold">
                            <p:stCondLst>
                              <p:cond delay="3200"/>
                            </p:stCondLst>
                            <p:childTnLst>
                              <p:par>
                                <p:cTn id="60" presetClass="entr" nodeType="afterEffect" presetSubtype="32" presetID="4" grpId="12" fill="hold">
                                  <p:stCondLst>
                                    <p:cond delay="0"/>
                                  </p:stCondLst>
                                  <p:iterate type="el" backwards="0">
                                    <p:tmAbs val="0"/>
                                  </p:iterate>
                                  <p:childTnLst>
                                    <p:set>
                                      <p:cBhvr>
                                        <p:cTn id="61" fill="hold"/>
                                        <p:tgtEl>
                                          <p:spTgt spid="2004"/>
                                        </p:tgtEl>
                                        <p:attrNameLst>
                                          <p:attrName>style.visibility</p:attrName>
                                        </p:attrNameLst>
                                      </p:cBhvr>
                                      <p:to>
                                        <p:strVal val="visible"/>
                                      </p:to>
                                    </p:set>
                                    <p:animEffect filter="box(out)" transition="in">
                                      <p:cBhvr>
                                        <p:cTn id="62" dur="800"/>
                                        <p:tgtEl>
                                          <p:spTgt spid="2004"/>
                                        </p:tgtEl>
                                      </p:cBhvr>
                                    </p:animEffect>
                                  </p:childTnLst>
                                </p:cTn>
                              </p:par>
                            </p:childTnLst>
                          </p:cTn>
                        </p:par>
                        <p:par>
                          <p:cTn id="63" fill="hold">
                            <p:stCondLst>
                              <p:cond delay="4000"/>
                            </p:stCondLst>
                            <p:childTnLst>
                              <p:par>
                                <p:cTn id="64" presetClass="entr" nodeType="afterEffect" presetSubtype="32" presetID="23" grpId="13" fill="hold">
                                  <p:stCondLst>
                                    <p:cond delay="0"/>
                                  </p:stCondLst>
                                  <p:iterate type="el" backwards="0">
                                    <p:tmAbs val="0"/>
                                  </p:iterate>
                                  <p:childTnLst>
                                    <p:set>
                                      <p:cBhvr>
                                        <p:cTn id="65" fill="hold"/>
                                        <p:tgtEl>
                                          <p:spTgt spid="2005"/>
                                        </p:tgtEl>
                                        <p:attrNameLst>
                                          <p:attrName>style.visibility</p:attrName>
                                        </p:attrNameLst>
                                      </p:cBhvr>
                                      <p:to>
                                        <p:strVal val="visible"/>
                                      </p:to>
                                    </p:set>
                                    <p:anim calcmode="lin" valueType="num">
                                      <p:cBhvr>
                                        <p:cTn id="66" dur="800" fill="hold"/>
                                        <p:tgtEl>
                                          <p:spTgt spid="2005"/>
                                        </p:tgtEl>
                                        <p:attrNameLst>
                                          <p:attrName>ppt_w</p:attrName>
                                        </p:attrNameLst>
                                      </p:cBhvr>
                                      <p:tavLst>
                                        <p:tav tm="0">
                                          <p:val>
                                            <p:strVal val="4*#ppt_w"/>
                                          </p:val>
                                        </p:tav>
                                        <p:tav tm="100000">
                                          <p:val>
                                            <p:strVal val="#ppt_w"/>
                                          </p:val>
                                        </p:tav>
                                      </p:tavLst>
                                    </p:anim>
                                    <p:anim calcmode="lin" valueType="num">
                                      <p:cBhvr>
                                        <p:cTn id="67" dur="800" fill="hold"/>
                                        <p:tgtEl>
                                          <p:spTgt spid="2005"/>
                                        </p:tgtEl>
                                        <p:attrNameLst>
                                          <p:attrName>ppt_h</p:attrName>
                                        </p:attrNameLst>
                                      </p:cBhvr>
                                      <p:tavLst>
                                        <p:tav tm="0">
                                          <p:val>
                                            <p:strVal val="4*#ppt_h"/>
                                          </p:val>
                                        </p:tav>
                                        <p:tav tm="100000">
                                          <p:val>
                                            <p:strVal val="#ppt_h"/>
                                          </p:val>
                                        </p:tav>
                                      </p:tavLst>
                                    </p:anim>
                                  </p:childTnLst>
                                </p:cTn>
                              </p:par>
                            </p:childTnLst>
                          </p:cTn>
                        </p:par>
                        <p:par>
                          <p:cTn id="68" fill="hold">
                            <p:stCondLst>
                              <p:cond delay="4800"/>
                            </p:stCondLst>
                            <p:childTnLst>
                              <p:par>
                                <p:cTn id="69" presetClass="entr" nodeType="afterEffect" presetSubtype="32" presetID="4" grpId="14" fill="hold">
                                  <p:stCondLst>
                                    <p:cond delay="0"/>
                                  </p:stCondLst>
                                  <p:iterate type="el" backwards="0">
                                    <p:tmAbs val="0"/>
                                  </p:iterate>
                                  <p:childTnLst>
                                    <p:set>
                                      <p:cBhvr>
                                        <p:cTn id="70" fill="hold"/>
                                        <p:tgtEl>
                                          <p:spTgt spid="2006"/>
                                        </p:tgtEl>
                                        <p:attrNameLst>
                                          <p:attrName>style.visibility</p:attrName>
                                        </p:attrNameLst>
                                      </p:cBhvr>
                                      <p:to>
                                        <p:strVal val="visible"/>
                                      </p:to>
                                    </p:set>
                                    <p:animEffect filter="box(out)" transition="in">
                                      <p:cBhvr>
                                        <p:cTn id="71" dur="800"/>
                                        <p:tgtEl>
                                          <p:spTgt spid="2006"/>
                                        </p:tgtEl>
                                      </p:cBhvr>
                                    </p:animEffect>
                                  </p:childTnLst>
                                </p:cTn>
                              </p:par>
                            </p:childTnLst>
                          </p:cTn>
                        </p:par>
                        <p:par>
                          <p:cTn id="72" fill="hold">
                            <p:stCondLst>
                              <p:cond delay="5600"/>
                            </p:stCondLst>
                            <p:childTnLst>
                              <p:par>
                                <p:cTn id="73" presetClass="entr" nodeType="afterEffect" presetSubtype="32" presetID="23" grpId="15" fill="hold">
                                  <p:stCondLst>
                                    <p:cond delay="0"/>
                                  </p:stCondLst>
                                  <p:iterate type="el" backwards="0">
                                    <p:tmAbs val="0"/>
                                  </p:iterate>
                                  <p:childTnLst>
                                    <p:set>
                                      <p:cBhvr>
                                        <p:cTn id="74" fill="hold"/>
                                        <p:tgtEl>
                                          <p:spTgt spid="2007"/>
                                        </p:tgtEl>
                                        <p:attrNameLst>
                                          <p:attrName>style.visibility</p:attrName>
                                        </p:attrNameLst>
                                      </p:cBhvr>
                                      <p:to>
                                        <p:strVal val="visible"/>
                                      </p:to>
                                    </p:set>
                                    <p:anim calcmode="lin" valueType="num">
                                      <p:cBhvr>
                                        <p:cTn id="75" dur="800" fill="hold"/>
                                        <p:tgtEl>
                                          <p:spTgt spid="2007"/>
                                        </p:tgtEl>
                                        <p:attrNameLst>
                                          <p:attrName>ppt_w</p:attrName>
                                        </p:attrNameLst>
                                      </p:cBhvr>
                                      <p:tavLst>
                                        <p:tav tm="0">
                                          <p:val>
                                            <p:strVal val="4*#ppt_w"/>
                                          </p:val>
                                        </p:tav>
                                        <p:tav tm="100000">
                                          <p:val>
                                            <p:strVal val="#ppt_w"/>
                                          </p:val>
                                        </p:tav>
                                      </p:tavLst>
                                    </p:anim>
                                    <p:anim calcmode="lin" valueType="num">
                                      <p:cBhvr>
                                        <p:cTn id="76" dur="800" fill="hold"/>
                                        <p:tgtEl>
                                          <p:spTgt spid="2007"/>
                                        </p:tgtEl>
                                        <p:attrNameLst>
                                          <p:attrName>ppt_h</p:attrName>
                                        </p:attrNameLst>
                                      </p:cBhvr>
                                      <p:tavLst>
                                        <p:tav tm="0">
                                          <p:val>
                                            <p:strVal val="4*#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32" presetID="4" grpId="16" fill="hold">
                                  <p:stCondLst>
                                    <p:cond delay="0"/>
                                  </p:stCondLst>
                                  <p:iterate type="el" backwards="0">
                                    <p:tmAbs val="0"/>
                                  </p:iterate>
                                  <p:childTnLst>
                                    <p:set>
                                      <p:cBhvr>
                                        <p:cTn id="80" fill="hold"/>
                                        <p:tgtEl>
                                          <p:spTgt spid="2008"/>
                                        </p:tgtEl>
                                        <p:attrNameLst>
                                          <p:attrName>style.visibility</p:attrName>
                                        </p:attrNameLst>
                                      </p:cBhvr>
                                      <p:to>
                                        <p:strVal val="visible"/>
                                      </p:to>
                                    </p:set>
                                    <p:animEffect filter="box(out)" transition="in">
                                      <p:cBhvr>
                                        <p:cTn id="81" dur="800"/>
                                        <p:tgtEl>
                                          <p:spTgt spid="2008"/>
                                        </p:tgtEl>
                                      </p:cBhvr>
                                    </p:animEffect>
                                  </p:childTnLst>
                                </p:cTn>
                              </p:par>
                            </p:childTnLst>
                          </p:cTn>
                        </p:par>
                        <p:par>
                          <p:cTn id="82" fill="hold">
                            <p:stCondLst>
                              <p:cond delay="800"/>
                            </p:stCondLst>
                            <p:childTnLst>
                              <p:par>
                                <p:cTn id="83" presetClass="entr" nodeType="afterEffect" presetSubtype="32" presetID="23" grpId="17" fill="hold">
                                  <p:stCondLst>
                                    <p:cond delay="0"/>
                                  </p:stCondLst>
                                  <p:iterate type="el" backwards="0">
                                    <p:tmAbs val="0"/>
                                  </p:iterate>
                                  <p:childTnLst>
                                    <p:set>
                                      <p:cBhvr>
                                        <p:cTn id="84" fill="hold"/>
                                        <p:tgtEl>
                                          <p:spTgt spid="2009"/>
                                        </p:tgtEl>
                                        <p:attrNameLst>
                                          <p:attrName>style.visibility</p:attrName>
                                        </p:attrNameLst>
                                      </p:cBhvr>
                                      <p:to>
                                        <p:strVal val="visible"/>
                                      </p:to>
                                    </p:set>
                                    <p:anim calcmode="lin" valueType="num">
                                      <p:cBhvr>
                                        <p:cTn id="85" dur="800" fill="hold"/>
                                        <p:tgtEl>
                                          <p:spTgt spid="2009"/>
                                        </p:tgtEl>
                                        <p:attrNameLst>
                                          <p:attrName>ppt_w</p:attrName>
                                        </p:attrNameLst>
                                      </p:cBhvr>
                                      <p:tavLst>
                                        <p:tav tm="0">
                                          <p:val>
                                            <p:strVal val="4*#ppt_w"/>
                                          </p:val>
                                        </p:tav>
                                        <p:tav tm="100000">
                                          <p:val>
                                            <p:strVal val="#ppt_w"/>
                                          </p:val>
                                        </p:tav>
                                      </p:tavLst>
                                    </p:anim>
                                    <p:anim calcmode="lin" valueType="num">
                                      <p:cBhvr>
                                        <p:cTn id="86" dur="800" fill="hold"/>
                                        <p:tgtEl>
                                          <p:spTgt spid="2009"/>
                                        </p:tgtEl>
                                        <p:attrNameLst>
                                          <p:attrName>ppt_h</p:attrName>
                                        </p:attrNameLst>
                                      </p:cBhvr>
                                      <p:tavLst>
                                        <p:tav tm="0">
                                          <p:val>
                                            <p:strVal val="4*#ppt_h"/>
                                          </p:val>
                                        </p:tav>
                                        <p:tav tm="100000">
                                          <p:val>
                                            <p:strVal val="#ppt_h"/>
                                          </p:val>
                                        </p:tav>
                                      </p:tavLst>
                                    </p:anim>
                                  </p:childTnLst>
                                </p:cTn>
                              </p:par>
                            </p:childTnLst>
                          </p:cTn>
                        </p:par>
                        <p:par>
                          <p:cTn id="87" fill="hold">
                            <p:stCondLst>
                              <p:cond delay="1600"/>
                            </p:stCondLst>
                            <p:childTnLst>
                              <p:par>
                                <p:cTn id="88" presetClass="entr" nodeType="afterEffect" presetSubtype="32" presetID="4" grpId="18" fill="hold">
                                  <p:stCondLst>
                                    <p:cond delay="0"/>
                                  </p:stCondLst>
                                  <p:iterate type="el" backwards="0">
                                    <p:tmAbs val="0"/>
                                  </p:iterate>
                                  <p:childTnLst>
                                    <p:set>
                                      <p:cBhvr>
                                        <p:cTn id="89" fill="hold"/>
                                        <p:tgtEl>
                                          <p:spTgt spid="2010"/>
                                        </p:tgtEl>
                                        <p:attrNameLst>
                                          <p:attrName>style.visibility</p:attrName>
                                        </p:attrNameLst>
                                      </p:cBhvr>
                                      <p:to>
                                        <p:strVal val="visible"/>
                                      </p:to>
                                    </p:set>
                                    <p:animEffect filter="box(out)" transition="in">
                                      <p:cBhvr>
                                        <p:cTn id="90" dur="800"/>
                                        <p:tgtEl>
                                          <p:spTgt spid="2010"/>
                                        </p:tgtEl>
                                      </p:cBhvr>
                                    </p:animEffect>
                                  </p:childTnLst>
                                </p:cTn>
                              </p:par>
                            </p:childTnLst>
                          </p:cTn>
                        </p:par>
                        <p:par>
                          <p:cTn id="91" fill="hold">
                            <p:stCondLst>
                              <p:cond delay="2400"/>
                            </p:stCondLst>
                            <p:childTnLst>
                              <p:par>
                                <p:cTn id="92" presetClass="entr" nodeType="afterEffect" presetSubtype="32" presetID="23" grpId="19" fill="hold">
                                  <p:stCondLst>
                                    <p:cond delay="0"/>
                                  </p:stCondLst>
                                  <p:iterate type="el" backwards="0">
                                    <p:tmAbs val="0"/>
                                  </p:iterate>
                                  <p:childTnLst>
                                    <p:set>
                                      <p:cBhvr>
                                        <p:cTn id="93" fill="hold"/>
                                        <p:tgtEl>
                                          <p:spTgt spid="2011"/>
                                        </p:tgtEl>
                                        <p:attrNameLst>
                                          <p:attrName>style.visibility</p:attrName>
                                        </p:attrNameLst>
                                      </p:cBhvr>
                                      <p:to>
                                        <p:strVal val="visible"/>
                                      </p:to>
                                    </p:set>
                                    <p:anim calcmode="lin" valueType="num">
                                      <p:cBhvr>
                                        <p:cTn id="94" dur="800" fill="hold"/>
                                        <p:tgtEl>
                                          <p:spTgt spid="2011"/>
                                        </p:tgtEl>
                                        <p:attrNameLst>
                                          <p:attrName>ppt_w</p:attrName>
                                        </p:attrNameLst>
                                      </p:cBhvr>
                                      <p:tavLst>
                                        <p:tav tm="0">
                                          <p:val>
                                            <p:strVal val="4*#ppt_w"/>
                                          </p:val>
                                        </p:tav>
                                        <p:tav tm="100000">
                                          <p:val>
                                            <p:strVal val="#ppt_w"/>
                                          </p:val>
                                        </p:tav>
                                      </p:tavLst>
                                    </p:anim>
                                    <p:anim calcmode="lin" valueType="num">
                                      <p:cBhvr>
                                        <p:cTn id="95" dur="800" fill="hold"/>
                                        <p:tgtEl>
                                          <p:spTgt spid="2011"/>
                                        </p:tgtEl>
                                        <p:attrNameLst>
                                          <p:attrName>ppt_h</p:attrName>
                                        </p:attrNameLst>
                                      </p:cBhvr>
                                      <p:tavLst>
                                        <p:tav tm="0">
                                          <p:val>
                                            <p:strVal val="4*#ppt_h"/>
                                          </p:val>
                                        </p:tav>
                                        <p:tav tm="100000">
                                          <p:val>
                                            <p:strVal val="#ppt_h"/>
                                          </p:val>
                                        </p:tav>
                                      </p:tavLst>
                                    </p:anim>
                                  </p:childTnLst>
                                </p:cTn>
                              </p:par>
                            </p:childTnLst>
                          </p:cTn>
                        </p:par>
                        <p:par>
                          <p:cTn id="96" fill="hold">
                            <p:stCondLst>
                              <p:cond delay="3200"/>
                            </p:stCondLst>
                            <p:childTnLst>
                              <p:par>
                                <p:cTn id="97" presetClass="entr" nodeType="afterEffect" presetSubtype="32" presetID="4" grpId="20" fill="hold">
                                  <p:stCondLst>
                                    <p:cond delay="0"/>
                                  </p:stCondLst>
                                  <p:iterate type="el" backwards="0">
                                    <p:tmAbs val="0"/>
                                  </p:iterate>
                                  <p:childTnLst>
                                    <p:set>
                                      <p:cBhvr>
                                        <p:cTn id="98" fill="hold"/>
                                        <p:tgtEl>
                                          <p:spTgt spid="2047"/>
                                        </p:tgtEl>
                                        <p:attrNameLst>
                                          <p:attrName>style.visibility</p:attrName>
                                        </p:attrNameLst>
                                      </p:cBhvr>
                                      <p:to>
                                        <p:strVal val="visible"/>
                                      </p:to>
                                    </p:set>
                                    <p:animEffect filter="box(out)" transition="in">
                                      <p:cBhvr>
                                        <p:cTn id="99" dur="800"/>
                                        <p:tgtEl>
                                          <p:spTgt spid="2047"/>
                                        </p:tgtEl>
                                      </p:cBhvr>
                                    </p:animEffect>
                                  </p:childTnLst>
                                </p:cTn>
                              </p:par>
                            </p:childTnLst>
                          </p:cTn>
                        </p:par>
                        <p:par>
                          <p:cTn id="100" fill="hold">
                            <p:stCondLst>
                              <p:cond delay="4000"/>
                            </p:stCondLst>
                            <p:childTnLst>
                              <p:par>
                                <p:cTn id="101" presetClass="entr" nodeType="afterEffect" presetSubtype="32" presetID="23" grpId="21" fill="hold">
                                  <p:stCondLst>
                                    <p:cond delay="0"/>
                                  </p:stCondLst>
                                  <p:iterate type="el" backwards="0">
                                    <p:tmAbs val="0"/>
                                  </p:iterate>
                                  <p:childTnLst>
                                    <p:set>
                                      <p:cBhvr>
                                        <p:cTn id="102" fill="hold"/>
                                        <p:tgtEl>
                                          <p:spTgt spid="2048"/>
                                        </p:tgtEl>
                                        <p:attrNameLst>
                                          <p:attrName>style.visibility</p:attrName>
                                        </p:attrNameLst>
                                      </p:cBhvr>
                                      <p:to>
                                        <p:strVal val="visible"/>
                                      </p:to>
                                    </p:set>
                                    <p:anim calcmode="lin" valueType="num">
                                      <p:cBhvr>
                                        <p:cTn id="103" dur="800" fill="hold"/>
                                        <p:tgtEl>
                                          <p:spTgt spid="2048"/>
                                        </p:tgtEl>
                                        <p:attrNameLst>
                                          <p:attrName>ppt_w</p:attrName>
                                        </p:attrNameLst>
                                      </p:cBhvr>
                                      <p:tavLst>
                                        <p:tav tm="0">
                                          <p:val>
                                            <p:strVal val="4*#ppt_w"/>
                                          </p:val>
                                        </p:tav>
                                        <p:tav tm="100000">
                                          <p:val>
                                            <p:strVal val="#ppt_w"/>
                                          </p:val>
                                        </p:tav>
                                      </p:tavLst>
                                    </p:anim>
                                    <p:anim calcmode="lin" valueType="num">
                                      <p:cBhvr>
                                        <p:cTn id="104" dur="800" fill="hold"/>
                                        <p:tgtEl>
                                          <p:spTgt spid="2048"/>
                                        </p:tgtEl>
                                        <p:attrNameLst>
                                          <p:attrName>ppt_h</p:attrName>
                                        </p:attrNameLst>
                                      </p:cBhvr>
                                      <p:tavLst>
                                        <p:tav tm="0">
                                          <p:val>
                                            <p:strVal val="4*#ppt_h"/>
                                          </p:val>
                                        </p:tav>
                                        <p:tav tm="100000">
                                          <p:val>
                                            <p:strVal val="#ppt_h"/>
                                          </p:val>
                                        </p:tav>
                                      </p:tavLst>
                                    </p:anim>
                                  </p:childTnLst>
                                </p:cTn>
                              </p:par>
                            </p:childTnLst>
                          </p:cTn>
                        </p:par>
                        <p:par>
                          <p:cTn id="105" fill="hold">
                            <p:stCondLst>
                              <p:cond delay="4800"/>
                            </p:stCondLst>
                            <p:childTnLst>
                              <p:par>
                                <p:cTn id="106" presetClass="entr" nodeType="afterEffect" presetSubtype="32" presetID="4" grpId="22" fill="hold">
                                  <p:stCondLst>
                                    <p:cond delay="0"/>
                                  </p:stCondLst>
                                  <p:iterate type="el" backwards="0">
                                    <p:tmAbs val="0"/>
                                  </p:iterate>
                                  <p:childTnLst>
                                    <p:set>
                                      <p:cBhvr>
                                        <p:cTn id="107" fill="hold"/>
                                        <p:tgtEl>
                                          <p:spTgt spid="2049"/>
                                        </p:tgtEl>
                                        <p:attrNameLst>
                                          <p:attrName>style.visibility</p:attrName>
                                        </p:attrNameLst>
                                      </p:cBhvr>
                                      <p:to>
                                        <p:strVal val="visible"/>
                                      </p:to>
                                    </p:set>
                                    <p:animEffect filter="box(out)" transition="in">
                                      <p:cBhvr>
                                        <p:cTn id="108" dur="800"/>
                                        <p:tgtEl>
                                          <p:spTgt spid="2049"/>
                                        </p:tgtEl>
                                      </p:cBhvr>
                                    </p:animEffect>
                                  </p:childTnLst>
                                </p:cTn>
                              </p:par>
                            </p:childTnLst>
                          </p:cTn>
                        </p:par>
                        <p:par>
                          <p:cTn id="109" fill="hold">
                            <p:stCondLst>
                              <p:cond delay="5600"/>
                            </p:stCondLst>
                            <p:childTnLst>
                              <p:par>
                                <p:cTn id="110" presetClass="entr" nodeType="afterEffect" presetSubtype="32" presetID="23" grpId="23" fill="hold">
                                  <p:stCondLst>
                                    <p:cond delay="0"/>
                                  </p:stCondLst>
                                  <p:iterate type="el" backwards="0">
                                    <p:tmAbs val="0"/>
                                  </p:iterate>
                                  <p:childTnLst>
                                    <p:set>
                                      <p:cBhvr>
                                        <p:cTn id="111" fill="hold"/>
                                        <p:tgtEl>
                                          <p:spTgt spid="2050"/>
                                        </p:tgtEl>
                                        <p:attrNameLst>
                                          <p:attrName>style.visibility</p:attrName>
                                        </p:attrNameLst>
                                      </p:cBhvr>
                                      <p:to>
                                        <p:strVal val="visible"/>
                                      </p:to>
                                    </p:set>
                                    <p:anim calcmode="lin" valueType="num">
                                      <p:cBhvr>
                                        <p:cTn id="112" dur="800" fill="hold"/>
                                        <p:tgtEl>
                                          <p:spTgt spid="2050"/>
                                        </p:tgtEl>
                                        <p:attrNameLst>
                                          <p:attrName>ppt_w</p:attrName>
                                        </p:attrNameLst>
                                      </p:cBhvr>
                                      <p:tavLst>
                                        <p:tav tm="0">
                                          <p:val>
                                            <p:strVal val="4*#ppt_w"/>
                                          </p:val>
                                        </p:tav>
                                        <p:tav tm="100000">
                                          <p:val>
                                            <p:strVal val="#ppt_w"/>
                                          </p:val>
                                        </p:tav>
                                      </p:tavLst>
                                    </p:anim>
                                    <p:anim calcmode="lin" valueType="num">
                                      <p:cBhvr>
                                        <p:cTn id="113" dur="800" fill="hold"/>
                                        <p:tgtEl>
                                          <p:spTgt spid="2050"/>
                                        </p:tgtEl>
                                        <p:attrNameLst>
                                          <p:attrName>ppt_h</p:attrName>
                                        </p:attrNameLst>
                                      </p:cBhvr>
                                      <p:tavLst>
                                        <p:tav tm="0">
                                          <p:val>
                                            <p:strVal val="4*#ppt_h"/>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Class="entr" nodeType="clickEffect" presetSubtype="32" presetID="23" grpId="24" fill="hold">
                                  <p:stCondLst>
                                    <p:cond delay="0"/>
                                  </p:stCondLst>
                                  <p:iterate type="el" backwards="0">
                                    <p:tmAbs val="0"/>
                                  </p:iterate>
                                  <p:childTnLst>
                                    <p:set>
                                      <p:cBhvr>
                                        <p:cTn id="117" fill="hold"/>
                                        <p:tgtEl>
                                          <p:spTgt spid="2014"/>
                                        </p:tgtEl>
                                        <p:attrNameLst>
                                          <p:attrName>style.visibility</p:attrName>
                                        </p:attrNameLst>
                                      </p:cBhvr>
                                      <p:to>
                                        <p:strVal val="visible"/>
                                      </p:to>
                                    </p:set>
                                    <p:anim calcmode="lin" valueType="num">
                                      <p:cBhvr>
                                        <p:cTn id="118" dur="800" fill="hold"/>
                                        <p:tgtEl>
                                          <p:spTgt spid="2014"/>
                                        </p:tgtEl>
                                        <p:attrNameLst>
                                          <p:attrName>ppt_w</p:attrName>
                                        </p:attrNameLst>
                                      </p:cBhvr>
                                      <p:tavLst>
                                        <p:tav tm="0">
                                          <p:val>
                                            <p:strVal val="4*#ppt_w"/>
                                          </p:val>
                                        </p:tav>
                                        <p:tav tm="100000">
                                          <p:val>
                                            <p:strVal val="#ppt_w"/>
                                          </p:val>
                                        </p:tav>
                                      </p:tavLst>
                                    </p:anim>
                                    <p:anim calcmode="lin" valueType="num">
                                      <p:cBhvr>
                                        <p:cTn id="119" dur="800" fill="hold"/>
                                        <p:tgtEl>
                                          <p:spTgt spid="2014"/>
                                        </p:tgtEl>
                                        <p:attrNameLst>
                                          <p:attrName>ppt_h</p:attrName>
                                        </p:attrNameLst>
                                      </p:cBhvr>
                                      <p:tavLst>
                                        <p:tav tm="0">
                                          <p:val>
                                            <p:strVal val="4*#ppt_h"/>
                                          </p:val>
                                        </p:tav>
                                        <p:tav tm="100000">
                                          <p:val>
                                            <p:strVal val="#ppt_h"/>
                                          </p:val>
                                        </p:tav>
                                      </p:tavLst>
                                    </p:anim>
                                  </p:childTnLst>
                                </p:cTn>
                              </p:par>
                            </p:childTnLst>
                          </p:cTn>
                        </p:par>
                        <p:par>
                          <p:cTn id="120" fill="hold">
                            <p:stCondLst>
                              <p:cond delay="800"/>
                            </p:stCondLst>
                            <p:childTnLst>
                              <p:par>
                                <p:cTn id="121" presetClass="entr" nodeType="afterEffect" presetSubtype="10" presetID="19" grpId="25" fill="hold">
                                  <p:stCondLst>
                                    <p:cond delay="0"/>
                                  </p:stCondLst>
                                  <p:iterate type="el" backwards="0">
                                    <p:tmAbs val="0"/>
                                  </p:iterate>
                                  <p:childTnLst>
                                    <p:set>
                                      <p:cBhvr>
                                        <p:cTn id="122" fill="hold"/>
                                        <p:tgtEl>
                                          <p:spTgt spid="2016"/>
                                        </p:tgtEl>
                                        <p:attrNameLst>
                                          <p:attrName>style.visibility</p:attrName>
                                        </p:attrNameLst>
                                      </p:cBhvr>
                                      <p:to>
                                        <p:strVal val="visible"/>
                                      </p:to>
                                    </p:set>
                                    <p:anim calcmode="lin" valueType="num">
                                      <p:cBhvr>
                                        <p:cTn id="123" dur="800" fill="hold"/>
                                        <p:tgtEl>
                                          <p:spTgt spid="2016"/>
                                        </p:tgtEl>
                                        <p:attrNameLst>
                                          <p:attrName>ppt_w</p:attrName>
                                        </p:attrNameLst>
                                      </p:cBhvr>
                                      <p:tavLst>
                                        <p:tav tm="0" fmla="#ppt_w*sin(2.5*pi*$)">
                                          <p:val>
                                            <p:fltVal val="0"/>
                                          </p:val>
                                        </p:tav>
                                        <p:tav tm="100000">
                                          <p:val>
                                            <p:fltVal val="1"/>
                                          </p:val>
                                        </p:tav>
                                      </p:tavLst>
                                    </p:anim>
                                    <p:anim calcmode="lin" valueType="num">
                                      <p:cBhvr>
                                        <p:cTn id="124" dur="800" fill="hold"/>
                                        <p:tgtEl>
                                          <p:spTgt spid="2016"/>
                                        </p:tgtEl>
                                        <p:attrNameLst>
                                          <p:attrName>ppt_h</p:attrName>
                                        </p:attrNameLst>
                                      </p:cBhvr>
                                      <p:tavLst>
                                        <p:tav tm="0">
                                          <p:val>
                                            <p:strVal val="#ppt_h"/>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Class="entr" nodeType="clickEffect" presetSubtype="16" presetID="23" grpId="26" fill="hold">
                                  <p:stCondLst>
                                    <p:cond delay="0"/>
                                  </p:stCondLst>
                                  <p:iterate type="el" backwards="0">
                                    <p:tmAbs val="0"/>
                                  </p:iterate>
                                  <p:childTnLst>
                                    <p:set>
                                      <p:cBhvr>
                                        <p:cTn id="128" fill="hold"/>
                                        <p:tgtEl>
                                          <p:spTgt spid="2021"/>
                                        </p:tgtEl>
                                        <p:attrNameLst>
                                          <p:attrName>style.visibility</p:attrName>
                                        </p:attrNameLst>
                                      </p:cBhvr>
                                      <p:to>
                                        <p:strVal val="visible"/>
                                      </p:to>
                                    </p:set>
                                    <p:anim calcmode="lin" valueType="num">
                                      <p:cBhvr>
                                        <p:cTn id="129" dur="1000" fill="hold"/>
                                        <p:tgtEl>
                                          <p:spTgt spid="2021"/>
                                        </p:tgtEl>
                                        <p:attrNameLst>
                                          <p:attrName>ppt_w</p:attrName>
                                        </p:attrNameLst>
                                      </p:cBhvr>
                                      <p:tavLst>
                                        <p:tav tm="0">
                                          <p:val>
                                            <p:fltVal val="0"/>
                                          </p:val>
                                        </p:tav>
                                        <p:tav tm="100000">
                                          <p:val>
                                            <p:strVal val="#ppt_w"/>
                                          </p:val>
                                        </p:tav>
                                      </p:tavLst>
                                    </p:anim>
                                    <p:anim calcmode="lin" valueType="num">
                                      <p:cBhvr>
                                        <p:cTn id="130" dur="1000" fill="hold"/>
                                        <p:tgtEl>
                                          <p:spTgt spid="2021"/>
                                        </p:tgtEl>
                                        <p:attrNameLst>
                                          <p:attrName>ppt_h</p:attrName>
                                        </p:attrNameLst>
                                      </p:cBhvr>
                                      <p:tavLst>
                                        <p:tav tm="0">
                                          <p:val>
                                            <p:fltVal val="0"/>
                                          </p:val>
                                        </p:tav>
                                        <p:tav tm="100000">
                                          <p:val>
                                            <p:strVal val="#ppt_h"/>
                                          </p:val>
                                        </p:tav>
                                      </p:tavLst>
                                    </p:anim>
                                  </p:childTnLst>
                                </p:cTn>
                              </p:par>
                            </p:childTnLst>
                          </p:cTn>
                        </p:par>
                        <p:par>
                          <p:cTn id="131" fill="hold">
                            <p:stCondLst>
                              <p:cond delay="1000"/>
                            </p:stCondLst>
                            <p:childTnLst>
                              <p:par>
                                <p:cTn id="132" presetClass="entr" nodeType="afterEffect" presetSubtype="32" presetID="23" grpId="27" fill="hold">
                                  <p:stCondLst>
                                    <p:cond delay="0"/>
                                  </p:stCondLst>
                                  <p:iterate type="el" backwards="0">
                                    <p:tmAbs val="0"/>
                                  </p:iterate>
                                  <p:childTnLst>
                                    <p:set>
                                      <p:cBhvr>
                                        <p:cTn id="133" fill="hold"/>
                                        <p:tgtEl>
                                          <p:spTgt spid="2023"/>
                                        </p:tgtEl>
                                        <p:attrNameLst>
                                          <p:attrName>style.visibility</p:attrName>
                                        </p:attrNameLst>
                                      </p:cBhvr>
                                      <p:to>
                                        <p:strVal val="visible"/>
                                      </p:to>
                                    </p:set>
                                    <p:anim calcmode="lin" valueType="num">
                                      <p:cBhvr>
                                        <p:cTn id="134" dur="800" fill="hold"/>
                                        <p:tgtEl>
                                          <p:spTgt spid="2023"/>
                                        </p:tgtEl>
                                        <p:attrNameLst>
                                          <p:attrName>ppt_w</p:attrName>
                                        </p:attrNameLst>
                                      </p:cBhvr>
                                      <p:tavLst>
                                        <p:tav tm="0">
                                          <p:val>
                                            <p:strVal val="4*#ppt_w"/>
                                          </p:val>
                                        </p:tav>
                                        <p:tav tm="100000">
                                          <p:val>
                                            <p:strVal val="#ppt_w"/>
                                          </p:val>
                                        </p:tav>
                                      </p:tavLst>
                                    </p:anim>
                                    <p:anim calcmode="lin" valueType="num">
                                      <p:cBhvr>
                                        <p:cTn id="135" dur="800" fill="hold"/>
                                        <p:tgtEl>
                                          <p:spTgt spid="2023"/>
                                        </p:tgtEl>
                                        <p:attrNameLst>
                                          <p:attrName>ppt_h</p:attrName>
                                        </p:attrNameLst>
                                      </p:cBhvr>
                                      <p:tavLst>
                                        <p:tav tm="0">
                                          <p:val>
                                            <p:strVal val="4*#ppt_h"/>
                                          </p:val>
                                        </p:tav>
                                        <p:tav tm="100000">
                                          <p:val>
                                            <p:strVal val="#ppt_h"/>
                                          </p:val>
                                        </p:tav>
                                      </p:tavLst>
                                    </p:anim>
                                  </p:childTnLst>
                                </p:cTn>
                              </p:par>
                            </p:childTnLst>
                          </p:cTn>
                        </p:par>
                        <p:par>
                          <p:cTn id="136" fill="hold">
                            <p:stCondLst>
                              <p:cond delay="1800"/>
                            </p:stCondLst>
                            <p:childTnLst>
                              <p:par>
                                <p:cTn id="137" presetClass="entr" nodeType="afterEffect" presetSubtype="16" presetID="23" grpId="28" fill="hold">
                                  <p:stCondLst>
                                    <p:cond delay="0"/>
                                  </p:stCondLst>
                                  <p:iterate type="el" backwards="0">
                                    <p:tmAbs val="0"/>
                                  </p:iterate>
                                  <p:childTnLst>
                                    <p:set>
                                      <p:cBhvr>
                                        <p:cTn id="138" fill="hold"/>
                                        <p:tgtEl>
                                          <p:spTgt spid="2025"/>
                                        </p:tgtEl>
                                        <p:attrNameLst>
                                          <p:attrName>style.visibility</p:attrName>
                                        </p:attrNameLst>
                                      </p:cBhvr>
                                      <p:to>
                                        <p:strVal val="visible"/>
                                      </p:to>
                                    </p:set>
                                    <p:anim calcmode="lin" valueType="num">
                                      <p:cBhvr>
                                        <p:cTn id="139" dur="800" fill="hold"/>
                                        <p:tgtEl>
                                          <p:spTgt spid="2025"/>
                                        </p:tgtEl>
                                        <p:attrNameLst>
                                          <p:attrName>ppt_w</p:attrName>
                                        </p:attrNameLst>
                                      </p:cBhvr>
                                      <p:tavLst>
                                        <p:tav tm="0">
                                          <p:val>
                                            <p:fltVal val="0"/>
                                          </p:val>
                                        </p:tav>
                                        <p:tav tm="100000">
                                          <p:val>
                                            <p:strVal val="#ppt_w"/>
                                          </p:val>
                                        </p:tav>
                                      </p:tavLst>
                                    </p:anim>
                                    <p:anim calcmode="lin" valueType="num">
                                      <p:cBhvr>
                                        <p:cTn id="140" dur="800" fill="hold"/>
                                        <p:tgtEl>
                                          <p:spTgt spid="2025"/>
                                        </p:tgtEl>
                                        <p:attrNameLst>
                                          <p:attrName>ppt_h</p:attrName>
                                        </p:attrNameLst>
                                      </p:cBhvr>
                                      <p:tavLst>
                                        <p:tav tm="0">
                                          <p:val>
                                            <p:fltVal val="0"/>
                                          </p:val>
                                        </p:tav>
                                        <p:tav tm="100000">
                                          <p:val>
                                            <p:strVal val="#ppt_h"/>
                                          </p:val>
                                        </p:tav>
                                      </p:tavLst>
                                    </p:anim>
                                  </p:childTnLst>
                                </p:cTn>
                              </p:par>
                            </p:childTnLst>
                          </p:cTn>
                        </p:par>
                        <p:par>
                          <p:cTn id="141" fill="hold">
                            <p:stCondLst>
                              <p:cond delay="2600"/>
                            </p:stCondLst>
                            <p:childTnLst>
                              <p:par>
                                <p:cTn id="142" presetClass="entr" nodeType="afterEffect" presetSubtype="32" presetID="23" grpId="29" fill="hold">
                                  <p:stCondLst>
                                    <p:cond delay="0"/>
                                  </p:stCondLst>
                                  <p:iterate type="el" backwards="0">
                                    <p:tmAbs val="0"/>
                                  </p:iterate>
                                  <p:childTnLst>
                                    <p:set>
                                      <p:cBhvr>
                                        <p:cTn id="143" fill="hold"/>
                                        <p:tgtEl>
                                          <p:spTgt spid="2026"/>
                                        </p:tgtEl>
                                        <p:attrNameLst>
                                          <p:attrName>style.visibility</p:attrName>
                                        </p:attrNameLst>
                                      </p:cBhvr>
                                      <p:to>
                                        <p:strVal val="visible"/>
                                      </p:to>
                                    </p:set>
                                    <p:anim calcmode="lin" valueType="num">
                                      <p:cBhvr>
                                        <p:cTn id="144" dur="800" fill="hold"/>
                                        <p:tgtEl>
                                          <p:spTgt spid="2026"/>
                                        </p:tgtEl>
                                        <p:attrNameLst>
                                          <p:attrName>ppt_w</p:attrName>
                                        </p:attrNameLst>
                                      </p:cBhvr>
                                      <p:tavLst>
                                        <p:tav tm="0">
                                          <p:val>
                                            <p:strVal val="4*#ppt_w"/>
                                          </p:val>
                                        </p:tav>
                                        <p:tav tm="100000">
                                          <p:val>
                                            <p:strVal val="#ppt_w"/>
                                          </p:val>
                                        </p:tav>
                                      </p:tavLst>
                                    </p:anim>
                                    <p:anim calcmode="lin" valueType="num">
                                      <p:cBhvr>
                                        <p:cTn id="145" dur="800" fill="hold"/>
                                        <p:tgtEl>
                                          <p:spTgt spid="2026"/>
                                        </p:tgtEl>
                                        <p:attrNameLst>
                                          <p:attrName>ppt_h</p:attrName>
                                        </p:attrNameLst>
                                      </p:cBhvr>
                                      <p:tavLst>
                                        <p:tav tm="0">
                                          <p:val>
                                            <p:strVal val="4*#ppt_h"/>
                                          </p:val>
                                        </p:tav>
                                        <p:tav tm="100000">
                                          <p:val>
                                            <p:strVal val="#ppt_h"/>
                                          </p:val>
                                        </p:tav>
                                      </p:tavLst>
                                    </p:anim>
                                  </p:childTnLst>
                                </p:cTn>
                              </p:par>
                            </p:childTnLst>
                          </p:cTn>
                        </p:par>
                        <p:par>
                          <p:cTn id="146" fill="hold">
                            <p:stCondLst>
                              <p:cond delay="3400"/>
                            </p:stCondLst>
                            <p:childTnLst>
                              <p:par>
                                <p:cTn id="147" presetClass="entr" nodeType="afterEffect" presetSubtype="16" presetID="23" grpId="30" fill="hold">
                                  <p:stCondLst>
                                    <p:cond delay="500"/>
                                  </p:stCondLst>
                                  <p:iterate type="el" backwards="0">
                                    <p:tmAbs val="0"/>
                                  </p:iterate>
                                  <p:childTnLst>
                                    <p:set>
                                      <p:cBhvr>
                                        <p:cTn id="148" fill="hold"/>
                                        <p:tgtEl>
                                          <p:spTgt spid="2037"/>
                                        </p:tgtEl>
                                        <p:attrNameLst>
                                          <p:attrName>style.visibility</p:attrName>
                                        </p:attrNameLst>
                                      </p:cBhvr>
                                      <p:to>
                                        <p:strVal val="visible"/>
                                      </p:to>
                                    </p:set>
                                    <p:anim calcmode="lin" valueType="num">
                                      <p:cBhvr>
                                        <p:cTn id="149" dur="800" fill="hold"/>
                                        <p:tgtEl>
                                          <p:spTgt spid="2037"/>
                                        </p:tgtEl>
                                        <p:attrNameLst>
                                          <p:attrName>ppt_w</p:attrName>
                                        </p:attrNameLst>
                                      </p:cBhvr>
                                      <p:tavLst>
                                        <p:tav tm="0">
                                          <p:val>
                                            <p:fltVal val="0"/>
                                          </p:val>
                                        </p:tav>
                                        <p:tav tm="100000">
                                          <p:val>
                                            <p:strVal val="#ppt_w"/>
                                          </p:val>
                                        </p:tav>
                                      </p:tavLst>
                                    </p:anim>
                                    <p:anim calcmode="lin" valueType="num">
                                      <p:cBhvr>
                                        <p:cTn id="150" dur="800" fill="hold"/>
                                        <p:tgtEl>
                                          <p:spTgt spid="2037"/>
                                        </p:tgtEl>
                                        <p:attrNameLst>
                                          <p:attrName>ppt_h</p:attrName>
                                        </p:attrNameLst>
                                      </p:cBhvr>
                                      <p:tavLst>
                                        <p:tav tm="0">
                                          <p:val>
                                            <p:fltVal val="0"/>
                                          </p:val>
                                        </p:tav>
                                        <p:tav tm="100000">
                                          <p:val>
                                            <p:strVal val="#ppt_h"/>
                                          </p:val>
                                        </p:tav>
                                      </p:tavLst>
                                    </p:anim>
                                  </p:childTnLst>
                                </p:cTn>
                              </p:par>
                            </p:childTnLst>
                          </p:cTn>
                        </p:par>
                        <p:par>
                          <p:cTn id="151" fill="hold">
                            <p:stCondLst>
                              <p:cond delay="4700"/>
                            </p:stCondLst>
                            <p:childTnLst>
                              <p:par>
                                <p:cTn id="152" presetClass="entr" nodeType="afterEffect" presetSubtype="32" presetID="23" grpId="31" fill="hold">
                                  <p:stCondLst>
                                    <p:cond delay="0"/>
                                  </p:stCondLst>
                                  <p:iterate type="el" backwards="0">
                                    <p:tmAbs val="0"/>
                                  </p:iterate>
                                  <p:childTnLst>
                                    <p:set>
                                      <p:cBhvr>
                                        <p:cTn id="153" fill="hold"/>
                                        <p:tgtEl>
                                          <p:spTgt spid="2038"/>
                                        </p:tgtEl>
                                        <p:attrNameLst>
                                          <p:attrName>style.visibility</p:attrName>
                                        </p:attrNameLst>
                                      </p:cBhvr>
                                      <p:to>
                                        <p:strVal val="visible"/>
                                      </p:to>
                                    </p:set>
                                    <p:anim calcmode="lin" valueType="num">
                                      <p:cBhvr>
                                        <p:cTn id="154" dur="800" fill="hold"/>
                                        <p:tgtEl>
                                          <p:spTgt spid="2038"/>
                                        </p:tgtEl>
                                        <p:attrNameLst>
                                          <p:attrName>ppt_w</p:attrName>
                                        </p:attrNameLst>
                                      </p:cBhvr>
                                      <p:tavLst>
                                        <p:tav tm="0">
                                          <p:val>
                                            <p:strVal val="4*#ppt_w"/>
                                          </p:val>
                                        </p:tav>
                                        <p:tav tm="100000">
                                          <p:val>
                                            <p:strVal val="#ppt_w"/>
                                          </p:val>
                                        </p:tav>
                                      </p:tavLst>
                                    </p:anim>
                                    <p:anim calcmode="lin" valueType="num">
                                      <p:cBhvr>
                                        <p:cTn id="155" dur="800" fill="hold"/>
                                        <p:tgtEl>
                                          <p:spTgt spid="2038"/>
                                        </p:tgtEl>
                                        <p:attrNameLst>
                                          <p:attrName>ppt_h</p:attrName>
                                        </p:attrNameLst>
                                      </p:cBhvr>
                                      <p:tavLst>
                                        <p:tav tm="0">
                                          <p:val>
                                            <p:strVal val="4*#ppt_h"/>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Class="entr" nodeType="clickEffect" presetSubtype="32" presetID="4" grpId="32" fill="hold">
                                  <p:stCondLst>
                                    <p:cond delay="0"/>
                                  </p:stCondLst>
                                  <p:iterate type="el" backwards="0">
                                    <p:tmAbs val="0"/>
                                  </p:iterate>
                                  <p:childTnLst>
                                    <p:set>
                                      <p:cBhvr>
                                        <p:cTn id="159" fill="hold"/>
                                        <p:tgtEl>
                                          <p:spTgt spid="2022"/>
                                        </p:tgtEl>
                                        <p:attrNameLst>
                                          <p:attrName>style.visibility</p:attrName>
                                        </p:attrNameLst>
                                      </p:cBhvr>
                                      <p:to>
                                        <p:strVal val="visible"/>
                                      </p:to>
                                    </p:set>
                                    <p:animEffect filter="box(out)" transition="in">
                                      <p:cBhvr>
                                        <p:cTn id="160" dur="800"/>
                                        <p:tgtEl>
                                          <p:spTgt spid="2022"/>
                                        </p:tgtEl>
                                      </p:cBhvr>
                                    </p:animEffect>
                                  </p:childTnLst>
                                </p:cTn>
                              </p:par>
                            </p:childTnLst>
                          </p:cTn>
                        </p:par>
                        <p:par>
                          <p:cTn id="161" fill="hold">
                            <p:stCondLst>
                              <p:cond delay="800"/>
                            </p:stCondLst>
                            <p:childTnLst>
                              <p:par>
                                <p:cTn id="162" presetClass="entr" nodeType="afterEffect" presetSubtype="32" presetID="23" grpId="33" fill="hold">
                                  <p:stCondLst>
                                    <p:cond delay="0"/>
                                  </p:stCondLst>
                                  <p:iterate type="el" backwards="0">
                                    <p:tmAbs val="0"/>
                                  </p:iterate>
                                  <p:childTnLst>
                                    <p:set>
                                      <p:cBhvr>
                                        <p:cTn id="163" fill="hold"/>
                                        <p:tgtEl>
                                          <p:spTgt spid="2024"/>
                                        </p:tgtEl>
                                        <p:attrNameLst>
                                          <p:attrName>style.visibility</p:attrName>
                                        </p:attrNameLst>
                                      </p:cBhvr>
                                      <p:to>
                                        <p:strVal val="visible"/>
                                      </p:to>
                                    </p:set>
                                    <p:anim calcmode="lin" valueType="num">
                                      <p:cBhvr>
                                        <p:cTn id="164" dur="800" fill="hold"/>
                                        <p:tgtEl>
                                          <p:spTgt spid="2024"/>
                                        </p:tgtEl>
                                        <p:attrNameLst>
                                          <p:attrName>ppt_w</p:attrName>
                                        </p:attrNameLst>
                                      </p:cBhvr>
                                      <p:tavLst>
                                        <p:tav tm="0">
                                          <p:val>
                                            <p:strVal val="4*#ppt_w"/>
                                          </p:val>
                                        </p:tav>
                                        <p:tav tm="100000">
                                          <p:val>
                                            <p:strVal val="#ppt_w"/>
                                          </p:val>
                                        </p:tav>
                                      </p:tavLst>
                                    </p:anim>
                                    <p:anim calcmode="lin" valueType="num">
                                      <p:cBhvr>
                                        <p:cTn id="165" dur="800" fill="hold"/>
                                        <p:tgtEl>
                                          <p:spTgt spid="2024"/>
                                        </p:tgtEl>
                                        <p:attrNameLst>
                                          <p:attrName>ppt_h</p:attrName>
                                        </p:attrNameLst>
                                      </p:cBhvr>
                                      <p:tavLst>
                                        <p:tav tm="0">
                                          <p:val>
                                            <p:strVal val="4*#ppt_h"/>
                                          </p:val>
                                        </p:tav>
                                        <p:tav tm="100000">
                                          <p:val>
                                            <p:strVal val="#ppt_h"/>
                                          </p:val>
                                        </p:tav>
                                      </p:tavLst>
                                    </p:anim>
                                  </p:childTnLst>
                                </p:cTn>
                              </p:par>
                            </p:childTnLst>
                          </p:cTn>
                        </p:par>
                        <p:par>
                          <p:cTn id="166" fill="hold">
                            <p:stCondLst>
                              <p:cond delay="1600"/>
                            </p:stCondLst>
                            <p:childTnLst>
                              <p:par>
                                <p:cTn id="167" presetClass="entr" nodeType="afterEffect" presetSubtype="32" presetID="4" grpId="34" fill="hold">
                                  <p:stCondLst>
                                    <p:cond delay="0"/>
                                  </p:stCondLst>
                                  <p:iterate type="el" backwards="0">
                                    <p:tmAbs val="0"/>
                                  </p:iterate>
                                  <p:childTnLst>
                                    <p:set>
                                      <p:cBhvr>
                                        <p:cTn id="168" fill="hold"/>
                                        <p:tgtEl>
                                          <p:spTgt spid="2027"/>
                                        </p:tgtEl>
                                        <p:attrNameLst>
                                          <p:attrName>style.visibility</p:attrName>
                                        </p:attrNameLst>
                                      </p:cBhvr>
                                      <p:to>
                                        <p:strVal val="visible"/>
                                      </p:to>
                                    </p:set>
                                    <p:animEffect filter="box(out)" transition="in">
                                      <p:cBhvr>
                                        <p:cTn id="169" dur="800"/>
                                        <p:tgtEl>
                                          <p:spTgt spid="2027"/>
                                        </p:tgtEl>
                                      </p:cBhvr>
                                    </p:animEffect>
                                  </p:childTnLst>
                                </p:cTn>
                              </p:par>
                            </p:childTnLst>
                          </p:cTn>
                        </p:par>
                        <p:par>
                          <p:cTn id="170" fill="hold">
                            <p:stCondLst>
                              <p:cond delay="2400"/>
                            </p:stCondLst>
                            <p:childTnLst>
                              <p:par>
                                <p:cTn id="171" presetClass="entr" nodeType="afterEffect" presetSubtype="32" presetID="23" grpId="35" fill="hold">
                                  <p:stCondLst>
                                    <p:cond delay="0"/>
                                  </p:stCondLst>
                                  <p:iterate type="el" backwards="0">
                                    <p:tmAbs val="0"/>
                                  </p:iterate>
                                  <p:childTnLst>
                                    <p:set>
                                      <p:cBhvr>
                                        <p:cTn id="172" fill="hold"/>
                                        <p:tgtEl>
                                          <p:spTgt spid="2028"/>
                                        </p:tgtEl>
                                        <p:attrNameLst>
                                          <p:attrName>style.visibility</p:attrName>
                                        </p:attrNameLst>
                                      </p:cBhvr>
                                      <p:to>
                                        <p:strVal val="visible"/>
                                      </p:to>
                                    </p:set>
                                    <p:anim calcmode="lin" valueType="num">
                                      <p:cBhvr>
                                        <p:cTn id="173" dur="800" fill="hold"/>
                                        <p:tgtEl>
                                          <p:spTgt spid="2028"/>
                                        </p:tgtEl>
                                        <p:attrNameLst>
                                          <p:attrName>ppt_w</p:attrName>
                                        </p:attrNameLst>
                                      </p:cBhvr>
                                      <p:tavLst>
                                        <p:tav tm="0">
                                          <p:val>
                                            <p:strVal val="4*#ppt_w"/>
                                          </p:val>
                                        </p:tav>
                                        <p:tav tm="100000">
                                          <p:val>
                                            <p:strVal val="#ppt_w"/>
                                          </p:val>
                                        </p:tav>
                                      </p:tavLst>
                                    </p:anim>
                                    <p:anim calcmode="lin" valueType="num">
                                      <p:cBhvr>
                                        <p:cTn id="174" dur="800" fill="hold"/>
                                        <p:tgtEl>
                                          <p:spTgt spid="2028"/>
                                        </p:tgtEl>
                                        <p:attrNameLst>
                                          <p:attrName>ppt_h</p:attrName>
                                        </p:attrNameLst>
                                      </p:cBhvr>
                                      <p:tavLst>
                                        <p:tav tm="0">
                                          <p:val>
                                            <p:strVal val="4*#ppt_h"/>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Class="entr" nodeType="clickEffect" presetSubtype="32" presetID="4" grpId="36" fill="hold">
                                  <p:stCondLst>
                                    <p:cond delay="0"/>
                                  </p:stCondLst>
                                  <p:iterate type="el" backwards="0">
                                    <p:tmAbs val="0"/>
                                  </p:iterate>
                                  <p:childTnLst>
                                    <p:set>
                                      <p:cBhvr>
                                        <p:cTn id="178" fill="hold"/>
                                        <p:tgtEl>
                                          <p:spTgt spid="2029"/>
                                        </p:tgtEl>
                                        <p:attrNameLst>
                                          <p:attrName>style.visibility</p:attrName>
                                        </p:attrNameLst>
                                      </p:cBhvr>
                                      <p:to>
                                        <p:strVal val="visible"/>
                                      </p:to>
                                    </p:set>
                                    <p:animEffect filter="box(out)" transition="in">
                                      <p:cBhvr>
                                        <p:cTn id="179" dur="800"/>
                                        <p:tgtEl>
                                          <p:spTgt spid="2029"/>
                                        </p:tgtEl>
                                      </p:cBhvr>
                                    </p:animEffect>
                                  </p:childTnLst>
                                </p:cTn>
                              </p:par>
                            </p:childTnLst>
                          </p:cTn>
                        </p:par>
                        <p:par>
                          <p:cTn id="180" fill="hold">
                            <p:stCondLst>
                              <p:cond delay="800"/>
                            </p:stCondLst>
                            <p:childTnLst>
                              <p:par>
                                <p:cTn id="181" presetClass="entr" nodeType="afterEffect" presetSubtype="32" presetID="23" grpId="37" fill="hold">
                                  <p:stCondLst>
                                    <p:cond delay="0"/>
                                  </p:stCondLst>
                                  <p:iterate type="el" backwards="0">
                                    <p:tmAbs val="0"/>
                                  </p:iterate>
                                  <p:childTnLst>
                                    <p:set>
                                      <p:cBhvr>
                                        <p:cTn id="182" fill="hold"/>
                                        <p:tgtEl>
                                          <p:spTgt spid="2030"/>
                                        </p:tgtEl>
                                        <p:attrNameLst>
                                          <p:attrName>style.visibility</p:attrName>
                                        </p:attrNameLst>
                                      </p:cBhvr>
                                      <p:to>
                                        <p:strVal val="visible"/>
                                      </p:to>
                                    </p:set>
                                    <p:anim calcmode="lin" valueType="num">
                                      <p:cBhvr>
                                        <p:cTn id="183" dur="800" fill="hold"/>
                                        <p:tgtEl>
                                          <p:spTgt spid="2030"/>
                                        </p:tgtEl>
                                        <p:attrNameLst>
                                          <p:attrName>ppt_w</p:attrName>
                                        </p:attrNameLst>
                                      </p:cBhvr>
                                      <p:tavLst>
                                        <p:tav tm="0">
                                          <p:val>
                                            <p:strVal val="4*#ppt_w"/>
                                          </p:val>
                                        </p:tav>
                                        <p:tav tm="100000">
                                          <p:val>
                                            <p:strVal val="#ppt_w"/>
                                          </p:val>
                                        </p:tav>
                                      </p:tavLst>
                                    </p:anim>
                                    <p:anim calcmode="lin" valueType="num">
                                      <p:cBhvr>
                                        <p:cTn id="184" dur="800" fill="hold"/>
                                        <p:tgtEl>
                                          <p:spTgt spid="2030"/>
                                        </p:tgtEl>
                                        <p:attrNameLst>
                                          <p:attrName>ppt_h</p:attrName>
                                        </p:attrNameLst>
                                      </p:cBhvr>
                                      <p:tavLst>
                                        <p:tav tm="0">
                                          <p:val>
                                            <p:strVal val="4*#ppt_h"/>
                                          </p:val>
                                        </p:tav>
                                        <p:tav tm="100000">
                                          <p:val>
                                            <p:strVal val="#ppt_h"/>
                                          </p:val>
                                        </p:tav>
                                      </p:tavLst>
                                    </p:anim>
                                  </p:childTnLst>
                                </p:cTn>
                              </p:par>
                            </p:childTnLst>
                          </p:cTn>
                        </p:par>
                        <p:par>
                          <p:cTn id="185" fill="hold">
                            <p:stCondLst>
                              <p:cond delay="1600"/>
                            </p:stCondLst>
                            <p:childTnLst>
                              <p:par>
                                <p:cTn id="186" presetClass="entr" nodeType="afterEffect" presetSubtype="32" presetID="4" grpId="38" fill="hold">
                                  <p:stCondLst>
                                    <p:cond delay="0"/>
                                  </p:stCondLst>
                                  <p:iterate type="el" backwards="0">
                                    <p:tmAbs val="0"/>
                                  </p:iterate>
                                  <p:childTnLst>
                                    <p:set>
                                      <p:cBhvr>
                                        <p:cTn id="187" fill="hold"/>
                                        <p:tgtEl>
                                          <p:spTgt spid="2031"/>
                                        </p:tgtEl>
                                        <p:attrNameLst>
                                          <p:attrName>style.visibility</p:attrName>
                                        </p:attrNameLst>
                                      </p:cBhvr>
                                      <p:to>
                                        <p:strVal val="visible"/>
                                      </p:to>
                                    </p:set>
                                    <p:animEffect filter="box(out)" transition="in">
                                      <p:cBhvr>
                                        <p:cTn id="188" dur="800"/>
                                        <p:tgtEl>
                                          <p:spTgt spid="2031"/>
                                        </p:tgtEl>
                                      </p:cBhvr>
                                    </p:animEffect>
                                  </p:childTnLst>
                                </p:cTn>
                              </p:par>
                            </p:childTnLst>
                          </p:cTn>
                        </p:par>
                        <p:par>
                          <p:cTn id="189" fill="hold">
                            <p:stCondLst>
                              <p:cond delay="2400"/>
                            </p:stCondLst>
                            <p:childTnLst>
                              <p:par>
                                <p:cTn id="190" presetClass="entr" nodeType="afterEffect" presetSubtype="32" presetID="23" grpId="39" fill="hold">
                                  <p:stCondLst>
                                    <p:cond delay="0"/>
                                  </p:stCondLst>
                                  <p:iterate type="el" backwards="0">
                                    <p:tmAbs val="0"/>
                                  </p:iterate>
                                  <p:childTnLst>
                                    <p:set>
                                      <p:cBhvr>
                                        <p:cTn id="191" fill="hold"/>
                                        <p:tgtEl>
                                          <p:spTgt spid="2032"/>
                                        </p:tgtEl>
                                        <p:attrNameLst>
                                          <p:attrName>style.visibility</p:attrName>
                                        </p:attrNameLst>
                                      </p:cBhvr>
                                      <p:to>
                                        <p:strVal val="visible"/>
                                      </p:to>
                                    </p:set>
                                    <p:anim calcmode="lin" valueType="num">
                                      <p:cBhvr>
                                        <p:cTn id="192" dur="800" fill="hold"/>
                                        <p:tgtEl>
                                          <p:spTgt spid="2032"/>
                                        </p:tgtEl>
                                        <p:attrNameLst>
                                          <p:attrName>ppt_w</p:attrName>
                                        </p:attrNameLst>
                                      </p:cBhvr>
                                      <p:tavLst>
                                        <p:tav tm="0">
                                          <p:val>
                                            <p:strVal val="4*#ppt_w"/>
                                          </p:val>
                                        </p:tav>
                                        <p:tav tm="100000">
                                          <p:val>
                                            <p:strVal val="#ppt_w"/>
                                          </p:val>
                                        </p:tav>
                                      </p:tavLst>
                                    </p:anim>
                                    <p:anim calcmode="lin" valueType="num">
                                      <p:cBhvr>
                                        <p:cTn id="193" dur="800" fill="hold"/>
                                        <p:tgtEl>
                                          <p:spTgt spid="2032"/>
                                        </p:tgtEl>
                                        <p:attrNameLst>
                                          <p:attrName>ppt_h</p:attrName>
                                        </p:attrNameLst>
                                      </p:cBhvr>
                                      <p:tavLst>
                                        <p:tav tm="0">
                                          <p:val>
                                            <p:strVal val="4*#ppt_h"/>
                                          </p:val>
                                        </p:tav>
                                        <p:tav tm="100000">
                                          <p:val>
                                            <p:strVal val="#ppt_h"/>
                                          </p:val>
                                        </p:tav>
                                      </p:tavLst>
                                    </p:anim>
                                  </p:childTnLst>
                                </p:cTn>
                              </p:par>
                            </p:childTnLst>
                          </p:cTn>
                        </p:par>
                      </p:childTnLst>
                    </p:cTn>
                  </p:par>
                  <p:par>
                    <p:cTn id="194" fill="hold">
                      <p:stCondLst>
                        <p:cond delay="indefinite"/>
                      </p:stCondLst>
                      <p:childTnLst>
                        <p:par>
                          <p:cTn id="195" fill="hold">
                            <p:stCondLst>
                              <p:cond delay="0"/>
                            </p:stCondLst>
                            <p:childTnLst>
                              <p:par>
                                <p:cTn id="196" presetClass="entr" nodeType="clickEffect" presetSubtype="32" presetID="4" grpId="40" fill="hold">
                                  <p:stCondLst>
                                    <p:cond delay="0"/>
                                  </p:stCondLst>
                                  <p:iterate type="el" backwards="0">
                                    <p:tmAbs val="0"/>
                                  </p:iterate>
                                  <p:childTnLst>
                                    <p:set>
                                      <p:cBhvr>
                                        <p:cTn id="197" fill="hold"/>
                                        <p:tgtEl>
                                          <p:spTgt spid="2033"/>
                                        </p:tgtEl>
                                        <p:attrNameLst>
                                          <p:attrName>style.visibility</p:attrName>
                                        </p:attrNameLst>
                                      </p:cBhvr>
                                      <p:to>
                                        <p:strVal val="visible"/>
                                      </p:to>
                                    </p:set>
                                    <p:animEffect filter="box(out)" transition="in">
                                      <p:cBhvr>
                                        <p:cTn id="198" dur="800"/>
                                        <p:tgtEl>
                                          <p:spTgt spid="2033"/>
                                        </p:tgtEl>
                                      </p:cBhvr>
                                    </p:animEffect>
                                  </p:childTnLst>
                                </p:cTn>
                              </p:par>
                            </p:childTnLst>
                          </p:cTn>
                        </p:par>
                        <p:par>
                          <p:cTn id="199" fill="hold">
                            <p:stCondLst>
                              <p:cond delay="800"/>
                            </p:stCondLst>
                            <p:childTnLst>
                              <p:par>
                                <p:cTn id="200" presetClass="entr" nodeType="afterEffect" presetSubtype="32" presetID="23" grpId="41" fill="hold">
                                  <p:stCondLst>
                                    <p:cond delay="0"/>
                                  </p:stCondLst>
                                  <p:iterate type="el" backwards="0">
                                    <p:tmAbs val="0"/>
                                  </p:iterate>
                                  <p:childTnLst>
                                    <p:set>
                                      <p:cBhvr>
                                        <p:cTn id="201" fill="hold"/>
                                        <p:tgtEl>
                                          <p:spTgt spid="2034"/>
                                        </p:tgtEl>
                                        <p:attrNameLst>
                                          <p:attrName>style.visibility</p:attrName>
                                        </p:attrNameLst>
                                      </p:cBhvr>
                                      <p:to>
                                        <p:strVal val="visible"/>
                                      </p:to>
                                    </p:set>
                                    <p:anim calcmode="lin" valueType="num">
                                      <p:cBhvr>
                                        <p:cTn id="202" dur="800" fill="hold"/>
                                        <p:tgtEl>
                                          <p:spTgt spid="2034"/>
                                        </p:tgtEl>
                                        <p:attrNameLst>
                                          <p:attrName>ppt_w</p:attrName>
                                        </p:attrNameLst>
                                      </p:cBhvr>
                                      <p:tavLst>
                                        <p:tav tm="0">
                                          <p:val>
                                            <p:strVal val="4*#ppt_w"/>
                                          </p:val>
                                        </p:tav>
                                        <p:tav tm="100000">
                                          <p:val>
                                            <p:strVal val="#ppt_w"/>
                                          </p:val>
                                        </p:tav>
                                      </p:tavLst>
                                    </p:anim>
                                    <p:anim calcmode="lin" valueType="num">
                                      <p:cBhvr>
                                        <p:cTn id="203" dur="800" fill="hold"/>
                                        <p:tgtEl>
                                          <p:spTgt spid="2034"/>
                                        </p:tgtEl>
                                        <p:attrNameLst>
                                          <p:attrName>ppt_h</p:attrName>
                                        </p:attrNameLst>
                                      </p:cBhvr>
                                      <p:tavLst>
                                        <p:tav tm="0">
                                          <p:val>
                                            <p:strVal val="4*#ppt_h"/>
                                          </p:val>
                                        </p:tav>
                                        <p:tav tm="100000">
                                          <p:val>
                                            <p:strVal val="#ppt_h"/>
                                          </p:val>
                                        </p:tav>
                                      </p:tavLst>
                                    </p:anim>
                                  </p:childTnLst>
                                </p:cTn>
                              </p:par>
                            </p:childTnLst>
                          </p:cTn>
                        </p:par>
                        <p:par>
                          <p:cTn id="204" fill="hold">
                            <p:stCondLst>
                              <p:cond delay="1600"/>
                            </p:stCondLst>
                            <p:childTnLst>
                              <p:par>
                                <p:cTn id="205" presetClass="entr" nodeType="afterEffect" presetSubtype="32" presetID="4" grpId="42" fill="hold">
                                  <p:stCondLst>
                                    <p:cond delay="0"/>
                                  </p:stCondLst>
                                  <p:iterate type="el" backwards="0">
                                    <p:tmAbs val="0"/>
                                  </p:iterate>
                                  <p:childTnLst>
                                    <p:set>
                                      <p:cBhvr>
                                        <p:cTn id="206" fill="hold"/>
                                        <p:tgtEl>
                                          <p:spTgt spid="2035"/>
                                        </p:tgtEl>
                                        <p:attrNameLst>
                                          <p:attrName>style.visibility</p:attrName>
                                        </p:attrNameLst>
                                      </p:cBhvr>
                                      <p:to>
                                        <p:strVal val="visible"/>
                                      </p:to>
                                    </p:set>
                                    <p:animEffect filter="box(out)" transition="in">
                                      <p:cBhvr>
                                        <p:cTn id="207" dur="800"/>
                                        <p:tgtEl>
                                          <p:spTgt spid="2035"/>
                                        </p:tgtEl>
                                      </p:cBhvr>
                                    </p:animEffect>
                                  </p:childTnLst>
                                </p:cTn>
                              </p:par>
                            </p:childTnLst>
                          </p:cTn>
                        </p:par>
                        <p:par>
                          <p:cTn id="208" fill="hold">
                            <p:stCondLst>
                              <p:cond delay="2400"/>
                            </p:stCondLst>
                            <p:childTnLst>
                              <p:par>
                                <p:cTn id="209" presetClass="entr" nodeType="afterEffect" presetSubtype="32" presetID="23" grpId="43" fill="hold">
                                  <p:stCondLst>
                                    <p:cond delay="0"/>
                                  </p:stCondLst>
                                  <p:iterate type="el" backwards="0">
                                    <p:tmAbs val="0"/>
                                  </p:iterate>
                                  <p:childTnLst>
                                    <p:set>
                                      <p:cBhvr>
                                        <p:cTn id="210" fill="hold"/>
                                        <p:tgtEl>
                                          <p:spTgt spid="2036"/>
                                        </p:tgtEl>
                                        <p:attrNameLst>
                                          <p:attrName>style.visibility</p:attrName>
                                        </p:attrNameLst>
                                      </p:cBhvr>
                                      <p:to>
                                        <p:strVal val="visible"/>
                                      </p:to>
                                    </p:set>
                                    <p:anim calcmode="lin" valueType="num">
                                      <p:cBhvr>
                                        <p:cTn id="211" dur="800" fill="hold"/>
                                        <p:tgtEl>
                                          <p:spTgt spid="2036"/>
                                        </p:tgtEl>
                                        <p:attrNameLst>
                                          <p:attrName>ppt_w</p:attrName>
                                        </p:attrNameLst>
                                      </p:cBhvr>
                                      <p:tavLst>
                                        <p:tav tm="0">
                                          <p:val>
                                            <p:strVal val="4*#ppt_w"/>
                                          </p:val>
                                        </p:tav>
                                        <p:tav tm="100000">
                                          <p:val>
                                            <p:strVal val="#ppt_w"/>
                                          </p:val>
                                        </p:tav>
                                      </p:tavLst>
                                    </p:anim>
                                    <p:anim calcmode="lin" valueType="num">
                                      <p:cBhvr>
                                        <p:cTn id="212" dur="800" fill="hold"/>
                                        <p:tgtEl>
                                          <p:spTgt spid="2036"/>
                                        </p:tgtEl>
                                        <p:attrNameLst>
                                          <p:attrName>ppt_h</p:attrName>
                                        </p:attrNameLst>
                                      </p:cBhvr>
                                      <p:tavLst>
                                        <p:tav tm="0">
                                          <p:val>
                                            <p:strVal val="4*#ppt_h"/>
                                          </p:val>
                                        </p:tav>
                                        <p:tav tm="100000">
                                          <p:val>
                                            <p:strVal val="#ppt_h"/>
                                          </p:val>
                                        </p:tav>
                                      </p:tavLst>
                                    </p:anim>
                                  </p:childTnLst>
                                </p:cTn>
                              </p:par>
                            </p:childTnLst>
                          </p:cTn>
                        </p:par>
                      </p:childTnLst>
                    </p:cTn>
                  </p:par>
                  <p:par>
                    <p:cTn id="213" fill="hold">
                      <p:stCondLst>
                        <p:cond delay="indefinite"/>
                      </p:stCondLst>
                      <p:childTnLst>
                        <p:par>
                          <p:cTn id="214" fill="hold">
                            <p:stCondLst>
                              <p:cond delay="0"/>
                            </p:stCondLst>
                            <p:childTnLst>
                              <p:par>
                                <p:cTn id="215" presetClass="entr" nodeType="clickEffect" presetSubtype="32" presetID="4" grpId="44" fill="hold">
                                  <p:stCondLst>
                                    <p:cond delay="0"/>
                                  </p:stCondLst>
                                  <p:iterate type="el" backwards="0">
                                    <p:tmAbs val="0"/>
                                  </p:iterate>
                                  <p:childTnLst>
                                    <p:set>
                                      <p:cBhvr>
                                        <p:cTn id="216" fill="hold"/>
                                        <p:tgtEl>
                                          <p:spTgt spid="2051"/>
                                        </p:tgtEl>
                                        <p:attrNameLst>
                                          <p:attrName>style.visibility</p:attrName>
                                        </p:attrNameLst>
                                      </p:cBhvr>
                                      <p:to>
                                        <p:strVal val="visible"/>
                                      </p:to>
                                    </p:set>
                                    <p:animEffect filter="box(out)" transition="in">
                                      <p:cBhvr>
                                        <p:cTn id="217" dur="800"/>
                                        <p:tgtEl>
                                          <p:spTgt spid="2051"/>
                                        </p:tgtEl>
                                      </p:cBhvr>
                                    </p:animEffect>
                                  </p:childTnLst>
                                </p:cTn>
                              </p:par>
                            </p:childTnLst>
                          </p:cTn>
                        </p:par>
                        <p:par>
                          <p:cTn id="218" fill="hold">
                            <p:stCondLst>
                              <p:cond delay="800"/>
                            </p:stCondLst>
                            <p:childTnLst>
                              <p:par>
                                <p:cTn id="219" presetClass="entr" nodeType="afterEffect" presetSubtype="32" presetID="23" grpId="45" fill="hold">
                                  <p:stCondLst>
                                    <p:cond delay="0"/>
                                  </p:stCondLst>
                                  <p:iterate type="el" backwards="0">
                                    <p:tmAbs val="0"/>
                                  </p:iterate>
                                  <p:childTnLst>
                                    <p:set>
                                      <p:cBhvr>
                                        <p:cTn id="220" fill="hold"/>
                                        <p:tgtEl>
                                          <p:spTgt spid="2052"/>
                                        </p:tgtEl>
                                        <p:attrNameLst>
                                          <p:attrName>style.visibility</p:attrName>
                                        </p:attrNameLst>
                                      </p:cBhvr>
                                      <p:to>
                                        <p:strVal val="visible"/>
                                      </p:to>
                                    </p:set>
                                    <p:anim calcmode="lin" valueType="num">
                                      <p:cBhvr>
                                        <p:cTn id="221" dur="800" fill="hold"/>
                                        <p:tgtEl>
                                          <p:spTgt spid="2052"/>
                                        </p:tgtEl>
                                        <p:attrNameLst>
                                          <p:attrName>ppt_w</p:attrName>
                                        </p:attrNameLst>
                                      </p:cBhvr>
                                      <p:tavLst>
                                        <p:tav tm="0">
                                          <p:val>
                                            <p:strVal val="4*#ppt_w"/>
                                          </p:val>
                                        </p:tav>
                                        <p:tav tm="100000">
                                          <p:val>
                                            <p:strVal val="#ppt_w"/>
                                          </p:val>
                                        </p:tav>
                                      </p:tavLst>
                                    </p:anim>
                                    <p:anim calcmode="lin" valueType="num">
                                      <p:cBhvr>
                                        <p:cTn id="222" dur="800" fill="hold"/>
                                        <p:tgtEl>
                                          <p:spTgt spid="2052"/>
                                        </p:tgtEl>
                                        <p:attrNameLst>
                                          <p:attrName>ppt_h</p:attrName>
                                        </p:attrNameLst>
                                      </p:cBhvr>
                                      <p:tavLst>
                                        <p:tav tm="0">
                                          <p:val>
                                            <p:strVal val="4*#ppt_h"/>
                                          </p:val>
                                        </p:tav>
                                        <p:tav tm="100000">
                                          <p:val>
                                            <p:strVal val="#ppt_h"/>
                                          </p:val>
                                        </p:tav>
                                      </p:tavLst>
                                    </p:anim>
                                  </p:childTnLst>
                                </p:cTn>
                              </p:par>
                            </p:childTnLst>
                          </p:cTn>
                        </p:par>
                        <p:par>
                          <p:cTn id="223" fill="hold">
                            <p:stCondLst>
                              <p:cond delay="1600"/>
                            </p:stCondLst>
                            <p:childTnLst>
                              <p:par>
                                <p:cTn id="224" presetClass="entr" nodeType="afterEffect" presetSubtype="32" presetID="4" grpId="46" fill="hold">
                                  <p:stCondLst>
                                    <p:cond delay="0"/>
                                  </p:stCondLst>
                                  <p:iterate type="el" backwards="0">
                                    <p:tmAbs val="0"/>
                                  </p:iterate>
                                  <p:childTnLst>
                                    <p:set>
                                      <p:cBhvr>
                                        <p:cTn id="225" fill="hold"/>
                                        <p:tgtEl>
                                          <p:spTgt spid="2053"/>
                                        </p:tgtEl>
                                        <p:attrNameLst>
                                          <p:attrName>style.visibility</p:attrName>
                                        </p:attrNameLst>
                                      </p:cBhvr>
                                      <p:to>
                                        <p:strVal val="visible"/>
                                      </p:to>
                                    </p:set>
                                    <p:animEffect filter="box(out)" transition="in">
                                      <p:cBhvr>
                                        <p:cTn id="226" dur="800"/>
                                        <p:tgtEl>
                                          <p:spTgt spid="2053"/>
                                        </p:tgtEl>
                                      </p:cBhvr>
                                    </p:animEffect>
                                  </p:childTnLst>
                                </p:cTn>
                              </p:par>
                            </p:childTnLst>
                          </p:cTn>
                        </p:par>
                        <p:par>
                          <p:cTn id="227" fill="hold">
                            <p:stCondLst>
                              <p:cond delay="2400"/>
                            </p:stCondLst>
                            <p:childTnLst>
                              <p:par>
                                <p:cTn id="228" presetClass="entr" nodeType="afterEffect" presetSubtype="32" presetID="23" grpId="47" fill="hold">
                                  <p:stCondLst>
                                    <p:cond delay="0"/>
                                  </p:stCondLst>
                                  <p:iterate type="el" backwards="0">
                                    <p:tmAbs val="0"/>
                                  </p:iterate>
                                  <p:childTnLst>
                                    <p:set>
                                      <p:cBhvr>
                                        <p:cTn id="229" fill="hold"/>
                                        <p:tgtEl>
                                          <p:spTgt spid="2054"/>
                                        </p:tgtEl>
                                        <p:attrNameLst>
                                          <p:attrName>style.visibility</p:attrName>
                                        </p:attrNameLst>
                                      </p:cBhvr>
                                      <p:to>
                                        <p:strVal val="visible"/>
                                      </p:to>
                                    </p:set>
                                    <p:anim calcmode="lin" valueType="num">
                                      <p:cBhvr>
                                        <p:cTn id="230" dur="800" fill="hold"/>
                                        <p:tgtEl>
                                          <p:spTgt spid="2054"/>
                                        </p:tgtEl>
                                        <p:attrNameLst>
                                          <p:attrName>ppt_w</p:attrName>
                                        </p:attrNameLst>
                                      </p:cBhvr>
                                      <p:tavLst>
                                        <p:tav tm="0">
                                          <p:val>
                                            <p:strVal val="4*#ppt_w"/>
                                          </p:val>
                                        </p:tav>
                                        <p:tav tm="100000">
                                          <p:val>
                                            <p:strVal val="#ppt_w"/>
                                          </p:val>
                                        </p:tav>
                                      </p:tavLst>
                                    </p:anim>
                                    <p:anim calcmode="lin" valueType="num">
                                      <p:cBhvr>
                                        <p:cTn id="231" dur="800" fill="hold"/>
                                        <p:tgtEl>
                                          <p:spTgt spid="2054"/>
                                        </p:tgtEl>
                                        <p:attrNameLst>
                                          <p:attrName>ppt_h</p:attrName>
                                        </p:attrNameLst>
                                      </p:cBhvr>
                                      <p:tavLst>
                                        <p:tav tm="0">
                                          <p:val>
                                            <p:strVal val="4*#ppt_h"/>
                                          </p:val>
                                        </p:tav>
                                        <p:tav tm="100000">
                                          <p:val>
                                            <p:strVal val="#ppt_h"/>
                                          </p:val>
                                        </p:tav>
                                      </p:tavLst>
                                    </p:anim>
                                  </p:childTnLst>
                                </p:cTn>
                              </p:par>
                            </p:childTnLst>
                          </p:cTn>
                        </p:par>
                      </p:childTnLst>
                    </p:cTn>
                  </p:par>
                  <p:par>
                    <p:cTn id="232" fill="hold">
                      <p:stCondLst>
                        <p:cond delay="indefinite"/>
                      </p:stCondLst>
                      <p:childTnLst>
                        <p:par>
                          <p:cTn id="233" fill="hold">
                            <p:stCondLst>
                              <p:cond delay="0"/>
                            </p:stCondLst>
                            <p:childTnLst>
                              <p:par>
                                <p:cTn id="234" presetClass="entr" nodeType="clickEffect" presetSubtype="32" presetID="23" grpId="48" fill="hold">
                                  <p:stCondLst>
                                    <p:cond delay="0"/>
                                  </p:stCondLst>
                                  <p:iterate type="el" backwards="0">
                                    <p:tmAbs val="0"/>
                                  </p:iterate>
                                  <p:childTnLst>
                                    <p:set>
                                      <p:cBhvr>
                                        <p:cTn id="235" fill="hold"/>
                                        <p:tgtEl>
                                          <p:spTgt spid="2015"/>
                                        </p:tgtEl>
                                        <p:attrNameLst>
                                          <p:attrName>style.visibility</p:attrName>
                                        </p:attrNameLst>
                                      </p:cBhvr>
                                      <p:to>
                                        <p:strVal val="visible"/>
                                      </p:to>
                                    </p:set>
                                    <p:anim calcmode="lin" valueType="num">
                                      <p:cBhvr>
                                        <p:cTn id="236" dur="800" fill="hold"/>
                                        <p:tgtEl>
                                          <p:spTgt spid="2015"/>
                                        </p:tgtEl>
                                        <p:attrNameLst>
                                          <p:attrName>ppt_w</p:attrName>
                                        </p:attrNameLst>
                                      </p:cBhvr>
                                      <p:tavLst>
                                        <p:tav tm="0">
                                          <p:val>
                                            <p:strVal val="4*#ppt_w"/>
                                          </p:val>
                                        </p:tav>
                                        <p:tav tm="100000">
                                          <p:val>
                                            <p:strVal val="#ppt_w"/>
                                          </p:val>
                                        </p:tav>
                                      </p:tavLst>
                                    </p:anim>
                                    <p:anim calcmode="lin" valueType="num">
                                      <p:cBhvr>
                                        <p:cTn id="237" dur="800" fill="hold"/>
                                        <p:tgtEl>
                                          <p:spTgt spid="2015"/>
                                        </p:tgtEl>
                                        <p:attrNameLst>
                                          <p:attrName>ppt_h</p:attrName>
                                        </p:attrNameLst>
                                      </p:cBhvr>
                                      <p:tavLst>
                                        <p:tav tm="0">
                                          <p:val>
                                            <p:strVal val="4*#ppt_h"/>
                                          </p:val>
                                        </p:tav>
                                        <p:tav tm="100000">
                                          <p:val>
                                            <p:strVal val="#ppt_h"/>
                                          </p:val>
                                        </p:tav>
                                      </p:tavLst>
                                    </p:anim>
                                  </p:childTnLst>
                                </p:cTn>
                              </p:par>
                            </p:childTnLst>
                          </p:cTn>
                        </p:par>
                        <p:par>
                          <p:cTn id="238" fill="hold">
                            <p:stCondLst>
                              <p:cond delay="800"/>
                            </p:stCondLst>
                            <p:childTnLst>
                              <p:par>
                                <p:cTn id="239" presetClass="entr" nodeType="afterEffect" presetSubtype="10" presetID="19" grpId="49" fill="hold">
                                  <p:stCondLst>
                                    <p:cond delay="0"/>
                                  </p:stCondLst>
                                  <p:iterate type="el" backwards="0">
                                    <p:tmAbs val="0"/>
                                  </p:iterate>
                                  <p:childTnLst>
                                    <p:set>
                                      <p:cBhvr>
                                        <p:cTn id="240" fill="hold"/>
                                        <p:tgtEl>
                                          <p:spTgt spid="2017"/>
                                        </p:tgtEl>
                                        <p:attrNameLst>
                                          <p:attrName>style.visibility</p:attrName>
                                        </p:attrNameLst>
                                      </p:cBhvr>
                                      <p:to>
                                        <p:strVal val="visible"/>
                                      </p:to>
                                    </p:set>
                                    <p:anim calcmode="lin" valueType="num">
                                      <p:cBhvr>
                                        <p:cTn id="241" dur="800" fill="hold"/>
                                        <p:tgtEl>
                                          <p:spTgt spid="2017"/>
                                        </p:tgtEl>
                                        <p:attrNameLst>
                                          <p:attrName>ppt_w</p:attrName>
                                        </p:attrNameLst>
                                      </p:cBhvr>
                                      <p:tavLst>
                                        <p:tav tm="0" fmla="#ppt_w*sin(2.5*pi*$)">
                                          <p:val>
                                            <p:fltVal val="0"/>
                                          </p:val>
                                        </p:tav>
                                        <p:tav tm="100000">
                                          <p:val>
                                            <p:fltVal val="1"/>
                                          </p:val>
                                        </p:tav>
                                      </p:tavLst>
                                    </p:anim>
                                    <p:anim calcmode="lin" valueType="num">
                                      <p:cBhvr>
                                        <p:cTn id="242" dur="800" fill="hold"/>
                                        <p:tgtEl>
                                          <p:spTgt spid="2017"/>
                                        </p:tgtEl>
                                        <p:attrNameLst>
                                          <p:attrName>ppt_h</p:attrName>
                                        </p:attrNameLst>
                                      </p:cBhvr>
                                      <p:tavLst>
                                        <p:tav tm="0">
                                          <p:val>
                                            <p:strVal val="#ppt_h"/>
                                          </p:val>
                                        </p:tav>
                                        <p:tav tm="100000">
                                          <p:val>
                                            <p:strVal val="#ppt_h"/>
                                          </p:val>
                                        </p:tav>
                                      </p:tavLst>
                                    </p:anim>
                                  </p:childTnLst>
                                </p:cTn>
                              </p:par>
                            </p:childTnLst>
                          </p:cTn>
                        </p:par>
                      </p:childTnLst>
                    </p:cTn>
                  </p:par>
                  <p:par>
                    <p:cTn id="243" fill="hold">
                      <p:stCondLst>
                        <p:cond delay="indefinite"/>
                      </p:stCondLst>
                      <p:childTnLst>
                        <p:par>
                          <p:cTn id="244" fill="hold">
                            <p:stCondLst>
                              <p:cond delay="0"/>
                            </p:stCondLst>
                            <p:childTnLst>
                              <p:par>
                                <p:cTn id="245" presetClass="entr" nodeType="clickEffect" presetSubtype="1" presetID="2" grpId="50" fill="hold">
                                  <p:stCondLst>
                                    <p:cond delay="0"/>
                                  </p:stCondLst>
                                  <p:iterate type="lt" backwards="0">
                                    <p:tmAbs val="0"/>
                                  </p:iterate>
                                  <p:childTnLst>
                                    <p:set>
                                      <p:cBhvr>
                                        <p:cTn id="246" fill="hold"/>
                                        <p:tgtEl>
                                          <p:spTgt spid="2020"/>
                                        </p:tgtEl>
                                        <p:attrNameLst>
                                          <p:attrName>style.visibility</p:attrName>
                                        </p:attrNameLst>
                                      </p:cBhvr>
                                      <p:to>
                                        <p:strVal val="visible"/>
                                      </p:to>
                                    </p:set>
                                    <p:anim calcmode="lin" valueType="num">
                                      <p:cBhvr>
                                        <p:cTn id="247" dur="800" fill="hold"/>
                                        <p:tgtEl>
                                          <p:spTgt spid="2020"/>
                                        </p:tgtEl>
                                        <p:attrNameLst>
                                          <p:attrName>ppt_x</p:attrName>
                                        </p:attrNameLst>
                                      </p:cBhvr>
                                      <p:tavLst>
                                        <p:tav tm="0">
                                          <p:val>
                                            <p:strVal val="#ppt_x"/>
                                          </p:val>
                                        </p:tav>
                                        <p:tav tm="100000">
                                          <p:val>
                                            <p:strVal val="#ppt_x"/>
                                          </p:val>
                                        </p:tav>
                                      </p:tavLst>
                                    </p:anim>
                                    <p:anim calcmode="lin" valueType="num">
                                      <p:cBhvr>
                                        <p:cTn id="248" dur="800" fill="hold"/>
                                        <p:tgtEl>
                                          <p:spTgt spid="2020"/>
                                        </p:tgtEl>
                                        <p:attrNameLst>
                                          <p:attrName>ppt_y</p:attrName>
                                        </p:attrNameLst>
                                      </p:cBhvr>
                                      <p:tavLst>
                                        <p:tav tm="0">
                                          <p:val>
                                            <p:strVal val="0-#ppt_h/2"/>
                                          </p:val>
                                        </p:tav>
                                        <p:tav tm="100000">
                                          <p:val>
                                            <p:strVal val="#ppt_y"/>
                                          </p:val>
                                        </p:tav>
                                      </p:tavLst>
                                    </p:anim>
                                  </p:childTnLst>
                                </p:cTn>
                              </p:par>
                            </p:childTnLst>
                          </p:cTn>
                        </p:par>
                        <p:par>
                          <p:cTn id="249" fill="hold">
                            <p:stCondLst>
                              <p:cond delay="800"/>
                            </p:stCondLst>
                            <p:childTnLst>
                              <p:par>
                                <p:cTn id="250" presetClass="entr" nodeType="afterEffect" presetSubtype="32" presetID="4" grpId="51" fill="hold">
                                  <p:stCondLst>
                                    <p:cond delay="0"/>
                                  </p:stCondLst>
                                  <p:iterate type="el" backwards="0">
                                    <p:tmAbs val="0"/>
                                  </p:iterate>
                                  <p:childTnLst>
                                    <p:set>
                                      <p:cBhvr>
                                        <p:cTn id="251" fill="hold"/>
                                        <p:tgtEl>
                                          <p:spTgt spid="2018"/>
                                        </p:tgtEl>
                                        <p:attrNameLst>
                                          <p:attrName>style.visibility</p:attrName>
                                        </p:attrNameLst>
                                      </p:cBhvr>
                                      <p:to>
                                        <p:strVal val="visible"/>
                                      </p:to>
                                    </p:set>
                                    <p:animEffect filter="box(out)" transition="in">
                                      <p:cBhvr>
                                        <p:cTn id="252" dur="800"/>
                                        <p:tgtEl>
                                          <p:spTgt spid="2018"/>
                                        </p:tgtEl>
                                      </p:cBhvr>
                                    </p:animEffect>
                                  </p:childTnLst>
                                </p:cTn>
                              </p:par>
                            </p:childTnLst>
                          </p:cTn>
                        </p:par>
                        <p:par>
                          <p:cTn id="253" fill="hold">
                            <p:stCondLst>
                              <p:cond delay="1600"/>
                            </p:stCondLst>
                            <p:childTnLst>
                              <p:par>
                                <p:cTn id="254" presetClass="entr" nodeType="afterEffect" presetSubtype="16" presetID="23" grpId="52" fill="hold">
                                  <p:stCondLst>
                                    <p:cond delay="0"/>
                                  </p:stCondLst>
                                  <p:iterate type="el" backwards="0">
                                    <p:tmAbs val="0"/>
                                  </p:iterate>
                                  <p:childTnLst>
                                    <p:set>
                                      <p:cBhvr>
                                        <p:cTn id="255" fill="hold"/>
                                        <p:tgtEl>
                                          <p:spTgt spid="2019"/>
                                        </p:tgtEl>
                                        <p:attrNameLst>
                                          <p:attrName>style.visibility</p:attrName>
                                        </p:attrNameLst>
                                      </p:cBhvr>
                                      <p:to>
                                        <p:strVal val="visible"/>
                                      </p:to>
                                    </p:set>
                                    <p:anim calcmode="lin" valueType="num">
                                      <p:cBhvr>
                                        <p:cTn id="256" dur="900" fill="hold"/>
                                        <p:tgtEl>
                                          <p:spTgt spid="2019"/>
                                        </p:tgtEl>
                                        <p:attrNameLst>
                                          <p:attrName>ppt_w</p:attrName>
                                        </p:attrNameLst>
                                      </p:cBhvr>
                                      <p:tavLst>
                                        <p:tav tm="0">
                                          <p:val>
                                            <p:fltVal val="0"/>
                                          </p:val>
                                        </p:tav>
                                        <p:tav tm="100000">
                                          <p:val>
                                            <p:strVal val="#ppt_w"/>
                                          </p:val>
                                        </p:tav>
                                      </p:tavLst>
                                    </p:anim>
                                    <p:anim calcmode="lin" valueType="num">
                                      <p:cBhvr>
                                        <p:cTn id="257" dur="900" fill="hold"/>
                                        <p:tgtEl>
                                          <p:spTgt spid="2019"/>
                                        </p:tgtEl>
                                        <p:attrNameLst>
                                          <p:attrName>ppt_h</p:attrName>
                                        </p:attrNameLst>
                                      </p:cBhvr>
                                      <p:tavLst>
                                        <p:tav tm="0">
                                          <p:val>
                                            <p:fltVal val="0"/>
                                          </p:val>
                                        </p:tav>
                                        <p:tav tm="100000">
                                          <p:val>
                                            <p:strVal val="#ppt_h"/>
                                          </p:val>
                                        </p:tav>
                                      </p:tavLst>
                                    </p:anim>
                                  </p:childTnLst>
                                </p:cTn>
                              </p:par>
                            </p:childTnLst>
                          </p:cTn>
                        </p:par>
                        <p:par>
                          <p:cTn id="258" fill="hold">
                            <p:stCondLst>
                              <p:cond delay="2500"/>
                            </p:stCondLst>
                            <p:childTnLst>
                              <p:par>
                                <p:cTn id="259" presetClass="entr" nodeType="afterEffect" presetID="9" grpId="53" fill="hold">
                                  <p:stCondLst>
                                    <p:cond delay="0"/>
                                  </p:stCondLst>
                                  <p:iterate type="el" backwards="0">
                                    <p:tmAbs val="0"/>
                                  </p:iterate>
                                  <p:childTnLst>
                                    <p:set>
                                      <p:cBhvr>
                                        <p:cTn id="260" fill="hold"/>
                                        <p:tgtEl>
                                          <p:spTgt spid="2093"/>
                                        </p:tgtEl>
                                        <p:attrNameLst>
                                          <p:attrName>style.visibility</p:attrName>
                                        </p:attrNameLst>
                                      </p:cBhvr>
                                      <p:to>
                                        <p:strVal val="visible"/>
                                      </p:to>
                                    </p:set>
                                    <p:animEffect filter="dissolve" transition="in">
                                      <p:cBhvr>
                                        <p:cTn id="261" dur="800"/>
                                        <p:tgtEl>
                                          <p:spTgt spid="2093"/>
                                        </p:tgtEl>
                                      </p:cBhvr>
                                    </p:animEffect>
                                  </p:childTnLst>
                                </p:cTn>
                              </p:par>
                            </p:childTnLst>
                          </p:cTn>
                        </p:par>
                        <p:par>
                          <p:cTn id="262" fill="hold">
                            <p:stCondLst>
                              <p:cond delay="3300"/>
                            </p:stCondLst>
                            <p:childTnLst>
                              <p:par>
                                <p:cTn id="263" presetClass="entr" nodeType="afterEffect" presetID="10" grpId="54" fill="hold">
                                  <p:stCondLst>
                                    <p:cond delay="0"/>
                                  </p:stCondLst>
                                  <p:iterate type="el" backwards="0">
                                    <p:tmAbs val="0"/>
                                  </p:iterate>
                                  <p:childTnLst>
                                    <p:set>
                                      <p:cBhvr>
                                        <p:cTn id="264" fill="hold"/>
                                        <p:tgtEl>
                                          <p:spTgt spid="2082"/>
                                        </p:tgtEl>
                                        <p:attrNameLst>
                                          <p:attrName>style.visibility</p:attrName>
                                        </p:attrNameLst>
                                      </p:cBhvr>
                                      <p:to>
                                        <p:strVal val="visible"/>
                                      </p:to>
                                    </p:set>
                                    <p:animEffect filter="fade" transition="in">
                                      <p:cBhvr>
                                        <p:cTn id="265" dur="1000"/>
                                        <p:tgtEl>
                                          <p:spTgt spid="2082"/>
                                        </p:tgtEl>
                                      </p:cBhvr>
                                    </p:animEffect>
                                  </p:childTnLst>
                                </p:cTn>
                              </p:par>
                            </p:childTnLst>
                          </p:cTn>
                        </p:par>
                      </p:childTnLst>
                    </p:cTn>
                  </p:par>
                  <p:par>
                    <p:cTn id="266" fill="hold">
                      <p:stCondLst>
                        <p:cond delay="indefinite"/>
                      </p:stCondLst>
                      <p:childTnLst>
                        <p:par>
                          <p:cTn id="267" fill="hold">
                            <p:stCondLst>
                              <p:cond delay="0"/>
                            </p:stCondLst>
                            <p:childTnLst>
                              <p:par>
                                <p:cTn id="268" presetClass="entr" nodeType="clickEffect" presetID="9" grpId="55" fill="hold">
                                  <p:stCondLst>
                                    <p:cond delay="0"/>
                                  </p:stCondLst>
                                  <p:iterate type="el" backwards="0">
                                    <p:tmAbs val="0"/>
                                  </p:iterate>
                                  <p:childTnLst>
                                    <p:set>
                                      <p:cBhvr>
                                        <p:cTn id="269" fill="hold"/>
                                        <p:tgtEl>
                                          <p:spTgt spid="2087"/>
                                        </p:tgtEl>
                                        <p:attrNameLst>
                                          <p:attrName>style.visibility</p:attrName>
                                        </p:attrNameLst>
                                      </p:cBhvr>
                                      <p:to>
                                        <p:strVal val="visible"/>
                                      </p:to>
                                    </p:set>
                                    <p:animEffect filter="dissolve" transition="in">
                                      <p:cBhvr>
                                        <p:cTn id="270" dur="600"/>
                                        <p:tgtEl>
                                          <p:spTgt spid="2087"/>
                                        </p:tgtEl>
                                      </p:cBhvr>
                                    </p:animEffect>
                                  </p:childTnLst>
                                </p:cTn>
                              </p:par>
                            </p:childTnLst>
                          </p:cTn>
                        </p:par>
                        <p:par>
                          <p:cTn id="271" fill="hold">
                            <p:stCondLst>
                              <p:cond delay="600"/>
                            </p:stCondLst>
                            <p:childTnLst>
                              <p:par>
                                <p:cTn id="272" presetClass="entr" nodeType="afterEffect" presetID="9" grpId="57" fill="hold">
                                  <p:stCondLst>
                                    <p:cond delay="0"/>
                                  </p:stCondLst>
                                  <p:iterate type="el" backwards="0">
                                    <p:tmAbs val="0"/>
                                  </p:iterate>
                                  <p:childTnLst>
                                    <p:set>
                                      <p:cBhvr>
                                        <p:cTn id="273" fill="hold"/>
                                        <p:tgtEl>
                                          <p:spTgt spid="2088"/>
                                        </p:tgtEl>
                                        <p:attrNameLst>
                                          <p:attrName>style.visibility</p:attrName>
                                        </p:attrNameLst>
                                      </p:cBhvr>
                                      <p:to>
                                        <p:strVal val="visible"/>
                                      </p:to>
                                    </p:set>
                                    <p:animEffect filter="dissolve" transition="in">
                                      <p:cBhvr>
                                        <p:cTn id="274" dur="600"/>
                                        <p:tgtEl>
                                          <p:spTgt spid="2088"/>
                                        </p:tgtEl>
                                      </p:cBhvr>
                                    </p:animEffect>
                                  </p:childTnLst>
                                </p:cTn>
                              </p:par>
                            </p:childTnLst>
                          </p:cTn>
                        </p:par>
                        <p:par>
                          <p:cTn id="275" fill="hold">
                            <p:stCondLst>
                              <p:cond delay="1200"/>
                            </p:stCondLst>
                            <p:childTnLst>
                              <p:par>
                                <p:cTn id="276" presetClass="exit" nodeType="afterEffect" presetID="10" grpId="59" fill="hold">
                                  <p:stCondLst>
                                    <p:cond delay="500"/>
                                  </p:stCondLst>
                                  <p:iterate type="el" backwards="0">
                                    <p:tmAbs val="0"/>
                                  </p:iterate>
                                  <p:childTnLst>
                                    <p:animEffect filter="fade" transition="out">
                                      <p:cBhvr>
                                        <p:cTn id="277" dur="1000" fill="hold"/>
                                        <p:tgtEl>
                                          <p:spTgt spid="2087"/>
                                        </p:tgtEl>
                                      </p:cBhvr>
                                    </p:animEffect>
                                    <p:set>
                                      <p:cBhvr>
                                        <p:cTn id="278" fill="hold">
                                          <p:stCondLst>
                                            <p:cond delay="999"/>
                                          </p:stCondLst>
                                        </p:cTn>
                                        <p:tgtEl>
                                          <p:spTgt spid="2087"/>
                                        </p:tgtEl>
                                        <p:attrNameLst>
                                          <p:attrName>style.visibility</p:attrName>
                                        </p:attrNameLst>
                                      </p:cBhvr>
                                      <p:to>
                                        <p:strVal val="hidden"/>
                                      </p:to>
                                    </p:set>
                                  </p:childTnLst>
                                </p:cTn>
                              </p:par>
                            </p:childTnLst>
                          </p:cTn>
                        </p:par>
                        <p:par>
                          <p:cTn id="279" fill="hold">
                            <p:stCondLst>
                              <p:cond delay="2700"/>
                            </p:stCondLst>
                            <p:childTnLst>
                              <p:par>
                                <p:cTn id="280" presetClass="exit" nodeType="afterEffect" presetID="10" grpId="60" fill="hold">
                                  <p:stCondLst>
                                    <p:cond delay="0"/>
                                  </p:stCondLst>
                                  <p:iterate type="el" backwards="0">
                                    <p:tmAbs val="0"/>
                                  </p:iterate>
                                  <p:childTnLst>
                                    <p:animEffect filter="fade" transition="out">
                                      <p:cBhvr>
                                        <p:cTn id="281" dur="1000" fill="hold"/>
                                        <p:tgtEl>
                                          <p:spTgt spid="2088"/>
                                        </p:tgtEl>
                                      </p:cBhvr>
                                    </p:animEffect>
                                    <p:set>
                                      <p:cBhvr>
                                        <p:cTn id="282" fill="hold">
                                          <p:stCondLst>
                                            <p:cond delay="999"/>
                                          </p:stCondLst>
                                        </p:cTn>
                                        <p:tgtEl>
                                          <p:spTgt spid="2088"/>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Class="entr" nodeType="clickEffect" presetSubtype="1" presetID="2" grpId="61" fill="hold">
                                  <p:stCondLst>
                                    <p:cond delay="0"/>
                                  </p:stCondLst>
                                  <p:iterate type="lt" backwards="0">
                                    <p:tmAbs val="0"/>
                                  </p:iterate>
                                  <p:childTnLst>
                                    <p:set>
                                      <p:cBhvr>
                                        <p:cTn id="286" fill="hold"/>
                                        <p:tgtEl>
                                          <p:spTgt spid="2041"/>
                                        </p:tgtEl>
                                        <p:attrNameLst>
                                          <p:attrName>style.visibility</p:attrName>
                                        </p:attrNameLst>
                                      </p:cBhvr>
                                      <p:to>
                                        <p:strVal val="visible"/>
                                      </p:to>
                                    </p:set>
                                    <p:anim calcmode="lin" valueType="num">
                                      <p:cBhvr>
                                        <p:cTn id="287" dur="800" fill="hold"/>
                                        <p:tgtEl>
                                          <p:spTgt spid="2041"/>
                                        </p:tgtEl>
                                        <p:attrNameLst>
                                          <p:attrName>ppt_x</p:attrName>
                                        </p:attrNameLst>
                                      </p:cBhvr>
                                      <p:tavLst>
                                        <p:tav tm="0">
                                          <p:val>
                                            <p:strVal val="#ppt_x"/>
                                          </p:val>
                                        </p:tav>
                                        <p:tav tm="100000">
                                          <p:val>
                                            <p:strVal val="#ppt_x"/>
                                          </p:val>
                                        </p:tav>
                                      </p:tavLst>
                                    </p:anim>
                                    <p:anim calcmode="lin" valueType="num">
                                      <p:cBhvr>
                                        <p:cTn id="288" dur="800" fill="hold"/>
                                        <p:tgtEl>
                                          <p:spTgt spid="2041"/>
                                        </p:tgtEl>
                                        <p:attrNameLst>
                                          <p:attrName>ppt_y</p:attrName>
                                        </p:attrNameLst>
                                      </p:cBhvr>
                                      <p:tavLst>
                                        <p:tav tm="0">
                                          <p:val>
                                            <p:strVal val="0-#ppt_h/2"/>
                                          </p:val>
                                        </p:tav>
                                        <p:tav tm="100000">
                                          <p:val>
                                            <p:strVal val="#ppt_y"/>
                                          </p:val>
                                        </p:tav>
                                      </p:tavLst>
                                    </p:anim>
                                  </p:childTnLst>
                                </p:cTn>
                              </p:par>
                            </p:childTnLst>
                          </p:cTn>
                        </p:par>
                        <p:par>
                          <p:cTn id="289" fill="hold">
                            <p:stCondLst>
                              <p:cond delay="800"/>
                            </p:stCondLst>
                            <p:childTnLst>
                              <p:par>
                                <p:cTn id="290" presetClass="entr" nodeType="afterEffect" presetSubtype="32" presetID="4" grpId="62" fill="hold">
                                  <p:stCondLst>
                                    <p:cond delay="0"/>
                                  </p:stCondLst>
                                  <p:iterate type="el" backwards="0">
                                    <p:tmAbs val="0"/>
                                  </p:iterate>
                                  <p:childTnLst>
                                    <p:set>
                                      <p:cBhvr>
                                        <p:cTn id="291" fill="hold"/>
                                        <p:tgtEl>
                                          <p:spTgt spid="2039"/>
                                        </p:tgtEl>
                                        <p:attrNameLst>
                                          <p:attrName>style.visibility</p:attrName>
                                        </p:attrNameLst>
                                      </p:cBhvr>
                                      <p:to>
                                        <p:strVal val="visible"/>
                                      </p:to>
                                    </p:set>
                                    <p:animEffect filter="box(out)" transition="in">
                                      <p:cBhvr>
                                        <p:cTn id="292" dur="800"/>
                                        <p:tgtEl>
                                          <p:spTgt spid="2039"/>
                                        </p:tgtEl>
                                      </p:cBhvr>
                                    </p:animEffect>
                                  </p:childTnLst>
                                </p:cTn>
                              </p:par>
                            </p:childTnLst>
                          </p:cTn>
                        </p:par>
                        <p:par>
                          <p:cTn id="293" fill="hold">
                            <p:stCondLst>
                              <p:cond delay="1600"/>
                            </p:stCondLst>
                            <p:childTnLst>
                              <p:par>
                                <p:cTn id="294" presetClass="entr" nodeType="afterEffect" presetSubtype="16" presetID="23" grpId="63" fill="hold">
                                  <p:stCondLst>
                                    <p:cond delay="0"/>
                                  </p:stCondLst>
                                  <p:iterate type="el" backwards="0">
                                    <p:tmAbs val="0"/>
                                  </p:iterate>
                                  <p:childTnLst>
                                    <p:set>
                                      <p:cBhvr>
                                        <p:cTn id="295" fill="hold"/>
                                        <p:tgtEl>
                                          <p:spTgt spid="2040"/>
                                        </p:tgtEl>
                                        <p:attrNameLst>
                                          <p:attrName>style.visibility</p:attrName>
                                        </p:attrNameLst>
                                      </p:cBhvr>
                                      <p:to>
                                        <p:strVal val="visible"/>
                                      </p:to>
                                    </p:set>
                                    <p:anim calcmode="lin" valueType="num">
                                      <p:cBhvr>
                                        <p:cTn id="296" dur="900" fill="hold"/>
                                        <p:tgtEl>
                                          <p:spTgt spid="2040"/>
                                        </p:tgtEl>
                                        <p:attrNameLst>
                                          <p:attrName>ppt_w</p:attrName>
                                        </p:attrNameLst>
                                      </p:cBhvr>
                                      <p:tavLst>
                                        <p:tav tm="0">
                                          <p:val>
                                            <p:fltVal val="0"/>
                                          </p:val>
                                        </p:tav>
                                        <p:tav tm="100000">
                                          <p:val>
                                            <p:strVal val="#ppt_w"/>
                                          </p:val>
                                        </p:tav>
                                      </p:tavLst>
                                    </p:anim>
                                    <p:anim calcmode="lin" valueType="num">
                                      <p:cBhvr>
                                        <p:cTn id="297" dur="900" fill="hold"/>
                                        <p:tgtEl>
                                          <p:spTgt spid="2040"/>
                                        </p:tgtEl>
                                        <p:attrNameLst>
                                          <p:attrName>ppt_h</p:attrName>
                                        </p:attrNameLst>
                                      </p:cBhvr>
                                      <p:tavLst>
                                        <p:tav tm="0">
                                          <p:val>
                                            <p:fltVal val="0"/>
                                          </p:val>
                                        </p:tav>
                                        <p:tav tm="100000">
                                          <p:val>
                                            <p:strVal val="#ppt_h"/>
                                          </p:val>
                                        </p:tav>
                                      </p:tavLst>
                                    </p:anim>
                                  </p:childTnLst>
                                </p:cTn>
                              </p:par>
                            </p:childTnLst>
                          </p:cTn>
                        </p:par>
                        <p:par>
                          <p:cTn id="298" fill="hold">
                            <p:stCondLst>
                              <p:cond delay="2500"/>
                            </p:stCondLst>
                            <p:childTnLst>
                              <p:par>
                                <p:cTn id="299" presetClass="entr" nodeType="afterEffect" presetID="9" grpId="64" fill="hold">
                                  <p:stCondLst>
                                    <p:cond delay="0"/>
                                  </p:stCondLst>
                                  <p:iterate type="el" backwards="0">
                                    <p:tmAbs val="0"/>
                                  </p:iterate>
                                  <p:childTnLst>
                                    <p:set>
                                      <p:cBhvr>
                                        <p:cTn id="300" fill="hold"/>
                                        <p:tgtEl>
                                          <p:spTgt spid="2095"/>
                                        </p:tgtEl>
                                        <p:attrNameLst>
                                          <p:attrName>style.visibility</p:attrName>
                                        </p:attrNameLst>
                                      </p:cBhvr>
                                      <p:to>
                                        <p:strVal val="visible"/>
                                      </p:to>
                                    </p:set>
                                    <p:animEffect filter="dissolve" transition="in">
                                      <p:cBhvr>
                                        <p:cTn id="301" dur="800"/>
                                        <p:tgtEl>
                                          <p:spTgt spid="2095"/>
                                        </p:tgtEl>
                                      </p:cBhvr>
                                    </p:animEffect>
                                  </p:childTnLst>
                                </p:cTn>
                              </p:par>
                            </p:childTnLst>
                          </p:cTn>
                        </p:par>
                        <p:par>
                          <p:cTn id="302" fill="hold">
                            <p:stCondLst>
                              <p:cond delay="3300"/>
                            </p:stCondLst>
                            <p:childTnLst>
                              <p:par>
                                <p:cTn id="303" presetClass="entr" nodeType="afterEffect" presetID="10" grpId="65" fill="hold">
                                  <p:stCondLst>
                                    <p:cond delay="0"/>
                                  </p:stCondLst>
                                  <p:iterate type="el" backwards="0">
                                    <p:tmAbs val="0"/>
                                  </p:iterate>
                                  <p:childTnLst>
                                    <p:set>
                                      <p:cBhvr>
                                        <p:cTn id="304" fill="hold"/>
                                        <p:tgtEl>
                                          <p:spTgt spid="2084"/>
                                        </p:tgtEl>
                                        <p:attrNameLst>
                                          <p:attrName>style.visibility</p:attrName>
                                        </p:attrNameLst>
                                      </p:cBhvr>
                                      <p:to>
                                        <p:strVal val="visible"/>
                                      </p:to>
                                    </p:set>
                                    <p:animEffect filter="fade" transition="in">
                                      <p:cBhvr>
                                        <p:cTn id="305" dur="1000"/>
                                        <p:tgtEl>
                                          <p:spTgt spid="2084"/>
                                        </p:tgtEl>
                                      </p:cBhvr>
                                    </p:animEffect>
                                  </p:childTnLst>
                                </p:cTn>
                              </p:par>
                            </p:childTnLst>
                          </p:cTn>
                        </p:par>
                      </p:childTnLst>
                    </p:cTn>
                  </p:par>
                  <p:par>
                    <p:cTn id="306" fill="hold">
                      <p:stCondLst>
                        <p:cond delay="indefinite"/>
                      </p:stCondLst>
                      <p:childTnLst>
                        <p:par>
                          <p:cTn id="307" fill="hold">
                            <p:stCondLst>
                              <p:cond delay="0"/>
                            </p:stCondLst>
                            <p:childTnLst>
                              <p:par>
                                <p:cTn id="308" presetClass="entr" nodeType="clickEffect" presetID="9" grpId="66" fill="hold">
                                  <p:stCondLst>
                                    <p:cond delay="0"/>
                                  </p:stCondLst>
                                  <p:iterate type="el" backwards="0">
                                    <p:tmAbs val="0"/>
                                  </p:iterate>
                                  <p:childTnLst>
                                    <p:set>
                                      <p:cBhvr>
                                        <p:cTn id="309" fill="hold"/>
                                        <p:tgtEl>
                                          <p:spTgt spid="2089"/>
                                        </p:tgtEl>
                                        <p:attrNameLst>
                                          <p:attrName>style.visibility</p:attrName>
                                        </p:attrNameLst>
                                      </p:cBhvr>
                                      <p:to>
                                        <p:strVal val="visible"/>
                                      </p:to>
                                    </p:set>
                                    <p:animEffect filter="dissolve" transition="in">
                                      <p:cBhvr>
                                        <p:cTn id="310" dur="600"/>
                                        <p:tgtEl>
                                          <p:spTgt spid="2089"/>
                                        </p:tgtEl>
                                      </p:cBhvr>
                                    </p:animEffect>
                                  </p:childTnLst>
                                </p:cTn>
                              </p:par>
                            </p:childTnLst>
                          </p:cTn>
                        </p:par>
                        <p:par>
                          <p:cTn id="311" fill="hold">
                            <p:stCondLst>
                              <p:cond delay="600"/>
                            </p:stCondLst>
                            <p:childTnLst>
                              <p:par>
                                <p:cTn id="312" presetClass="entr" nodeType="afterEffect" presetID="9" grpId="68" fill="hold">
                                  <p:stCondLst>
                                    <p:cond delay="0"/>
                                  </p:stCondLst>
                                  <p:iterate type="el" backwards="0">
                                    <p:tmAbs val="0"/>
                                  </p:iterate>
                                  <p:childTnLst>
                                    <p:set>
                                      <p:cBhvr>
                                        <p:cTn id="313" fill="hold"/>
                                        <p:tgtEl>
                                          <p:spTgt spid="2090"/>
                                        </p:tgtEl>
                                        <p:attrNameLst>
                                          <p:attrName>style.visibility</p:attrName>
                                        </p:attrNameLst>
                                      </p:cBhvr>
                                      <p:to>
                                        <p:strVal val="visible"/>
                                      </p:to>
                                    </p:set>
                                    <p:animEffect filter="dissolve" transition="in">
                                      <p:cBhvr>
                                        <p:cTn id="314" dur="600"/>
                                        <p:tgtEl>
                                          <p:spTgt spid="2090"/>
                                        </p:tgtEl>
                                      </p:cBhvr>
                                    </p:animEffect>
                                  </p:childTnLst>
                                </p:cTn>
                              </p:par>
                            </p:childTnLst>
                          </p:cTn>
                        </p:par>
                        <p:par>
                          <p:cTn id="315" fill="hold">
                            <p:stCondLst>
                              <p:cond delay="1200"/>
                            </p:stCondLst>
                            <p:childTnLst>
                              <p:par>
                                <p:cTn id="316" presetClass="exit" nodeType="afterEffect" presetID="10" grpId="70" fill="hold">
                                  <p:stCondLst>
                                    <p:cond delay="500"/>
                                  </p:stCondLst>
                                  <p:iterate type="el" backwards="0">
                                    <p:tmAbs val="0"/>
                                  </p:iterate>
                                  <p:childTnLst>
                                    <p:animEffect filter="fade" transition="out">
                                      <p:cBhvr>
                                        <p:cTn id="317" dur="1000" fill="hold"/>
                                        <p:tgtEl>
                                          <p:spTgt spid="2089"/>
                                        </p:tgtEl>
                                      </p:cBhvr>
                                    </p:animEffect>
                                    <p:set>
                                      <p:cBhvr>
                                        <p:cTn id="318" fill="hold">
                                          <p:stCondLst>
                                            <p:cond delay="999"/>
                                          </p:stCondLst>
                                        </p:cTn>
                                        <p:tgtEl>
                                          <p:spTgt spid="2089"/>
                                        </p:tgtEl>
                                        <p:attrNameLst>
                                          <p:attrName>style.visibility</p:attrName>
                                        </p:attrNameLst>
                                      </p:cBhvr>
                                      <p:to>
                                        <p:strVal val="hidden"/>
                                      </p:to>
                                    </p:set>
                                  </p:childTnLst>
                                </p:cTn>
                              </p:par>
                            </p:childTnLst>
                          </p:cTn>
                        </p:par>
                        <p:par>
                          <p:cTn id="319" fill="hold">
                            <p:stCondLst>
                              <p:cond delay="2700"/>
                            </p:stCondLst>
                            <p:childTnLst>
                              <p:par>
                                <p:cTn id="320" presetClass="exit" nodeType="afterEffect" presetID="10" grpId="71" fill="hold">
                                  <p:stCondLst>
                                    <p:cond delay="0"/>
                                  </p:stCondLst>
                                  <p:iterate type="el" backwards="0">
                                    <p:tmAbs val="0"/>
                                  </p:iterate>
                                  <p:childTnLst>
                                    <p:animEffect filter="fade" transition="out">
                                      <p:cBhvr>
                                        <p:cTn id="321" dur="1000" fill="hold"/>
                                        <p:tgtEl>
                                          <p:spTgt spid="2090"/>
                                        </p:tgtEl>
                                      </p:cBhvr>
                                    </p:animEffect>
                                    <p:set>
                                      <p:cBhvr>
                                        <p:cTn id="322" fill="hold">
                                          <p:stCondLst>
                                            <p:cond delay="999"/>
                                          </p:stCondLst>
                                        </p:cTn>
                                        <p:tgtEl>
                                          <p:spTgt spid="2090"/>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Class="entr" nodeType="clickEffect" presetSubtype="1" presetID="2" grpId="72" fill="hold">
                                  <p:stCondLst>
                                    <p:cond delay="0"/>
                                  </p:stCondLst>
                                  <p:iterate type="lt" backwards="0">
                                    <p:tmAbs val="0"/>
                                  </p:iterate>
                                  <p:childTnLst>
                                    <p:set>
                                      <p:cBhvr>
                                        <p:cTn id="326" fill="hold"/>
                                        <p:tgtEl>
                                          <p:spTgt spid="2044"/>
                                        </p:tgtEl>
                                        <p:attrNameLst>
                                          <p:attrName>style.visibility</p:attrName>
                                        </p:attrNameLst>
                                      </p:cBhvr>
                                      <p:to>
                                        <p:strVal val="visible"/>
                                      </p:to>
                                    </p:set>
                                    <p:anim calcmode="lin" valueType="num">
                                      <p:cBhvr>
                                        <p:cTn id="327" dur="800" fill="hold"/>
                                        <p:tgtEl>
                                          <p:spTgt spid="2044"/>
                                        </p:tgtEl>
                                        <p:attrNameLst>
                                          <p:attrName>ppt_x</p:attrName>
                                        </p:attrNameLst>
                                      </p:cBhvr>
                                      <p:tavLst>
                                        <p:tav tm="0">
                                          <p:val>
                                            <p:strVal val="#ppt_x"/>
                                          </p:val>
                                        </p:tav>
                                        <p:tav tm="100000">
                                          <p:val>
                                            <p:strVal val="#ppt_x"/>
                                          </p:val>
                                        </p:tav>
                                      </p:tavLst>
                                    </p:anim>
                                    <p:anim calcmode="lin" valueType="num">
                                      <p:cBhvr>
                                        <p:cTn id="328" dur="800" fill="hold"/>
                                        <p:tgtEl>
                                          <p:spTgt spid="2044"/>
                                        </p:tgtEl>
                                        <p:attrNameLst>
                                          <p:attrName>ppt_y</p:attrName>
                                        </p:attrNameLst>
                                      </p:cBhvr>
                                      <p:tavLst>
                                        <p:tav tm="0">
                                          <p:val>
                                            <p:strVal val="0-#ppt_h/2"/>
                                          </p:val>
                                        </p:tav>
                                        <p:tav tm="100000">
                                          <p:val>
                                            <p:strVal val="#ppt_y"/>
                                          </p:val>
                                        </p:tav>
                                      </p:tavLst>
                                    </p:anim>
                                  </p:childTnLst>
                                </p:cTn>
                              </p:par>
                            </p:childTnLst>
                          </p:cTn>
                        </p:par>
                        <p:par>
                          <p:cTn id="329" fill="hold">
                            <p:stCondLst>
                              <p:cond delay="800"/>
                            </p:stCondLst>
                            <p:childTnLst>
                              <p:par>
                                <p:cTn id="330" presetClass="entr" nodeType="afterEffect" presetSubtype="32" presetID="4" grpId="73" fill="hold">
                                  <p:stCondLst>
                                    <p:cond delay="0"/>
                                  </p:stCondLst>
                                  <p:iterate type="el" backwards="0">
                                    <p:tmAbs val="0"/>
                                  </p:iterate>
                                  <p:childTnLst>
                                    <p:set>
                                      <p:cBhvr>
                                        <p:cTn id="331" fill="hold"/>
                                        <p:tgtEl>
                                          <p:spTgt spid="2042"/>
                                        </p:tgtEl>
                                        <p:attrNameLst>
                                          <p:attrName>style.visibility</p:attrName>
                                        </p:attrNameLst>
                                      </p:cBhvr>
                                      <p:to>
                                        <p:strVal val="visible"/>
                                      </p:to>
                                    </p:set>
                                    <p:animEffect filter="box(out)" transition="in">
                                      <p:cBhvr>
                                        <p:cTn id="332" dur="800"/>
                                        <p:tgtEl>
                                          <p:spTgt spid="2042"/>
                                        </p:tgtEl>
                                      </p:cBhvr>
                                    </p:animEffect>
                                  </p:childTnLst>
                                </p:cTn>
                              </p:par>
                            </p:childTnLst>
                          </p:cTn>
                        </p:par>
                        <p:par>
                          <p:cTn id="333" fill="hold">
                            <p:stCondLst>
                              <p:cond delay="1600"/>
                            </p:stCondLst>
                            <p:childTnLst>
                              <p:par>
                                <p:cTn id="334" presetClass="entr" nodeType="afterEffect" presetSubtype="16" presetID="23" grpId="74" fill="hold">
                                  <p:stCondLst>
                                    <p:cond delay="0"/>
                                  </p:stCondLst>
                                  <p:iterate type="el" backwards="0">
                                    <p:tmAbs val="0"/>
                                  </p:iterate>
                                  <p:childTnLst>
                                    <p:set>
                                      <p:cBhvr>
                                        <p:cTn id="335" fill="hold"/>
                                        <p:tgtEl>
                                          <p:spTgt spid="2043"/>
                                        </p:tgtEl>
                                        <p:attrNameLst>
                                          <p:attrName>style.visibility</p:attrName>
                                        </p:attrNameLst>
                                      </p:cBhvr>
                                      <p:to>
                                        <p:strVal val="visible"/>
                                      </p:to>
                                    </p:set>
                                    <p:anim calcmode="lin" valueType="num">
                                      <p:cBhvr>
                                        <p:cTn id="336" dur="900" fill="hold"/>
                                        <p:tgtEl>
                                          <p:spTgt spid="2043"/>
                                        </p:tgtEl>
                                        <p:attrNameLst>
                                          <p:attrName>ppt_w</p:attrName>
                                        </p:attrNameLst>
                                      </p:cBhvr>
                                      <p:tavLst>
                                        <p:tav tm="0">
                                          <p:val>
                                            <p:fltVal val="0"/>
                                          </p:val>
                                        </p:tav>
                                        <p:tav tm="100000">
                                          <p:val>
                                            <p:strVal val="#ppt_w"/>
                                          </p:val>
                                        </p:tav>
                                      </p:tavLst>
                                    </p:anim>
                                    <p:anim calcmode="lin" valueType="num">
                                      <p:cBhvr>
                                        <p:cTn id="337" dur="900" fill="hold"/>
                                        <p:tgtEl>
                                          <p:spTgt spid="2043"/>
                                        </p:tgtEl>
                                        <p:attrNameLst>
                                          <p:attrName>ppt_h</p:attrName>
                                        </p:attrNameLst>
                                      </p:cBhvr>
                                      <p:tavLst>
                                        <p:tav tm="0">
                                          <p:val>
                                            <p:fltVal val="0"/>
                                          </p:val>
                                        </p:tav>
                                        <p:tav tm="100000">
                                          <p:val>
                                            <p:strVal val="#ppt_h"/>
                                          </p:val>
                                        </p:tav>
                                      </p:tavLst>
                                    </p:anim>
                                  </p:childTnLst>
                                </p:cTn>
                              </p:par>
                            </p:childTnLst>
                          </p:cTn>
                        </p:par>
                        <p:par>
                          <p:cTn id="338" fill="hold">
                            <p:stCondLst>
                              <p:cond delay="2500"/>
                            </p:stCondLst>
                            <p:childTnLst>
                              <p:par>
                                <p:cTn id="339" presetClass="entr" nodeType="afterEffect" presetID="9" grpId="75" fill="hold">
                                  <p:stCondLst>
                                    <p:cond delay="0"/>
                                  </p:stCondLst>
                                  <p:iterate type="el" backwards="0">
                                    <p:tmAbs val="0"/>
                                  </p:iterate>
                                  <p:childTnLst>
                                    <p:set>
                                      <p:cBhvr>
                                        <p:cTn id="340" fill="hold"/>
                                        <p:tgtEl>
                                          <p:spTgt spid="2097"/>
                                        </p:tgtEl>
                                        <p:attrNameLst>
                                          <p:attrName>style.visibility</p:attrName>
                                        </p:attrNameLst>
                                      </p:cBhvr>
                                      <p:to>
                                        <p:strVal val="visible"/>
                                      </p:to>
                                    </p:set>
                                    <p:animEffect filter="dissolve" transition="in">
                                      <p:cBhvr>
                                        <p:cTn id="341" dur="800"/>
                                        <p:tgtEl>
                                          <p:spTgt spid="2097"/>
                                        </p:tgtEl>
                                      </p:cBhvr>
                                    </p:animEffect>
                                  </p:childTnLst>
                                </p:cTn>
                              </p:par>
                            </p:childTnLst>
                          </p:cTn>
                        </p:par>
                        <p:par>
                          <p:cTn id="342" fill="hold">
                            <p:stCondLst>
                              <p:cond delay="3300"/>
                            </p:stCondLst>
                            <p:childTnLst>
                              <p:par>
                                <p:cTn id="343" presetClass="entr" nodeType="afterEffect" presetID="10" grpId="76" fill="hold">
                                  <p:stCondLst>
                                    <p:cond delay="0"/>
                                  </p:stCondLst>
                                  <p:iterate type="el" backwards="0">
                                    <p:tmAbs val="0"/>
                                  </p:iterate>
                                  <p:childTnLst>
                                    <p:set>
                                      <p:cBhvr>
                                        <p:cTn id="344" fill="hold"/>
                                        <p:tgtEl>
                                          <p:spTgt spid="2086"/>
                                        </p:tgtEl>
                                        <p:attrNameLst>
                                          <p:attrName>style.visibility</p:attrName>
                                        </p:attrNameLst>
                                      </p:cBhvr>
                                      <p:to>
                                        <p:strVal val="visible"/>
                                      </p:to>
                                    </p:set>
                                    <p:animEffect filter="fade" transition="in">
                                      <p:cBhvr>
                                        <p:cTn id="345" dur="1000"/>
                                        <p:tgtEl>
                                          <p:spTgt spid="2086"/>
                                        </p:tgtEl>
                                      </p:cBhvr>
                                    </p:animEffect>
                                  </p:childTnLst>
                                </p:cTn>
                              </p:par>
                            </p:childTnLst>
                          </p:cTn>
                        </p:par>
                      </p:childTnLst>
                    </p:cTn>
                  </p:par>
                  <p:par>
                    <p:cTn id="346" fill="hold">
                      <p:stCondLst>
                        <p:cond delay="indefinite"/>
                      </p:stCondLst>
                      <p:childTnLst>
                        <p:par>
                          <p:cTn id="347" fill="hold">
                            <p:stCondLst>
                              <p:cond delay="0"/>
                            </p:stCondLst>
                            <p:childTnLst>
                              <p:par>
                                <p:cTn id="348" presetClass="entr" nodeType="clickEffect" presetID="9" grpId="77" fill="hold">
                                  <p:stCondLst>
                                    <p:cond delay="0"/>
                                  </p:stCondLst>
                                  <p:iterate type="el" backwards="0">
                                    <p:tmAbs val="0"/>
                                  </p:iterate>
                                  <p:childTnLst>
                                    <p:set>
                                      <p:cBhvr>
                                        <p:cTn id="349" fill="hold"/>
                                        <p:tgtEl>
                                          <p:spTgt spid="2046"/>
                                        </p:tgtEl>
                                        <p:attrNameLst>
                                          <p:attrName>style.visibility</p:attrName>
                                        </p:attrNameLst>
                                      </p:cBhvr>
                                      <p:to>
                                        <p:strVal val="visible"/>
                                      </p:to>
                                    </p:set>
                                    <p:animEffect filter="dissolve" transition="in">
                                      <p:cBhvr>
                                        <p:cTn id="350" dur="1000"/>
                                        <p:tgtEl>
                                          <p:spTgt spid="2046"/>
                                        </p:tgtEl>
                                      </p:cBhvr>
                                    </p:animEffect>
                                  </p:childTnLst>
                                </p:cTn>
                              </p:par>
                            </p:childTnLst>
                          </p:cTn>
                        </p:par>
                        <p:par>
                          <p:cTn id="351" fill="hold">
                            <p:stCondLst>
                              <p:cond delay="1000"/>
                            </p:stCondLst>
                            <p:childTnLst>
                              <p:par>
                                <p:cTn id="352" presetClass="entr" nodeType="afterEffect" presetID="9" grpId="78" fill="hold">
                                  <p:stCondLst>
                                    <p:cond delay="0"/>
                                  </p:stCondLst>
                                  <p:iterate type="el" backwards="0">
                                    <p:tmAbs val="0"/>
                                  </p:iterate>
                                  <p:childTnLst>
                                    <p:set>
                                      <p:cBhvr>
                                        <p:cTn id="353" fill="hold"/>
                                        <p:tgtEl>
                                          <p:spTgt spid="2045"/>
                                        </p:tgtEl>
                                        <p:attrNameLst>
                                          <p:attrName>style.visibility</p:attrName>
                                        </p:attrNameLst>
                                      </p:cBhvr>
                                      <p:to>
                                        <p:strVal val="visible"/>
                                      </p:to>
                                    </p:set>
                                    <p:animEffect filter="dissolve" transition="in">
                                      <p:cBhvr>
                                        <p:cTn id="354" dur="1000"/>
                                        <p:tgtEl>
                                          <p:spTgt spid="2045"/>
                                        </p:tgtEl>
                                      </p:cBhvr>
                                    </p:animEffect>
                                  </p:childTnLst>
                                </p:cTn>
                              </p:par>
                            </p:childTnLst>
                          </p:cTn>
                        </p:par>
                        <p:par>
                          <p:cTn id="355" fill="hold">
                            <p:stCondLst>
                              <p:cond delay="2000"/>
                            </p:stCondLst>
                            <p:childTnLst>
                              <p:par>
                                <p:cTn id="356" presetClass="entr" nodeType="afterEffect" presetID="9" grpId="79" fill="hold">
                                  <p:stCondLst>
                                    <p:cond delay="0"/>
                                  </p:stCondLst>
                                  <p:iterate type="el" backwards="0">
                                    <p:tmAbs val="0"/>
                                  </p:iterate>
                                  <p:childTnLst>
                                    <p:set>
                                      <p:cBhvr>
                                        <p:cTn id="357" fill="hold"/>
                                        <p:tgtEl>
                                          <p:spTgt spid="2056"/>
                                        </p:tgtEl>
                                        <p:attrNameLst>
                                          <p:attrName>style.visibility</p:attrName>
                                        </p:attrNameLst>
                                      </p:cBhvr>
                                      <p:to>
                                        <p:strVal val="visible"/>
                                      </p:to>
                                    </p:set>
                                    <p:animEffect filter="dissolve" transition="in">
                                      <p:cBhvr>
                                        <p:cTn id="358" dur="1000"/>
                                        <p:tgtEl>
                                          <p:spTgt spid="2056"/>
                                        </p:tgtEl>
                                      </p:cBhvr>
                                    </p:animEffect>
                                  </p:childTnLst>
                                </p:cTn>
                              </p:par>
                            </p:childTnLst>
                          </p:cTn>
                        </p:par>
                        <p:par>
                          <p:cTn id="359" fill="hold">
                            <p:stCondLst>
                              <p:cond delay="3000"/>
                            </p:stCondLst>
                            <p:childTnLst>
                              <p:par>
                                <p:cTn id="360" presetClass="entr" nodeType="afterEffect" presetID="9" grpId="80" fill="hold">
                                  <p:stCondLst>
                                    <p:cond delay="0"/>
                                  </p:stCondLst>
                                  <p:iterate type="el" backwards="0">
                                    <p:tmAbs val="0"/>
                                  </p:iterate>
                                  <p:childTnLst>
                                    <p:set>
                                      <p:cBhvr>
                                        <p:cTn id="361" fill="hold"/>
                                        <p:tgtEl>
                                          <p:spTgt spid="2055"/>
                                        </p:tgtEl>
                                        <p:attrNameLst>
                                          <p:attrName>style.visibility</p:attrName>
                                        </p:attrNameLst>
                                      </p:cBhvr>
                                      <p:to>
                                        <p:strVal val="visible"/>
                                      </p:to>
                                    </p:set>
                                    <p:animEffect filter="dissolve" transition="in">
                                      <p:cBhvr>
                                        <p:cTn id="362" dur="1000"/>
                                        <p:tgtEl>
                                          <p:spTgt spid="2055"/>
                                        </p:tgtEl>
                                      </p:cBhvr>
                                    </p:animEffect>
                                  </p:childTnLst>
                                </p:cTn>
                              </p:par>
                            </p:childTnLst>
                          </p:cTn>
                        </p:par>
                      </p:childTnLst>
                    </p:cTn>
                  </p:par>
                  <p:par>
                    <p:cTn id="363" fill="hold">
                      <p:stCondLst>
                        <p:cond delay="indefinite"/>
                      </p:stCondLst>
                      <p:childTnLst>
                        <p:par>
                          <p:cTn id="364" fill="hold">
                            <p:stCondLst>
                              <p:cond delay="0"/>
                            </p:stCondLst>
                            <p:childTnLst>
                              <p:par>
                                <p:cTn id="365" presetClass="entr" nodeType="clickEffect" presetSubtype="16" presetID="23" grpId="81" fill="hold">
                                  <p:stCondLst>
                                    <p:cond delay="0"/>
                                  </p:stCondLst>
                                  <p:iterate type="el" backwards="0">
                                    <p:tmAbs val="0"/>
                                  </p:iterate>
                                  <p:childTnLst>
                                    <p:set>
                                      <p:cBhvr>
                                        <p:cTn id="366" fill="hold"/>
                                        <p:tgtEl>
                                          <p:spTgt spid="1994"/>
                                        </p:tgtEl>
                                        <p:attrNameLst>
                                          <p:attrName>style.visibility</p:attrName>
                                        </p:attrNameLst>
                                      </p:cBhvr>
                                      <p:to>
                                        <p:strVal val="visible"/>
                                      </p:to>
                                    </p:set>
                                    <p:anim calcmode="lin" valueType="num">
                                      <p:cBhvr>
                                        <p:cTn id="367" dur="1000" fill="hold"/>
                                        <p:tgtEl>
                                          <p:spTgt spid="1994"/>
                                        </p:tgtEl>
                                        <p:attrNameLst>
                                          <p:attrName>ppt_w</p:attrName>
                                        </p:attrNameLst>
                                      </p:cBhvr>
                                      <p:tavLst>
                                        <p:tav tm="0">
                                          <p:val>
                                            <p:fltVal val="0"/>
                                          </p:val>
                                        </p:tav>
                                        <p:tav tm="100000">
                                          <p:val>
                                            <p:strVal val="#ppt_w"/>
                                          </p:val>
                                        </p:tav>
                                      </p:tavLst>
                                    </p:anim>
                                    <p:anim calcmode="lin" valueType="num">
                                      <p:cBhvr>
                                        <p:cTn id="368" dur="1000" fill="hold"/>
                                        <p:tgtEl>
                                          <p:spTgt spid="1994"/>
                                        </p:tgtEl>
                                        <p:attrNameLst>
                                          <p:attrName>ppt_h</p:attrName>
                                        </p:attrNameLst>
                                      </p:cBhvr>
                                      <p:tavLst>
                                        <p:tav tm="0">
                                          <p:val>
                                            <p:fltVal val="0"/>
                                          </p:val>
                                        </p:tav>
                                        <p:tav tm="100000">
                                          <p:val>
                                            <p:strVal val="#ppt_h"/>
                                          </p:val>
                                        </p:tav>
                                      </p:tavLst>
                                    </p:anim>
                                  </p:childTnLst>
                                </p:cTn>
                              </p:par>
                            </p:childTnLst>
                          </p:cTn>
                        </p:par>
                        <p:par>
                          <p:cTn id="369" fill="hold">
                            <p:stCondLst>
                              <p:cond delay="1000"/>
                            </p:stCondLst>
                            <p:childTnLst>
                              <p:par>
                                <p:cTn id="370" presetClass="entr" nodeType="afterEffect" presetSubtype="32" presetID="23" grpId="82" fill="hold">
                                  <p:stCondLst>
                                    <p:cond delay="0"/>
                                  </p:stCondLst>
                                  <p:iterate type="el" backwards="0">
                                    <p:tmAbs val="0"/>
                                  </p:iterate>
                                  <p:childTnLst>
                                    <p:set>
                                      <p:cBhvr>
                                        <p:cTn id="371" fill="hold"/>
                                        <p:tgtEl>
                                          <p:spTgt spid="2062"/>
                                        </p:tgtEl>
                                        <p:attrNameLst>
                                          <p:attrName>style.visibility</p:attrName>
                                        </p:attrNameLst>
                                      </p:cBhvr>
                                      <p:to>
                                        <p:strVal val="visible"/>
                                      </p:to>
                                    </p:set>
                                    <p:anim calcmode="lin" valueType="num">
                                      <p:cBhvr>
                                        <p:cTn id="372" dur="800" fill="hold"/>
                                        <p:tgtEl>
                                          <p:spTgt spid="2062"/>
                                        </p:tgtEl>
                                        <p:attrNameLst>
                                          <p:attrName>ppt_w</p:attrName>
                                        </p:attrNameLst>
                                      </p:cBhvr>
                                      <p:tavLst>
                                        <p:tav tm="0">
                                          <p:val>
                                            <p:strVal val="4*#ppt_w"/>
                                          </p:val>
                                        </p:tav>
                                        <p:tav tm="100000">
                                          <p:val>
                                            <p:strVal val="#ppt_w"/>
                                          </p:val>
                                        </p:tav>
                                      </p:tavLst>
                                    </p:anim>
                                    <p:anim calcmode="lin" valueType="num">
                                      <p:cBhvr>
                                        <p:cTn id="373" dur="800" fill="hold"/>
                                        <p:tgtEl>
                                          <p:spTgt spid="2062"/>
                                        </p:tgtEl>
                                        <p:attrNameLst>
                                          <p:attrName>ppt_h</p:attrName>
                                        </p:attrNameLst>
                                      </p:cBhvr>
                                      <p:tavLst>
                                        <p:tav tm="0">
                                          <p:val>
                                            <p:strVal val="4*#ppt_h"/>
                                          </p:val>
                                        </p:tav>
                                        <p:tav tm="100000">
                                          <p:val>
                                            <p:strVal val="#ppt_h"/>
                                          </p:val>
                                        </p:tav>
                                      </p:tavLst>
                                    </p:anim>
                                  </p:childTnLst>
                                </p:cTn>
                              </p:par>
                            </p:childTnLst>
                          </p:cTn>
                        </p:par>
                        <p:par>
                          <p:cTn id="374" fill="hold">
                            <p:stCondLst>
                              <p:cond delay="1800"/>
                            </p:stCondLst>
                            <p:childTnLst>
                              <p:par>
                                <p:cTn id="375" presetClass="entr" nodeType="afterEffect" presetSubtype="16" presetID="23" grpId="83" fill="hold">
                                  <p:stCondLst>
                                    <p:cond delay="0"/>
                                  </p:stCondLst>
                                  <p:iterate type="el" backwards="0">
                                    <p:tmAbs val="0"/>
                                  </p:iterate>
                                  <p:childTnLst>
                                    <p:set>
                                      <p:cBhvr>
                                        <p:cTn id="376" fill="hold"/>
                                        <p:tgtEl>
                                          <p:spTgt spid="2069"/>
                                        </p:tgtEl>
                                        <p:attrNameLst>
                                          <p:attrName>style.visibility</p:attrName>
                                        </p:attrNameLst>
                                      </p:cBhvr>
                                      <p:to>
                                        <p:strVal val="visible"/>
                                      </p:to>
                                    </p:set>
                                    <p:anim calcmode="lin" valueType="num">
                                      <p:cBhvr>
                                        <p:cTn id="377" dur="1000" fill="hold"/>
                                        <p:tgtEl>
                                          <p:spTgt spid="2069"/>
                                        </p:tgtEl>
                                        <p:attrNameLst>
                                          <p:attrName>ppt_w</p:attrName>
                                        </p:attrNameLst>
                                      </p:cBhvr>
                                      <p:tavLst>
                                        <p:tav tm="0">
                                          <p:val>
                                            <p:fltVal val="0"/>
                                          </p:val>
                                        </p:tav>
                                        <p:tav tm="100000">
                                          <p:val>
                                            <p:strVal val="#ppt_w"/>
                                          </p:val>
                                        </p:tav>
                                      </p:tavLst>
                                    </p:anim>
                                    <p:anim calcmode="lin" valueType="num">
                                      <p:cBhvr>
                                        <p:cTn id="378" dur="1000" fill="hold"/>
                                        <p:tgtEl>
                                          <p:spTgt spid="2069"/>
                                        </p:tgtEl>
                                        <p:attrNameLst>
                                          <p:attrName>ppt_h</p:attrName>
                                        </p:attrNameLst>
                                      </p:cBhvr>
                                      <p:tavLst>
                                        <p:tav tm="0">
                                          <p:val>
                                            <p:fltVal val="0"/>
                                          </p:val>
                                        </p:tav>
                                        <p:tav tm="100000">
                                          <p:val>
                                            <p:strVal val="#ppt_h"/>
                                          </p:val>
                                        </p:tav>
                                      </p:tavLst>
                                    </p:anim>
                                  </p:childTnLst>
                                </p:cTn>
                              </p:par>
                            </p:childTnLst>
                          </p:cTn>
                        </p:par>
                        <p:par>
                          <p:cTn id="379" fill="hold">
                            <p:stCondLst>
                              <p:cond delay="2800"/>
                            </p:stCondLst>
                            <p:childTnLst>
                              <p:par>
                                <p:cTn id="380" presetClass="entr" nodeType="afterEffect" presetSubtype="32" presetID="23" grpId="84" fill="hold">
                                  <p:stCondLst>
                                    <p:cond delay="0"/>
                                  </p:stCondLst>
                                  <p:iterate type="el" backwards="0">
                                    <p:tmAbs val="0"/>
                                  </p:iterate>
                                  <p:childTnLst>
                                    <p:set>
                                      <p:cBhvr>
                                        <p:cTn id="381" fill="hold"/>
                                        <p:tgtEl>
                                          <p:spTgt spid="2075"/>
                                        </p:tgtEl>
                                        <p:attrNameLst>
                                          <p:attrName>style.visibility</p:attrName>
                                        </p:attrNameLst>
                                      </p:cBhvr>
                                      <p:to>
                                        <p:strVal val="visible"/>
                                      </p:to>
                                    </p:set>
                                    <p:anim calcmode="lin" valueType="num">
                                      <p:cBhvr>
                                        <p:cTn id="382" dur="800" fill="hold"/>
                                        <p:tgtEl>
                                          <p:spTgt spid="2075"/>
                                        </p:tgtEl>
                                        <p:attrNameLst>
                                          <p:attrName>ppt_w</p:attrName>
                                        </p:attrNameLst>
                                      </p:cBhvr>
                                      <p:tavLst>
                                        <p:tav tm="0">
                                          <p:val>
                                            <p:strVal val="4*#ppt_w"/>
                                          </p:val>
                                        </p:tav>
                                        <p:tav tm="100000">
                                          <p:val>
                                            <p:strVal val="#ppt_w"/>
                                          </p:val>
                                        </p:tav>
                                      </p:tavLst>
                                    </p:anim>
                                    <p:anim calcmode="lin" valueType="num">
                                      <p:cBhvr>
                                        <p:cTn id="383" dur="800" fill="hold"/>
                                        <p:tgtEl>
                                          <p:spTgt spid="2075"/>
                                        </p:tgtEl>
                                        <p:attrNameLst>
                                          <p:attrName>ppt_h</p:attrName>
                                        </p:attrNameLst>
                                      </p:cBhvr>
                                      <p:tavLst>
                                        <p:tav tm="0">
                                          <p:val>
                                            <p:strVal val="4*#ppt_h"/>
                                          </p:val>
                                        </p:tav>
                                        <p:tav tm="100000">
                                          <p:val>
                                            <p:strVal val="#ppt_h"/>
                                          </p:val>
                                        </p:tav>
                                      </p:tavLst>
                                    </p:anim>
                                  </p:childTnLst>
                                </p:cTn>
                              </p:par>
                            </p:childTnLst>
                          </p:cTn>
                        </p:par>
                      </p:childTnLst>
                    </p:cTn>
                  </p:par>
                  <p:par>
                    <p:cTn id="384" fill="hold">
                      <p:stCondLst>
                        <p:cond delay="indefinite"/>
                      </p:stCondLst>
                      <p:childTnLst>
                        <p:par>
                          <p:cTn id="385" fill="hold">
                            <p:stCondLst>
                              <p:cond delay="0"/>
                            </p:stCondLst>
                            <p:childTnLst>
                              <p:par>
                                <p:cTn id="386" presetClass="entr" nodeType="clickEffect" presetID="10" grpId="85" fill="hold">
                                  <p:stCondLst>
                                    <p:cond delay="0"/>
                                  </p:stCondLst>
                                  <p:iterate type="el" backwards="0">
                                    <p:tmAbs val="0"/>
                                  </p:iterate>
                                  <p:childTnLst>
                                    <p:set>
                                      <p:cBhvr>
                                        <p:cTn id="387" fill="hold"/>
                                        <p:tgtEl>
                                          <p:spTgt spid="2057"/>
                                        </p:tgtEl>
                                        <p:attrNameLst>
                                          <p:attrName>style.visibility</p:attrName>
                                        </p:attrNameLst>
                                      </p:cBhvr>
                                      <p:to>
                                        <p:strVal val="visible"/>
                                      </p:to>
                                    </p:set>
                                    <p:animEffect filter="fade" transition="in">
                                      <p:cBhvr>
                                        <p:cTn id="388" dur="1000"/>
                                        <p:tgtEl>
                                          <p:spTgt spid="2057"/>
                                        </p:tgtEl>
                                      </p:cBhvr>
                                    </p:animEffect>
                                  </p:childTnLst>
                                </p:cTn>
                              </p:par>
                            </p:childTnLst>
                          </p:cTn>
                        </p:par>
                        <p:par>
                          <p:cTn id="389" fill="hold">
                            <p:stCondLst>
                              <p:cond delay="1000"/>
                            </p:stCondLst>
                            <p:childTnLst>
                              <p:par>
                                <p:cTn id="390" presetClass="entr" nodeType="afterEffect" presetSubtype="16" presetID="23" grpId="86" fill="hold">
                                  <p:stCondLst>
                                    <p:cond delay="0"/>
                                  </p:stCondLst>
                                  <p:iterate type="el" backwards="0">
                                    <p:tmAbs val="0"/>
                                  </p:iterate>
                                  <p:childTnLst>
                                    <p:set>
                                      <p:cBhvr>
                                        <p:cTn id="391" fill="hold"/>
                                        <p:tgtEl>
                                          <p:spTgt spid="2064"/>
                                        </p:tgtEl>
                                        <p:attrNameLst>
                                          <p:attrName>style.visibility</p:attrName>
                                        </p:attrNameLst>
                                      </p:cBhvr>
                                      <p:to>
                                        <p:strVal val="visible"/>
                                      </p:to>
                                    </p:set>
                                    <p:anim calcmode="lin" valueType="num">
                                      <p:cBhvr>
                                        <p:cTn id="392" dur="600" fill="hold"/>
                                        <p:tgtEl>
                                          <p:spTgt spid="2064"/>
                                        </p:tgtEl>
                                        <p:attrNameLst>
                                          <p:attrName>ppt_w</p:attrName>
                                        </p:attrNameLst>
                                      </p:cBhvr>
                                      <p:tavLst>
                                        <p:tav tm="0">
                                          <p:val>
                                            <p:fltVal val="0"/>
                                          </p:val>
                                        </p:tav>
                                        <p:tav tm="100000">
                                          <p:val>
                                            <p:strVal val="#ppt_w"/>
                                          </p:val>
                                        </p:tav>
                                      </p:tavLst>
                                    </p:anim>
                                    <p:anim calcmode="lin" valueType="num">
                                      <p:cBhvr>
                                        <p:cTn id="393" dur="600" fill="hold"/>
                                        <p:tgtEl>
                                          <p:spTgt spid="2064"/>
                                        </p:tgtEl>
                                        <p:attrNameLst>
                                          <p:attrName>ppt_h</p:attrName>
                                        </p:attrNameLst>
                                      </p:cBhvr>
                                      <p:tavLst>
                                        <p:tav tm="0">
                                          <p:val>
                                            <p:fltVal val="0"/>
                                          </p:val>
                                        </p:tav>
                                        <p:tav tm="100000">
                                          <p:val>
                                            <p:strVal val="#ppt_h"/>
                                          </p:val>
                                        </p:tav>
                                      </p:tavLst>
                                    </p:anim>
                                  </p:childTnLst>
                                </p:cTn>
                              </p:par>
                            </p:childTnLst>
                          </p:cTn>
                        </p:par>
                        <p:par>
                          <p:cTn id="394" fill="hold">
                            <p:stCondLst>
                              <p:cond delay="1600"/>
                            </p:stCondLst>
                            <p:childTnLst>
                              <p:par>
                                <p:cTn id="395" presetClass="entr" nodeType="afterEffect" presetID="10" grpId="87" fill="hold">
                                  <p:stCondLst>
                                    <p:cond delay="0"/>
                                  </p:stCondLst>
                                  <p:iterate type="el" backwards="0">
                                    <p:tmAbs val="0"/>
                                  </p:iterate>
                                  <p:childTnLst>
                                    <p:set>
                                      <p:cBhvr>
                                        <p:cTn id="396" fill="hold"/>
                                        <p:tgtEl>
                                          <p:spTgt spid="2070"/>
                                        </p:tgtEl>
                                        <p:attrNameLst>
                                          <p:attrName>style.visibility</p:attrName>
                                        </p:attrNameLst>
                                      </p:cBhvr>
                                      <p:to>
                                        <p:strVal val="visible"/>
                                      </p:to>
                                    </p:set>
                                    <p:animEffect filter="fade" transition="in">
                                      <p:cBhvr>
                                        <p:cTn id="397" dur="1000"/>
                                        <p:tgtEl>
                                          <p:spTgt spid="2070"/>
                                        </p:tgtEl>
                                      </p:cBhvr>
                                    </p:animEffect>
                                  </p:childTnLst>
                                </p:cTn>
                              </p:par>
                            </p:childTnLst>
                          </p:cTn>
                        </p:par>
                        <p:par>
                          <p:cTn id="398" fill="hold">
                            <p:stCondLst>
                              <p:cond delay="2600"/>
                            </p:stCondLst>
                            <p:childTnLst>
                              <p:par>
                                <p:cTn id="399" presetClass="entr" nodeType="afterEffect" presetSubtype="16" presetID="23" grpId="88" fill="hold">
                                  <p:stCondLst>
                                    <p:cond delay="0"/>
                                  </p:stCondLst>
                                  <p:iterate type="el" backwards="0">
                                    <p:tmAbs val="0"/>
                                  </p:iterate>
                                  <p:childTnLst>
                                    <p:set>
                                      <p:cBhvr>
                                        <p:cTn id="400" fill="hold"/>
                                        <p:tgtEl>
                                          <p:spTgt spid="2076"/>
                                        </p:tgtEl>
                                        <p:attrNameLst>
                                          <p:attrName>style.visibility</p:attrName>
                                        </p:attrNameLst>
                                      </p:cBhvr>
                                      <p:to>
                                        <p:strVal val="visible"/>
                                      </p:to>
                                    </p:set>
                                    <p:anim calcmode="lin" valueType="num">
                                      <p:cBhvr>
                                        <p:cTn id="401" dur="600" fill="hold"/>
                                        <p:tgtEl>
                                          <p:spTgt spid="2076"/>
                                        </p:tgtEl>
                                        <p:attrNameLst>
                                          <p:attrName>ppt_w</p:attrName>
                                        </p:attrNameLst>
                                      </p:cBhvr>
                                      <p:tavLst>
                                        <p:tav tm="0">
                                          <p:val>
                                            <p:fltVal val="0"/>
                                          </p:val>
                                        </p:tav>
                                        <p:tav tm="100000">
                                          <p:val>
                                            <p:strVal val="#ppt_w"/>
                                          </p:val>
                                        </p:tav>
                                      </p:tavLst>
                                    </p:anim>
                                    <p:anim calcmode="lin" valueType="num">
                                      <p:cBhvr>
                                        <p:cTn id="402" dur="600" fill="hold"/>
                                        <p:tgtEl>
                                          <p:spTgt spid="2076"/>
                                        </p:tgtEl>
                                        <p:attrNameLst>
                                          <p:attrName>ppt_h</p:attrName>
                                        </p:attrNameLst>
                                      </p:cBhvr>
                                      <p:tavLst>
                                        <p:tav tm="0">
                                          <p:val>
                                            <p:fltVal val="0"/>
                                          </p:val>
                                        </p:tav>
                                        <p:tav tm="100000">
                                          <p:val>
                                            <p:strVal val="#ppt_h"/>
                                          </p:val>
                                        </p:tav>
                                      </p:tavLst>
                                    </p:anim>
                                  </p:childTnLst>
                                </p:cTn>
                              </p:par>
                            </p:childTnLst>
                          </p:cTn>
                        </p:par>
                      </p:childTnLst>
                    </p:cTn>
                  </p:par>
                  <p:par>
                    <p:cTn id="403" fill="hold">
                      <p:stCondLst>
                        <p:cond delay="indefinite"/>
                      </p:stCondLst>
                      <p:childTnLst>
                        <p:par>
                          <p:cTn id="404" fill="hold">
                            <p:stCondLst>
                              <p:cond delay="0"/>
                            </p:stCondLst>
                            <p:childTnLst>
                              <p:par>
                                <p:cTn id="405" presetClass="entr" nodeType="clickEffect" presetID="10" grpId="91" fill="hold">
                                  <p:stCondLst>
                                    <p:cond delay="0"/>
                                  </p:stCondLst>
                                  <p:iterate type="el" backwards="0">
                                    <p:tmAbs val="0"/>
                                  </p:iterate>
                                  <p:childTnLst>
                                    <p:set>
                                      <p:cBhvr>
                                        <p:cTn id="406" fill="hold"/>
                                        <p:tgtEl>
                                          <p:spTgt spid="2058"/>
                                        </p:tgtEl>
                                        <p:attrNameLst>
                                          <p:attrName>style.visibility</p:attrName>
                                        </p:attrNameLst>
                                      </p:cBhvr>
                                      <p:to>
                                        <p:strVal val="visible"/>
                                      </p:to>
                                    </p:set>
                                    <p:animEffect filter="fade" transition="in">
                                      <p:cBhvr>
                                        <p:cTn id="407" dur="1000"/>
                                        <p:tgtEl>
                                          <p:spTgt spid="2058"/>
                                        </p:tgtEl>
                                      </p:cBhvr>
                                    </p:animEffect>
                                  </p:childTnLst>
                                </p:cTn>
                              </p:par>
                            </p:childTnLst>
                          </p:cTn>
                        </p:par>
                        <p:par>
                          <p:cTn id="408" fill="hold">
                            <p:stCondLst>
                              <p:cond delay="1000"/>
                            </p:stCondLst>
                            <p:childTnLst>
                              <p:par>
                                <p:cTn id="409" presetClass="entr" nodeType="afterEffect" presetSubtype="16" presetID="23" grpId="92" fill="hold">
                                  <p:stCondLst>
                                    <p:cond delay="0"/>
                                  </p:stCondLst>
                                  <p:iterate type="el" backwards="0">
                                    <p:tmAbs val="0"/>
                                  </p:iterate>
                                  <p:childTnLst>
                                    <p:set>
                                      <p:cBhvr>
                                        <p:cTn id="410" fill="hold"/>
                                        <p:tgtEl>
                                          <p:spTgt spid="2065"/>
                                        </p:tgtEl>
                                        <p:attrNameLst>
                                          <p:attrName>style.visibility</p:attrName>
                                        </p:attrNameLst>
                                      </p:cBhvr>
                                      <p:to>
                                        <p:strVal val="visible"/>
                                      </p:to>
                                    </p:set>
                                    <p:anim calcmode="lin" valueType="num">
                                      <p:cBhvr>
                                        <p:cTn id="411" dur="600" fill="hold"/>
                                        <p:tgtEl>
                                          <p:spTgt spid="2065"/>
                                        </p:tgtEl>
                                        <p:attrNameLst>
                                          <p:attrName>ppt_w</p:attrName>
                                        </p:attrNameLst>
                                      </p:cBhvr>
                                      <p:tavLst>
                                        <p:tav tm="0">
                                          <p:val>
                                            <p:fltVal val="0"/>
                                          </p:val>
                                        </p:tav>
                                        <p:tav tm="100000">
                                          <p:val>
                                            <p:strVal val="#ppt_w"/>
                                          </p:val>
                                        </p:tav>
                                      </p:tavLst>
                                    </p:anim>
                                    <p:anim calcmode="lin" valueType="num">
                                      <p:cBhvr>
                                        <p:cTn id="412" dur="600" fill="hold"/>
                                        <p:tgtEl>
                                          <p:spTgt spid="2065"/>
                                        </p:tgtEl>
                                        <p:attrNameLst>
                                          <p:attrName>ppt_h</p:attrName>
                                        </p:attrNameLst>
                                      </p:cBhvr>
                                      <p:tavLst>
                                        <p:tav tm="0">
                                          <p:val>
                                            <p:fltVal val="0"/>
                                          </p:val>
                                        </p:tav>
                                        <p:tav tm="100000">
                                          <p:val>
                                            <p:strVal val="#ppt_h"/>
                                          </p:val>
                                        </p:tav>
                                      </p:tavLst>
                                    </p:anim>
                                  </p:childTnLst>
                                </p:cTn>
                              </p:par>
                            </p:childTnLst>
                          </p:cTn>
                        </p:par>
                        <p:par>
                          <p:cTn id="413" fill="hold">
                            <p:stCondLst>
                              <p:cond delay="1600"/>
                            </p:stCondLst>
                            <p:childTnLst>
                              <p:par>
                                <p:cTn id="414" presetClass="entr" nodeType="afterEffect" presetID="10" grpId="93" fill="hold">
                                  <p:stCondLst>
                                    <p:cond delay="0"/>
                                  </p:stCondLst>
                                  <p:iterate type="el" backwards="0">
                                    <p:tmAbs val="0"/>
                                  </p:iterate>
                                  <p:childTnLst>
                                    <p:set>
                                      <p:cBhvr>
                                        <p:cTn id="415" fill="hold"/>
                                        <p:tgtEl>
                                          <p:spTgt spid="2071"/>
                                        </p:tgtEl>
                                        <p:attrNameLst>
                                          <p:attrName>style.visibility</p:attrName>
                                        </p:attrNameLst>
                                      </p:cBhvr>
                                      <p:to>
                                        <p:strVal val="visible"/>
                                      </p:to>
                                    </p:set>
                                    <p:animEffect filter="fade" transition="in">
                                      <p:cBhvr>
                                        <p:cTn id="416" dur="1000"/>
                                        <p:tgtEl>
                                          <p:spTgt spid="2071"/>
                                        </p:tgtEl>
                                      </p:cBhvr>
                                    </p:animEffect>
                                  </p:childTnLst>
                                </p:cTn>
                              </p:par>
                            </p:childTnLst>
                          </p:cTn>
                        </p:par>
                        <p:par>
                          <p:cTn id="417" fill="hold">
                            <p:stCondLst>
                              <p:cond delay="2600"/>
                            </p:stCondLst>
                            <p:childTnLst>
                              <p:par>
                                <p:cTn id="418" presetClass="entr" nodeType="afterEffect" presetSubtype="16" presetID="23" grpId="94" fill="hold">
                                  <p:stCondLst>
                                    <p:cond delay="0"/>
                                  </p:stCondLst>
                                  <p:iterate type="el" backwards="0">
                                    <p:tmAbs val="0"/>
                                  </p:iterate>
                                  <p:childTnLst>
                                    <p:set>
                                      <p:cBhvr>
                                        <p:cTn id="419" fill="hold"/>
                                        <p:tgtEl>
                                          <p:spTgt spid="2077"/>
                                        </p:tgtEl>
                                        <p:attrNameLst>
                                          <p:attrName>style.visibility</p:attrName>
                                        </p:attrNameLst>
                                      </p:cBhvr>
                                      <p:to>
                                        <p:strVal val="visible"/>
                                      </p:to>
                                    </p:set>
                                    <p:anim calcmode="lin" valueType="num">
                                      <p:cBhvr>
                                        <p:cTn id="420" dur="600" fill="hold"/>
                                        <p:tgtEl>
                                          <p:spTgt spid="2077"/>
                                        </p:tgtEl>
                                        <p:attrNameLst>
                                          <p:attrName>ppt_w</p:attrName>
                                        </p:attrNameLst>
                                      </p:cBhvr>
                                      <p:tavLst>
                                        <p:tav tm="0">
                                          <p:val>
                                            <p:fltVal val="0"/>
                                          </p:val>
                                        </p:tav>
                                        <p:tav tm="100000">
                                          <p:val>
                                            <p:strVal val="#ppt_w"/>
                                          </p:val>
                                        </p:tav>
                                      </p:tavLst>
                                    </p:anim>
                                    <p:anim calcmode="lin" valueType="num">
                                      <p:cBhvr>
                                        <p:cTn id="421" dur="600" fill="hold"/>
                                        <p:tgtEl>
                                          <p:spTgt spid="2077"/>
                                        </p:tgtEl>
                                        <p:attrNameLst>
                                          <p:attrName>ppt_h</p:attrName>
                                        </p:attrNameLst>
                                      </p:cBhvr>
                                      <p:tavLst>
                                        <p:tav tm="0">
                                          <p:val>
                                            <p:fltVal val="0"/>
                                          </p:val>
                                        </p:tav>
                                        <p:tav tm="100000">
                                          <p:val>
                                            <p:strVal val="#ppt_h"/>
                                          </p:val>
                                        </p:tav>
                                      </p:tavLst>
                                    </p:anim>
                                  </p:childTnLst>
                                </p:cTn>
                              </p:par>
                            </p:childTnLst>
                          </p:cTn>
                        </p:par>
                      </p:childTnLst>
                    </p:cTn>
                  </p:par>
                  <p:par>
                    <p:cTn id="422" fill="hold">
                      <p:stCondLst>
                        <p:cond delay="indefinite"/>
                      </p:stCondLst>
                      <p:childTnLst>
                        <p:par>
                          <p:cTn id="423" fill="hold">
                            <p:stCondLst>
                              <p:cond delay="0"/>
                            </p:stCondLst>
                            <p:childTnLst>
                              <p:par>
                                <p:cTn id="424" presetClass="entr" nodeType="clickEffect" presetID="10" grpId="97" fill="hold">
                                  <p:stCondLst>
                                    <p:cond delay="0"/>
                                  </p:stCondLst>
                                  <p:iterate type="el" backwards="0">
                                    <p:tmAbs val="0"/>
                                  </p:iterate>
                                  <p:childTnLst>
                                    <p:set>
                                      <p:cBhvr>
                                        <p:cTn id="425" fill="hold"/>
                                        <p:tgtEl>
                                          <p:spTgt spid="2059"/>
                                        </p:tgtEl>
                                        <p:attrNameLst>
                                          <p:attrName>style.visibility</p:attrName>
                                        </p:attrNameLst>
                                      </p:cBhvr>
                                      <p:to>
                                        <p:strVal val="visible"/>
                                      </p:to>
                                    </p:set>
                                    <p:animEffect filter="fade" transition="in">
                                      <p:cBhvr>
                                        <p:cTn id="426" dur="1000"/>
                                        <p:tgtEl>
                                          <p:spTgt spid="2059"/>
                                        </p:tgtEl>
                                      </p:cBhvr>
                                    </p:animEffect>
                                  </p:childTnLst>
                                </p:cTn>
                              </p:par>
                            </p:childTnLst>
                          </p:cTn>
                        </p:par>
                        <p:par>
                          <p:cTn id="427" fill="hold">
                            <p:stCondLst>
                              <p:cond delay="1000"/>
                            </p:stCondLst>
                            <p:childTnLst>
                              <p:par>
                                <p:cTn id="428" presetClass="entr" nodeType="afterEffect" presetSubtype="16" presetID="23" grpId="98" fill="hold">
                                  <p:stCondLst>
                                    <p:cond delay="0"/>
                                  </p:stCondLst>
                                  <p:iterate type="el" backwards="0">
                                    <p:tmAbs val="0"/>
                                  </p:iterate>
                                  <p:childTnLst>
                                    <p:set>
                                      <p:cBhvr>
                                        <p:cTn id="429" fill="hold"/>
                                        <p:tgtEl>
                                          <p:spTgt spid="2066"/>
                                        </p:tgtEl>
                                        <p:attrNameLst>
                                          <p:attrName>style.visibility</p:attrName>
                                        </p:attrNameLst>
                                      </p:cBhvr>
                                      <p:to>
                                        <p:strVal val="visible"/>
                                      </p:to>
                                    </p:set>
                                    <p:anim calcmode="lin" valueType="num">
                                      <p:cBhvr>
                                        <p:cTn id="430" dur="600" fill="hold"/>
                                        <p:tgtEl>
                                          <p:spTgt spid="2066"/>
                                        </p:tgtEl>
                                        <p:attrNameLst>
                                          <p:attrName>ppt_w</p:attrName>
                                        </p:attrNameLst>
                                      </p:cBhvr>
                                      <p:tavLst>
                                        <p:tav tm="0">
                                          <p:val>
                                            <p:fltVal val="0"/>
                                          </p:val>
                                        </p:tav>
                                        <p:tav tm="100000">
                                          <p:val>
                                            <p:strVal val="#ppt_w"/>
                                          </p:val>
                                        </p:tav>
                                      </p:tavLst>
                                    </p:anim>
                                    <p:anim calcmode="lin" valueType="num">
                                      <p:cBhvr>
                                        <p:cTn id="431" dur="600" fill="hold"/>
                                        <p:tgtEl>
                                          <p:spTgt spid="2066"/>
                                        </p:tgtEl>
                                        <p:attrNameLst>
                                          <p:attrName>ppt_h</p:attrName>
                                        </p:attrNameLst>
                                      </p:cBhvr>
                                      <p:tavLst>
                                        <p:tav tm="0">
                                          <p:val>
                                            <p:fltVal val="0"/>
                                          </p:val>
                                        </p:tav>
                                        <p:tav tm="100000">
                                          <p:val>
                                            <p:strVal val="#ppt_h"/>
                                          </p:val>
                                        </p:tav>
                                      </p:tavLst>
                                    </p:anim>
                                  </p:childTnLst>
                                </p:cTn>
                              </p:par>
                            </p:childTnLst>
                          </p:cTn>
                        </p:par>
                        <p:par>
                          <p:cTn id="432" fill="hold">
                            <p:stCondLst>
                              <p:cond delay="1600"/>
                            </p:stCondLst>
                            <p:childTnLst>
                              <p:par>
                                <p:cTn id="433" presetClass="entr" nodeType="afterEffect" presetID="10" grpId="99" fill="hold">
                                  <p:stCondLst>
                                    <p:cond delay="0"/>
                                  </p:stCondLst>
                                  <p:iterate type="el" backwards="0">
                                    <p:tmAbs val="0"/>
                                  </p:iterate>
                                  <p:childTnLst>
                                    <p:set>
                                      <p:cBhvr>
                                        <p:cTn id="434" fill="hold"/>
                                        <p:tgtEl>
                                          <p:spTgt spid="2072"/>
                                        </p:tgtEl>
                                        <p:attrNameLst>
                                          <p:attrName>style.visibility</p:attrName>
                                        </p:attrNameLst>
                                      </p:cBhvr>
                                      <p:to>
                                        <p:strVal val="visible"/>
                                      </p:to>
                                    </p:set>
                                    <p:animEffect filter="fade" transition="in">
                                      <p:cBhvr>
                                        <p:cTn id="435" dur="1000"/>
                                        <p:tgtEl>
                                          <p:spTgt spid="2072"/>
                                        </p:tgtEl>
                                      </p:cBhvr>
                                    </p:animEffect>
                                  </p:childTnLst>
                                </p:cTn>
                              </p:par>
                            </p:childTnLst>
                          </p:cTn>
                        </p:par>
                        <p:par>
                          <p:cTn id="436" fill="hold">
                            <p:stCondLst>
                              <p:cond delay="2600"/>
                            </p:stCondLst>
                            <p:childTnLst>
                              <p:par>
                                <p:cTn id="437" presetClass="entr" nodeType="afterEffect" presetSubtype="16" presetID="23" grpId="100" fill="hold">
                                  <p:stCondLst>
                                    <p:cond delay="0"/>
                                  </p:stCondLst>
                                  <p:iterate type="el" backwards="0">
                                    <p:tmAbs val="0"/>
                                  </p:iterate>
                                  <p:childTnLst>
                                    <p:set>
                                      <p:cBhvr>
                                        <p:cTn id="438" fill="hold"/>
                                        <p:tgtEl>
                                          <p:spTgt spid="2078"/>
                                        </p:tgtEl>
                                        <p:attrNameLst>
                                          <p:attrName>style.visibility</p:attrName>
                                        </p:attrNameLst>
                                      </p:cBhvr>
                                      <p:to>
                                        <p:strVal val="visible"/>
                                      </p:to>
                                    </p:set>
                                    <p:anim calcmode="lin" valueType="num">
                                      <p:cBhvr>
                                        <p:cTn id="439" dur="600" fill="hold"/>
                                        <p:tgtEl>
                                          <p:spTgt spid="2078"/>
                                        </p:tgtEl>
                                        <p:attrNameLst>
                                          <p:attrName>ppt_w</p:attrName>
                                        </p:attrNameLst>
                                      </p:cBhvr>
                                      <p:tavLst>
                                        <p:tav tm="0">
                                          <p:val>
                                            <p:fltVal val="0"/>
                                          </p:val>
                                        </p:tav>
                                        <p:tav tm="100000">
                                          <p:val>
                                            <p:strVal val="#ppt_w"/>
                                          </p:val>
                                        </p:tav>
                                      </p:tavLst>
                                    </p:anim>
                                    <p:anim calcmode="lin" valueType="num">
                                      <p:cBhvr>
                                        <p:cTn id="440" dur="600" fill="hold"/>
                                        <p:tgtEl>
                                          <p:spTgt spid="2078"/>
                                        </p:tgtEl>
                                        <p:attrNameLst>
                                          <p:attrName>ppt_h</p:attrName>
                                        </p:attrNameLst>
                                      </p:cBhvr>
                                      <p:tavLst>
                                        <p:tav tm="0">
                                          <p:val>
                                            <p:fltVal val="0"/>
                                          </p:val>
                                        </p:tav>
                                        <p:tav tm="100000">
                                          <p:val>
                                            <p:strVal val="#ppt_h"/>
                                          </p:val>
                                        </p:tav>
                                      </p:tavLst>
                                    </p:anim>
                                  </p:childTnLst>
                                </p:cTn>
                              </p:par>
                            </p:childTnLst>
                          </p:cTn>
                        </p:par>
                      </p:childTnLst>
                    </p:cTn>
                  </p:par>
                  <p:par>
                    <p:cTn id="441" fill="hold">
                      <p:stCondLst>
                        <p:cond delay="indefinite"/>
                      </p:stCondLst>
                      <p:childTnLst>
                        <p:par>
                          <p:cTn id="442" fill="hold">
                            <p:stCondLst>
                              <p:cond delay="0"/>
                            </p:stCondLst>
                            <p:childTnLst>
                              <p:par>
                                <p:cTn id="443" presetClass="entr" nodeType="clickEffect" presetID="10" grpId="103" fill="hold">
                                  <p:stCondLst>
                                    <p:cond delay="0"/>
                                  </p:stCondLst>
                                  <p:iterate type="el" backwards="0">
                                    <p:tmAbs val="0"/>
                                  </p:iterate>
                                  <p:childTnLst>
                                    <p:set>
                                      <p:cBhvr>
                                        <p:cTn id="444" fill="hold"/>
                                        <p:tgtEl>
                                          <p:spTgt spid="2060"/>
                                        </p:tgtEl>
                                        <p:attrNameLst>
                                          <p:attrName>style.visibility</p:attrName>
                                        </p:attrNameLst>
                                      </p:cBhvr>
                                      <p:to>
                                        <p:strVal val="visible"/>
                                      </p:to>
                                    </p:set>
                                    <p:animEffect filter="fade" transition="in">
                                      <p:cBhvr>
                                        <p:cTn id="445" dur="1000"/>
                                        <p:tgtEl>
                                          <p:spTgt spid="2060"/>
                                        </p:tgtEl>
                                      </p:cBhvr>
                                    </p:animEffect>
                                  </p:childTnLst>
                                </p:cTn>
                              </p:par>
                            </p:childTnLst>
                          </p:cTn>
                        </p:par>
                        <p:par>
                          <p:cTn id="446" fill="hold">
                            <p:stCondLst>
                              <p:cond delay="1000"/>
                            </p:stCondLst>
                            <p:childTnLst>
                              <p:par>
                                <p:cTn id="447" presetClass="entr" nodeType="afterEffect" presetSubtype="16" presetID="23" grpId="104" fill="hold">
                                  <p:stCondLst>
                                    <p:cond delay="0"/>
                                  </p:stCondLst>
                                  <p:iterate type="el" backwards="0">
                                    <p:tmAbs val="0"/>
                                  </p:iterate>
                                  <p:childTnLst>
                                    <p:set>
                                      <p:cBhvr>
                                        <p:cTn id="448" fill="hold"/>
                                        <p:tgtEl>
                                          <p:spTgt spid="2067"/>
                                        </p:tgtEl>
                                        <p:attrNameLst>
                                          <p:attrName>style.visibility</p:attrName>
                                        </p:attrNameLst>
                                      </p:cBhvr>
                                      <p:to>
                                        <p:strVal val="visible"/>
                                      </p:to>
                                    </p:set>
                                    <p:anim calcmode="lin" valueType="num">
                                      <p:cBhvr>
                                        <p:cTn id="449" dur="600" fill="hold"/>
                                        <p:tgtEl>
                                          <p:spTgt spid="2067"/>
                                        </p:tgtEl>
                                        <p:attrNameLst>
                                          <p:attrName>ppt_w</p:attrName>
                                        </p:attrNameLst>
                                      </p:cBhvr>
                                      <p:tavLst>
                                        <p:tav tm="0">
                                          <p:val>
                                            <p:fltVal val="0"/>
                                          </p:val>
                                        </p:tav>
                                        <p:tav tm="100000">
                                          <p:val>
                                            <p:strVal val="#ppt_w"/>
                                          </p:val>
                                        </p:tav>
                                      </p:tavLst>
                                    </p:anim>
                                    <p:anim calcmode="lin" valueType="num">
                                      <p:cBhvr>
                                        <p:cTn id="450" dur="600" fill="hold"/>
                                        <p:tgtEl>
                                          <p:spTgt spid="2067"/>
                                        </p:tgtEl>
                                        <p:attrNameLst>
                                          <p:attrName>ppt_h</p:attrName>
                                        </p:attrNameLst>
                                      </p:cBhvr>
                                      <p:tavLst>
                                        <p:tav tm="0">
                                          <p:val>
                                            <p:fltVal val="0"/>
                                          </p:val>
                                        </p:tav>
                                        <p:tav tm="100000">
                                          <p:val>
                                            <p:strVal val="#ppt_h"/>
                                          </p:val>
                                        </p:tav>
                                      </p:tavLst>
                                    </p:anim>
                                  </p:childTnLst>
                                </p:cTn>
                              </p:par>
                            </p:childTnLst>
                          </p:cTn>
                        </p:par>
                        <p:par>
                          <p:cTn id="451" fill="hold">
                            <p:stCondLst>
                              <p:cond delay="1600"/>
                            </p:stCondLst>
                            <p:childTnLst>
                              <p:par>
                                <p:cTn id="452" presetClass="entr" nodeType="afterEffect" presetID="10" grpId="105" fill="hold">
                                  <p:stCondLst>
                                    <p:cond delay="0"/>
                                  </p:stCondLst>
                                  <p:iterate type="el" backwards="0">
                                    <p:tmAbs val="0"/>
                                  </p:iterate>
                                  <p:childTnLst>
                                    <p:set>
                                      <p:cBhvr>
                                        <p:cTn id="453" fill="hold"/>
                                        <p:tgtEl>
                                          <p:spTgt spid="2073"/>
                                        </p:tgtEl>
                                        <p:attrNameLst>
                                          <p:attrName>style.visibility</p:attrName>
                                        </p:attrNameLst>
                                      </p:cBhvr>
                                      <p:to>
                                        <p:strVal val="visible"/>
                                      </p:to>
                                    </p:set>
                                    <p:animEffect filter="fade" transition="in">
                                      <p:cBhvr>
                                        <p:cTn id="454" dur="1000"/>
                                        <p:tgtEl>
                                          <p:spTgt spid="2073"/>
                                        </p:tgtEl>
                                      </p:cBhvr>
                                    </p:animEffect>
                                  </p:childTnLst>
                                </p:cTn>
                              </p:par>
                            </p:childTnLst>
                          </p:cTn>
                        </p:par>
                        <p:par>
                          <p:cTn id="455" fill="hold">
                            <p:stCondLst>
                              <p:cond delay="2600"/>
                            </p:stCondLst>
                            <p:childTnLst>
                              <p:par>
                                <p:cTn id="456" presetClass="entr" nodeType="afterEffect" presetSubtype="16" presetID="23" grpId="106" fill="hold">
                                  <p:stCondLst>
                                    <p:cond delay="0"/>
                                  </p:stCondLst>
                                  <p:iterate type="el" backwards="0">
                                    <p:tmAbs val="0"/>
                                  </p:iterate>
                                  <p:childTnLst>
                                    <p:set>
                                      <p:cBhvr>
                                        <p:cTn id="457" fill="hold"/>
                                        <p:tgtEl>
                                          <p:spTgt spid="2079"/>
                                        </p:tgtEl>
                                        <p:attrNameLst>
                                          <p:attrName>style.visibility</p:attrName>
                                        </p:attrNameLst>
                                      </p:cBhvr>
                                      <p:to>
                                        <p:strVal val="visible"/>
                                      </p:to>
                                    </p:set>
                                    <p:anim calcmode="lin" valueType="num">
                                      <p:cBhvr>
                                        <p:cTn id="458" dur="600" fill="hold"/>
                                        <p:tgtEl>
                                          <p:spTgt spid="2079"/>
                                        </p:tgtEl>
                                        <p:attrNameLst>
                                          <p:attrName>ppt_w</p:attrName>
                                        </p:attrNameLst>
                                      </p:cBhvr>
                                      <p:tavLst>
                                        <p:tav tm="0">
                                          <p:val>
                                            <p:fltVal val="0"/>
                                          </p:val>
                                        </p:tav>
                                        <p:tav tm="100000">
                                          <p:val>
                                            <p:strVal val="#ppt_w"/>
                                          </p:val>
                                        </p:tav>
                                      </p:tavLst>
                                    </p:anim>
                                    <p:anim calcmode="lin" valueType="num">
                                      <p:cBhvr>
                                        <p:cTn id="459" dur="600" fill="hold"/>
                                        <p:tgtEl>
                                          <p:spTgt spid="2079"/>
                                        </p:tgtEl>
                                        <p:attrNameLst>
                                          <p:attrName>ppt_h</p:attrName>
                                        </p:attrNameLst>
                                      </p:cBhvr>
                                      <p:tavLst>
                                        <p:tav tm="0">
                                          <p:val>
                                            <p:fltVal val="0"/>
                                          </p:val>
                                        </p:tav>
                                        <p:tav tm="100000">
                                          <p:val>
                                            <p:strVal val="#ppt_h"/>
                                          </p:val>
                                        </p:tav>
                                      </p:tavLst>
                                    </p:anim>
                                  </p:childTnLst>
                                </p:cTn>
                              </p:par>
                            </p:childTnLst>
                          </p:cTn>
                        </p:par>
                      </p:childTnLst>
                    </p:cTn>
                  </p:par>
                  <p:par>
                    <p:cTn id="460" fill="hold">
                      <p:stCondLst>
                        <p:cond delay="indefinite"/>
                      </p:stCondLst>
                      <p:childTnLst>
                        <p:par>
                          <p:cTn id="461" fill="hold">
                            <p:stCondLst>
                              <p:cond delay="0"/>
                            </p:stCondLst>
                            <p:childTnLst>
                              <p:par>
                                <p:cTn id="462" presetClass="entr" nodeType="clickEffect" presetID="10" grpId="109" fill="hold">
                                  <p:stCondLst>
                                    <p:cond delay="0"/>
                                  </p:stCondLst>
                                  <p:iterate type="el" backwards="0">
                                    <p:tmAbs val="0"/>
                                  </p:iterate>
                                  <p:childTnLst>
                                    <p:set>
                                      <p:cBhvr>
                                        <p:cTn id="463" fill="hold"/>
                                        <p:tgtEl>
                                          <p:spTgt spid="2061"/>
                                        </p:tgtEl>
                                        <p:attrNameLst>
                                          <p:attrName>style.visibility</p:attrName>
                                        </p:attrNameLst>
                                      </p:cBhvr>
                                      <p:to>
                                        <p:strVal val="visible"/>
                                      </p:to>
                                    </p:set>
                                    <p:animEffect filter="fade" transition="in">
                                      <p:cBhvr>
                                        <p:cTn id="464" dur="1000"/>
                                        <p:tgtEl>
                                          <p:spTgt spid="2061"/>
                                        </p:tgtEl>
                                      </p:cBhvr>
                                    </p:animEffect>
                                  </p:childTnLst>
                                </p:cTn>
                              </p:par>
                            </p:childTnLst>
                          </p:cTn>
                        </p:par>
                        <p:par>
                          <p:cTn id="465" fill="hold">
                            <p:stCondLst>
                              <p:cond delay="1000"/>
                            </p:stCondLst>
                            <p:childTnLst>
                              <p:par>
                                <p:cTn id="466" presetClass="entr" nodeType="afterEffect" presetSubtype="16" presetID="23" grpId="110" fill="hold">
                                  <p:stCondLst>
                                    <p:cond delay="0"/>
                                  </p:stCondLst>
                                  <p:iterate type="el" backwards="0">
                                    <p:tmAbs val="0"/>
                                  </p:iterate>
                                  <p:childTnLst>
                                    <p:set>
                                      <p:cBhvr>
                                        <p:cTn id="467" fill="hold"/>
                                        <p:tgtEl>
                                          <p:spTgt spid="2068"/>
                                        </p:tgtEl>
                                        <p:attrNameLst>
                                          <p:attrName>style.visibility</p:attrName>
                                        </p:attrNameLst>
                                      </p:cBhvr>
                                      <p:to>
                                        <p:strVal val="visible"/>
                                      </p:to>
                                    </p:set>
                                    <p:anim calcmode="lin" valueType="num">
                                      <p:cBhvr>
                                        <p:cTn id="468" dur="600" fill="hold"/>
                                        <p:tgtEl>
                                          <p:spTgt spid="2068"/>
                                        </p:tgtEl>
                                        <p:attrNameLst>
                                          <p:attrName>ppt_w</p:attrName>
                                        </p:attrNameLst>
                                      </p:cBhvr>
                                      <p:tavLst>
                                        <p:tav tm="0">
                                          <p:val>
                                            <p:fltVal val="0"/>
                                          </p:val>
                                        </p:tav>
                                        <p:tav tm="100000">
                                          <p:val>
                                            <p:strVal val="#ppt_w"/>
                                          </p:val>
                                        </p:tav>
                                      </p:tavLst>
                                    </p:anim>
                                    <p:anim calcmode="lin" valueType="num">
                                      <p:cBhvr>
                                        <p:cTn id="469" dur="600" fill="hold"/>
                                        <p:tgtEl>
                                          <p:spTgt spid="2068"/>
                                        </p:tgtEl>
                                        <p:attrNameLst>
                                          <p:attrName>ppt_h</p:attrName>
                                        </p:attrNameLst>
                                      </p:cBhvr>
                                      <p:tavLst>
                                        <p:tav tm="0">
                                          <p:val>
                                            <p:fltVal val="0"/>
                                          </p:val>
                                        </p:tav>
                                        <p:tav tm="100000">
                                          <p:val>
                                            <p:strVal val="#ppt_h"/>
                                          </p:val>
                                        </p:tav>
                                      </p:tavLst>
                                    </p:anim>
                                  </p:childTnLst>
                                </p:cTn>
                              </p:par>
                            </p:childTnLst>
                          </p:cTn>
                        </p:par>
                        <p:par>
                          <p:cTn id="470" fill="hold">
                            <p:stCondLst>
                              <p:cond delay="1600"/>
                            </p:stCondLst>
                            <p:childTnLst>
                              <p:par>
                                <p:cTn id="471" presetClass="entr" nodeType="afterEffect" presetID="10" grpId="111" fill="hold">
                                  <p:stCondLst>
                                    <p:cond delay="0"/>
                                  </p:stCondLst>
                                  <p:iterate type="el" backwards="0">
                                    <p:tmAbs val="0"/>
                                  </p:iterate>
                                  <p:childTnLst>
                                    <p:set>
                                      <p:cBhvr>
                                        <p:cTn id="472" fill="hold"/>
                                        <p:tgtEl>
                                          <p:spTgt spid="2074"/>
                                        </p:tgtEl>
                                        <p:attrNameLst>
                                          <p:attrName>style.visibility</p:attrName>
                                        </p:attrNameLst>
                                      </p:cBhvr>
                                      <p:to>
                                        <p:strVal val="visible"/>
                                      </p:to>
                                    </p:set>
                                    <p:animEffect filter="fade" transition="in">
                                      <p:cBhvr>
                                        <p:cTn id="473" dur="1000"/>
                                        <p:tgtEl>
                                          <p:spTgt spid="2074"/>
                                        </p:tgtEl>
                                      </p:cBhvr>
                                    </p:animEffect>
                                  </p:childTnLst>
                                </p:cTn>
                              </p:par>
                            </p:childTnLst>
                          </p:cTn>
                        </p:par>
                        <p:par>
                          <p:cTn id="474" fill="hold">
                            <p:stCondLst>
                              <p:cond delay="2600"/>
                            </p:stCondLst>
                            <p:childTnLst>
                              <p:par>
                                <p:cTn id="475" presetClass="entr" nodeType="afterEffect" presetSubtype="16" presetID="23" grpId="112" fill="hold">
                                  <p:stCondLst>
                                    <p:cond delay="0"/>
                                  </p:stCondLst>
                                  <p:iterate type="el" backwards="0">
                                    <p:tmAbs val="0"/>
                                  </p:iterate>
                                  <p:childTnLst>
                                    <p:set>
                                      <p:cBhvr>
                                        <p:cTn id="476" fill="hold"/>
                                        <p:tgtEl>
                                          <p:spTgt spid="2080"/>
                                        </p:tgtEl>
                                        <p:attrNameLst>
                                          <p:attrName>style.visibility</p:attrName>
                                        </p:attrNameLst>
                                      </p:cBhvr>
                                      <p:to>
                                        <p:strVal val="visible"/>
                                      </p:to>
                                    </p:set>
                                    <p:anim calcmode="lin" valueType="num">
                                      <p:cBhvr>
                                        <p:cTn id="477" dur="600" fill="hold"/>
                                        <p:tgtEl>
                                          <p:spTgt spid="2080"/>
                                        </p:tgtEl>
                                        <p:attrNameLst>
                                          <p:attrName>ppt_w</p:attrName>
                                        </p:attrNameLst>
                                      </p:cBhvr>
                                      <p:tavLst>
                                        <p:tav tm="0">
                                          <p:val>
                                            <p:fltVal val="0"/>
                                          </p:val>
                                        </p:tav>
                                        <p:tav tm="100000">
                                          <p:val>
                                            <p:strVal val="#ppt_w"/>
                                          </p:val>
                                        </p:tav>
                                      </p:tavLst>
                                    </p:anim>
                                    <p:anim calcmode="lin" valueType="num">
                                      <p:cBhvr>
                                        <p:cTn id="478" dur="600" fill="hold"/>
                                        <p:tgtEl>
                                          <p:spTgt spid="2080"/>
                                        </p:tgtEl>
                                        <p:attrNameLst>
                                          <p:attrName>ppt_h</p:attrName>
                                        </p:attrNameLst>
                                      </p:cBhvr>
                                      <p:tavLst>
                                        <p:tav tm="0">
                                          <p:val>
                                            <p:fltVal val="0"/>
                                          </p:val>
                                        </p:tav>
                                        <p:tav tm="100000">
                                          <p:val>
                                            <p:strVal val="#ppt_h"/>
                                          </p:val>
                                        </p:tav>
                                      </p:tavLst>
                                    </p:anim>
                                  </p:childTnLst>
                                </p:cTn>
                              </p:par>
                            </p:childTnLst>
                          </p:cTn>
                        </p:par>
                        <p:par>
                          <p:cTn id="479" fill="hold">
                            <p:stCondLst>
                              <p:cond delay="3200"/>
                            </p:stCondLst>
                            <p:childTnLst>
                              <p:par>
                                <p:cTn id="480" presetClass="entr" nodeType="afterEffect" presetSubtype="16" presetID="23" grpId="121" fill="hold">
                                  <p:stCondLst>
                                    <p:cond delay="0"/>
                                  </p:stCondLst>
                                  <p:iterate type="el" backwards="0">
                                    <p:tmAbs val="0"/>
                                  </p:iterate>
                                  <p:childTnLst>
                                    <p:set>
                                      <p:cBhvr>
                                        <p:cTn id="481" fill="hold"/>
                                        <p:tgtEl>
                                          <p:spTgt spid="2063"/>
                                        </p:tgtEl>
                                        <p:attrNameLst>
                                          <p:attrName>style.visibility</p:attrName>
                                        </p:attrNameLst>
                                      </p:cBhvr>
                                      <p:to>
                                        <p:strVal val="visible"/>
                                      </p:to>
                                    </p:set>
                                    <p:anim calcmode="lin" valueType="num">
                                      <p:cBhvr>
                                        <p:cTn id="482" dur="750" fill="hold"/>
                                        <p:tgtEl>
                                          <p:spTgt spid="2063"/>
                                        </p:tgtEl>
                                        <p:attrNameLst>
                                          <p:attrName>ppt_w</p:attrName>
                                        </p:attrNameLst>
                                      </p:cBhvr>
                                      <p:tavLst>
                                        <p:tav tm="0">
                                          <p:val>
                                            <p:fltVal val="0"/>
                                          </p:val>
                                        </p:tav>
                                        <p:tav tm="100000">
                                          <p:val>
                                            <p:strVal val="#ppt_w"/>
                                          </p:val>
                                        </p:tav>
                                      </p:tavLst>
                                    </p:anim>
                                    <p:anim calcmode="lin" valueType="num">
                                      <p:cBhvr>
                                        <p:cTn id="483" dur="750" fill="hold"/>
                                        <p:tgtEl>
                                          <p:spTgt spid="2063"/>
                                        </p:tgtEl>
                                        <p:attrNameLst>
                                          <p:attrName>ppt_h</p:attrName>
                                        </p:attrNameLst>
                                      </p:cBhvr>
                                      <p:tavLst>
                                        <p:tav tm="0">
                                          <p:val>
                                            <p:fltVal val="0"/>
                                          </p:val>
                                        </p:tav>
                                        <p:tav tm="100000">
                                          <p:val>
                                            <p:strVal val="#ppt_h"/>
                                          </p:val>
                                        </p:tav>
                                      </p:tavLst>
                                    </p:anim>
                                  </p:childTnLst>
                                </p:cTn>
                              </p:par>
                            </p:childTnLst>
                          </p:cTn>
                        </p:par>
                      </p:childTnLst>
                    </p:cTn>
                  </p:par>
                  <p:par>
                    <p:cTn id="484" fill="hold">
                      <p:stCondLst>
                        <p:cond delay="indefinite"/>
                      </p:stCondLst>
                      <p:childTnLst>
                        <p:par>
                          <p:cTn id="485" fill="hold">
                            <p:stCondLst>
                              <p:cond delay="0"/>
                            </p:stCondLst>
                            <p:childTnLst>
                              <p:par>
                                <p:cTn id="486" presetClass="entr" nodeType="clickEffect" presetID="9" grpId="122" fill="hold">
                                  <p:stCondLst>
                                    <p:cond delay="0"/>
                                  </p:stCondLst>
                                  <p:iterate type="el" backwards="0">
                                    <p:tmAbs val="0"/>
                                  </p:iterate>
                                  <p:childTnLst>
                                    <p:set>
                                      <p:cBhvr>
                                        <p:cTn id="487" fill="hold"/>
                                        <p:tgtEl>
                                          <p:spTgt spid="2092"/>
                                        </p:tgtEl>
                                        <p:attrNameLst>
                                          <p:attrName>style.visibility</p:attrName>
                                        </p:attrNameLst>
                                      </p:cBhvr>
                                      <p:to>
                                        <p:strVal val="visible"/>
                                      </p:to>
                                    </p:set>
                                    <p:animEffect filter="dissolve" transition="in">
                                      <p:cBhvr>
                                        <p:cTn id="488" dur="800"/>
                                        <p:tgtEl>
                                          <p:spTgt spid="2092"/>
                                        </p:tgtEl>
                                      </p:cBhvr>
                                    </p:animEffect>
                                  </p:childTnLst>
                                </p:cTn>
                              </p:par>
                            </p:childTnLst>
                          </p:cTn>
                        </p:par>
                        <p:par>
                          <p:cTn id="489" fill="hold">
                            <p:stCondLst>
                              <p:cond delay="800"/>
                            </p:stCondLst>
                            <p:childTnLst>
                              <p:par>
                                <p:cTn id="490" presetClass="entr" nodeType="afterEffect" presetSubtype="32" presetID="4" grpId="123" fill="hold">
                                  <p:stCondLst>
                                    <p:cond delay="0"/>
                                  </p:stCondLst>
                                  <p:iterate type="el" backwards="0">
                                    <p:tmAbs val="0"/>
                                  </p:iterate>
                                  <p:childTnLst>
                                    <p:set>
                                      <p:cBhvr>
                                        <p:cTn id="491" fill="hold"/>
                                        <p:tgtEl>
                                          <p:spTgt spid="2091"/>
                                        </p:tgtEl>
                                        <p:attrNameLst>
                                          <p:attrName>style.visibility</p:attrName>
                                        </p:attrNameLst>
                                      </p:cBhvr>
                                      <p:to>
                                        <p:strVal val="visible"/>
                                      </p:to>
                                    </p:set>
                                    <p:animEffect filter="box(out)" transition="in">
                                      <p:cBhvr>
                                        <p:cTn id="492" dur="700"/>
                                        <p:tgtEl>
                                          <p:spTgt spid="20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5" grpId="48"/>
      <p:bldP build="whole" bldLvl="1" animBg="1" rev="0" advAuto="0" spid="2066" grpId="98"/>
      <p:bldP build="whole" bldLvl="1" animBg="1" rev="0" advAuto="0" spid="2006" grpId="14"/>
      <p:bldP build="whole" bldLvl="1" animBg="1" rev="0" advAuto="0" spid="2090" grpId="68"/>
      <p:bldP build="whole" bldLvl="1" animBg="1" rev="0" advAuto="0" spid="2097" grpId="75"/>
      <p:bldP build="whole" bldLvl="1" animBg="1" rev="0" advAuto="0" spid="2036" grpId="43"/>
      <p:bldP build="whole" bldLvl="1" animBg="1" rev="0" advAuto="0" spid="2090" grpId="71"/>
      <p:bldP build="whole" bldLvl="1" animBg="1" rev="0" advAuto="0" spid="2093" grpId="53"/>
      <p:bldP build="whole" bldLvl="1" animBg="1" rev="0" advAuto="0" spid="1999" grpId="9"/>
      <p:bldP build="whole" bldLvl="1" animBg="1" rev="0" advAuto="0" spid="2027" grpId="34"/>
      <p:bldP build="whole" bldLvl="1" animBg="1" rev="0" advAuto="0" spid="2020" grpId="50"/>
      <p:bldP build="whole" bldLvl="1" animBg="1" rev="0" advAuto="0" spid="2026" grpId="29"/>
      <p:bldP build="whole" bldLvl="1" animBg="1" rev="0" advAuto="0" spid="2030" grpId="37"/>
      <p:bldP build="whole" bldLvl="1" animBg="1" rev="0" advAuto="0" spid="2052" grpId="45"/>
      <p:bldP build="whole" bldLvl="1" animBg="1" rev="0" advAuto="0" spid="2058" grpId="91"/>
      <p:bldP build="whole" bldLvl="1" animBg="1" rev="0" advAuto="0" spid="2088" grpId="57"/>
      <p:bldP build="whole" bldLvl="1" animBg="1" rev="0" advAuto="0" spid="2011" grpId="19"/>
      <p:bldP build="whole" bldLvl="1" animBg="1" rev="0" advAuto="0" spid="2088" grpId="60"/>
      <p:bldP build="whole" bldLvl="1" animBg="1" rev="0" advAuto="0" spid="2050" grpId="23"/>
      <p:bldP build="whole" bldLvl="1" animBg="1" rev="0" advAuto="0" spid="2092" grpId="122"/>
      <p:bldP build="whole" bldLvl="1" animBg="1" rev="0" advAuto="0" spid="2062" grpId="82"/>
      <p:bldP build="whole" bldLvl="1" animBg="1" rev="0" advAuto="0" spid="2003" grpId="11"/>
      <p:bldP build="whole" bldLvl="1" animBg="1" rev="0" advAuto="0" spid="2069" grpId="83"/>
      <p:bldP build="whole" bldLvl="1" animBg="1" rev="0" advAuto="0" spid="2035" grpId="42"/>
      <p:bldP build="whole" bldLvl="1" animBg="1" rev="0" advAuto="0" spid="2074" grpId="111"/>
      <p:bldP build="whole" bldLvl="1" animBg="1" rev="0" advAuto="0" spid="1997" grpId="8"/>
      <p:bldP build="whole" bldLvl="1" animBg="1" rev="0" advAuto="0" spid="2043" grpId="74"/>
      <p:bldP build="whole" bldLvl="1" animBg="1" rev="0" advAuto="0" spid="2039" grpId="62"/>
      <p:bldP build="whole" bldLvl="1" animBg="1" rev="0" advAuto="0" spid="2018" grpId="51"/>
      <p:bldP build="whole" bldLvl="1" animBg="1" rev="0" advAuto="0" spid="2082" grpId="54"/>
      <p:bldP build="whole" bldLvl="1" animBg="1" rev="0" advAuto="0" spid="2016" grpId="25"/>
      <p:bldP build="whole" bldLvl="1" animBg="1" rev="0" advAuto="0" spid="2079" grpId="106"/>
      <p:bldP build="whole" bldLvl="1" animBg="1" rev="0" advAuto="0" spid="2032" grpId="39"/>
      <p:bldP build="whole" bldLvl="1" animBg="1" rev="0" advAuto="0" spid="2009" grpId="17"/>
      <p:bldP build="whole" bldLvl="1" animBg="1" rev="0" advAuto="0" spid="2001" grpId="5"/>
      <p:bldP build="whole" bldLvl="1" animBg="1" rev="0" advAuto="0" spid="2048" grpId="21"/>
      <p:bldP build="whole" bldLvl="1" animBg="1" rev="0" advAuto="0" spid="2041" grpId="61"/>
      <p:bldP build="whole" bldLvl="1" animBg="1" rev="0" advAuto="0" spid="2071" grpId="93"/>
      <p:bldP build="whole" bldLvl="1" animBg="1" rev="0" advAuto="0" spid="2029" grpId="36"/>
      <p:bldP build="whole" bldLvl="1" animBg="1" rev="0" advAuto="0" spid="2045" grpId="78"/>
      <p:bldP build="whole" bldLvl="1" animBg="1" rev="0" advAuto="0" spid="1995" grpId="1"/>
      <p:bldP build="whole" bldLvl="1" animBg="1" rev="0" advAuto="0" spid="2077" grpId="94"/>
      <p:bldP build="whole" bldLvl="1" animBg="1" rev="0" advAuto="0" spid="2084" grpId="65"/>
      <p:bldP build="whole" bldLvl="1" animBg="1" rev="0" advAuto="0" spid="2057" grpId="85"/>
      <p:bldP build="whole" bldLvl="1" animBg="1" rev="0" advAuto="0" spid="2059" grpId="97"/>
      <p:bldP build="whole" bldLvl="1" animBg="1" rev="0" advAuto="0" spid="2014" grpId="24"/>
      <p:bldP build="whole" bldLvl="1" animBg="1" rev="0" advAuto="0" spid="2064" grpId="86"/>
      <p:bldP build="whole" bldLvl="1" animBg="1" rev="0" advAuto="0" spid="2007" grpId="15"/>
      <p:bldP build="whole" bldLvl="1" animBg="1" rev="0" advAuto="0" spid="2000" grpId="4"/>
      <p:bldP build="whole" bldLvl="1" animBg="1" rev="0" advAuto="0" spid="2067" grpId="104"/>
      <p:bldP build="whole" bldLvl="1" animBg="1" rev="0" advAuto="0" spid="2075" grpId="84"/>
      <p:bldP build="whole" bldLvl="1" animBg="1" rev="0" advAuto="0" spid="2021" grpId="26"/>
      <p:bldP build="whole" bldLvl="1" animBg="1" rev="0" advAuto="0" spid="2012" grpId="6"/>
      <p:bldP build="whole" bldLvl="1" animBg="1" rev="0" advAuto="0" spid="2023" grpId="27"/>
      <p:bldP build="whole" bldLvl="1" animBg="1" rev="0" advAuto="0" spid="2031" grpId="38"/>
      <p:bldP build="whole" bldLvl="1" animBg="1" rev="0" advAuto="0" spid="2061" grpId="109"/>
      <p:bldP build="whole" bldLvl="1" animBg="1" rev="0" advAuto="0" spid="2053" grpId="46"/>
      <p:bldP build="whole" bldLvl="1" animBg="1" rev="0" advAuto="0" spid="2055" grpId="80"/>
      <p:bldP build="whole" bldLvl="1" animBg="1" rev="0" advAuto="0" spid="2086" grpId="76"/>
      <p:bldP build="whole" bldLvl="1" animBg="1" rev="0" advAuto="0" spid="2065" grpId="92"/>
      <p:bldP build="whole" bldLvl="1" animBg="1" rev="0" advAuto="0" spid="2024" grpId="33"/>
      <p:bldP build="whole" bldLvl="1" animBg="1" rev="0" advAuto="0" spid="2038" grpId="31"/>
      <p:bldP build="whole" bldLvl="1" animBg="1" rev="0" advAuto="0" spid="2095" grpId="64"/>
      <p:bldP build="whole" bldLvl="1" animBg="1" rev="0" advAuto="0" spid="2004" grpId="12"/>
      <p:bldP build="whole" bldLvl="1" animBg="1" rev="0" advAuto="0" spid="2089" grpId="66"/>
      <p:bldP build="whole" bldLvl="1" animBg="1" rev="0" advAuto="0" spid="1998" grpId="3"/>
      <p:bldP build="whole" bldLvl="1" animBg="1" rev="0" advAuto="0" spid="2089" grpId="70"/>
      <p:bldP build="whole" bldLvl="1" animBg="1" rev="0" advAuto="0" spid="2072" grpId="99"/>
      <p:bldP build="whole" bldLvl="1" animBg="1" rev="0" advAuto="0" spid="2070" grpId="87"/>
      <p:bldP build="whole" bldLvl="1" animBg="1" rev="0" advAuto="0" spid="2040" grpId="63"/>
      <p:bldP build="whole" bldLvl="1" animBg="1" rev="0" advAuto="0" spid="2019" grpId="52"/>
      <p:bldP build="whole" bldLvl="1" animBg="1" rev="0" advAuto="0" spid="2051" grpId="44"/>
      <p:bldP build="whole" bldLvl="1" animBg="1" rev="0" advAuto="0" spid="2060" grpId="103"/>
      <p:bldP build="whole" bldLvl="1" animBg="1" rev="0" advAuto="0" spid="2022" grpId="32"/>
      <p:bldP build="whole" bldLvl="1" animBg="1" rev="0" advAuto="0" spid="2087" grpId="55"/>
      <p:bldP build="whole" bldLvl="1" animBg="1" rev="0" advAuto="0" spid="2034" grpId="41"/>
      <p:bldP build="whole" bldLvl="1" animBg="1" rev="0" advAuto="0" spid="2010" grpId="18"/>
      <p:bldP build="whole" bldLvl="1" animBg="1" rev="0" advAuto="0" spid="2080" grpId="112"/>
      <p:bldP build="whole" bldLvl="1" animBg="1" rev="0" advAuto="0" spid="2087" grpId="59"/>
      <p:bldP build="whole" bldLvl="1" animBg="1" rev="0" advAuto="0" spid="2049" grpId="22"/>
      <p:bldP build="whole" bldLvl="1" animBg="1" rev="0" advAuto="0" spid="2091" grpId="123"/>
      <p:bldP build="whole" bldLvl="1" animBg="1" rev="0" advAuto="0" spid="2002" grpId="10"/>
      <p:bldP build="whole" bldLvl="1" animBg="1" rev="0" advAuto="0" spid="2046" grpId="77"/>
      <p:bldP build="whole" bldLvl="1" animBg="1" rev="0" advAuto="0" spid="1996" grpId="2"/>
      <p:bldP build="whole" bldLvl="1" animBg="1" rev="0" advAuto="0" spid="2033" grpId="40"/>
      <p:bldP build="whole" bldLvl="1" animBg="1" rev="0" advAuto="0" spid="2063" grpId="121"/>
      <p:bldP build="whole" bldLvl="1" animBg="1" rev="0" advAuto="0" spid="2017" grpId="49"/>
      <p:bldP build="whole" bldLvl="1" animBg="1" rev="0" advAuto="0" spid="2025" grpId="28"/>
      <p:bldP build="whole" bldLvl="1" animBg="1" rev="0" advAuto="0" spid="2037" grpId="30"/>
      <p:bldP build="whole" bldLvl="1" animBg="1" rev="0" advAuto="0" spid="2042" grpId="73"/>
      <p:bldP build="whole" bldLvl="1" animBg="1" rev="0" advAuto="0" spid="2078" grpId="100"/>
      <p:bldP build="whole" bldLvl="1" animBg="1" rev="0" advAuto="0" spid="2008" grpId="16"/>
      <p:bldP build="whole" bldLvl="1" animBg="1" rev="0" advAuto="0" spid="2047" grpId="20"/>
      <p:bldP build="whole" bldLvl="1" animBg="1" rev="0" advAuto="0" spid="2044" grpId="72"/>
      <p:bldP build="whole" bldLvl="1" animBg="1" rev="0" advAuto="0" spid="2013" grpId="7"/>
      <p:bldP build="whole" bldLvl="1" animBg="1" rev="0" advAuto="0" spid="2076" grpId="88"/>
      <p:bldP build="whole" bldLvl="1" animBg="1" rev="0" advAuto="0" spid="1994" grpId="81"/>
      <p:bldP build="whole" bldLvl="1" animBg="1" rev="0" advAuto="0" spid="2028" grpId="35"/>
      <p:bldP build="whole" bldLvl="1" animBg="1" rev="0" advAuto="0" spid="2005" grpId="13"/>
      <p:bldP build="whole" bldLvl="1" animBg="1" rev="0" advAuto="0" spid="2073" grpId="105"/>
      <p:bldP build="whole" bldLvl="1" animBg="1" rev="0" advAuto="0" spid="2068" grpId="110"/>
      <p:bldP build="whole" bldLvl="1" animBg="1" rev="0" advAuto="0" spid="2054" grpId="47"/>
      <p:bldP build="whole" bldLvl="1" animBg="1" rev="0" advAuto="0" spid="2056" grpId="79"/>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331" name="car.png" descr="car.png"/>
          <p:cNvPicPr>
            <a:picLocks noChangeAspect="1"/>
          </p:cNvPicPr>
          <p:nvPr/>
        </p:nvPicPr>
        <p:blipFill>
          <a:blip r:embed="rId3">
            <a:extLst/>
          </a:blip>
          <a:stretch>
            <a:fillRect/>
          </a:stretch>
        </p:blipFill>
        <p:spPr>
          <a:xfrm>
            <a:off x="11115664" y="990316"/>
            <a:ext cx="1905001" cy="1901281"/>
          </a:xfrm>
          <a:prstGeom prst="rect">
            <a:avLst/>
          </a:prstGeom>
          <a:ln w="12700">
            <a:miter lim="400000"/>
          </a:ln>
        </p:spPr>
      </p:pic>
      <p:pic>
        <p:nvPicPr>
          <p:cNvPr id="332" name="hatchback.png" descr="hatchback.png"/>
          <p:cNvPicPr>
            <a:picLocks noChangeAspect="1"/>
          </p:cNvPicPr>
          <p:nvPr/>
        </p:nvPicPr>
        <p:blipFill>
          <a:blip r:embed="rId4">
            <a:extLst/>
          </a:blip>
          <a:stretch>
            <a:fillRect/>
          </a:stretch>
        </p:blipFill>
        <p:spPr>
          <a:xfrm>
            <a:off x="6472541" y="5780841"/>
            <a:ext cx="1905001" cy="1905001"/>
          </a:xfrm>
          <a:prstGeom prst="rect">
            <a:avLst/>
          </a:prstGeom>
          <a:ln w="12700">
            <a:miter lim="400000"/>
          </a:ln>
        </p:spPr>
      </p:pic>
      <p:pic>
        <p:nvPicPr>
          <p:cNvPr id="333" name="road-intersection (2).png" descr="road-intersection (2).png"/>
          <p:cNvPicPr>
            <a:picLocks noChangeAspect="1"/>
          </p:cNvPicPr>
          <p:nvPr/>
        </p:nvPicPr>
        <p:blipFill>
          <a:blip r:embed="rId5">
            <a:extLst/>
          </a:blip>
          <a:stretch>
            <a:fillRect/>
          </a:stretch>
        </p:blipFill>
        <p:spPr>
          <a:xfrm>
            <a:off x="9139656" y="3482141"/>
            <a:ext cx="6502401" cy="6502401"/>
          </a:xfrm>
          <a:prstGeom prst="rect">
            <a:avLst/>
          </a:prstGeom>
          <a:ln w="12700">
            <a:miter lim="400000"/>
          </a:ln>
        </p:spPr>
      </p:pic>
      <p:pic>
        <p:nvPicPr>
          <p:cNvPr id="334" name="traffic-lights (4).png" descr="traffic-lights (4).png"/>
          <p:cNvPicPr>
            <a:picLocks noChangeAspect="1"/>
          </p:cNvPicPr>
          <p:nvPr/>
        </p:nvPicPr>
        <p:blipFill>
          <a:blip r:embed="rId6">
            <a:extLst/>
          </a:blip>
          <a:stretch>
            <a:fillRect/>
          </a:stretch>
        </p:blipFill>
        <p:spPr>
          <a:xfrm>
            <a:off x="11180168" y="4462499"/>
            <a:ext cx="2395977" cy="2395976"/>
          </a:xfrm>
          <a:prstGeom prst="rect">
            <a:avLst/>
          </a:prstGeom>
          <a:ln w="12700">
            <a:miter lim="400000"/>
          </a:ln>
        </p:spPr>
      </p:pic>
      <p:pic>
        <p:nvPicPr>
          <p:cNvPr id="335" name="ecommerce.png" descr="ecommerce.png"/>
          <p:cNvPicPr>
            <a:picLocks noChangeAspect="1"/>
          </p:cNvPicPr>
          <p:nvPr/>
        </p:nvPicPr>
        <p:blipFill>
          <a:blip r:embed="rId7">
            <a:extLst/>
          </a:blip>
          <a:stretch>
            <a:fillRect/>
          </a:stretch>
        </p:blipFill>
        <p:spPr>
          <a:xfrm>
            <a:off x="10780079" y="10443562"/>
            <a:ext cx="3221555" cy="3221556"/>
          </a:xfrm>
          <a:prstGeom prst="rect">
            <a:avLst/>
          </a:prstGeom>
          <a:ln w="12700">
            <a:miter lim="400000"/>
          </a:ln>
        </p:spPr>
      </p:pic>
      <p:sp>
        <p:nvSpPr>
          <p:cNvPr id="336" name="?"/>
          <p:cNvSpPr txBox="1"/>
          <p:nvPr/>
        </p:nvSpPr>
        <p:spPr>
          <a:xfrm>
            <a:off x="7115572" y="4684993"/>
            <a:ext cx="606325"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600">
                <a:latin typeface="Avenir Next Heavy"/>
                <a:ea typeface="Avenir Next Heavy"/>
                <a:cs typeface="Avenir Next Heavy"/>
                <a:sym typeface="Avenir Next Heavy"/>
              </a:defRPr>
            </a:lvl1pPr>
          </a:lstStyle>
          <a:p>
            <a:pPr/>
            <a:r>
              <a:t>?</a:t>
            </a:r>
          </a:p>
        </p:txBody>
      </p:sp>
      <p:sp>
        <p:nvSpPr>
          <p:cNvPr id="337" name="?"/>
          <p:cNvSpPr txBox="1"/>
          <p:nvPr/>
        </p:nvSpPr>
        <p:spPr>
          <a:xfrm>
            <a:off x="11758694" y="50882"/>
            <a:ext cx="606325"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600">
                <a:latin typeface="Avenir Next Heavy"/>
                <a:ea typeface="Avenir Next Heavy"/>
                <a:cs typeface="Avenir Next Heavy"/>
                <a:sym typeface="Avenir Next Heavy"/>
              </a:defRPr>
            </a:lvl1pPr>
          </a:lstStyle>
          <a:p>
            <a:pPr/>
            <a:r>
              <a:t>?</a:t>
            </a:r>
          </a:p>
        </p:txBody>
      </p:sp>
      <p:sp>
        <p:nvSpPr>
          <p:cNvPr id="338" name="?"/>
          <p:cNvSpPr txBox="1"/>
          <p:nvPr/>
        </p:nvSpPr>
        <p:spPr>
          <a:xfrm>
            <a:off x="16905349" y="4684993"/>
            <a:ext cx="606324"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600">
                <a:latin typeface="Avenir Next Heavy"/>
                <a:ea typeface="Avenir Next Heavy"/>
                <a:cs typeface="Avenir Next Heavy"/>
                <a:sym typeface="Avenir Next Heavy"/>
              </a:defRPr>
            </a:lvl1pPr>
          </a:lstStyle>
          <a:p>
            <a:pPr/>
            <a:r>
              <a:t>?</a:t>
            </a:r>
          </a:p>
        </p:txBody>
      </p:sp>
      <p:pic>
        <p:nvPicPr>
          <p:cNvPr id="339" name="box-truck.png" descr="box-truck.png"/>
          <p:cNvPicPr>
            <a:picLocks noChangeAspect="1"/>
          </p:cNvPicPr>
          <p:nvPr/>
        </p:nvPicPr>
        <p:blipFill>
          <a:blip r:embed="rId8">
            <a:extLst/>
          </a:blip>
          <a:stretch>
            <a:fillRect/>
          </a:stretch>
        </p:blipFill>
        <p:spPr>
          <a:xfrm flipH="1">
            <a:off x="16264179" y="5782701"/>
            <a:ext cx="1901280" cy="1901280"/>
          </a:xfrm>
          <a:prstGeom prst="rect">
            <a:avLst/>
          </a:prstGeom>
          <a:ln w="12700">
            <a:miter lim="400000"/>
          </a:ln>
        </p:spPr>
      </p:pic>
      <p:sp>
        <p:nvSpPr>
          <p:cNvPr id="340" name="+2"/>
          <p:cNvSpPr txBox="1"/>
          <p:nvPr/>
        </p:nvSpPr>
        <p:spPr>
          <a:xfrm>
            <a:off x="16723963" y="7539685"/>
            <a:ext cx="98171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solidFill>
                  <a:srgbClr val="00C853"/>
                </a:solidFill>
                <a:latin typeface="Avenir Next Heavy"/>
                <a:ea typeface="Avenir Next Heavy"/>
                <a:cs typeface="Avenir Next Heavy"/>
                <a:sym typeface="Avenir Next Heavy"/>
              </a:defRPr>
            </a:lvl1pPr>
          </a:lstStyle>
          <a:p>
            <a:pPr/>
            <a:r>
              <a:t>+2</a:t>
            </a:r>
          </a:p>
        </p:txBody>
      </p:sp>
      <p:sp>
        <p:nvSpPr>
          <p:cNvPr id="341" name="-1"/>
          <p:cNvSpPr txBox="1"/>
          <p:nvPr/>
        </p:nvSpPr>
        <p:spPr>
          <a:xfrm>
            <a:off x="7038961" y="7539685"/>
            <a:ext cx="77216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solidFill>
                  <a:srgbClr val="FF4081"/>
                </a:solidFill>
                <a:latin typeface="Avenir Next Heavy"/>
                <a:ea typeface="Avenir Next Heavy"/>
                <a:cs typeface="Avenir Next Heavy"/>
                <a:sym typeface="Avenir Next Heavy"/>
              </a:defRPr>
            </a:lvl1pPr>
          </a:lstStyle>
          <a:p>
            <a:pPr/>
            <a:r>
              <a:t>-1</a:t>
            </a:r>
          </a:p>
        </p:txBody>
      </p:sp>
      <p:sp>
        <p:nvSpPr>
          <p:cNvPr id="342" name="-1"/>
          <p:cNvSpPr txBox="1"/>
          <p:nvPr/>
        </p:nvSpPr>
        <p:spPr>
          <a:xfrm>
            <a:off x="11992076" y="2570733"/>
            <a:ext cx="77216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solidFill>
                  <a:srgbClr val="FF4081"/>
                </a:solidFill>
                <a:latin typeface="Avenir Next Heavy"/>
                <a:ea typeface="Avenir Next Heavy"/>
                <a:cs typeface="Avenir Next Heavy"/>
                <a:sym typeface="Avenir Next Heavy"/>
              </a:defRPr>
            </a:lvl1pPr>
          </a:lstStyle>
          <a:p>
            <a:pPr/>
            <a:r>
              <a:t>-1</a:t>
            </a:r>
          </a:p>
        </p:txBody>
      </p:sp>
      <p:sp>
        <p:nvSpPr>
          <p:cNvPr id="343" name="0"/>
          <p:cNvSpPr txBox="1"/>
          <p:nvPr/>
        </p:nvSpPr>
        <p:spPr>
          <a:xfrm>
            <a:off x="12111456" y="10025491"/>
            <a:ext cx="558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latin typeface="Avenir Next Heavy"/>
                <a:ea typeface="Avenir Next Heavy"/>
                <a:cs typeface="Avenir Next Heavy"/>
                <a:sym typeface="Avenir Next Heavy"/>
              </a:defRPr>
            </a:lvl1pPr>
          </a:lstStyle>
          <a:p>
            <a:pPr/>
            <a:r>
              <a:t>0</a:t>
            </a:r>
          </a:p>
        </p:txBody>
      </p:sp>
      <p:sp>
        <p:nvSpPr>
          <p:cNvPr id="344" name="2"/>
          <p:cNvSpPr txBox="1"/>
          <p:nvPr/>
        </p:nvSpPr>
        <p:spPr>
          <a:xfrm>
            <a:off x="12098756" y="10025491"/>
            <a:ext cx="558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latin typeface="Avenir Next Heavy"/>
                <a:ea typeface="Avenir Next Heavy"/>
                <a:cs typeface="Avenir Next Heavy"/>
                <a:sym typeface="Avenir Next Heavy"/>
              </a:defRPr>
            </a:lvl1pPr>
          </a:lstStyle>
          <a:p>
            <a:pPr/>
            <a:r>
              <a:t>2</a:t>
            </a:r>
          </a:p>
        </p:txBody>
      </p:sp>
      <p:sp>
        <p:nvSpPr>
          <p:cNvPr id="345" name="1"/>
          <p:cNvSpPr txBox="1"/>
          <p:nvPr/>
        </p:nvSpPr>
        <p:spPr>
          <a:xfrm>
            <a:off x="12111456" y="10025491"/>
            <a:ext cx="558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latin typeface="Avenir Next Heavy"/>
                <a:ea typeface="Avenir Next Heavy"/>
                <a:cs typeface="Avenir Next Heavy"/>
                <a:sym typeface="Avenir Next Heavy"/>
              </a:defRPr>
            </a:lvl1pPr>
          </a:lstStyle>
          <a:p>
            <a:pPr/>
            <a:r>
              <a:t>1</a:t>
            </a:r>
          </a:p>
        </p:txBody>
      </p:sp>
      <p:sp>
        <p:nvSpPr>
          <p:cNvPr id="346" name="0"/>
          <p:cNvSpPr txBox="1"/>
          <p:nvPr/>
        </p:nvSpPr>
        <p:spPr>
          <a:xfrm>
            <a:off x="12111457" y="10025491"/>
            <a:ext cx="558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latin typeface="Avenir Next Heavy"/>
                <a:ea typeface="Avenir Next Heavy"/>
                <a:cs typeface="Avenir Next Heavy"/>
                <a:sym typeface="Avenir Next Heavy"/>
              </a:defRPr>
            </a:lvl1pPr>
          </a:lstStyle>
          <a:p>
            <a:pPr/>
            <a:r>
              <a:t>0</a:t>
            </a:r>
          </a:p>
        </p:txBody>
      </p:sp>
      <p:pic>
        <p:nvPicPr>
          <p:cNvPr id="347" name="crash (1).png" descr="crash (1).png"/>
          <p:cNvPicPr>
            <a:picLocks noChangeAspect="1"/>
          </p:cNvPicPr>
          <p:nvPr/>
        </p:nvPicPr>
        <p:blipFill>
          <a:blip r:embed="rId9">
            <a:extLst/>
          </a:blip>
          <a:stretch>
            <a:fillRect/>
          </a:stretch>
        </p:blipFill>
        <p:spPr>
          <a:xfrm>
            <a:off x="11425656" y="5506043"/>
            <a:ext cx="1905001" cy="1905001"/>
          </a:xfrm>
          <a:prstGeom prst="rect">
            <a:avLst/>
          </a:prstGeom>
          <a:ln w="12700">
            <a:miter lim="400000"/>
          </a:ln>
        </p:spPr>
      </p:pic>
      <p:sp>
        <p:nvSpPr>
          <p:cNvPr id="348" name="1"/>
          <p:cNvSpPr txBox="1"/>
          <p:nvPr/>
        </p:nvSpPr>
        <p:spPr>
          <a:xfrm>
            <a:off x="11348735" y="10025491"/>
            <a:ext cx="558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solidFill>
                  <a:srgbClr val="EA80FC"/>
                </a:solidFill>
                <a:latin typeface="Avenir Next Heavy"/>
                <a:ea typeface="Avenir Next Heavy"/>
                <a:cs typeface="Avenir Next Heavy"/>
                <a:sym typeface="Avenir Next Heavy"/>
              </a:defRPr>
            </a:lvl1pPr>
          </a:lstStyle>
          <a:p>
            <a:pPr/>
            <a:r>
              <a:t>1</a:t>
            </a:r>
          </a:p>
        </p:txBody>
      </p:sp>
      <p:sp>
        <p:nvSpPr>
          <p:cNvPr id="349" name="2"/>
          <p:cNvSpPr txBox="1"/>
          <p:nvPr/>
        </p:nvSpPr>
        <p:spPr>
          <a:xfrm>
            <a:off x="12874179" y="10025491"/>
            <a:ext cx="558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000">
                <a:solidFill>
                  <a:srgbClr val="EA80FC"/>
                </a:solidFill>
                <a:latin typeface="Avenir Next Heavy"/>
                <a:ea typeface="Avenir Next Heavy"/>
                <a:cs typeface="Avenir Next Heavy"/>
                <a:sym typeface="Avenir Next Heavy"/>
              </a:defRPr>
            </a:lvl1pPr>
          </a:lstStyle>
          <a:p>
            <a:pPr/>
            <a:r>
              <a:t>2</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333"/>
                                        </p:tgtEl>
                                        <p:attrNameLst>
                                          <p:attrName>style.visibility</p:attrName>
                                        </p:attrNameLst>
                                      </p:cBhvr>
                                      <p:to>
                                        <p:strVal val="visible"/>
                                      </p:to>
                                    </p:set>
                                    <p:animEffect filter="box(out)" transition="in">
                                      <p:cBhvr>
                                        <p:cTn id="7" dur="900"/>
                                        <p:tgtEl>
                                          <p:spTgt spid="33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6" presetID="23" grpId="2" fill="hold">
                                  <p:stCondLst>
                                    <p:cond delay="0"/>
                                  </p:stCondLst>
                                  <p:iterate type="el" backwards="0">
                                    <p:tmAbs val="0"/>
                                  </p:iterate>
                                  <p:childTnLst>
                                    <p:set>
                                      <p:cBhvr>
                                        <p:cTn id="11" fill="hold"/>
                                        <p:tgtEl>
                                          <p:spTgt spid="332"/>
                                        </p:tgtEl>
                                        <p:attrNameLst>
                                          <p:attrName>style.visibility</p:attrName>
                                        </p:attrNameLst>
                                      </p:cBhvr>
                                      <p:to>
                                        <p:strVal val="visible"/>
                                      </p:to>
                                    </p:set>
                                    <p:anim calcmode="lin" valueType="num">
                                      <p:cBhvr>
                                        <p:cTn id="12" dur="700" fill="hold"/>
                                        <p:tgtEl>
                                          <p:spTgt spid="332"/>
                                        </p:tgtEl>
                                        <p:attrNameLst>
                                          <p:attrName>ppt_w</p:attrName>
                                        </p:attrNameLst>
                                      </p:cBhvr>
                                      <p:tavLst>
                                        <p:tav tm="0">
                                          <p:val>
                                            <p:fltVal val="0"/>
                                          </p:val>
                                        </p:tav>
                                        <p:tav tm="100000">
                                          <p:val>
                                            <p:strVal val="#ppt_w"/>
                                          </p:val>
                                        </p:tav>
                                      </p:tavLst>
                                    </p:anim>
                                    <p:anim calcmode="lin" valueType="num">
                                      <p:cBhvr>
                                        <p:cTn id="13" dur="700" fill="hold"/>
                                        <p:tgtEl>
                                          <p:spTgt spid="332"/>
                                        </p:tgtEl>
                                        <p:attrNameLst>
                                          <p:attrName>ppt_h</p:attrName>
                                        </p:attrNameLst>
                                      </p:cBhvr>
                                      <p:tavLst>
                                        <p:tav tm="0">
                                          <p:val>
                                            <p:fltVal val="0"/>
                                          </p:val>
                                        </p:tav>
                                        <p:tav tm="100000">
                                          <p:val>
                                            <p:strVal val="#ppt_h"/>
                                          </p:val>
                                        </p:tav>
                                      </p:tavLst>
                                    </p:anim>
                                  </p:childTnLst>
                                </p:cTn>
                              </p:par>
                            </p:childTnLst>
                          </p:cTn>
                        </p:par>
                        <p:par>
                          <p:cTn id="14" fill="hold">
                            <p:stCondLst>
                              <p:cond delay="700"/>
                            </p:stCondLst>
                            <p:childTnLst>
                              <p:par>
                                <p:cTn id="15" presetClass="entr" nodeType="afterEffect" presetSubtype="16" presetID="23" grpId="3" fill="hold">
                                  <p:stCondLst>
                                    <p:cond delay="0"/>
                                  </p:stCondLst>
                                  <p:iterate type="el" backwards="0">
                                    <p:tmAbs val="0"/>
                                  </p:iterate>
                                  <p:childTnLst>
                                    <p:set>
                                      <p:cBhvr>
                                        <p:cTn id="16" fill="hold"/>
                                        <p:tgtEl>
                                          <p:spTgt spid="331"/>
                                        </p:tgtEl>
                                        <p:attrNameLst>
                                          <p:attrName>style.visibility</p:attrName>
                                        </p:attrNameLst>
                                      </p:cBhvr>
                                      <p:to>
                                        <p:strVal val="visible"/>
                                      </p:to>
                                    </p:set>
                                    <p:anim calcmode="lin" valueType="num">
                                      <p:cBhvr>
                                        <p:cTn id="17" dur="700" fill="hold"/>
                                        <p:tgtEl>
                                          <p:spTgt spid="331"/>
                                        </p:tgtEl>
                                        <p:attrNameLst>
                                          <p:attrName>ppt_w</p:attrName>
                                        </p:attrNameLst>
                                      </p:cBhvr>
                                      <p:tavLst>
                                        <p:tav tm="0">
                                          <p:val>
                                            <p:fltVal val="0"/>
                                          </p:val>
                                        </p:tav>
                                        <p:tav tm="100000">
                                          <p:val>
                                            <p:strVal val="#ppt_w"/>
                                          </p:val>
                                        </p:tav>
                                      </p:tavLst>
                                    </p:anim>
                                    <p:anim calcmode="lin" valueType="num">
                                      <p:cBhvr>
                                        <p:cTn id="18" dur="700" fill="hold"/>
                                        <p:tgtEl>
                                          <p:spTgt spid="331"/>
                                        </p:tgtEl>
                                        <p:attrNameLst>
                                          <p:attrName>ppt_h</p:attrName>
                                        </p:attrNameLst>
                                      </p:cBhvr>
                                      <p:tavLst>
                                        <p:tav tm="0">
                                          <p:val>
                                            <p:fltVal val="0"/>
                                          </p:val>
                                        </p:tav>
                                        <p:tav tm="100000">
                                          <p:val>
                                            <p:strVal val="#ppt_h"/>
                                          </p:val>
                                        </p:tav>
                                      </p:tavLst>
                                    </p:anim>
                                  </p:childTnLst>
                                </p:cTn>
                              </p:par>
                            </p:childTnLst>
                          </p:cTn>
                        </p:par>
                        <p:par>
                          <p:cTn id="19" fill="hold">
                            <p:stCondLst>
                              <p:cond delay="1400"/>
                            </p:stCondLst>
                            <p:childTnLst>
                              <p:par>
                                <p:cTn id="20" presetClass="entr" nodeType="afterEffect" presetSubtype="16" presetID="23" grpId="4" fill="hold">
                                  <p:stCondLst>
                                    <p:cond delay="0"/>
                                  </p:stCondLst>
                                  <p:iterate type="el" backwards="0">
                                    <p:tmAbs val="0"/>
                                  </p:iterate>
                                  <p:childTnLst>
                                    <p:set>
                                      <p:cBhvr>
                                        <p:cTn id="21" fill="hold"/>
                                        <p:tgtEl>
                                          <p:spTgt spid="339"/>
                                        </p:tgtEl>
                                        <p:attrNameLst>
                                          <p:attrName>style.visibility</p:attrName>
                                        </p:attrNameLst>
                                      </p:cBhvr>
                                      <p:to>
                                        <p:strVal val="visible"/>
                                      </p:to>
                                    </p:set>
                                    <p:anim calcmode="lin" valueType="num">
                                      <p:cBhvr>
                                        <p:cTn id="22" dur="700" fill="hold"/>
                                        <p:tgtEl>
                                          <p:spTgt spid="339"/>
                                        </p:tgtEl>
                                        <p:attrNameLst>
                                          <p:attrName>ppt_w</p:attrName>
                                        </p:attrNameLst>
                                      </p:cBhvr>
                                      <p:tavLst>
                                        <p:tav tm="0">
                                          <p:val>
                                            <p:fltVal val="0"/>
                                          </p:val>
                                        </p:tav>
                                        <p:tav tm="100000">
                                          <p:val>
                                            <p:strVal val="#ppt_w"/>
                                          </p:val>
                                        </p:tav>
                                      </p:tavLst>
                                    </p:anim>
                                    <p:anim calcmode="lin" valueType="num">
                                      <p:cBhvr>
                                        <p:cTn id="23" dur="700" fill="hold"/>
                                        <p:tgtEl>
                                          <p:spTgt spid="339"/>
                                        </p:tgtEl>
                                        <p:attrNameLst>
                                          <p:attrName>ppt_h</p:attrName>
                                        </p:attrNameLst>
                                      </p:cBhvr>
                                      <p:tavLst>
                                        <p:tav tm="0">
                                          <p:val>
                                            <p:fltVal val="0"/>
                                          </p:val>
                                        </p:tav>
                                        <p:tav tm="100000">
                                          <p:val>
                                            <p:strVal val="#ppt_h"/>
                                          </p:val>
                                        </p:tav>
                                      </p:tavLst>
                                    </p:anim>
                                  </p:childTnLst>
                                </p:cTn>
                              </p:par>
                            </p:childTnLst>
                          </p:cTn>
                        </p:par>
                        <p:par>
                          <p:cTn id="24" fill="hold">
                            <p:stCondLst>
                              <p:cond delay="2100"/>
                            </p:stCondLst>
                            <p:childTnLst>
                              <p:par>
                                <p:cTn id="25" presetClass="entr" nodeType="afterEffect" presetSubtype="16" presetID="23" grpId="5" fill="hold">
                                  <p:stCondLst>
                                    <p:cond delay="0"/>
                                  </p:stCondLst>
                                  <p:iterate type="el" backwards="0">
                                    <p:tmAbs val="0"/>
                                  </p:iterate>
                                  <p:childTnLst>
                                    <p:set>
                                      <p:cBhvr>
                                        <p:cTn id="26" fill="hold"/>
                                        <p:tgtEl>
                                          <p:spTgt spid="335"/>
                                        </p:tgtEl>
                                        <p:attrNameLst>
                                          <p:attrName>style.visibility</p:attrName>
                                        </p:attrNameLst>
                                      </p:cBhvr>
                                      <p:to>
                                        <p:strVal val="visible"/>
                                      </p:to>
                                    </p:set>
                                    <p:anim calcmode="lin" valueType="num">
                                      <p:cBhvr>
                                        <p:cTn id="27" dur="900" fill="hold"/>
                                        <p:tgtEl>
                                          <p:spTgt spid="335"/>
                                        </p:tgtEl>
                                        <p:attrNameLst>
                                          <p:attrName>ppt_w</p:attrName>
                                        </p:attrNameLst>
                                      </p:cBhvr>
                                      <p:tavLst>
                                        <p:tav tm="0">
                                          <p:val>
                                            <p:fltVal val="0"/>
                                          </p:val>
                                        </p:tav>
                                        <p:tav tm="100000">
                                          <p:val>
                                            <p:strVal val="#ppt_w"/>
                                          </p:val>
                                        </p:tav>
                                      </p:tavLst>
                                    </p:anim>
                                    <p:anim calcmode="lin" valueType="num">
                                      <p:cBhvr>
                                        <p:cTn id="28" dur="900" fill="hold"/>
                                        <p:tgtEl>
                                          <p:spTgt spid="335"/>
                                        </p:tgtEl>
                                        <p:attrNameLst>
                                          <p:attrName>ppt_h</p:attrName>
                                        </p:attrNameLst>
                                      </p:cBhvr>
                                      <p:tavLst>
                                        <p:tav tm="0">
                                          <p:val>
                                            <p:fltVal val="0"/>
                                          </p:val>
                                        </p:tav>
                                        <p:tav tm="100000">
                                          <p:val>
                                            <p:strVal val="#ppt_h"/>
                                          </p:val>
                                        </p:tav>
                                      </p:tavLst>
                                    </p:anim>
                                  </p:childTnLst>
                                </p:cTn>
                              </p:par>
                            </p:childTnLst>
                          </p:cTn>
                        </p:par>
                        <p:par>
                          <p:cTn id="29" fill="hold">
                            <p:stCondLst>
                              <p:cond delay="3000"/>
                            </p:stCondLst>
                            <p:childTnLst>
                              <p:par>
                                <p:cTn id="30" presetClass="entr" nodeType="afterEffect" presetSubtype="10" presetID="19" grpId="6" fill="hold">
                                  <p:stCondLst>
                                    <p:cond delay="100"/>
                                  </p:stCondLst>
                                  <p:iterate type="el" backwards="0">
                                    <p:tmAbs val="0"/>
                                  </p:iterate>
                                  <p:childTnLst>
                                    <p:set>
                                      <p:cBhvr>
                                        <p:cTn id="31" fill="hold"/>
                                        <p:tgtEl>
                                          <p:spTgt spid="343"/>
                                        </p:tgtEl>
                                        <p:attrNameLst>
                                          <p:attrName>style.visibility</p:attrName>
                                        </p:attrNameLst>
                                      </p:cBhvr>
                                      <p:to>
                                        <p:strVal val="visible"/>
                                      </p:to>
                                    </p:set>
                                    <p:anim calcmode="lin" valueType="num">
                                      <p:cBhvr>
                                        <p:cTn id="32" dur="500" fill="hold"/>
                                        <p:tgtEl>
                                          <p:spTgt spid="343"/>
                                        </p:tgtEl>
                                        <p:attrNameLst>
                                          <p:attrName>ppt_w</p:attrName>
                                        </p:attrNameLst>
                                      </p:cBhvr>
                                      <p:tavLst>
                                        <p:tav tm="0" fmla="#ppt_w*sin(2.5*pi*$)">
                                          <p:val>
                                            <p:fltVal val="0"/>
                                          </p:val>
                                        </p:tav>
                                        <p:tav tm="100000">
                                          <p:val>
                                            <p:fltVal val="1"/>
                                          </p:val>
                                        </p:tav>
                                      </p:tavLst>
                                    </p:anim>
                                    <p:anim calcmode="lin" valueType="num">
                                      <p:cBhvr>
                                        <p:cTn id="33" dur="500" fill="hold"/>
                                        <p:tgtEl>
                                          <p:spTgt spid="343"/>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16" presetID="23" grpId="7" fill="hold">
                                  <p:stCondLst>
                                    <p:cond delay="0"/>
                                  </p:stCondLst>
                                  <p:iterate type="el" backwards="0">
                                    <p:tmAbs val="0"/>
                                  </p:iterate>
                                  <p:childTnLst>
                                    <p:set>
                                      <p:cBhvr>
                                        <p:cTn id="37" fill="hold"/>
                                        <p:tgtEl>
                                          <p:spTgt spid="342"/>
                                        </p:tgtEl>
                                        <p:attrNameLst>
                                          <p:attrName>style.visibility</p:attrName>
                                        </p:attrNameLst>
                                      </p:cBhvr>
                                      <p:to>
                                        <p:strVal val="visible"/>
                                      </p:to>
                                    </p:set>
                                    <p:anim calcmode="lin" valueType="num">
                                      <p:cBhvr>
                                        <p:cTn id="38" dur="500" fill="hold"/>
                                        <p:tgtEl>
                                          <p:spTgt spid="342"/>
                                        </p:tgtEl>
                                        <p:attrNameLst>
                                          <p:attrName>ppt_w</p:attrName>
                                        </p:attrNameLst>
                                      </p:cBhvr>
                                      <p:tavLst>
                                        <p:tav tm="0">
                                          <p:val>
                                            <p:fltVal val="0"/>
                                          </p:val>
                                        </p:tav>
                                        <p:tav tm="100000">
                                          <p:val>
                                            <p:strVal val="#ppt_w"/>
                                          </p:val>
                                        </p:tav>
                                      </p:tavLst>
                                    </p:anim>
                                    <p:anim calcmode="lin" valueType="num">
                                      <p:cBhvr>
                                        <p:cTn id="39" dur="500" fill="hold"/>
                                        <p:tgtEl>
                                          <p:spTgt spid="342"/>
                                        </p:tgtEl>
                                        <p:attrNameLst>
                                          <p:attrName>ppt_h</p:attrName>
                                        </p:attrNameLst>
                                      </p:cBhvr>
                                      <p:tavLst>
                                        <p:tav tm="0">
                                          <p:val>
                                            <p:fltVal val="0"/>
                                          </p:val>
                                        </p:tav>
                                        <p:tav tm="100000">
                                          <p:val>
                                            <p:strVal val="#ppt_h"/>
                                          </p:val>
                                        </p:tav>
                                      </p:tavLst>
                                    </p:anim>
                                  </p:childTnLst>
                                </p:cTn>
                              </p:par>
                            </p:childTnLst>
                          </p:cTn>
                        </p:par>
                        <p:par>
                          <p:cTn id="40" fill="hold">
                            <p:stCondLst>
                              <p:cond delay="500"/>
                            </p:stCondLst>
                            <p:childTnLst>
                              <p:par>
                                <p:cTn id="41" presetClass="entr" nodeType="afterEffect" presetSubtype="16" presetID="23" grpId="8" fill="hold">
                                  <p:stCondLst>
                                    <p:cond delay="100"/>
                                  </p:stCondLst>
                                  <p:iterate type="el" backwards="0">
                                    <p:tmAbs val="0"/>
                                  </p:iterate>
                                  <p:childTnLst>
                                    <p:set>
                                      <p:cBhvr>
                                        <p:cTn id="42" fill="hold"/>
                                        <p:tgtEl>
                                          <p:spTgt spid="340"/>
                                        </p:tgtEl>
                                        <p:attrNameLst>
                                          <p:attrName>style.visibility</p:attrName>
                                        </p:attrNameLst>
                                      </p:cBhvr>
                                      <p:to>
                                        <p:strVal val="visible"/>
                                      </p:to>
                                    </p:set>
                                    <p:anim calcmode="lin" valueType="num">
                                      <p:cBhvr>
                                        <p:cTn id="43" dur="500" fill="hold"/>
                                        <p:tgtEl>
                                          <p:spTgt spid="340"/>
                                        </p:tgtEl>
                                        <p:attrNameLst>
                                          <p:attrName>ppt_w</p:attrName>
                                        </p:attrNameLst>
                                      </p:cBhvr>
                                      <p:tavLst>
                                        <p:tav tm="0">
                                          <p:val>
                                            <p:fltVal val="0"/>
                                          </p:val>
                                        </p:tav>
                                        <p:tav tm="100000">
                                          <p:val>
                                            <p:strVal val="#ppt_w"/>
                                          </p:val>
                                        </p:tav>
                                      </p:tavLst>
                                    </p:anim>
                                    <p:anim calcmode="lin" valueType="num">
                                      <p:cBhvr>
                                        <p:cTn id="44" dur="500" fill="hold"/>
                                        <p:tgtEl>
                                          <p:spTgt spid="340"/>
                                        </p:tgtEl>
                                        <p:attrNameLst>
                                          <p:attrName>ppt_h</p:attrName>
                                        </p:attrNameLst>
                                      </p:cBhvr>
                                      <p:tavLst>
                                        <p:tav tm="0">
                                          <p:val>
                                            <p:fltVal val="0"/>
                                          </p:val>
                                        </p:tav>
                                        <p:tav tm="100000">
                                          <p:val>
                                            <p:strVal val="#ppt_h"/>
                                          </p:val>
                                        </p:tav>
                                      </p:tavLst>
                                    </p:anim>
                                  </p:childTnLst>
                                </p:cTn>
                              </p:par>
                            </p:childTnLst>
                          </p:cTn>
                        </p:par>
                        <p:par>
                          <p:cTn id="45" fill="hold">
                            <p:stCondLst>
                              <p:cond delay="1100"/>
                            </p:stCondLst>
                            <p:childTnLst>
                              <p:par>
                                <p:cTn id="46" presetClass="entr" nodeType="afterEffect" presetSubtype="16" presetID="23" grpId="9" fill="hold">
                                  <p:stCondLst>
                                    <p:cond delay="100"/>
                                  </p:stCondLst>
                                  <p:iterate type="el" backwards="0">
                                    <p:tmAbs val="0"/>
                                  </p:iterate>
                                  <p:childTnLst>
                                    <p:set>
                                      <p:cBhvr>
                                        <p:cTn id="47" fill="hold"/>
                                        <p:tgtEl>
                                          <p:spTgt spid="341"/>
                                        </p:tgtEl>
                                        <p:attrNameLst>
                                          <p:attrName>style.visibility</p:attrName>
                                        </p:attrNameLst>
                                      </p:cBhvr>
                                      <p:to>
                                        <p:strVal val="visible"/>
                                      </p:to>
                                    </p:set>
                                    <p:anim calcmode="lin" valueType="num">
                                      <p:cBhvr>
                                        <p:cTn id="48" dur="500" fill="hold"/>
                                        <p:tgtEl>
                                          <p:spTgt spid="341"/>
                                        </p:tgtEl>
                                        <p:attrNameLst>
                                          <p:attrName>ppt_w</p:attrName>
                                        </p:attrNameLst>
                                      </p:cBhvr>
                                      <p:tavLst>
                                        <p:tav tm="0">
                                          <p:val>
                                            <p:fltVal val="0"/>
                                          </p:val>
                                        </p:tav>
                                        <p:tav tm="100000">
                                          <p:val>
                                            <p:strVal val="#ppt_w"/>
                                          </p:val>
                                        </p:tav>
                                      </p:tavLst>
                                    </p:anim>
                                    <p:anim calcmode="lin" valueType="num">
                                      <p:cBhvr>
                                        <p:cTn id="49" dur="500" fill="hold"/>
                                        <p:tgtEl>
                                          <p:spTgt spid="341"/>
                                        </p:tgtEl>
                                        <p:attrNameLst>
                                          <p:attrName>ppt_h</p:attrName>
                                        </p:attrNameLst>
                                      </p:cBhvr>
                                      <p:tavLst>
                                        <p:tav tm="0">
                                          <p:val>
                                            <p:fltVal val="0"/>
                                          </p:val>
                                        </p:tav>
                                        <p:tav tm="100000">
                                          <p:val>
                                            <p:strVal val="#ppt_h"/>
                                          </p:val>
                                        </p:tav>
                                      </p:tavLst>
                                    </p:anim>
                                  </p:childTnLst>
                                </p:cTn>
                              </p:par>
                            </p:childTnLst>
                          </p:cTn>
                        </p:par>
                        <p:par>
                          <p:cTn id="50" fill="hold">
                            <p:stCondLst>
                              <p:cond delay="1700"/>
                            </p:stCondLst>
                            <p:childTnLst>
                              <p:par>
                                <p:cTn id="51" presetClass="entr" nodeType="afterEffect" presetSubtype="16" presetID="23" grpId="10" fill="hold">
                                  <p:stCondLst>
                                    <p:cond delay="0"/>
                                  </p:stCondLst>
                                  <p:iterate type="el" backwards="0">
                                    <p:tmAbs val="0"/>
                                  </p:iterate>
                                  <p:childTnLst>
                                    <p:set>
                                      <p:cBhvr>
                                        <p:cTn id="52" fill="hold"/>
                                        <p:tgtEl>
                                          <p:spTgt spid="337"/>
                                        </p:tgtEl>
                                        <p:attrNameLst>
                                          <p:attrName>style.visibility</p:attrName>
                                        </p:attrNameLst>
                                      </p:cBhvr>
                                      <p:to>
                                        <p:strVal val="visible"/>
                                      </p:to>
                                    </p:set>
                                    <p:anim calcmode="lin" valueType="num">
                                      <p:cBhvr>
                                        <p:cTn id="53" dur="500" fill="hold"/>
                                        <p:tgtEl>
                                          <p:spTgt spid="337"/>
                                        </p:tgtEl>
                                        <p:attrNameLst>
                                          <p:attrName>ppt_w</p:attrName>
                                        </p:attrNameLst>
                                      </p:cBhvr>
                                      <p:tavLst>
                                        <p:tav tm="0">
                                          <p:val>
                                            <p:fltVal val="0"/>
                                          </p:val>
                                        </p:tav>
                                        <p:tav tm="100000">
                                          <p:val>
                                            <p:strVal val="#ppt_w"/>
                                          </p:val>
                                        </p:tav>
                                      </p:tavLst>
                                    </p:anim>
                                    <p:anim calcmode="lin" valueType="num">
                                      <p:cBhvr>
                                        <p:cTn id="54" dur="500" fill="hold"/>
                                        <p:tgtEl>
                                          <p:spTgt spid="337"/>
                                        </p:tgtEl>
                                        <p:attrNameLst>
                                          <p:attrName>ppt_h</p:attrName>
                                        </p:attrNameLst>
                                      </p:cBhvr>
                                      <p:tavLst>
                                        <p:tav tm="0">
                                          <p:val>
                                            <p:fltVal val="0"/>
                                          </p:val>
                                        </p:tav>
                                        <p:tav tm="100000">
                                          <p:val>
                                            <p:strVal val="#ppt_h"/>
                                          </p:val>
                                        </p:tav>
                                      </p:tavLst>
                                    </p:anim>
                                  </p:childTnLst>
                                </p:cTn>
                              </p:par>
                            </p:childTnLst>
                          </p:cTn>
                        </p:par>
                        <p:par>
                          <p:cTn id="55" fill="hold">
                            <p:stCondLst>
                              <p:cond delay="2200"/>
                            </p:stCondLst>
                            <p:childTnLst>
                              <p:par>
                                <p:cTn id="56" presetClass="entr" nodeType="afterEffect" presetSubtype="16" presetID="23" grpId="11" fill="hold">
                                  <p:stCondLst>
                                    <p:cond delay="100"/>
                                  </p:stCondLst>
                                  <p:iterate type="el" backwards="0">
                                    <p:tmAbs val="0"/>
                                  </p:iterate>
                                  <p:childTnLst>
                                    <p:set>
                                      <p:cBhvr>
                                        <p:cTn id="57" fill="hold"/>
                                        <p:tgtEl>
                                          <p:spTgt spid="338"/>
                                        </p:tgtEl>
                                        <p:attrNameLst>
                                          <p:attrName>style.visibility</p:attrName>
                                        </p:attrNameLst>
                                      </p:cBhvr>
                                      <p:to>
                                        <p:strVal val="visible"/>
                                      </p:to>
                                    </p:set>
                                    <p:anim calcmode="lin" valueType="num">
                                      <p:cBhvr>
                                        <p:cTn id="58" dur="500" fill="hold"/>
                                        <p:tgtEl>
                                          <p:spTgt spid="338"/>
                                        </p:tgtEl>
                                        <p:attrNameLst>
                                          <p:attrName>ppt_w</p:attrName>
                                        </p:attrNameLst>
                                      </p:cBhvr>
                                      <p:tavLst>
                                        <p:tav tm="0">
                                          <p:val>
                                            <p:fltVal val="0"/>
                                          </p:val>
                                        </p:tav>
                                        <p:tav tm="100000">
                                          <p:val>
                                            <p:strVal val="#ppt_w"/>
                                          </p:val>
                                        </p:tav>
                                      </p:tavLst>
                                    </p:anim>
                                    <p:anim calcmode="lin" valueType="num">
                                      <p:cBhvr>
                                        <p:cTn id="59" dur="500" fill="hold"/>
                                        <p:tgtEl>
                                          <p:spTgt spid="338"/>
                                        </p:tgtEl>
                                        <p:attrNameLst>
                                          <p:attrName>ppt_h</p:attrName>
                                        </p:attrNameLst>
                                      </p:cBhvr>
                                      <p:tavLst>
                                        <p:tav tm="0">
                                          <p:val>
                                            <p:fltVal val="0"/>
                                          </p:val>
                                        </p:tav>
                                        <p:tav tm="100000">
                                          <p:val>
                                            <p:strVal val="#ppt_h"/>
                                          </p:val>
                                        </p:tav>
                                      </p:tavLst>
                                    </p:anim>
                                  </p:childTnLst>
                                </p:cTn>
                              </p:par>
                            </p:childTnLst>
                          </p:cTn>
                        </p:par>
                        <p:par>
                          <p:cTn id="60" fill="hold">
                            <p:stCondLst>
                              <p:cond delay="2800"/>
                            </p:stCondLst>
                            <p:childTnLst>
                              <p:par>
                                <p:cTn id="61" presetClass="entr" nodeType="afterEffect" presetSubtype="16" presetID="23" grpId="12" fill="hold">
                                  <p:stCondLst>
                                    <p:cond delay="100"/>
                                  </p:stCondLst>
                                  <p:iterate type="el" backwards="0">
                                    <p:tmAbs val="0"/>
                                  </p:iterate>
                                  <p:childTnLst>
                                    <p:set>
                                      <p:cBhvr>
                                        <p:cTn id="62" fill="hold"/>
                                        <p:tgtEl>
                                          <p:spTgt spid="336"/>
                                        </p:tgtEl>
                                        <p:attrNameLst>
                                          <p:attrName>style.visibility</p:attrName>
                                        </p:attrNameLst>
                                      </p:cBhvr>
                                      <p:to>
                                        <p:strVal val="visible"/>
                                      </p:to>
                                    </p:set>
                                    <p:anim calcmode="lin" valueType="num">
                                      <p:cBhvr>
                                        <p:cTn id="63" dur="500" fill="hold"/>
                                        <p:tgtEl>
                                          <p:spTgt spid="336"/>
                                        </p:tgtEl>
                                        <p:attrNameLst>
                                          <p:attrName>ppt_w</p:attrName>
                                        </p:attrNameLst>
                                      </p:cBhvr>
                                      <p:tavLst>
                                        <p:tav tm="0">
                                          <p:val>
                                            <p:fltVal val="0"/>
                                          </p:val>
                                        </p:tav>
                                        <p:tav tm="100000">
                                          <p:val>
                                            <p:strVal val="#ppt_w"/>
                                          </p:val>
                                        </p:tav>
                                      </p:tavLst>
                                    </p:anim>
                                    <p:anim calcmode="lin" valueType="num">
                                      <p:cBhvr>
                                        <p:cTn id="64" dur="500" fill="hold"/>
                                        <p:tgtEl>
                                          <p:spTgt spid="336"/>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16" presetID="23" grpId="13" fill="hold">
                                  <p:stCondLst>
                                    <p:cond delay="0"/>
                                  </p:stCondLst>
                                  <p:iterate type="el" backwards="0">
                                    <p:tmAbs val="0"/>
                                  </p:iterate>
                                  <p:childTnLst>
                                    <p:set>
                                      <p:cBhvr>
                                        <p:cTn id="68" fill="hold"/>
                                        <p:tgtEl>
                                          <p:spTgt spid="347"/>
                                        </p:tgtEl>
                                        <p:attrNameLst>
                                          <p:attrName>style.visibility</p:attrName>
                                        </p:attrNameLst>
                                      </p:cBhvr>
                                      <p:to>
                                        <p:strVal val="visible"/>
                                      </p:to>
                                    </p:set>
                                    <p:anim calcmode="lin" valueType="num">
                                      <p:cBhvr>
                                        <p:cTn id="69" dur="1000" fill="hold"/>
                                        <p:tgtEl>
                                          <p:spTgt spid="347"/>
                                        </p:tgtEl>
                                        <p:attrNameLst>
                                          <p:attrName>ppt_w</p:attrName>
                                        </p:attrNameLst>
                                      </p:cBhvr>
                                      <p:tavLst>
                                        <p:tav tm="0">
                                          <p:val>
                                            <p:fltVal val="0"/>
                                          </p:val>
                                        </p:tav>
                                        <p:tav tm="100000">
                                          <p:val>
                                            <p:strVal val="#ppt_w"/>
                                          </p:val>
                                        </p:tav>
                                      </p:tavLst>
                                    </p:anim>
                                    <p:anim calcmode="lin" valueType="num">
                                      <p:cBhvr>
                                        <p:cTn id="70" dur="1000" fill="hold"/>
                                        <p:tgtEl>
                                          <p:spTgt spid="347"/>
                                        </p:tgtEl>
                                        <p:attrNameLst>
                                          <p:attrName>ppt_h</p:attrName>
                                        </p:attrNameLst>
                                      </p:cBhvr>
                                      <p:tavLst>
                                        <p:tav tm="0">
                                          <p:val>
                                            <p:fltVal val="0"/>
                                          </p:val>
                                        </p:tav>
                                        <p:tav tm="100000">
                                          <p:val>
                                            <p:strVal val="#ppt_h"/>
                                          </p:val>
                                        </p:tav>
                                      </p:tavLst>
                                    </p:anim>
                                  </p:childTnLst>
                                </p:cTn>
                              </p:par>
                            </p:childTnLst>
                          </p:cTn>
                        </p:par>
                        <p:par>
                          <p:cTn id="71" fill="hold">
                            <p:stCondLst>
                              <p:cond delay="0"/>
                            </p:stCondLst>
                            <p:childTnLst>
                              <p:par>
                                <p:cTn id="72" presetClass="emph" nodeType="afterEffect" presetSubtype="0" presetID="32" grpId="14" fill="hold">
                                  <p:stCondLst>
                                    <p:cond delay="0"/>
                                  </p:stCondLst>
                                  <p:childTnLst>
                                    <p:animRot by="300000">
                                      <p:cBhvr>
                                        <p:cTn id="73" dur="50" fill="hold">
                                          <p:stCondLst>
                                            <p:cond delay="0"/>
                                          </p:stCondLst>
                                        </p:cTn>
                                        <p:tgtEl>
                                          <p:spTgt spid="347"/>
                                        </p:tgtEl>
                                        <p:attrNameLst>
                                          <p:attrName>r</p:attrName>
                                        </p:attrNameLst>
                                      </p:cBhvr>
                                    </p:animRot>
                                    <p:animRot by="-600000">
                                      <p:cBhvr>
                                        <p:cTn id="74" dur="100" fill="hold">
                                          <p:stCondLst>
                                            <p:cond delay="100"/>
                                          </p:stCondLst>
                                        </p:cTn>
                                        <p:tgtEl>
                                          <p:spTgt spid="347"/>
                                        </p:tgtEl>
                                        <p:attrNameLst>
                                          <p:attrName>r</p:attrName>
                                        </p:attrNameLst>
                                      </p:cBhvr>
                                    </p:animRot>
                                    <p:animRot by="600000">
                                      <p:cBhvr>
                                        <p:cTn id="75" dur="100" fill="hold">
                                          <p:stCondLst>
                                            <p:cond delay="200"/>
                                          </p:stCondLst>
                                        </p:cTn>
                                        <p:tgtEl>
                                          <p:spTgt spid="347"/>
                                        </p:tgtEl>
                                        <p:attrNameLst>
                                          <p:attrName>r</p:attrName>
                                        </p:attrNameLst>
                                      </p:cBhvr>
                                    </p:animRot>
                                    <p:animRot by="-600000">
                                      <p:cBhvr>
                                        <p:cTn id="76" dur="100" fill="hold">
                                          <p:stCondLst>
                                            <p:cond delay="300"/>
                                          </p:stCondLst>
                                        </p:cTn>
                                        <p:tgtEl>
                                          <p:spTgt spid="347"/>
                                        </p:tgtEl>
                                        <p:attrNameLst>
                                          <p:attrName>r</p:attrName>
                                        </p:attrNameLst>
                                      </p:cBhvr>
                                    </p:animRot>
                                    <p:animRot by="300000">
                                      <p:cBhvr>
                                        <p:cTn id="77" dur="100" fill="hold">
                                          <p:stCondLst>
                                            <p:cond delay="400"/>
                                          </p:stCondLst>
                                        </p:cTn>
                                        <p:tgtEl>
                                          <p:spTgt spid="347"/>
                                        </p:tgtEl>
                                        <p:attrNameLst>
                                          <p:attrName>r</p:attrName>
                                        </p:attrNameLst>
                                      </p:cBhvr>
                                    </p:animRot>
                                  </p:childTnLst>
                                </p:cTn>
                              </p:par>
                            </p:childTnLst>
                          </p:cTn>
                        </p:par>
                      </p:childTnLst>
                    </p:cTn>
                  </p:par>
                  <p:par>
                    <p:cTn id="78" fill="hold">
                      <p:stCondLst>
                        <p:cond delay="indefinite"/>
                      </p:stCondLst>
                      <p:childTnLst>
                        <p:par>
                          <p:cTn id="79" fill="hold">
                            <p:stCondLst>
                              <p:cond delay="0"/>
                            </p:stCondLst>
                            <p:childTnLst>
                              <p:par>
                                <p:cTn id="80" presetClass="exit" nodeType="clickEffect" presetSubtype="0" presetID="1" grpId="15" fill="hold">
                                  <p:stCondLst>
                                    <p:cond delay="0"/>
                                  </p:stCondLst>
                                  <p:iterate type="el" backwards="0">
                                    <p:tmAbs val="0"/>
                                  </p:iterate>
                                  <p:childTnLst>
                                    <p:set>
                                      <p:cBhvr>
                                        <p:cTn id="81" fill="hold">
                                          <p:stCondLst>
                                            <p:cond delay="0"/>
                                          </p:stCondLst>
                                        </p:cTn>
                                        <p:tgtEl>
                                          <p:spTgt spid="347"/>
                                        </p:tgtEl>
                                        <p:attrNameLst>
                                          <p:attrName>style.visibility</p:attrName>
                                        </p:attrNameLst>
                                      </p:cBhvr>
                                      <p:to>
                                        <p:strVal val="hidden"/>
                                      </p:to>
                                    </p:set>
                                  </p:childTnLst>
                                </p:cTn>
                              </p:par>
                            </p:childTnLst>
                          </p:cTn>
                        </p:par>
                        <p:par>
                          <p:cTn id="82" fill="hold">
                            <p:stCondLst>
                              <p:cond delay="0"/>
                            </p:stCondLst>
                            <p:childTnLst>
                              <p:par>
                                <p:cTn id="83" presetClass="entr" nodeType="afterEffect" presetSubtype="16" presetID="23" grpId="16" fill="hold">
                                  <p:stCondLst>
                                    <p:cond delay="0"/>
                                  </p:stCondLst>
                                  <p:iterate type="el" backwards="0">
                                    <p:tmAbs val="0"/>
                                  </p:iterate>
                                  <p:childTnLst>
                                    <p:set>
                                      <p:cBhvr>
                                        <p:cTn id="84" fill="hold"/>
                                        <p:tgtEl>
                                          <p:spTgt spid="334"/>
                                        </p:tgtEl>
                                        <p:attrNameLst>
                                          <p:attrName>style.visibility</p:attrName>
                                        </p:attrNameLst>
                                      </p:cBhvr>
                                      <p:to>
                                        <p:strVal val="visible"/>
                                      </p:to>
                                    </p:set>
                                    <p:anim calcmode="lin" valueType="num">
                                      <p:cBhvr>
                                        <p:cTn id="85" dur="800" fill="hold"/>
                                        <p:tgtEl>
                                          <p:spTgt spid="334"/>
                                        </p:tgtEl>
                                        <p:attrNameLst>
                                          <p:attrName>ppt_w</p:attrName>
                                        </p:attrNameLst>
                                      </p:cBhvr>
                                      <p:tavLst>
                                        <p:tav tm="0">
                                          <p:val>
                                            <p:fltVal val="0"/>
                                          </p:val>
                                        </p:tav>
                                        <p:tav tm="100000">
                                          <p:val>
                                            <p:strVal val="#ppt_w"/>
                                          </p:val>
                                        </p:tav>
                                      </p:tavLst>
                                    </p:anim>
                                    <p:anim calcmode="lin" valueType="num">
                                      <p:cBhvr>
                                        <p:cTn id="86" dur="800" fill="hold"/>
                                        <p:tgtEl>
                                          <p:spTgt spid="334"/>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Class="exit" nodeType="clickEffect" presetSubtype="32" presetID="23" grpId="17" fill="hold">
                                  <p:stCondLst>
                                    <p:cond delay="0"/>
                                  </p:stCondLst>
                                  <p:iterate type="el" backwards="0">
                                    <p:tmAbs val="0"/>
                                  </p:iterate>
                                  <p:childTnLst>
                                    <p:anim calcmode="lin" valueType="num">
                                      <p:cBhvr>
                                        <p:cTn id="90" dur="900" fill="hold"/>
                                        <p:tgtEl>
                                          <p:spTgt spid="339"/>
                                        </p:tgtEl>
                                        <p:attrNameLst>
                                          <p:attrName>ppt_w</p:attrName>
                                        </p:attrNameLst>
                                      </p:cBhvr>
                                      <p:tavLst>
                                        <p:tav tm="0">
                                          <p:val>
                                            <p:strVal val="ppt_w"/>
                                          </p:val>
                                        </p:tav>
                                        <p:tav tm="100000">
                                          <p:val>
                                            <p:fltVal val="0"/>
                                          </p:val>
                                        </p:tav>
                                      </p:tavLst>
                                    </p:anim>
                                    <p:anim calcmode="lin" valueType="num">
                                      <p:cBhvr>
                                        <p:cTn id="91" dur="900" fill="hold"/>
                                        <p:tgtEl>
                                          <p:spTgt spid="339"/>
                                        </p:tgtEl>
                                        <p:attrNameLst>
                                          <p:attrName>ppt_h</p:attrName>
                                        </p:attrNameLst>
                                      </p:cBhvr>
                                      <p:tavLst>
                                        <p:tav tm="0">
                                          <p:val>
                                            <p:strVal val="ppt_h"/>
                                          </p:val>
                                        </p:tav>
                                        <p:tav tm="100000">
                                          <p:val>
                                            <p:fltVal val="0"/>
                                          </p:val>
                                        </p:tav>
                                      </p:tavLst>
                                    </p:anim>
                                    <p:set>
                                      <p:cBhvr>
                                        <p:cTn id="92" fill="hold">
                                          <p:stCondLst>
                                            <p:cond delay="899"/>
                                          </p:stCondLst>
                                        </p:cTn>
                                        <p:tgtEl>
                                          <p:spTgt spid="339"/>
                                        </p:tgtEl>
                                        <p:attrNameLst>
                                          <p:attrName>style.visibility</p:attrName>
                                        </p:attrNameLst>
                                      </p:cBhvr>
                                      <p:to>
                                        <p:strVal val="hidden"/>
                                      </p:to>
                                    </p:set>
                                  </p:childTnLst>
                                </p:cTn>
                              </p:par>
                            </p:childTnLst>
                          </p:cTn>
                        </p:par>
                        <p:par>
                          <p:cTn id="93" fill="hold">
                            <p:stCondLst>
                              <p:cond delay="900"/>
                            </p:stCondLst>
                            <p:childTnLst>
                              <p:par>
                                <p:cTn id="94" presetClass="exit" nodeType="afterEffect" presetSubtype="32" presetID="23" grpId="18" fill="hold">
                                  <p:stCondLst>
                                    <p:cond delay="0"/>
                                  </p:stCondLst>
                                  <p:iterate type="el" backwards="0">
                                    <p:tmAbs val="0"/>
                                  </p:iterate>
                                  <p:childTnLst>
                                    <p:anim calcmode="lin" valueType="num">
                                      <p:cBhvr>
                                        <p:cTn id="95" dur="500" fill="hold"/>
                                        <p:tgtEl>
                                          <p:spTgt spid="338"/>
                                        </p:tgtEl>
                                        <p:attrNameLst>
                                          <p:attrName>ppt_w</p:attrName>
                                        </p:attrNameLst>
                                      </p:cBhvr>
                                      <p:tavLst>
                                        <p:tav tm="0">
                                          <p:val>
                                            <p:strVal val="ppt_w"/>
                                          </p:val>
                                        </p:tav>
                                        <p:tav tm="100000">
                                          <p:val>
                                            <p:fltVal val="0"/>
                                          </p:val>
                                        </p:tav>
                                      </p:tavLst>
                                    </p:anim>
                                    <p:anim calcmode="lin" valueType="num">
                                      <p:cBhvr>
                                        <p:cTn id="96" dur="500" fill="hold"/>
                                        <p:tgtEl>
                                          <p:spTgt spid="338"/>
                                        </p:tgtEl>
                                        <p:attrNameLst>
                                          <p:attrName>ppt_h</p:attrName>
                                        </p:attrNameLst>
                                      </p:cBhvr>
                                      <p:tavLst>
                                        <p:tav tm="0">
                                          <p:val>
                                            <p:strVal val="ppt_h"/>
                                          </p:val>
                                        </p:tav>
                                        <p:tav tm="100000">
                                          <p:val>
                                            <p:fltVal val="0"/>
                                          </p:val>
                                        </p:tav>
                                      </p:tavLst>
                                    </p:anim>
                                    <p:set>
                                      <p:cBhvr>
                                        <p:cTn id="97" fill="hold">
                                          <p:stCondLst>
                                            <p:cond delay="499"/>
                                          </p:stCondLst>
                                        </p:cTn>
                                        <p:tgtEl>
                                          <p:spTgt spid="338"/>
                                        </p:tgtEl>
                                        <p:attrNameLst>
                                          <p:attrName>style.visibility</p:attrName>
                                        </p:attrNameLst>
                                      </p:cBhvr>
                                      <p:to>
                                        <p:strVal val="hidden"/>
                                      </p:to>
                                    </p:set>
                                  </p:childTnLst>
                                </p:cTn>
                              </p:par>
                            </p:childTnLst>
                          </p:cTn>
                        </p:par>
                        <p:par>
                          <p:cTn id="98" fill="hold">
                            <p:stCondLst>
                              <p:cond delay="1400"/>
                            </p:stCondLst>
                            <p:childTnLst>
                              <p:par>
                                <p:cTn id="99" presetClass="exit" nodeType="afterEffect" presetSubtype="32" presetID="23" grpId="19" fill="hold">
                                  <p:stCondLst>
                                    <p:cond delay="0"/>
                                  </p:stCondLst>
                                  <p:iterate type="el" backwards="0">
                                    <p:tmAbs val="0"/>
                                  </p:iterate>
                                  <p:childTnLst>
                                    <p:anim calcmode="lin" valueType="num">
                                      <p:cBhvr>
                                        <p:cTn id="100" dur="500" fill="hold"/>
                                        <p:tgtEl>
                                          <p:spTgt spid="340"/>
                                        </p:tgtEl>
                                        <p:attrNameLst>
                                          <p:attrName>ppt_w</p:attrName>
                                        </p:attrNameLst>
                                      </p:cBhvr>
                                      <p:tavLst>
                                        <p:tav tm="0">
                                          <p:val>
                                            <p:strVal val="ppt_w"/>
                                          </p:val>
                                        </p:tav>
                                        <p:tav tm="100000">
                                          <p:val>
                                            <p:fltVal val="0"/>
                                          </p:val>
                                        </p:tav>
                                      </p:tavLst>
                                    </p:anim>
                                    <p:anim calcmode="lin" valueType="num">
                                      <p:cBhvr>
                                        <p:cTn id="101" dur="500" fill="hold"/>
                                        <p:tgtEl>
                                          <p:spTgt spid="340"/>
                                        </p:tgtEl>
                                        <p:attrNameLst>
                                          <p:attrName>ppt_h</p:attrName>
                                        </p:attrNameLst>
                                      </p:cBhvr>
                                      <p:tavLst>
                                        <p:tav tm="0">
                                          <p:val>
                                            <p:strVal val="ppt_h"/>
                                          </p:val>
                                        </p:tav>
                                        <p:tav tm="100000">
                                          <p:val>
                                            <p:fltVal val="0"/>
                                          </p:val>
                                        </p:tav>
                                      </p:tavLst>
                                    </p:anim>
                                    <p:set>
                                      <p:cBhvr>
                                        <p:cTn id="102" fill="hold">
                                          <p:stCondLst>
                                            <p:cond delay="499"/>
                                          </p:stCondLst>
                                        </p:cTn>
                                        <p:tgtEl>
                                          <p:spTgt spid="340"/>
                                        </p:tgtEl>
                                        <p:attrNameLst>
                                          <p:attrName>style.visibility</p:attrName>
                                        </p:attrNameLst>
                                      </p:cBhvr>
                                      <p:to>
                                        <p:strVal val="hidden"/>
                                      </p:to>
                                    </p:set>
                                  </p:childTnLst>
                                </p:cTn>
                              </p:par>
                            </p:childTnLst>
                          </p:cTn>
                        </p:par>
                        <p:par>
                          <p:cTn id="103" fill="hold">
                            <p:stCondLst>
                              <p:cond delay="0"/>
                            </p:stCondLst>
                            <p:childTnLst>
                              <p:par>
                                <p:cTn id="104" presetClass="emph" nodeType="afterEffect" presetSubtype="0" presetID="26" grpId="20" fill="hold">
                                  <p:stCondLst>
                                    <p:cond delay="300"/>
                                  </p:stCondLst>
                                  <p:childTnLst>
                                    <p:animEffect filter="fade" transition="out">
                                      <p:cBhvr>
                                        <p:cTn id="105" dur="500" fill="hold" tmFilter="0, 0; .2, .5; .8, .5; 1, 0"/>
                                        <p:tgtEl>
                                          <p:spTgt spid="335"/>
                                        </p:tgtEl>
                                      </p:cBhvr>
                                    </p:animEffect>
                                    <p:animScale>
                                      <p:cBhvr>
                                        <p:cTn id="106" dur="250" fill="hold" autoRev="1"/>
                                        <p:tgtEl>
                                          <p:spTgt spid="335"/>
                                        </p:tgtEl>
                                      </p:cBhvr>
                                      <p:by x="105000" y="105000"/>
                                    </p:animScale>
                                  </p:childTnLst>
                                </p:cTn>
                              </p:par>
                            </p:childTnLst>
                          </p:cTn>
                        </p:par>
                        <p:par>
                          <p:cTn id="107" fill="hold">
                            <p:stCondLst>
                              <p:cond delay="800"/>
                            </p:stCondLst>
                            <p:childTnLst>
                              <p:par>
                                <p:cTn id="108" presetClass="exit" nodeType="afterEffect" presetSubtype="32" presetID="23" grpId="21" fill="hold">
                                  <p:stCondLst>
                                    <p:cond delay="0"/>
                                  </p:stCondLst>
                                  <p:iterate type="el" backwards="0">
                                    <p:tmAbs val="0"/>
                                  </p:iterate>
                                  <p:childTnLst>
                                    <p:anim calcmode="lin" valueType="num">
                                      <p:cBhvr>
                                        <p:cTn id="109" dur="500" fill="hold"/>
                                        <p:tgtEl>
                                          <p:spTgt spid="343"/>
                                        </p:tgtEl>
                                        <p:attrNameLst>
                                          <p:attrName>ppt_w</p:attrName>
                                        </p:attrNameLst>
                                      </p:cBhvr>
                                      <p:tavLst>
                                        <p:tav tm="0">
                                          <p:val>
                                            <p:strVal val="ppt_w"/>
                                          </p:val>
                                        </p:tav>
                                        <p:tav tm="100000">
                                          <p:val>
                                            <p:fltVal val="0"/>
                                          </p:val>
                                        </p:tav>
                                      </p:tavLst>
                                    </p:anim>
                                    <p:anim calcmode="lin" valueType="num">
                                      <p:cBhvr>
                                        <p:cTn id="110" dur="500" fill="hold"/>
                                        <p:tgtEl>
                                          <p:spTgt spid="343"/>
                                        </p:tgtEl>
                                        <p:attrNameLst>
                                          <p:attrName>ppt_h</p:attrName>
                                        </p:attrNameLst>
                                      </p:cBhvr>
                                      <p:tavLst>
                                        <p:tav tm="0">
                                          <p:val>
                                            <p:strVal val="ppt_h"/>
                                          </p:val>
                                        </p:tav>
                                        <p:tav tm="100000">
                                          <p:val>
                                            <p:fltVal val="0"/>
                                          </p:val>
                                        </p:tav>
                                      </p:tavLst>
                                    </p:anim>
                                    <p:set>
                                      <p:cBhvr>
                                        <p:cTn id="111" fill="hold">
                                          <p:stCondLst>
                                            <p:cond delay="499"/>
                                          </p:stCondLst>
                                        </p:cTn>
                                        <p:tgtEl>
                                          <p:spTgt spid="343"/>
                                        </p:tgtEl>
                                        <p:attrNameLst>
                                          <p:attrName>style.visibility</p:attrName>
                                        </p:attrNameLst>
                                      </p:cBhvr>
                                      <p:to>
                                        <p:strVal val="hidden"/>
                                      </p:to>
                                    </p:set>
                                  </p:childTnLst>
                                </p:cTn>
                              </p:par>
                            </p:childTnLst>
                          </p:cTn>
                        </p:par>
                        <p:par>
                          <p:cTn id="112" fill="hold">
                            <p:stCondLst>
                              <p:cond delay="1300"/>
                            </p:stCondLst>
                            <p:childTnLst>
                              <p:par>
                                <p:cTn id="113" presetClass="entr" nodeType="afterEffect" presetSubtype="10" presetID="19" grpId="22" fill="hold">
                                  <p:stCondLst>
                                    <p:cond delay="100"/>
                                  </p:stCondLst>
                                  <p:iterate type="el" backwards="0">
                                    <p:tmAbs val="0"/>
                                  </p:iterate>
                                  <p:childTnLst>
                                    <p:set>
                                      <p:cBhvr>
                                        <p:cTn id="114" fill="hold"/>
                                        <p:tgtEl>
                                          <p:spTgt spid="344"/>
                                        </p:tgtEl>
                                        <p:attrNameLst>
                                          <p:attrName>style.visibility</p:attrName>
                                        </p:attrNameLst>
                                      </p:cBhvr>
                                      <p:to>
                                        <p:strVal val="visible"/>
                                      </p:to>
                                    </p:set>
                                    <p:anim calcmode="lin" valueType="num">
                                      <p:cBhvr>
                                        <p:cTn id="115" dur="500" fill="hold"/>
                                        <p:tgtEl>
                                          <p:spTgt spid="344"/>
                                        </p:tgtEl>
                                        <p:attrNameLst>
                                          <p:attrName>ppt_w</p:attrName>
                                        </p:attrNameLst>
                                      </p:cBhvr>
                                      <p:tavLst>
                                        <p:tav tm="0" fmla="#ppt_w*sin(2.5*pi*$)">
                                          <p:val>
                                            <p:fltVal val="0"/>
                                          </p:val>
                                        </p:tav>
                                        <p:tav tm="100000">
                                          <p:val>
                                            <p:fltVal val="1"/>
                                          </p:val>
                                        </p:tav>
                                      </p:tavLst>
                                    </p:anim>
                                    <p:anim calcmode="lin" valueType="num">
                                      <p:cBhvr>
                                        <p:cTn id="116" dur="500" fill="hold"/>
                                        <p:tgtEl>
                                          <p:spTgt spid="344"/>
                                        </p:tgtEl>
                                        <p:attrNameLst>
                                          <p:attrName>ppt_h</p:attrName>
                                        </p:attrNameLst>
                                      </p:cBhvr>
                                      <p:tavLst>
                                        <p:tav tm="0">
                                          <p:val>
                                            <p:strVal val="#ppt_h"/>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Class="exit" nodeType="clickEffect" presetSubtype="32" presetID="23" grpId="23" fill="hold">
                                  <p:stCondLst>
                                    <p:cond delay="0"/>
                                  </p:stCondLst>
                                  <p:iterate type="el" backwards="0">
                                    <p:tmAbs val="0"/>
                                  </p:iterate>
                                  <p:childTnLst>
                                    <p:anim calcmode="lin" valueType="num">
                                      <p:cBhvr>
                                        <p:cTn id="120" dur="900" fill="hold"/>
                                        <p:tgtEl>
                                          <p:spTgt spid="331"/>
                                        </p:tgtEl>
                                        <p:attrNameLst>
                                          <p:attrName>ppt_w</p:attrName>
                                        </p:attrNameLst>
                                      </p:cBhvr>
                                      <p:tavLst>
                                        <p:tav tm="0">
                                          <p:val>
                                            <p:strVal val="ppt_w"/>
                                          </p:val>
                                        </p:tav>
                                        <p:tav tm="100000">
                                          <p:val>
                                            <p:fltVal val="0"/>
                                          </p:val>
                                        </p:tav>
                                      </p:tavLst>
                                    </p:anim>
                                    <p:anim calcmode="lin" valueType="num">
                                      <p:cBhvr>
                                        <p:cTn id="121" dur="900" fill="hold"/>
                                        <p:tgtEl>
                                          <p:spTgt spid="331"/>
                                        </p:tgtEl>
                                        <p:attrNameLst>
                                          <p:attrName>ppt_h</p:attrName>
                                        </p:attrNameLst>
                                      </p:cBhvr>
                                      <p:tavLst>
                                        <p:tav tm="0">
                                          <p:val>
                                            <p:strVal val="ppt_h"/>
                                          </p:val>
                                        </p:tav>
                                        <p:tav tm="100000">
                                          <p:val>
                                            <p:fltVal val="0"/>
                                          </p:val>
                                        </p:tav>
                                      </p:tavLst>
                                    </p:anim>
                                    <p:set>
                                      <p:cBhvr>
                                        <p:cTn id="122" fill="hold">
                                          <p:stCondLst>
                                            <p:cond delay="899"/>
                                          </p:stCondLst>
                                        </p:cTn>
                                        <p:tgtEl>
                                          <p:spTgt spid="331"/>
                                        </p:tgtEl>
                                        <p:attrNameLst>
                                          <p:attrName>style.visibility</p:attrName>
                                        </p:attrNameLst>
                                      </p:cBhvr>
                                      <p:to>
                                        <p:strVal val="hidden"/>
                                      </p:to>
                                    </p:set>
                                  </p:childTnLst>
                                </p:cTn>
                              </p:par>
                            </p:childTnLst>
                          </p:cTn>
                        </p:par>
                        <p:par>
                          <p:cTn id="123" fill="hold">
                            <p:stCondLst>
                              <p:cond delay="900"/>
                            </p:stCondLst>
                            <p:childTnLst>
                              <p:par>
                                <p:cTn id="124" presetClass="exit" nodeType="afterEffect" presetSubtype="32" presetID="23" grpId="24" fill="hold">
                                  <p:stCondLst>
                                    <p:cond delay="0"/>
                                  </p:stCondLst>
                                  <p:iterate type="el" backwards="0">
                                    <p:tmAbs val="0"/>
                                  </p:iterate>
                                  <p:childTnLst>
                                    <p:anim calcmode="lin" valueType="num">
                                      <p:cBhvr>
                                        <p:cTn id="125" dur="500" fill="hold"/>
                                        <p:tgtEl>
                                          <p:spTgt spid="337"/>
                                        </p:tgtEl>
                                        <p:attrNameLst>
                                          <p:attrName>ppt_w</p:attrName>
                                        </p:attrNameLst>
                                      </p:cBhvr>
                                      <p:tavLst>
                                        <p:tav tm="0">
                                          <p:val>
                                            <p:strVal val="ppt_w"/>
                                          </p:val>
                                        </p:tav>
                                        <p:tav tm="100000">
                                          <p:val>
                                            <p:fltVal val="0"/>
                                          </p:val>
                                        </p:tav>
                                      </p:tavLst>
                                    </p:anim>
                                    <p:anim calcmode="lin" valueType="num">
                                      <p:cBhvr>
                                        <p:cTn id="126" dur="500" fill="hold"/>
                                        <p:tgtEl>
                                          <p:spTgt spid="337"/>
                                        </p:tgtEl>
                                        <p:attrNameLst>
                                          <p:attrName>ppt_h</p:attrName>
                                        </p:attrNameLst>
                                      </p:cBhvr>
                                      <p:tavLst>
                                        <p:tav tm="0">
                                          <p:val>
                                            <p:strVal val="ppt_h"/>
                                          </p:val>
                                        </p:tav>
                                        <p:tav tm="100000">
                                          <p:val>
                                            <p:fltVal val="0"/>
                                          </p:val>
                                        </p:tav>
                                      </p:tavLst>
                                    </p:anim>
                                    <p:set>
                                      <p:cBhvr>
                                        <p:cTn id="127" fill="hold">
                                          <p:stCondLst>
                                            <p:cond delay="499"/>
                                          </p:stCondLst>
                                        </p:cTn>
                                        <p:tgtEl>
                                          <p:spTgt spid="337"/>
                                        </p:tgtEl>
                                        <p:attrNameLst>
                                          <p:attrName>style.visibility</p:attrName>
                                        </p:attrNameLst>
                                      </p:cBhvr>
                                      <p:to>
                                        <p:strVal val="hidden"/>
                                      </p:to>
                                    </p:set>
                                  </p:childTnLst>
                                </p:cTn>
                              </p:par>
                            </p:childTnLst>
                          </p:cTn>
                        </p:par>
                        <p:par>
                          <p:cTn id="128" fill="hold">
                            <p:stCondLst>
                              <p:cond delay="1400"/>
                            </p:stCondLst>
                            <p:childTnLst>
                              <p:par>
                                <p:cTn id="129" presetClass="exit" nodeType="afterEffect" presetSubtype="32" presetID="23" grpId="25" fill="hold">
                                  <p:stCondLst>
                                    <p:cond delay="0"/>
                                  </p:stCondLst>
                                  <p:iterate type="el" backwards="0">
                                    <p:tmAbs val="0"/>
                                  </p:iterate>
                                  <p:childTnLst>
                                    <p:anim calcmode="lin" valueType="num">
                                      <p:cBhvr>
                                        <p:cTn id="130" dur="500" fill="hold"/>
                                        <p:tgtEl>
                                          <p:spTgt spid="342"/>
                                        </p:tgtEl>
                                        <p:attrNameLst>
                                          <p:attrName>ppt_w</p:attrName>
                                        </p:attrNameLst>
                                      </p:cBhvr>
                                      <p:tavLst>
                                        <p:tav tm="0">
                                          <p:val>
                                            <p:strVal val="ppt_w"/>
                                          </p:val>
                                        </p:tav>
                                        <p:tav tm="100000">
                                          <p:val>
                                            <p:fltVal val="0"/>
                                          </p:val>
                                        </p:tav>
                                      </p:tavLst>
                                    </p:anim>
                                    <p:anim calcmode="lin" valueType="num">
                                      <p:cBhvr>
                                        <p:cTn id="131" dur="500" fill="hold"/>
                                        <p:tgtEl>
                                          <p:spTgt spid="342"/>
                                        </p:tgtEl>
                                        <p:attrNameLst>
                                          <p:attrName>ppt_h</p:attrName>
                                        </p:attrNameLst>
                                      </p:cBhvr>
                                      <p:tavLst>
                                        <p:tav tm="0">
                                          <p:val>
                                            <p:strVal val="ppt_h"/>
                                          </p:val>
                                        </p:tav>
                                        <p:tav tm="100000">
                                          <p:val>
                                            <p:fltVal val="0"/>
                                          </p:val>
                                        </p:tav>
                                      </p:tavLst>
                                    </p:anim>
                                    <p:set>
                                      <p:cBhvr>
                                        <p:cTn id="132" fill="hold">
                                          <p:stCondLst>
                                            <p:cond delay="499"/>
                                          </p:stCondLst>
                                        </p:cTn>
                                        <p:tgtEl>
                                          <p:spTgt spid="342"/>
                                        </p:tgtEl>
                                        <p:attrNameLst>
                                          <p:attrName>style.visibility</p:attrName>
                                        </p:attrNameLst>
                                      </p:cBhvr>
                                      <p:to>
                                        <p:strVal val="hidden"/>
                                      </p:to>
                                    </p:set>
                                  </p:childTnLst>
                                </p:cTn>
                              </p:par>
                            </p:childTnLst>
                          </p:cTn>
                        </p:par>
                        <p:par>
                          <p:cTn id="133" fill="hold">
                            <p:stCondLst>
                              <p:cond delay="0"/>
                            </p:stCondLst>
                            <p:childTnLst>
                              <p:par>
                                <p:cTn id="134" presetClass="emph" nodeType="afterEffect" presetSubtype="0" presetID="26" grpId="26" fill="hold">
                                  <p:stCondLst>
                                    <p:cond delay="0"/>
                                  </p:stCondLst>
                                  <p:childTnLst>
                                    <p:animEffect filter="fade" transition="out">
                                      <p:cBhvr>
                                        <p:cTn id="135" dur="500" fill="hold" tmFilter="0, 0; .2, .5; .8, .5; 1, 0"/>
                                        <p:tgtEl>
                                          <p:spTgt spid="335"/>
                                        </p:tgtEl>
                                      </p:cBhvr>
                                    </p:animEffect>
                                    <p:animScale>
                                      <p:cBhvr>
                                        <p:cTn id="136" dur="250" fill="hold" autoRev="1"/>
                                        <p:tgtEl>
                                          <p:spTgt spid="335"/>
                                        </p:tgtEl>
                                      </p:cBhvr>
                                      <p:by x="105000" y="105000"/>
                                    </p:animScale>
                                  </p:childTnLst>
                                </p:cTn>
                              </p:par>
                            </p:childTnLst>
                          </p:cTn>
                        </p:par>
                        <p:par>
                          <p:cTn id="137" fill="hold">
                            <p:stCondLst>
                              <p:cond delay="500"/>
                            </p:stCondLst>
                            <p:childTnLst>
                              <p:par>
                                <p:cTn id="138" presetClass="exit" nodeType="afterEffect" presetSubtype="32" presetID="23" grpId="27" fill="hold">
                                  <p:stCondLst>
                                    <p:cond delay="0"/>
                                  </p:stCondLst>
                                  <p:iterate type="el" backwards="0">
                                    <p:tmAbs val="0"/>
                                  </p:iterate>
                                  <p:childTnLst>
                                    <p:anim calcmode="lin" valueType="num">
                                      <p:cBhvr>
                                        <p:cTn id="139" dur="500" fill="hold"/>
                                        <p:tgtEl>
                                          <p:spTgt spid="344"/>
                                        </p:tgtEl>
                                        <p:attrNameLst>
                                          <p:attrName>ppt_w</p:attrName>
                                        </p:attrNameLst>
                                      </p:cBhvr>
                                      <p:tavLst>
                                        <p:tav tm="0">
                                          <p:val>
                                            <p:strVal val="ppt_w"/>
                                          </p:val>
                                        </p:tav>
                                        <p:tav tm="100000">
                                          <p:val>
                                            <p:fltVal val="0"/>
                                          </p:val>
                                        </p:tav>
                                      </p:tavLst>
                                    </p:anim>
                                    <p:anim calcmode="lin" valueType="num">
                                      <p:cBhvr>
                                        <p:cTn id="140" dur="500" fill="hold"/>
                                        <p:tgtEl>
                                          <p:spTgt spid="344"/>
                                        </p:tgtEl>
                                        <p:attrNameLst>
                                          <p:attrName>ppt_h</p:attrName>
                                        </p:attrNameLst>
                                      </p:cBhvr>
                                      <p:tavLst>
                                        <p:tav tm="0">
                                          <p:val>
                                            <p:strVal val="ppt_h"/>
                                          </p:val>
                                        </p:tav>
                                        <p:tav tm="100000">
                                          <p:val>
                                            <p:fltVal val="0"/>
                                          </p:val>
                                        </p:tav>
                                      </p:tavLst>
                                    </p:anim>
                                    <p:set>
                                      <p:cBhvr>
                                        <p:cTn id="141" fill="hold">
                                          <p:stCondLst>
                                            <p:cond delay="499"/>
                                          </p:stCondLst>
                                        </p:cTn>
                                        <p:tgtEl>
                                          <p:spTgt spid="344"/>
                                        </p:tgtEl>
                                        <p:attrNameLst>
                                          <p:attrName>style.visibility</p:attrName>
                                        </p:attrNameLst>
                                      </p:cBhvr>
                                      <p:to>
                                        <p:strVal val="hidden"/>
                                      </p:to>
                                    </p:set>
                                  </p:childTnLst>
                                </p:cTn>
                              </p:par>
                            </p:childTnLst>
                          </p:cTn>
                        </p:par>
                        <p:par>
                          <p:cTn id="142" fill="hold">
                            <p:stCondLst>
                              <p:cond delay="1000"/>
                            </p:stCondLst>
                            <p:childTnLst>
                              <p:par>
                                <p:cTn id="143" presetClass="entr" nodeType="afterEffect" presetSubtype="10" presetID="19" grpId="28" fill="hold">
                                  <p:stCondLst>
                                    <p:cond delay="100"/>
                                  </p:stCondLst>
                                  <p:iterate type="el" backwards="0">
                                    <p:tmAbs val="0"/>
                                  </p:iterate>
                                  <p:childTnLst>
                                    <p:set>
                                      <p:cBhvr>
                                        <p:cTn id="144" fill="hold"/>
                                        <p:tgtEl>
                                          <p:spTgt spid="345"/>
                                        </p:tgtEl>
                                        <p:attrNameLst>
                                          <p:attrName>style.visibility</p:attrName>
                                        </p:attrNameLst>
                                      </p:cBhvr>
                                      <p:to>
                                        <p:strVal val="visible"/>
                                      </p:to>
                                    </p:set>
                                    <p:anim calcmode="lin" valueType="num">
                                      <p:cBhvr>
                                        <p:cTn id="145" dur="500" fill="hold"/>
                                        <p:tgtEl>
                                          <p:spTgt spid="345"/>
                                        </p:tgtEl>
                                        <p:attrNameLst>
                                          <p:attrName>ppt_w</p:attrName>
                                        </p:attrNameLst>
                                      </p:cBhvr>
                                      <p:tavLst>
                                        <p:tav tm="0" fmla="#ppt_w*sin(2.5*pi*$)">
                                          <p:val>
                                            <p:fltVal val="0"/>
                                          </p:val>
                                        </p:tav>
                                        <p:tav tm="100000">
                                          <p:val>
                                            <p:fltVal val="1"/>
                                          </p:val>
                                        </p:tav>
                                      </p:tavLst>
                                    </p:anim>
                                    <p:anim calcmode="lin" valueType="num">
                                      <p:cBhvr>
                                        <p:cTn id="146" dur="500" fill="hold"/>
                                        <p:tgtEl>
                                          <p:spTgt spid="345"/>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Class="exit" nodeType="clickEffect" presetSubtype="32" presetID="23" grpId="29" fill="hold">
                                  <p:stCondLst>
                                    <p:cond delay="0"/>
                                  </p:stCondLst>
                                  <p:iterate type="el" backwards="0">
                                    <p:tmAbs val="0"/>
                                  </p:iterate>
                                  <p:childTnLst>
                                    <p:anim calcmode="lin" valueType="num">
                                      <p:cBhvr>
                                        <p:cTn id="150" dur="900" fill="hold"/>
                                        <p:tgtEl>
                                          <p:spTgt spid="332"/>
                                        </p:tgtEl>
                                        <p:attrNameLst>
                                          <p:attrName>ppt_w</p:attrName>
                                        </p:attrNameLst>
                                      </p:cBhvr>
                                      <p:tavLst>
                                        <p:tav tm="0">
                                          <p:val>
                                            <p:strVal val="ppt_w"/>
                                          </p:val>
                                        </p:tav>
                                        <p:tav tm="100000">
                                          <p:val>
                                            <p:fltVal val="0"/>
                                          </p:val>
                                        </p:tav>
                                      </p:tavLst>
                                    </p:anim>
                                    <p:anim calcmode="lin" valueType="num">
                                      <p:cBhvr>
                                        <p:cTn id="151" dur="900" fill="hold"/>
                                        <p:tgtEl>
                                          <p:spTgt spid="332"/>
                                        </p:tgtEl>
                                        <p:attrNameLst>
                                          <p:attrName>ppt_h</p:attrName>
                                        </p:attrNameLst>
                                      </p:cBhvr>
                                      <p:tavLst>
                                        <p:tav tm="0">
                                          <p:val>
                                            <p:strVal val="ppt_h"/>
                                          </p:val>
                                        </p:tav>
                                        <p:tav tm="100000">
                                          <p:val>
                                            <p:fltVal val="0"/>
                                          </p:val>
                                        </p:tav>
                                      </p:tavLst>
                                    </p:anim>
                                    <p:set>
                                      <p:cBhvr>
                                        <p:cTn id="152" fill="hold">
                                          <p:stCondLst>
                                            <p:cond delay="899"/>
                                          </p:stCondLst>
                                        </p:cTn>
                                        <p:tgtEl>
                                          <p:spTgt spid="332"/>
                                        </p:tgtEl>
                                        <p:attrNameLst>
                                          <p:attrName>style.visibility</p:attrName>
                                        </p:attrNameLst>
                                      </p:cBhvr>
                                      <p:to>
                                        <p:strVal val="hidden"/>
                                      </p:to>
                                    </p:set>
                                  </p:childTnLst>
                                </p:cTn>
                              </p:par>
                            </p:childTnLst>
                          </p:cTn>
                        </p:par>
                        <p:par>
                          <p:cTn id="153" fill="hold">
                            <p:stCondLst>
                              <p:cond delay="900"/>
                            </p:stCondLst>
                            <p:childTnLst>
                              <p:par>
                                <p:cTn id="154" presetClass="exit" nodeType="afterEffect" presetSubtype="32" presetID="23" grpId="30" fill="hold">
                                  <p:stCondLst>
                                    <p:cond delay="0"/>
                                  </p:stCondLst>
                                  <p:iterate type="el" backwards="0">
                                    <p:tmAbs val="0"/>
                                  </p:iterate>
                                  <p:childTnLst>
                                    <p:anim calcmode="lin" valueType="num">
                                      <p:cBhvr>
                                        <p:cTn id="155" dur="500" fill="hold"/>
                                        <p:tgtEl>
                                          <p:spTgt spid="336"/>
                                        </p:tgtEl>
                                        <p:attrNameLst>
                                          <p:attrName>ppt_w</p:attrName>
                                        </p:attrNameLst>
                                      </p:cBhvr>
                                      <p:tavLst>
                                        <p:tav tm="0">
                                          <p:val>
                                            <p:strVal val="ppt_w"/>
                                          </p:val>
                                        </p:tav>
                                        <p:tav tm="100000">
                                          <p:val>
                                            <p:fltVal val="0"/>
                                          </p:val>
                                        </p:tav>
                                      </p:tavLst>
                                    </p:anim>
                                    <p:anim calcmode="lin" valueType="num">
                                      <p:cBhvr>
                                        <p:cTn id="156" dur="500" fill="hold"/>
                                        <p:tgtEl>
                                          <p:spTgt spid="336"/>
                                        </p:tgtEl>
                                        <p:attrNameLst>
                                          <p:attrName>ppt_h</p:attrName>
                                        </p:attrNameLst>
                                      </p:cBhvr>
                                      <p:tavLst>
                                        <p:tav tm="0">
                                          <p:val>
                                            <p:strVal val="ppt_h"/>
                                          </p:val>
                                        </p:tav>
                                        <p:tav tm="100000">
                                          <p:val>
                                            <p:fltVal val="0"/>
                                          </p:val>
                                        </p:tav>
                                      </p:tavLst>
                                    </p:anim>
                                    <p:set>
                                      <p:cBhvr>
                                        <p:cTn id="157" fill="hold">
                                          <p:stCondLst>
                                            <p:cond delay="499"/>
                                          </p:stCondLst>
                                        </p:cTn>
                                        <p:tgtEl>
                                          <p:spTgt spid="336"/>
                                        </p:tgtEl>
                                        <p:attrNameLst>
                                          <p:attrName>style.visibility</p:attrName>
                                        </p:attrNameLst>
                                      </p:cBhvr>
                                      <p:to>
                                        <p:strVal val="hidden"/>
                                      </p:to>
                                    </p:set>
                                  </p:childTnLst>
                                </p:cTn>
                              </p:par>
                            </p:childTnLst>
                          </p:cTn>
                        </p:par>
                        <p:par>
                          <p:cTn id="158" fill="hold">
                            <p:stCondLst>
                              <p:cond delay="1400"/>
                            </p:stCondLst>
                            <p:childTnLst>
                              <p:par>
                                <p:cTn id="159" presetClass="exit" nodeType="afterEffect" presetSubtype="32" presetID="23" grpId="31" fill="hold">
                                  <p:stCondLst>
                                    <p:cond delay="0"/>
                                  </p:stCondLst>
                                  <p:iterate type="el" backwards="0">
                                    <p:tmAbs val="0"/>
                                  </p:iterate>
                                  <p:childTnLst>
                                    <p:anim calcmode="lin" valueType="num">
                                      <p:cBhvr>
                                        <p:cTn id="160" dur="500" fill="hold"/>
                                        <p:tgtEl>
                                          <p:spTgt spid="341"/>
                                        </p:tgtEl>
                                        <p:attrNameLst>
                                          <p:attrName>ppt_w</p:attrName>
                                        </p:attrNameLst>
                                      </p:cBhvr>
                                      <p:tavLst>
                                        <p:tav tm="0">
                                          <p:val>
                                            <p:strVal val="ppt_w"/>
                                          </p:val>
                                        </p:tav>
                                        <p:tav tm="100000">
                                          <p:val>
                                            <p:fltVal val="0"/>
                                          </p:val>
                                        </p:tav>
                                      </p:tavLst>
                                    </p:anim>
                                    <p:anim calcmode="lin" valueType="num">
                                      <p:cBhvr>
                                        <p:cTn id="161" dur="500" fill="hold"/>
                                        <p:tgtEl>
                                          <p:spTgt spid="341"/>
                                        </p:tgtEl>
                                        <p:attrNameLst>
                                          <p:attrName>ppt_h</p:attrName>
                                        </p:attrNameLst>
                                      </p:cBhvr>
                                      <p:tavLst>
                                        <p:tav tm="0">
                                          <p:val>
                                            <p:strVal val="ppt_h"/>
                                          </p:val>
                                        </p:tav>
                                        <p:tav tm="100000">
                                          <p:val>
                                            <p:fltVal val="0"/>
                                          </p:val>
                                        </p:tav>
                                      </p:tavLst>
                                    </p:anim>
                                    <p:set>
                                      <p:cBhvr>
                                        <p:cTn id="162" fill="hold">
                                          <p:stCondLst>
                                            <p:cond delay="499"/>
                                          </p:stCondLst>
                                        </p:cTn>
                                        <p:tgtEl>
                                          <p:spTgt spid="341"/>
                                        </p:tgtEl>
                                        <p:attrNameLst>
                                          <p:attrName>style.visibility</p:attrName>
                                        </p:attrNameLst>
                                      </p:cBhvr>
                                      <p:to>
                                        <p:strVal val="hidden"/>
                                      </p:to>
                                    </p:set>
                                  </p:childTnLst>
                                </p:cTn>
                              </p:par>
                            </p:childTnLst>
                          </p:cTn>
                        </p:par>
                        <p:par>
                          <p:cTn id="163" fill="hold">
                            <p:stCondLst>
                              <p:cond delay="0"/>
                            </p:stCondLst>
                            <p:childTnLst>
                              <p:par>
                                <p:cTn id="164" presetClass="emph" nodeType="afterEffect" presetSubtype="0" presetID="26" grpId="32" fill="hold">
                                  <p:stCondLst>
                                    <p:cond delay="0"/>
                                  </p:stCondLst>
                                  <p:childTnLst>
                                    <p:animEffect filter="fade" transition="out">
                                      <p:cBhvr>
                                        <p:cTn id="165" dur="500" fill="hold" tmFilter="0, 0; .2, .5; .8, .5; 1, 0"/>
                                        <p:tgtEl>
                                          <p:spTgt spid="335"/>
                                        </p:tgtEl>
                                      </p:cBhvr>
                                    </p:animEffect>
                                    <p:animScale>
                                      <p:cBhvr>
                                        <p:cTn id="166" dur="250" fill="hold" autoRev="1"/>
                                        <p:tgtEl>
                                          <p:spTgt spid="335"/>
                                        </p:tgtEl>
                                      </p:cBhvr>
                                      <p:by x="105000" y="105000"/>
                                    </p:animScale>
                                  </p:childTnLst>
                                </p:cTn>
                              </p:par>
                            </p:childTnLst>
                          </p:cTn>
                        </p:par>
                        <p:par>
                          <p:cTn id="167" fill="hold">
                            <p:stCondLst>
                              <p:cond delay="500"/>
                            </p:stCondLst>
                            <p:childTnLst>
                              <p:par>
                                <p:cTn id="168" presetClass="exit" nodeType="afterEffect" presetSubtype="32" presetID="23" grpId="33" fill="hold">
                                  <p:stCondLst>
                                    <p:cond delay="0"/>
                                  </p:stCondLst>
                                  <p:iterate type="el" backwards="0">
                                    <p:tmAbs val="0"/>
                                  </p:iterate>
                                  <p:childTnLst>
                                    <p:anim calcmode="lin" valueType="num">
                                      <p:cBhvr>
                                        <p:cTn id="169" dur="500" fill="hold"/>
                                        <p:tgtEl>
                                          <p:spTgt spid="345"/>
                                        </p:tgtEl>
                                        <p:attrNameLst>
                                          <p:attrName>ppt_w</p:attrName>
                                        </p:attrNameLst>
                                      </p:cBhvr>
                                      <p:tavLst>
                                        <p:tav tm="0">
                                          <p:val>
                                            <p:strVal val="ppt_w"/>
                                          </p:val>
                                        </p:tav>
                                        <p:tav tm="100000">
                                          <p:val>
                                            <p:fltVal val="0"/>
                                          </p:val>
                                        </p:tav>
                                      </p:tavLst>
                                    </p:anim>
                                    <p:anim calcmode="lin" valueType="num">
                                      <p:cBhvr>
                                        <p:cTn id="170" dur="500" fill="hold"/>
                                        <p:tgtEl>
                                          <p:spTgt spid="345"/>
                                        </p:tgtEl>
                                        <p:attrNameLst>
                                          <p:attrName>ppt_h</p:attrName>
                                        </p:attrNameLst>
                                      </p:cBhvr>
                                      <p:tavLst>
                                        <p:tav tm="0">
                                          <p:val>
                                            <p:strVal val="ppt_h"/>
                                          </p:val>
                                        </p:tav>
                                        <p:tav tm="100000">
                                          <p:val>
                                            <p:fltVal val="0"/>
                                          </p:val>
                                        </p:tav>
                                      </p:tavLst>
                                    </p:anim>
                                    <p:set>
                                      <p:cBhvr>
                                        <p:cTn id="171" fill="hold">
                                          <p:stCondLst>
                                            <p:cond delay="499"/>
                                          </p:stCondLst>
                                        </p:cTn>
                                        <p:tgtEl>
                                          <p:spTgt spid="345"/>
                                        </p:tgtEl>
                                        <p:attrNameLst>
                                          <p:attrName>style.visibility</p:attrName>
                                        </p:attrNameLst>
                                      </p:cBhvr>
                                      <p:to>
                                        <p:strVal val="hidden"/>
                                      </p:to>
                                    </p:set>
                                  </p:childTnLst>
                                </p:cTn>
                              </p:par>
                            </p:childTnLst>
                          </p:cTn>
                        </p:par>
                        <p:par>
                          <p:cTn id="172" fill="hold">
                            <p:stCondLst>
                              <p:cond delay="1000"/>
                            </p:stCondLst>
                            <p:childTnLst>
                              <p:par>
                                <p:cTn id="173" presetClass="entr" nodeType="afterEffect" presetSubtype="10" presetID="19" grpId="34" fill="hold">
                                  <p:stCondLst>
                                    <p:cond delay="100"/>
                                  </p:stCondLst>
                                  <p:iterate type="el" backwards="0">
                                    <p:tmAbs val="0"/>
                                  </p:iterate>
                                  <p:childTnLst>
                                    <p:set>
                                      <p:cBhvr>
                                        <p:cTn id="174" fill="hold"/>
                                        <p:tgtEl>
                                          <p:spTgt spid="346"/>
                                        </p:tgtEl>
                                        <p:attrNameLst>
                                          <p:attrName>style.visibility</p:attrName>
                                        </p:attrNameLst>
                                      </p:cBhvr>
                                      <p:to>
                                        <p:strVal val="visible"/>
                                      </p:to>
                                    </p:set>
                                    <p:anim calcmode="lin" valueType="num">
                                      <p:cBhvr>
                                        <p:cTn id="175" dur="500" fill="hold"/>
                                        <p:tgtEl>
                                          <p:spTgt spid="346"/>
                                        </p:tgtEl>
                                        <p:attrNameLst>
                                          <p:attrName>ppt_w</p:attrName>
                                        </p:attrNameLst>
                                      </p:cBhvr>
                                      <p:tavLst>
                                        <p:tav tm="0" fmla="#ppt_w*sin(2.5*pi*$)">
                                          <p:val>
                                            <p:fltVal val="0"/>
                                          </p:val>
                                        </p:tav>
                                        <p:tav tm="100000">
                                          <p:val>
                                            <p:fltVal val="1"/>
                                          </p:val>
                                        </p:tav>
                                      </p:tavLst>
                                    </p:anim>
                                    <p:anim calcmode="lin" valueType="num">
                                      <p:cBhvr>
                                        <p:cTn id="176" dur="500" fill="hold"/>
                                        <p:tgtEl>
                                          <p:spTgt spid="346"/>
                                        </p:tgtEl>
                                        <p:attrNameLst>
                                          <p:attrName>ppt_h</p:attrName>
                                        </p:attrNameLst>
                                      </p:cBhvr>
                                      <p:tavLst>
                                        <p:tav tm="0">
                                          <p:val>
                                            <p:strVal val="#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Class="entr" nodeType="clickEffect" presetID="9" grpId="35" fill="hold">
                                  <p:stCondLst>
                                    <p:cond delay="0"/>
                                  </p:stCondLst>
                                  <p:iterate type="el" backwards="0">
                                    <p:tmAbs val="0"/>
                                  </p:iterate>
                                  <p:childTnLst>
                                    <p:set>
                                      <p:cBhvr>
                                        <p:cTn id="180" fill="hold"/>
                                        <p:tgtEl>
                                          <p:spTgt spid="348"/>
                                        </p:tgtEl>
                                        <p:attrNameLst>
                                          <p:attrName>style.visibility</p:attrName>
                                        </p:attrNameLst>
                                      </p:cBhvr>
                                      <p:to>
                                        <p:strVal val="visible"/>
                                      </p:to>
                                    </p:set>
                                    <p:animEffect filter="dissolve" transition="in">
                                      <p:cBhvr>
                                        <p:cTn id="181" dur="1000"/>
                                        <p:tgtEl>
                                          <p:spTgt spid="348"/>
                                        </p:tgtEl>
                                      </p:cBhvr>
                                    </p:animEffect>
                                  </p:childTnLst>
                                </p:cTn>
                              </p:par>
                            </p:childTnLst>
                          </p:cTn>
                        </p:par>
                        <p:par>
                          <p:cTn id="182" fill="hold">
                            <p:stCondLst>
                              <p:cond delay="1000"/>
                            </p:stCondLst>
                            <p:childTnLst>
                              <p:par>
                                <p:cTn id="183" presetClass="entr" nodeType="afterEffect" presetID="9" grpId="36" fill="hold">
                                  <p:stCondLst>
                                    <p:cond delay="0"/>
                                  </p:stCondLst>
                                  <p:iterate type="el" backwards="0">
                                    <p:tmAbs val="0"/>
                                  </p:iterate>
                                  <p:childTnLst>
                                    <p:set>
                                      <p:cBhvr>
                                        <p:cTn id="184" fill="hold"/>
                                        <p:tgtEl>
                                          <p:spTgt spid="349"/>
                                        </p:tgtEl>
                                        <p:attrNameLst>
                                          <p:attrName>style.visibility</p:attrName>
                                        </p:attrNameLst>
                                      </p:cBhvr>
                                      <p:to>
                                        <p:strVal val="visible"/>
                                      </p:to>
                                    </p:set>
                                    <p:animEffect filter="dissolve" transition="in">
                                      <p:cBhvr>
                                        <p:cTn id="185" dur="10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5" grpId="26"/>
      <p:bldP build="whole" bldLvl="1" animBg="1" rev="0" advAuto="0" spid="341" grpId="31"/>
      <p:bldP build="whole" bldLvl="1" animBg="1" rev="0" advAuto="0" spid="339" grpId="17"/>
      <p:bldP build="whole" bldLvl="1" animBg="1" rev="0" advAuto="0" spid="335" grpId="32"/>
      <p:bldP build="whole" bldLvl="1" animBg="1" rev="0" advAuto="0" spid="338" grpId="11"/>
      <p:bldP build="whole" bldLvl="1" animBg="1" rev="0" advAuto="0" spid="344" grpId="22"/>
      <p:bldP build="whole" bldLvl="1" animBg="1" rev="0" advAuto="0" spid="344" grpId="27"/>
      <p:bldP build="whole" bldLvl="1" animBg="1" rev="0" advAuto="0" spid="332" grpId="2"/>
      <p:bldP build="whole" bldLvl="1" animBg="1" rev="0" advAuto="0" spid="338" grpId="18"/>
      <p:bldP build="whole" bldLvl="1" animBg="1" rev="0" advAuto="0" spid="342" grpId="7"/>
      <p:bldP build="whole" bldLvl="1" animBg="1" rev="0" advAuto="0" spid="347" grpId="13"/>
      <p:bldP build="whole" bldLvl="1" animBg="1" rev="0" advAuto="0" spid="347" grpId="14"/>
      <p:bldP build="whole" bldLvl="1" animBg="1" rev="0" advAuto="0" spid="347" grpId="15"/>
      <p:bldP build="whole" bldLvl="1" animBg="1" rev="0" advAuto="0" spid="334" grpId="16"/>
      <p:bldP build="whole" bldLvl="1" animBg="1" rev="0" advAuto="0" spid="336" grpId="12"/>
      <p:bldP build="whole" bldLvl="1" animBg="1" rev="0" advAuto="0" spid="342" grpId="25"/>
      <p:bldP build="whole" bldLvl="1" animBg="1" rev="0" advAuto="0" spid="345" grpId="28"/>
      <p:bldP build="whole" bldLvl="1" animBg="1" rev="0" advAuto="0" spid="345" grpId="33"/>
      <p:bldP build="whole" bldLvl="1" animBg="1" rev="0" advAuto="0" spid="343" grpId="6"/>
      <p:bldP build="whole" bldLvl="1" animBg="1" rev="0" advAuto="0" spid="332" grpId="29"/>
      <p:bldP build="whole" bldLvl="1" animBg="1" rev="0" advAuto="0" spid="336" grpId="30"/>
      <p:bldP build="whole" bldLvl="1" animBg="1" rev="0" advAuto="0" spid="341" grpId="9"/>
      <p:bldP build="whole" bldLvl="1" animBg="1" rev="0" advAuto="0" spid="331" grpId="3"/>
      <p:bldP build="whole" bldLvl="1" animBg="1" rev="0" advAuto="0" spid="335" grpId="5"/>
      <p:bldP build="whole" bldLvl="1" animBg="1" rev="0" advAuto="0" spid="343" grpId="21"/>
      <p:bldP build="whole" bldLvl="1" animBg="1" rev="0" advAuto="0" spid="337" grpId="10"/>
      <p:bldP build="whole" bldLvl="1" animBg="1" rev="0" advAuto="0" spid="348" grpId="35"/>
      <p:bldP build="whole" bldLvl="1" animBg="1" rev="0" advAuto="0" spid="340" grpId="8"/>
      <p:bldP build="whole" bldLvl="1" animBg="1" rev="0" advAuto="0" spid="346" grpId="34"/>
      <p:bldP build="whole" bldLvl="1" animBg="1" rev="0" advAuto="0" spid="339" grpId="4"/>
      <p:bldP build="whole" bldLvl="1" animBg="1" rev="0" advAuto="0" spid="337" grpId="24"/>
      <p:bldP build="whole" bldLvl="1" animBg="1" rev="0" advAuto="0" spid="335" grpId="20"/>
      <p:bldP build="whole" bldLvl="1" animBg="1" rev="0" advAuto="0" spid="349" grpId="36"/>
      <p:bldP build="whole" bldLvl="1" animBg="1" rev="0" advAuto="0" spid="333" grpId="1"/>
      <p:bldP build="whole" bldLvl="1" animBg="1" rev="0" advAuto="0" spid="340" grpId="19"/>
      <p:bldP build="whole" bldLvl="1" animBg="1" rev="0" advAuto="0" spid="331" grpId="23"/>
    </p:bldLst>
  </p:timing>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100" name="Rounded Rectangle"/>
          <p:cNvSpPr/>
          <p:nvPr/>
        </p:nvSpPr>
        <p:spPr>
          <a:xfrm>
            <a:off x="6162364" y="6845227"/>
            <a:ext cx="12059272" cy="1530265"/>
          </a:xfrm>
          <a:prstGeom prst="roundRect">
            <a:avLst>
              <a:gd name="adj" fmla="val 1359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01" name="COMMITMENT ORDERING"/>
          <p:cNvSpPr txBox="1"/>
          <p:nvPr/>
        </p:nvSpPr>
        <p:spPr>
          <a:xfrm>
            <a:off x="8866165" y="7115061"/>
            <a:ext cx="665167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500">
                <a:latin typeface="Meslo LG L DZ Regular for Powerline"/>
                <a:ea typeface="Meslo LG L DZ Regular for Powerline"/>
                <a:cs typeface="Meslo LG L DZ Regular for Powerline"/>
                <a:sym typeface="Meslo LG L DZ Regular for Powerline"/>
              </a:defRPr>
            </a:lvl1pPr>
          </a:lstStyle>
          <a:p>
            <a:pPr/>
            <a:r>
              <a:t>COMMITMENT ORDERING</a:t>
            </a:r>
          </a:p>
        </p:txBody>
      </p:sp>
      <p:sp>
        <p:nvSpPr>
          <p:cNvPr id="2102" name="SERIALIZABILITY"/>
          <p:cNvSpPr txBox="1"/>
          <p:nvPr/>
        </p:nvSpPr>
        <p:spPr>
          <a:xfrm>
            <a:off x="7149020" y="189740"/>
            <a:ext cx="10085960"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SERIALIZABILITY</a:t>
            </a:r>
          </a:p>
        </p:txBody>
      </p:sp>
      <p:sp>
        <p:nvSpPr>
          <p:cNvPr id="2103" name="Rounded Rectangle"/>
          <p:cNvSpPr/>
          <p:nvPr/>
        </p:nvSpPr>
        <p:spPr>
          <a:xfrm>
            <a:off x="6162364" y="8496627"/>
            <a:ext cx="12059272" cy="1530265"/>
          </a:xfrm>
          <a:prstGeom prst="roundRect">
            <a:avLst>
              <a:gd name="adj" fmla="val 1359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04" name="MULTIVERSION CONCURRENCY CONROL"/>
          <p:cNvSpPr txBox="1"/>
          <p:nvPr/>
        </p:nvSpPr>
        <p:spPr>
          <a:xfrm>
            <a:off x="6801733" y="8766461"/>
            <a:ext cx="10780534"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500">
                <a:latin typeface="Meslo LG L DZ Regular for Powerline"/>
                <a:ea typeface="Meslo LG L DZ Regular for Powerline"/>
                <a:cs typeface="Meslo LG L DZ Regular for Powerline"/>
                <a:sym typeface="Meslo LG L DZ Regular for Powerline"/>
              </a:defRPr>
            </a:lvl1pPr>
          </a:lstStyle>
          <a:p>
            <a:pPr/>
            <a:r>
              <a:t>MULTIVERSION CONCURRENCY CONROL</a:t>
            </a:r>
          </a:p>
        </p:txBody>
      </p:sp>
      <p:sp>
        <p:nvSpPr>
          <p:cNvPr id="2105" name="Rounded Rectangle"/>
          <p:cNvSpPr/>
          <p:nvPr/>
        </p:nvSpPr>
        <p:spPr>
          <a:xfrm>
            <a:off x="6162364" y="10148027"/>
            <a:ext cx="12059272" cy="1530265"/>
          </a:xfrm>
          <a:prstGeom prst="roundRect">
            <a:avLst>
              <a:gd name="adj" fmla="val 1359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06" name="INDEX CONCURRENCY CONROL"/>
          <p:cNvSpPr txBox="1"/>
          <p:nvPr/>
        </p:nvSpPr>
        <p:spPr>
          <a:xfrm>
            <a:off x="8005985" y="10417861"/>
            <a:ext cx="8372030"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500">
                <a:latin typeface="Meslo LG L DZ Regular for Powerline"/>
                <a:ea typeface="Meslo LG L DZ Regular for Powerline"/>
                <a:cs typeface="Meslo LG L DZ Regular for Powerline"/>
                <a:sym typeface="Meslo LG L DZ Regular for Powerline"/>
              </a:defRPr>
            </a:lvl1pPr>
          </a:lstStyle>
          <a:p>
            <a:pPr/>
            <a:r>
              <a:t>INDEX CONCURRENCY CONROL</a:t>
            </a:r>
          </a:p>
        </p:txBody>
      </p:sp>
      <p:sp>
        <p:nvSpPr>
          <p:cNvPr id="2107" name="Rounded Rectangle"/>
          <p:cNvSpPr/>
          <p:nvPr/>
        </p:nvSpPr>
        <p:spPr>
          <a:xfrm>
            <a:off x="6162364" y="11799428"/>
            <a:ext cx="12059272" cy="1530264"/>
          </a:xfrm>
          <a:prstGeom prst="roundRect">
            <a:avLst>
              <a:gd name="adj" fmla="val 1359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08" name="PRIVATE WORKSPACE MODEL"/>
          <p:cNvSpPr txBox="1"/>
          <p:nvPr/>
        </p:nvSpPr>
        <p:spPr>
          <a:xfrm>
            <a:off x="8178021" y="12069261"/>
            <a:ext cx="8027958"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500">
                <a:latin typeface="Meslo LG L DZ Regular for Powerline"/>
                <a:ea typeface="Meslo LG L DZ Regular for Powerline"/>
                <a:cs typeface="Meslo LG L DZ Regular for Powerline"/>
                <a:sym typeface="Meslo LG L DZ Regular for Powerline"/>
              </a:defRPr>
            </a:lvl1pPr>
          </a:lstStyle>
          <a:p>
            <a:pPr/>
            <a:r>
              <a:t>PRIVATE WORKSPACE MODEL</a:t>
            </a:r>
          </a:p>
        </p:txBody>
      </p:sp>
      <p:sp>
        <p:nvSpPr>
          <p:cNvPr id="2109" name="Rounded Rectangle"/>
          <p:cNvSpPr/>
          <p:nvPr/>
        </p:nvSpPr>
        <p:spPr>
          <a:xfrm>
            <a:off x="6162364" y="5193830"/>
            <a:ext cx="12059272" cy="1530264"/>
          </a:xfrm>
          <a:prstGeom prst="roundRect">
            <a:avLst>
              <a:gd name="adj" fmla="val 1359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10" name="TIMESTAMP ORDERING"/>
          <p:cNvSpPr txBox="1"/>
          <p:nvPr/>
        </p:nvSpPr>
        <p:spPr>
          <a:xfrm>
            <a:off x="9038201" y="5463663"/>
            <a:ext cx="6307598"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500">
                <a:latin typeface="Meslo LG L DZ Regular for Powerline"/>
                <a:ea typeface="Meslo LG L DZ Regular for Powerline"/>
                <a:cs typeface="Meslo LG L DZ Regular for Powerline"/>
                <a:sym typeface="Meslo LG L DZ Regular for Powerline"/>
              </a:defRPr>
            </a:lvl1pPr>
          </a:lstStyle>
          <a:p>
            <a:pPr/>
            <a:r>
              <a:t>TIMESTAMP ORDERING</a:t>
            </a:r>
          </a:p>
        </p:txBody>
      </p:sp>
      <p:sp>
        <p:nvSpPr>
          <p:cNvPr id="2111" name="Rounded Rectangle"/>
          <p:cNvSpPr/>
          <p:nvPr/>
        </p:nvSpPr>
        <p:spPr>
          <a:xfrm>
            <a:off x="6162364" y="3542429"/>
            <a:ext cx="12059272" cy="1530265"/>
          </a:xfrm>
          <a:prstGeom prst="roundRect">
            <a:avLst>
              <a:gd name="adj" fmla="val 1359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12" name="SERIALIZATION - GRAPH CHECKING"/>
          <p:cNvSpPr txBox="1"/>
          <p:nvPr/>
        </p:nvSpPr>
        <p:spPr>
          <a:xfrm>
            <a:off x="6973769" y="3812263"/>
            <a:ext cx="1043646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500">
                <a:latin typeface="Meslo LG L DZ Regular for Powerline"/>
                <a:ea typeface="Meslo LG L DZ Regular for Powerline"/>
                <a:cs typeface="Meslo LG L DZ Regular for Powerline"/>
                <a:sym typeface="Meslo LG L DZ Regular for Powerline"/>
              </a:defRPr>
            </a:lvl1pPr>
          </a:lstStyle>
          <a:p>
            <a:pPr/>
            <a:r>
              <a:t>SERIALIZATION - GRAPH CHECKING</a:t>
            </a:r>
          </a:p>
        </p:txBody>
      </p:sp>
      <p:sp>
        <p:nvSpPr>
          <p:cNvPr id="2113" name="Rounded Rectangle"/>
          <p:cNvSpPr/>
          <p:nvPr/>
        </p:nvSpPr>
        <p:spPr>
          <a:xfrm>
            <a:off x="6162364" y="1891026"/>
            <a:ext cx="12059272" cy="1530265"/>
          </a:xfrm>
          <a:prstGeom prst="roundRect">
            <a:avLst>
              <a:gd name="adj" fmla="val 13598"/>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14" name="LOCKING"/>
          <p:cNvSpPr txBox="1"/>
          <p:nvPr/>
        </p:nvSpPr>
        <p:spPr>
          <a:xfrm>
            <a:off x="10930597" y="2160859"/>
            <a:ext cx="2522806"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500">
                <a:latin typeface="Meslo LG L DZ Regular for Powerline"/>
                <a:ea typeface="Meslo LG L DZ Regular for Powerline"/>
                <a:cs typeface="Meslo LG L DZ Regular for Powerline"/>
                <a:sym typeface="Meslo LG L DZ Regular for Powerline"/>
              </a:defRPr>
            </a:lvl1pPr>
          </a:lstStyle>
          <a:p>
            <a:pPr/>
            <a:r>
              <a:t>LOCKING</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102"/>
                                        </p:tgtEl>
                                        <p:attrNameLst>
                                          <p:attrName>style.visibility</p:attrName>
                                        </p:attrNameLst>
                                      </p:cBhvr>
                                      <p:to>
                                        <p:strVal val="visible"/>
                                      </p:to>
                                    </p:set>
                                    <p:anim calcmode="lin" valueType="num">
                                      <p:cBhvr>
                                        <p:cTn id="7" dur="1000" fill="hold"/>
                                        <p:tgtEl>
                                          <p:spTgt spid="2102"/>
                                        </p:tgtEl>
                                        <p:attrNameLst>
                                          <p:attrName>ppt_w</p:attrName>
                                        </p:attrNameLst>
                                      </p:cBhvr>
                                      <p:tavLst>
                                        <p:tav tm="0">
                                          <p:val>
                                            <p:fltVal val="0"/>
                                          </p:val>
                                        </p:tav>
                                        <p:tav tm="100000">
                                          <p:val>
                                            <p:strVal val="#ppt_w"/>
                                          </p:val>
                                        </p:tav>
                                      </p:tavLst>
                                    </p:anim>
                                    <p:anim calcmode="lin" valueType="num">
                                      <p:cBhvr>
                                        <p:cTn id="8" dur="1000" fill="hold"/>
                                        <p:tgtEl>
                                          <p:spTgt spid="210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2113"/>
                                        </p:tgtEl>
                                        <p:attrNameLst>
                                          <p:attrName>style.visibility</p:attrName>
                                        </p:attrNameLst>
                                      </p:cBhvr>
                                      <p:to>
                                        <p:strVal val="visible"/>
                                      </p:to>
                                    </p:set>
                                    <p:anim calcmode="lin" valueType="num">
                                      <p:cBhvr>
                                        <p:cTn id="13" dur="700" fill="hold"/>
                                        <p:tgtEl>
                                          <p:spTgt spid="2113"/>
                                        </p:tgtEl>
                                        <p:attrNameLst>
                                          <p:attrName>ppt_w</p:attrName>
                                        </p:attrNameLst>
                                      </p:cBhvr>
                                      <p:tavLst>
                                        <p:tav tm="0">
                                          <p:val>
                                            <p:fltVal val="0"/>
                                          </p:val>
                                        </p:tav>
                                        <p:tav tm="100000">
                                          <p:val>
                                            <p:strVal val="#ppt_w"/>
                                          </p:val>
                                        </p:tav>
                                      </p:tavLst>
                                    </p:anim>
                                    <p:anim calcmode="lin" valueType="num">
                                      <p:cBhvr>
                                        <p:cTn id="14" dur="700" fill="hold"/>
                                        <p:tgtEl>
                                          <p:spTgt spid="2113"/>
                                        </p:tgtEl>
                                        <p:attrNameLst>
                                          <p:attrName>ppt_h</p:attrName>
                                        </p:attrNameLst>
                                      </p:cBhvr>
                                      <p:tavLst>
                                        <p:tav tm="0">
                                          <p:val>
                                            <p:fltVal val="0"/>
                                          </p:val>
                                        </p:tav>
                                        <p:tav tm="100000">
                                          <p:val>
                                            <p:strVal val="#ppt_h"/>
                                          </p:val>
                                        </p:tav>
                                      </p:tavLst>
                                    </p:anim>
                                  </p:childTnLst>
                                </p:cTn>
                              </p:par>
                            </p:childTnLst>
                          </p:cTn>
                        </p:par>
                        <p:par>
                          <p:cTn id="15" fill="hold">
                            <p:stCondLst>
                              <p:cond delay="700"/>
                            </p:stCondLst>
                            <p:childTnLst>
                              <p:par>
                                <p:cTn id="16" presetClass="entr" nodeType="afterEffect" presetID="10" grpId="3" fill="hold">
                                  <p:stCondLst>
                                    <p:cond delay="0"/>
                                  </p:stCondLst>
                                  <p:iterate type="lt" backwards="0">
                                    <p:tmAbs val="0"/>
                                  </p:iterate>
                                  <p:childTnLst>
                                    <p:set>
                                      <p:cBhvr>
                                        <p:cTn id="17" fill="hold"/>
                                        <p:tgtEl>
                                          <p:spTgt spid="2114"/>
                                        </p:tgtEl>
                                        <p:attrNameLst>
                                          <p:attrName>style.visibility</p:attrName>
                                        </p:attrNameLst>
                                      </p:cBhvr>
                                      <p:to>
                                        <p:strVal val="visible"/>
                                      </p:to>
                                    </p:set>
                                    <p:animEffect filter="fade" transition="in">
                                      <p:cBhvr>
                                        <p:cTn id="18" dur="900"/>
                                        <p:tgtEl>
                                          <p:spTgt spid="2114"/>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6" presetID="23" grpId="4" fill="hold">
                                  <p:stCondLst>
                                    <p:cond delay="0"/>
                                  </p:stCondLst>
                                  <p:iterate type="el" backwards="0">
                                    <p:tmAbs val="0"/>
                                  </p:iterate>
                                  <p:childTnLst>
                                    <p:set>
                                      <p:cBhvr>
                                        <p:cTn id="22" fill="hold"/>
                                        <p:tgtEl>
                                          <p:spTgt spid="2111"/>
                                        </p:tgtEl>
                                        <p:attrNameLst>
                                          <p:attrName>style.visibility</p:attrName>
                                        </p:attrNameLst>
                                      </p:cBhvr>
                                      <p:to>
                                        <p:strVal val="visible"/>
                                      </p:to>
                                    </p:set>
                                    <p:anim calcmode="lin" valueType="num">
                                      <p:cBhvr>
                                        <p:cTn id="23" dur="700" fill="hold"/>
                                        <p:tgtEl>
                                          <p:spTgt spid="2111"/>
                                        </p:tgtEl>
                                        <p:attrNameLst>
                                          <p:attrName>ppt_w</p:attrName>
                                        </p:attrNameLst>
                                      </p:cBhvr>
                                      <p:tavLst>
                                        <p:tav tm="0">
                                          <p:val>
                                            <p:fltVal val="0"/>
                                          </p:val>
                                        </p:tav>
                                        <p:tav tm="100000">
                                          <p:val>
                                            <p:strVal val="#ppt_w"/>
                                          </p:val>
                                        </p:tav>
                                      </p:tavLst>
                                    </p:anim>
                                    <p:anim calcmode="lin" valueType="num">
                                      <p:cBhvr>
                                        <p:cTn id="24" dur="700" fill="hold"/>
                                        <p:tgtEl>
                                          <p:spTgt spid="2111"/>
                                        </p:tgtEl>
                                        <p:attrNameLst>
                                          <p:attrName>ppt_h</p:attrName>
                                        </p:attrNameLst>
                                      </p:cBhvr>
                                      <p:tavLst>
                                        <p:tav tm="0">
                                          <p:val>
                                            <p:fltVal val="0"/>
                                          </p:val>
                                        </p:tav>
                                        <p:tav tm="100000">
                                          <p:val>
                                            <p:strVal val="#ppt_h"/>
                                          </p:val>
                                        </p:tav>
                                      </p:tavLst>
                                    </p:anim>
                                  </p:childTnLst>
                                </p:cTn>
                              </p:par>
                            </p:childTnLst>
                          </p:cTn>
                        </p:par>
                        <p:par>
                          <p:cTn id="25" fill="hold">
                            <p:stCondLst>
                              <p:cond delay="700"/>
                            </p:stCondLst>
                            <p:childTnLst>
                              <p:par>
                                <p:cTn id="26" presetClass="entr" nodeType="afterEffect" presetID="10" grpId="5" fill="hold">
                                  <p:stCondLst>
                                    <p:cond delay="0"/>
                                  </p:stCondLst>
                                  <p:iterate type="lt" backwards="0">
                                    <p:tmAbs val="0"/>
                                  </p:iterate>
                                  <p:childTnLst>
                                    <p:set>
                                      <p:cBhvr>
                                        <p:cTn id="27" fill="hold"/>
                                        <p:tgtEl>
                                          <p:spTgt spid="2112"/>
                                        </p:tgtEl>
                                        <p:attrNameLst>
                                          <p:attrName>style.visibility</p:attrName>
                                        </p:attrNameLst>
                                      </p:cBhvr>
                                      <p:to>
                                        <p:strVal val="visible"/>
                                      </p:to>
                                    </p:set>
                                    <p:animEffect filter="fade" transition="in">
                                      <p:cBhvr>
                                        <p:cTn id="28" dur="900"/>
                                        <p:tgtEl>
                                          <p:spTgt spid="2112"/>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16" presetID="23" grpId="6" fill="hold">
                                  <p:stCondLst>
                                    <p:cond delay="0"/>
                                  </p:stCondLst>
                                  <p:iterate type="el" backwards="0">
                                    <p:tmAbs val="0"/>
                                  </p:iterate>
                                  <p:childTnLst>
                                    <p:set>
                                      <p:cBhvr>
                                        <p:cTn id="32" fill="hold"/>
                                        <p:tgtEl>
                                          <p:spTgt spid="2109"/>
                                        </p:tgtEl>
                                        <p:attrNameLst>
                                          <p:attrName>style.visibility</p:attrName>
                                        </p:attrNameLst>
                                      </p:cBhvr>
                                      <p:to>
                                        <p:strVal val="visible"/>
                                      </p:to>
                                    </p:set>
                                    <p:anim calcmode="lin" valueType="num">
                                      <p:cBhvr>
                                        <p:cTn id="33" dur="700" fill="hold"/>
                                        <p:tgtEl>
                                          <p:spTgt spid="2109"/>
                                        </p:tgtEl>
                                        <p:attrNameLst>
                                          <p:attrName>ppt_w</p:attrName>
                                        </p:attrNameLst>
                                      </p:cBhvr>
                                      <p:tavLst>
                                        <p:tav tm="0">
                                          <p:val>
                                            <p:fltVal val="0"/>
                                          </p:val>
                                        </p:tav>
                                        <p:tav tm="100000">
                                          <p:val>
                                            <p:strVal val="#ppt_w"/>
                                          </p:val>
                                        </p:tav>
                                      </p:tavLst>
                                    </p:anim>
                                    <p:anim calcmode="lin" valueType="num">
                                      <p:cBhvr>
                                        <p:cTn id="34" dur="700" fill="hold"/>
                                        <p:tgtEl>
                                          <p:spTgt spid="2109"/>
                                        </p:tgtEl>
                                        <p:attrNameLst>
                                          <p:attrName>ppt_h</p:attrName>
                                        </p:attrNameLst>
                                      </p:cBhvr>
                                      <p:tavLst>
                                        <p:tav tm="0">
                                          <p:val>
                                            <p:fltVal val="0"/>
                                          </p:val>
                                        </p:tav>
                                        <p:tav tm="100000">
                                          <p:val>
                                            <p:strVal val="#ppt_h"/>
                                          </p:val>
                                        </p:tav>
                                      </p:tavLst>
                                    </p:anim>
                                  </p:childTnLst>
                                </p:cTn>
                              </p:par>
                            </p:childTnLst>
                          </p:cTn>
                        </p:par>
                        <p:par>
                          <p:cTn id="35" fill="hold">
                            <p:stCondLst>
                              <p:cond delay="700"/>
                            </p:stCondLst>
                            <p:childTnLst>
                              <p:par>
                                <p:cTn id="36" presetClass="entr" nodeType="afterEffect" presetID="10" grpId="7" fill="hold">
                                  <p:stCondLst>
                                    <p:cond delay="0"/>
                                  </p:stCondLst>
                                  <p:iterate type="lt" backwards="0">
                                    <p:tmAbs val="0"/>
                                  </p:iterate>
                                  <p:childTnLst>
                                    <p:set>
                                      <p:cBhvr>
                                        <p:cTn id="37" fill="hold"/>
                                        <p:tgtEl>
                                          <p:spTgt spid="2110"/>
                                        </p:tgtEl>
                                        <p:attrNameLst>
                                          <p:attrName>style.visibility</p:attrName>
                                        </p:attrNameLst>
                                      </p:cBhvr>
                                      <p:to>
                                        <p:strVal val="visible"/>
                                      </p:to>
                                    </p:set>
                                    <p:animEffect filter="fade" transition="in">
                                      <p:cBhvr>
                                        <p:cTn id="38" dur="900"/>
                                        <p:tgtEl>
                                          <p:spTgt spid="2110"/>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6" presetID="23" grpId="8" fill="hold">
                                  <p:stCondLst>
                                    <p:cond delay="0"/>
                                  </p:stCondLst>
                                  <p:iterate type="el" backwards="0">
                                    <p:tmAbs val="0"/>
                                  </p:iterate>
                                  <p:childTnLst>
                                    <p:set>
                                      <p:cBhvr>
                                        <p:cTn id="42" fill="hold"/>
                                        <p:tgtEl>
                                          <p:spTgt spid="2100"/>
                                        </p:tgtEl>
                                        <p:attrNameLst>
                                          <p:attrName>style.visibility</p:attrName>
                                        </p:attrNameLst>
                                      </p:cBhvr>
                                      <p:to>
                                        <p:strVal val="visible"/>
                                      </p:to>
                                    </p:set>
                                    <p:anim calcmode="lin" valueType="num">
                                      <p:cBhvr>
                                        <p:cTn id="43" dur="700" fill="hold"/>
                                        <p:tgtEl>
                                          <p:spTgt spid="2100"/>
                                        </p:tgtEl>
                                        <p:attrNameLst>
                                          <p:attrName>ppt_w</p:attrName>
                                        </p:attrNameLst>
                                      </p:cBhvr>
                                      <p:tavLst>
                                        <p:tav tm="0">
                                          <p:val>
                                            <p:fltVal val="0"/>
                                          </p:val>
                                        </p:tav>
                                        <p:tav tm="100000">
                                          <p:val>
                                            <p:strVal val="#ppt_w"/>
                                          </p:val>
                                        </p:tav>
                                      </p:tavLst>
                                    </p:anim>
                                    <p:anim calcmode="lin" valueType="num">
                                      <p:cBhvr>
                                        <p:cTn id="44" dur="700" fill="hold"/>
                                        <p:tgtEl>
                                          <p:spTgt spid="2100"/>
                                        </p:tgtEl>
                                        <p:attrNameLst>
                                          <p:attrName>ppt_h</p:attrName>
                                        </p:attrNameLst>
                                      </p:cBhvr>
                                      <p:tavLst>
                                        <p:tav tm="0">
                                          <p:val>
                                            <p:fltVal val="0"/>
                                          </p:val>
                                        </p:tav>
                                        <p:tav tm="100000">
                                          <p:val>
                                            <p:strVal val="#ppt_h"/>
                                          </p:val>
                                        </p:tav>
                                      </p:tavLst>
                                    </p:anim>
                                  </p:childTnLst>
                                </p:cTn>
                              </p:par>
                            </p:childTnLst>
                          </p:cTn>
                        </p:par>
                        <p:par>
                          <p:cTn id="45" fill="hold">
                            <p:stCondLst>
                              <p:cond delay="700"/>
                            </p:stCondLst>
                            <p:childTnLst>
                              <p:par>
                                <p:cTn id="46" presetClass="entr" nodeType="afterEffect" presetID="10" grpId="9" fill="hold">
                                  <p:stCondLst>
                                    <p:cond delay="0"/>
                                  </p:stCondLst>
                                  <p:iterate type="lt" backwards="0">
                                    <p:tmAbs val="0"/>
                                  </p:iterate>
                                  <p:childTnLst>
                                    <p:set>
                                      <p:cBhvr>
                                        <p:cTn id="47" fill="hold"/>
                                        <p:tgtEl>
                                          <p:spTgt spid="2101"/>
                                        </p:tgtEl>
                                        <p:attrNameLst>
                                          <p:attrName>style.visibility</p:attrName>
                                        </p:attrNameLst>
                                      </p:cBhvr>
                                      <p:to>
                                        <p:strVal val="visible"/>
                                      </p:to>
                                    </p:set>
                                    <p:animEffect filter="fade" transition="in">
                                      <p:cBhvr>
                                        <p:cTn id="48" dur="900"/>
                                        <p:tgtEl>
                                          <p:spTgt spid="2101"/>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16" presetID="23" grpId="10" fill="hold">
                                  <p:stCondLst>
                                    <p:cond delay="0"/>
                                  </p:stCondLst>
                                  <p:iterate type="el" backwards="0">
                                    <p:tmAbs val="0"/>
                                  </p:iterate>
                                  <p:childTnLst>
                                    <p:set>
                                      <p:cBhvr>
                                        <p:cTn id="52" fill="hold"/>
                                        <p:tgtEl>
                                          <p:spTgt spid="2103"/>
                                        </p:tgtEl>
                                        <p:attrNameLst>
                                          <p:attrName>style.visibility</p:attrName>
                                        </p:attrNameLst>
                                      </p:cBhvr>
                                      <p:to>
                                        <p:strVal val="visible"/>
                                      </p:to>
                                    </p:set>
                                    <p:anim calcmode="lin" valueType="num">
                                      <p:cBhvr>
                                        <p:cTn id="53" dur="700" fill="hold"/>
                                        <p:tgtEl>
                                          <p:spTgt spid="2103"/>
                                        </p:tgtEl>
                                        <p:attrNameLst>
                                          <p:attrName>ppt_w</p:attrName>
                                        </p:attrNameLst>
                                      </p:cBhvr>
                                      <p:tavLst>
                                        <p:tav tm="0">
                                          <p:val>
                                            <p:fltVal val="0"/>
                                          </p:val>
                                        </p:tav>
                                        <p:tav tm="100000">
                                          <p:val>
                                            <p:strVal val="#ppt_w"/>
                                          </p:val>
                                        </p:tav>
                                      </p:tavLst>
                                    </p:anim>
                                    <p:anim calcmode="lin" valueType="num">
                                      <p:cBhvr>
                                        <p:cTn id="54" dur="700" fill="hold"/>
                                        <p:tgtEl>
                                          <p:spTgt spid="2103"/>
                                        </p:tgtEl>
                                        <p:attrNameLst>
                                          <p:attrName>ppt_h</p:attrName>
                                        </p:attrNameLst>
                                      </p:cBhvr>
                                      <p:tavLst>
                                        <p:tav tm="0">
                                          <p:val>
                                            <p:fltVal val="0"/>
                                          </p:val>
                                        </p:tav>
                                        <p:tav tm="100000">
                                          <p:val>
                                            <p:strVal val="#ppt_h"/>
                                          </p:val>
                                        </p:tav>
                                      </p:tavLst>
                                    </p:anim>
                                  </p:childTnLst>
                                </p:cTn>
                              </p:par>
                            </p:childTnLst>
                          </p:cTn>
                        </p:par>
                        <p:par>
                          <p:cTn id="55" fill="hold">
                            <p:stCondLst>
                              <p:cond delay="700"/>
                            </p:stCondLst>
                            <p:childTnLst>
                              <p:par>
                                <p:cTn id="56" presetClass="entr" nodeType="afterEffect" presetID="10" grpId="11" fill="hold">
                                  <p:stCondLst>
                                    <p:cond delay="0"/>
                                  </p:stCondLst>
                                  <p:iterate type="lt" backwards="0">
                                    <p:tmAbs val="0"/>
                                  </p:iterate>
                                  <p:childTnLst>
                                    <p:set>
                                      <p:cBhvr>
                                        <p:cTn id="57" fill="hold"/>
                                        <p:tgtEl>
                                          <p:spTgt spid="2104"/>
                                        </p:tgtEl>
                                        <p:attrNameLst>
                                          <p:attrName>style.visibility</p:attrName>
                                        </p:attrNameLst>
                                      </p:cBhvr>
                                      <p:to>
                                        <p:strVal val="visible"/>
                                      </p:to>
                                    </p:set>
                                    <p:animEffect filter="fade" transition="in">
                                      <p:cBhvr>
                                        <p:cTn id="58" dur="900"/>
                                        <p:tgtEl>
                                          <p:spTgt spid="2104"/>
                                        </p:tgtEl>
                                      </p:cBhvr>
                                    </p:animEffec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16" presetID="23" grpId="12" fill="hold">
                                  <p:stCondLst>
                                    <p:cond delay="0"/>
                                  </p:stCondLst>
                                  <p:iterate type="el" backwards="0">
                                    <p:tmAbs val="0"/>
                                  </p:iterate>
                                  <p:childTnLst>
                                    <p:set>
                                      <p:cBhvr>
                                        <p:cTn id="62" fill="hold"/>
                                        <p:tgtEl>
                                          <p:spTgt spid="2105"/>
                                        </p:tgtEl>
                                        <p:attrNameLst>
                                          <p:attrName>style.visibility</p:attrName>
                                        </p:attrNameLst>
                                      </p:cBhvr>
                                      <p:to>
                                        <p:strVal val="visible"/>
                                      </p:to>
                                    </p:set>
                                    <p:anim calcmode="lin" valueType="num">
                                      <p:cBhvr>
                                        <p:cTn id="63" dur="700" fill="hold"/>
                                        <p:tgtEl>
                                          <p:spTgt spid="2105"/>
                                        </p:tgtEl>
                                        <p:attrNameLst>
                                          <p:attrName>ppt_w</p:attrName>
                                        </p:attrNameLst>
                                      </p:cBhvr>
                                      <p:tavLst>
                                        <p:tav tm="0">
                                          <p:val>
                                            <p:fltVal val="0"/>
                                          </p:val>
                                        </p:tav>
                                        <p:tav tm="100000">
                                          <p:val>
                                            <p:strVal val="#ppt_w"/>
                                          </p:val>
                                        </p:tav>
                                      </p:tavLst>
                                    </p:anim>
                                    <p:anim calcmode="lin" valueType="num">
                                      <p:cBhvr>
                                        <p:cTn id="64" dur="700" fill="hold"/>
                                        <p:tgtEl>
                                          <p:spTgt spid="2105"/>
                                        </p:tgtEl>
                                        <p:attrNameLst>
                                          <p:attrName>ppt_h</p:attrName>
                                        </p:attrNameLst>
                                      </p:cBhvr>
                                      <p:tavLst>
                                        <p:tav tm="0">
                                          <p:val>
                                            <p:fltVal val="0"/>
                                          </p:val>
                                        </p:tav>
                                        <p:tav tm="100000">
                                          <p:val>
                                            <p:strVal val="#ppt_h"/>
                                          </p:val>
                                        </p:tav>
                                      </p:tavLst>
                                    </p:anim>
                                  </p:childTnLst>
                                </p:cTn>
                              </p:par>
                            </p:childTnLst>
                          </p:cTn>
                        </p:par>
                        <p:par>
                          <p:cTn id="65" fill="hold">
                            <p:stCondLst>
                              <p:cond delay="700"/>
                            </p:stCondLst>
                            <p:childTnLst>
                              <p:par>
                                <p:cTn id="66" presetClass="entr" nodeType="afterEffect" presetID="10" grpId="13" fill="hold">
                                  <p:stCondLst>
                                    <p:cond delay="0"/>
                                  </p:stCondLst>
                                  <p:iterate type="lt" backwards="0">
                                    <p:tmAbs val="0"/>
                                  </p:iterate>
                                  <p:childTnLst>
                                    <p:set>
                                      <p:cBhvr>
                                        <p:cTn id="67" fill="hold"/>
                                        <p:tgtEl>
                                          <p:spTgt spid="2106"/>
                                        </p:tgtEl>
                                        <p:attrNameLst>
                                          <p:attrName>style.visibility</p:attrName>
                                        </p:attrNameLst>
                                      </p:cBhvr>
                                      <p:to>
                                        <p:strVal val="visible"/>
                                      </p:to>
                                    </p:set>
                                    <p:animEffect filter="fade" transition="in">
                                      <p:cBhvr>
                                        <p:cTn id="68" dur="900"/>
                                        <p:tgtEl>
                                          <p:spTgt spid="2106"/>
                                        </p:tgtEl>
                                      </p:cBhvr>
                                    </p:animEffect>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16" presetID="23" grpId="14" fill="hold">
                                  <p:stCondLst>
                                    <p:cond delay="0"/>
                                  </p:stCondLst>
                                  <p:iterate type="el" backwards="0">
                                    <p:tmAbs val="0"/>
                                  </p:iterate>
                                  <p:childTnLst>
                                    <p:set>
                                      <p:cBhvr>
                                        <p:cTn id="72" fill="hold"/>
                                        <p:tgtEl>
                                          <p:spTgt spid="2107"/>
                                        </p:tgtEl>
                                        <p:attrNameLst>
                                          <p:attrName>style.visibility</p:attrName>
                                        </p:attrNameLst>
                                      </p:cBhvr>
                                      <p:to>
                                        <p:strVal val="visible"/>
                                      </p:to>
                                    </p:set>
                                    <p:anim calcmode="lin" valueType="num">
                                      <p:cBhvr>
                                        <p:cTn id="73" dur="700" fill="hold"/>
                                        <p:tgtEl>
                                          <p:spTgt spid="2107"/>
                                        </p:tgtEl>
                                        <p:attrNameLst>
                                          <p:attrName>ppt_w</p:attrName>
                                        </p:attrNameLst>
                                      </p:cBhvr>
                                      <p:tavLst>
                                        <p:tav tm="0">
                                          <p:val>
                                            <p:fltVal val="0"/>
                                          </p:val>
                                        </p:tav>
                                        <p:tav tm="100000">
                                          <p:val>
                                            <p:strVal val="#ppt_w"/>
                                          </p:val>
                                        </p:tav>
                                      </p:tavLst>
                                    </p:anim>
                                    <p:anim calcmode="lin" valueType="num">
                                      <p:cBhvr>
                                        <p:cTn id="74" dur="700" fill="hold"/>
                                        <p:tgtEl>
                                          <p:spTgt spid="2107"/>
                                        </p:tgtEl>
                                        <p:attrNameLst>
                                          <p:attrName>ppt_h</p:attrName>
                                        </p:attrNameLst>
                                      </p:cBhvr>
                                      <p:tavLst>
                                        <p:tav tm="0">
                                          <p:val>
                                            <p:fltVal val="0"/>
                                          </p:val>
                                        </p:tav>
                                        <p:tav tm="100000">
                                          <p:val>
                                            <p:strVal val="#ppt_h"/>
                                          </p:val>
                                        </p:tav>
                                      </p:tavLst>
                                    </p:anim>
                                  </p:childTnLst>
                                </p:cTn>
                              </p:par>
                            </p:childTnLst>
                          </p:cTn>
                        </p:par>
                        <p:par>
                          <p:cTn id="75" fill="hold">
                            <p:stCondLst>
                              <p:cond delay="700"/>
                            </p:stCondLst>
                            <p:childTnLst>
                              <p:par>
                                <p:cTn id="76" presetClass="entr" nodeType="afterEffect" presetID="10" grpId="15" fill="hold">
                                  <p:stCondLst>
                                    <p:cond delay="0"/>
                                  </p:stCondLst>
                                  <p:iterate type="lt" backwards="0">
                                    <p:tmAbs val="0"/>
                                  </p:iterate>
                                  <p:childTnLst>
                                    <p:set>
                                      <p:cBhvr>
                                        <p:cTn id="77" fill="hold"/>
                                        <p:tgtEl>
                                          <p:spTgt spid="2108"/>
                                        </p:tgtEl>
                                        <p:attrNameLst>
                                          <p:attrName>style.visibility</p:attrName>
                                        </p:attrNameLst>
                                      </p:cBhvr>
                                      <p:to>
                                        <p:strVal val="visible"/>
                                      </p:to>
                                    </p:set>
                                    <p:animEffect filter="fade" transition="in">
                                      <p:cBhvr>
                                        <p:cTn id="78" dur="900"/>
                                        <p:tgtEl>
                                          <p:spTgt spid="2108"/>
                                        </p:tgtEl>
                                      </p:cBhvr>
                                    </p:animEffect>
                                  </p:childTnLst>
                                </p:cTn>
                              </p:par>
                            </p:childTnLst>
                          </p:cTn>
                        </p:par>
                        <p:par>
                          <p:cTn id="79" fill="hold">
                            <p:stCondLst>
                              <p:cond delay="0"/>
                            </p:stCondLst>
                            <p:childTnLst>
                              <p:par>
                                <p:cTn id="80" presetClass="emph" nodeType="withEffect" presetSubtype="0" presetID="35" grpId="17" fill="hold">
                                  <p:stCondLst>
                                    <p:cond delay="0"/>
                                  </p:stCondLst>
                                  <p:childTnLst>
                                    <p:anim calcmode="discrete" valueType="str">
                                      <p:cBhvr>
                                        <p:cTn id="81" dur="600" fill="hold"/>
                                        <p:tgtEl>
                                          <p:spTgt spid="21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04" grpId="11"/>
      <p:bldP build="whole" bldLvl="1" animBg="1" rev="0" advAuto="0" spid="2106" grpId="13"/>
      <p:bldP build="whole" bldLvl="1" animBg="1" rev="0" advAuto="0" spid="2107" grpId="14"/>
      <p:bldP build="whole" bldLvl="1" animBg="1" rev="0" advAuto="0" spid="2111" grpId="4"/>
      <p:bldP build="whole" bldLvl="1" animBg="1" rev="0" advAuto="0" spid="2110" grpId="7"/>
      <p:bldP build="whole" bldLvl="1" animBg="1" rev="0" advAuto="0" spid="2114" grpId="17"/>
      <p:bldP build="whole" bldLvl="1" animBg="1" rev="0" advAuto="0" spid="2114" grpId="3"/>
      <p:bldP build="whole" bldLvl="1" animBg="1" rev="0" advAuto="0" spid="2100" grpId="8"/>
      <p:bldP build="whole" bldLvl="1" animBg="1" rev="0" advAuto="0" spid="2103" grpId="10"/>
      <p:bldP build="whole" bldLvl="1" animBg="1" rev="0" advAuto="0" spid="2112" grpId="5"/>
      <p:bldP build="whole" bldLvl="1" animBg="1" rev="0" advAuto="0" spid="2102" grpId="1"/>
      <p:bldP build="whole" bldLvl="1" animBg="1" rev="0" advAuto="0" spid="2101" grpId="9"/>
      <p:bldP build="whole" bldLvl="1" animBg="1" rev="0" advAuto="0" spid="2105" grpId="12"/>
      <p:bldP build="whole" bldLvl="1" animBg="1" rev="0" advAuto="0" spid="2109" grpId="6"/>
      <p:bldP build="whole" bldLvl="1" animBg="1" rev="0" advAuto="0" spid="2108" grpId="15"/>
      <p:bldP build="whole" bldLvl="1" animBg="1" rev="0" advAuto="0" spid="2113" grpId="2"/>
    </p:bldLst>
  </p:timing>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116" name="LOCKING PROTOCOLS"/>
          <p:cNvSpPr txBox="1"/>
          <p:nvPr/>
        </p:nvSpPr>
        <p:spPr>
          <a:xfrm>
            <a:off x="5664263" y="635000"/>
            <a:ext cx="13055474"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LOCKING PROTOCOLS</a:t>
            </a:r>
          </a:p>
        </p:txBody>
      </p:sp>
      <p:sp>
        <p:nvSpPr>
          <p:cNvPr id="2117" name="Rounded Rectangle"/>
          <p:cNvSpPr/>
          <p:nvPr/>
        </p:nvSpPr>
        <p:spPr>
          <a:xfrm>
            <a:off x="8382301" y="4944179"/>
            <a:ext cx="7619398"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18" name="BASIC 2PL"/>
          <p:cNvSpPr txBox="1"/>
          <p:nvPr/>
        </p:nvSpPr>
        <p:spPr>
          <a:xfrm>
            <a:off x="10948701" y="5443525"/>
            <a:ext cx="248659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BASIC 2PL</a:t>
            </a:r>
          </a:p>
        </p:txBody>
      </p:sp>
      <p:sp>
        <p:nvSpPr>
          <p:cNvPr id="2119" name="Rounded Rectangle"/>
          <p:cNvSpPr/>
          <p:nvPr/>
        </p:nvSpPr>
        <p:spPr>
          <a:xfrm>
            <a:off x="8382301" y="6863122"/>
            <a:ext cx="7619398" cy="1709894"/>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20" name="CONSERVATIVE 2PL"/>
          <p:cNvSpPr txBox="1"/>
          <p:nvPr/>
        </p:nvSpPr>
        <p:spPr>
          <a:xfrm>
            <a:off x="9873678" y="7362467"/>
            <a:ext cx="463664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CONSERVATIVE 2PL</a:t>
            </a:r>
          </a:p>
        </p:txBody>
      </p:sp>
      <p:sp>
        <p:nvSpPr>
          <p:cNvPr id="2121" name="Rounded Rectangle"/>
          <p:cNvSpPr/>
          <p:nvPr/>
        </p:nvSpPr>
        <p:spPr>
          <a:xfrm>
            <a:off x="8382301" y="8782063"/>
            <a:ext cx="7619398"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22" name="STRICT 2PL"/>
          <p:cNvSpPr txBox="1"/>
          <p:nvPr/>
        </p:nvSpPr>
        <p:spPr>
          <a:xfrm>
            <a:off x="10859135" y="9281409"/>
            <a:ext cx="266573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STRICT 2PL</a:t>
            </a:r>
          </a:p>
        </p:txBody>
      </p:sp>
      <p:sp>
        <p:nvSpPr>
          <p:cNvPr id="2123" name="Rounded Rectangle"/>
          <p:cNvSpPr/>
          <p:nvPr/>
        </p:nvSpPr>
        <p:spPr>
          <a:xfrm>
            <a:off x="8382301" y="10701006"/>
            <a:ext cx="7619398"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24" name="RIGOROUS 2PL"/>
          <p:cNvSpPr txBox="1"/>
          <p:nvPr/>
        </p:nvSpPr>
        <p:spPr>
          <a:xfrm>
            <a:off x="10390854" y="11200352"/>
            <a:ext cx="360229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RIGOROUS 2PL</a:t>
            </a:r>
          </a:p>
        </p:txBody>
      </p:sp>
      <p:sp>
        <p:nvSpPr>
          <p:cNvPr id="2125" name="2PL"/>
          <p:cNvSpPr txBox="1"/>
          <p:nvPr/>
        </p:nvSpPr>
        <p:spPr>
          <a:xfrm>
            <a:off x="12460390" y="5443525"/>
            <a:ext cx="97352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2PL</a:t>
            </a:r>
          </a:p>
        </p:txBody>
      </p:sp>
      <p:sp>
        <p:nvSpPr>
          <p:cNvPr id="2126" name="2PL"/>
          <p:cNvSpPr txBox="1"/>
          <p:nvPr/>
        </p:nvSpPr>
        <p:spPr>
          <a:xfrm>
            <a:off x="13537352" y="7362467"/>
            <a:ext cx="97351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2PL</a:t>
            </a:r>
          </a:p>
        </p:txBody>
      </p:sp>
      <p:sp>
        <p:nvSpPr>
          <p:cNvPr id="2127" name="2PL"/>
          <p:cNvSpPr txBox="1"/>
          <p:nvPr/>
        </p:nvSpPr>
        <p:spPr>
          <a:xfrm>
            <a:off x="12553108" y="9281411"/>
            <a:ext cx="97351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2PL</a:t>
            </a:r>
          </a:p>
        </p:txBody>
      </p:sp>
      <p:sp>
        <p:nvSpPr>
          <p:cNvPr id="2128" name="2PL"/>
          <p:cNvSpPr txBox="1"/>
          <p:nvPr/>
        </p:nvSpPr>
        <p:spPr>
          <a:xfrm>
            <a:off x="13023833" y="11200352"/>
            <a:ext cx="97351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2PL</a:t>
            </a:r>
          </a:p>
        </p:txBody>
      </p:sp>
      <p:sp>
        <p:nvSpPr>
          <p:cNvPr id="2129" name="Rounded Rectangle"/>
          <p:cNvSpPr/>
          <p:nvPr/>
        </p:nvSpPr>
        <p:spPr>
          <a:xfrm>
            <a:off x="8382301" y="3025235"/>
            <a:ext cx="7619398"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30" name="SIMPLE LOCKING"/>
          <p:cNvSpPr txBox="1"/>
          <p:nvPr/>
        </p:nvSpPr>
        <p:spPr>
          <a:xfrm>
            <a:off x="10169937" y="3524581"/>
            <a:ext cx="404412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SIMPLE LOCKING</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116"/>
                                        </p:tgtEl>
                                        <p:attrNameLst>
                                          <p:attrName>style.visibility</p:attrName>
                                        </p:attrNameLst>
                                      </p:cBhvr>
                                      <p:to>
                                        <p:strVal val="visible"/>
                                      </p:to>
                                    </p:set>
                                    <p:anim calcmode="lin" valueType="num">
                                      <p:cBhvr>
                                        <p:cTn id="7" dur="1000" fill="hold"/>
                                        <p:tgtEl>
                                          <p:spTgt spid="2116"/>
                                        </p:tgtEl>
                                        <p:attrNameLst>
                                          <p:attrName>ppt_w</p:attrName>
                                        </p:attrNameLst>
                                      </p:cBhvr>
                                      <p:tavLst>
                                        <p:tav tm="0">
                                          <p:val>
                                            <p:fltVal val="0"/>
                                          </p:val>
                                        </p:tav>
                                        <p:tav tm="100000">
                                          <p:val>
                                            <p:strVal val="#ppt_w"/>
                                          </p:val>
                                        </p:tav>
                                      </p:tavLst>
                                    </p:anim>
                                    <p:anim calcmode="lin" valueType="num">
                                      <p:cBhvr>
                                        <p:cTn id="8" dur="1000" fill="hold"/>
                                        <p:tgtEl>
                                          <p:spTgt spid="2116"/>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2129"/>
                                        </p:tgtEl>
                                        <p:attrNameLst>
                                          <p:attrName>style.visibility</p:attrName>
                                        </p:attrNameLst>
                                      </p:cBhvr>
                                      <p:to>
                                        <p:strVal val="visible"/>
                                      </p:to>
                                    </p:set>
                                    <p:anim calcmode="lin" valueType="num">
                                      <p:cBhvr>
                                        <p:cTn id="12" dur="1000" fill="hold"/>
                                        <p:tgtEl>
                                          <p:spTgt spid="2129"/>
                                        </p:tgtEl>
                                        <p:attrNameLst>
                                          <p:attrName>ppt_w</p:attrName>
                                        </p:attrNameLst>
                                      </p:cBhvr>
                                      <p:tavLst>
                                        <p:tav tm="0">
                                          <p:val>
                                            <p:fltVal val="0"/>
                                          </p:val>
                                        </p:tav>
                                        <p:tav tm="100000">
                                          <p:val>
                                            <p:strVal val="#ppt_w"/>
                                          </p:val>
                                        </p:tav>
                                      </p:tavLst>
                                    </p:anim>
                                    <p:anim calcmode="lin" valueType="num">
                                      <p:cBhvr>
                                        <p:cTn id="13" dur="1000" fill="hold"/>
                                        <p:tgtEl>
                                          <p:spTgt spid="2129"/>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Class="entr" nodeType="afterEffect" presetSubtype="32" presetID="23" grpId="3" fill="hold">
                                  <p:stCondLst>
                                    <p:cond delay="0"/>
                                  </p:stCondLst>
                                  <p:iterate type="el" backwards="0">
                                    <p:tmAbs val="0"/>
                                  </p:iterate>
                                  <p:childTnLst>
                                    <p:set>
                                      <p:cBhvr>
                                        <p:cTn id="16" fill="hold"/>
                                        <p:tgtEl>
                                          <p:spTgt spid="2130"/>
                                        </p:tgtEl>
                                        <p:attrNameLst>
                                          <p:attrName>style.visibility</p:attrName>
                                        </p:attrNameLst>
                                      </p:cBhvr>
                                      <p:to>
                                        <p:strVal val="visible"/>
                                      </p:to>
                                    </p:set>
                                    <p:anim calcmode="lin" valueType="num">
                                      <p:cBhvr>
                                        <p:cTn id="17" dur="1000" fill="hold"/>
                                        <p:tgtEl>
                                          <p:spTgt spid="2130"/>
                                        </p:tgtEl>
                                        <p:attrNameLst>
                                          <p:attrName>ppt_w</p:attrName>
                                        </p:attrNameLst>
                                      </p:cBhvr>
                                      <p:tavLst>
                                        <p:tav tm="0">
                                          <p:val>
                                            <p:strVal val="4*#ppt_w"/>
                                          </p:val>
                                        </p:tav>
                                        <p:tav tm="100000">
                                          <p:val>
                                            <p:strVal val="#ppt_w"/>
                                          </p:val>
                                        </p:tav>
                                      </p:tavLst>
                                    </p:anim>
                                    <p:anim calcmode="lin" valueType="num">
                                      <p:cBhvr>
                                        <p:cTn id="18" dur="1000" fill="hold"/>
                                        <p:tgtEl>
                                          <p:spTgt spid="2130"/>
                                        </p:tgtEl>
                                        <p:attrNameLst>
                                          <p:attrName>ppt_h</p:attrName>
                                        </p:attrNameLst>
                                      </p:cBhvr>
                                      <p:tavLst>
                                        <p:tav tm="0">
                                          <p:val>
                                            <p:strVal val="4*#ppt_h"/>
                                          </p:val>
                                        </p:tav>
                                        <p:tav tm="100000">
                                          <p:val>
                                            <p:strVal val="#ppt_h"/>
                                          </p:val>
                                        </p:tav>
                                      </p:tavLst>
                                    </p:anim>
                                  </p:childTnLst>
                                </p:cTn>
                              </p:par>
                            </p:childTnLst>
                          </p:cTn>
                        </p:par>
                        <p:par>
                          <p:cTn id="19" fill="hold">
                            <p:stCondLst>
                              <p:cond delay="3000"/>
                            </p:stCondLst>
                            <p:childTnLst>
                              <p:par>
                                <p:cTn id="20" presetClass="entr" nodeType="afterEffect" presetSubtype="16" presetID="23" grpId="4" fill="hold">
                                  <p:stCondLst>
                                    <p:cond delay="0"/>
                                  </p:stCondLst>
                                  <p:iterate type="el" backwards="0">
                                    <p:tmAbs val="0"/>
                                  </p:iterate>
                                  <p:childTnLst>
                                    <p:set>
                                      <p:cBhvr>
                                        <p:cTn id="21" fill="hold"/>
                                        <p:tgtEl>
                                          <p:spTgt spid="2117"/>
                                        </p:tgtEl>
                                        <p:attrNameLst>
                                          <p:attrName>style.visibility</p:attrName>
                                        </p:attrNameLst>
                                      </p:cBhvr>
                                      <p:to>
                                        <p:strVal val="visible"/>
                                      </p:to>
                                    </p:set>
                                    <p:anim calcmode="lin" valueType="num">
                                      <p:cBhvr>
                                        <p:cTn id="22" dur="1000" fill="hold"/>
                                        <p:tgtEl>
                                          <p:spTgt spid="2117"/>
                                        </p:tgtEl>
                                        <p:attrNameLst>
                                          <p:attrName>ppt_w</p:attrName>
                                        </p:attrNameLst>
                                      </p:cBhvr>
                                      <p:tavLst>
                                        <p:tav tm="0">
                                          <p:val>
                                            <p:fltVal val="0"/>
                                          </p:val>
                                        </p:tav>
                                        <p:tav tm="100000">
                                          <p:val>
                                            <p:strVal val="#ppt_w"/>
                                          </p:val>
                                        </p:tav>
                                      </p:tavLst>
                                    </p:anim>
                                    <p:anim calcmode="lin" valueType="num">
                                      <p:cBhvr>
                                        <p:cTn id="23" dur="1000" fill="hold"/>
                                        <p:tgtEl>
                                          <p:spTgt spid="2117"/>
                                        </p:tgtEl>
                                        <p:attrNameLst>
                                          <p:attrName>ppt_h</p:attrName>
                                        </p:attrNameLst>
                                      </p:cBhvr>
                                      <p:tavLst>
                                        <p:tav tm="0">
                                          <p:val>
                                            <p:fltVal val="0"/>
                                          </p:val>
                                        </p:tav>
                                        <p:tav tm="100000">
                                          <p:val>
                                            <p:strVal val="#ppt_h"/>
                                          </p:val>
                                        </p:tav>
                                      </p:tavLst>
                                    </p:anim>
                                  </p:childTnLst>
                                </p:cTn>
                              </p:par>
                            </p:childTnLst>
                          </p:cTn>
                        </p:par>
                        <p:par>
                          <p:cTn id="24" fill="hold">
                            <p:stCondLst>
                              <p:cond delay="4000"/>
                            </p:stCondLst>
                            <p:childTnLst>
                              <p:par>
                                <p:cTn id="25" presetClass="entr" nodeType="afterEffect" presetSubtype="32" presetID="23" grpId="5" fill="hold">
                                  <p:stCondLst>
                                    <p:cond delay="0"/>
                                  </p:stCondLst>
                                  <p:iterate type="el" backwards="0">
                                    <p:tmAbs val="0"/>
                                  </p:iterate>
                                  <p:childTnLst>
                                    <p:set>
                                      <p:cBhvr>
                                        <p:cTn id="26" fill="hold"/>
                                        <p:tgtEl>
                                          <p:spTgt spid="2118"/>
                                        </p:tgtEl>
                                        <p:attrNameLst>
                                          <p:attrName>style.visibility</p:attrName>
                                        </p:attrNameLst>
                                      </p:cBhvr>
                                      <p:to>
                                        <p:strVal val="visible"/>
                                      </p:to>
                                    </p:set>
                                    <p:anim calcmode="lin" valueType="num">
                                      <p:cBhvr>
                                        <p:cTn id="27" dur="1000" fill="hold"/>
                                        <p:tgtEl>
                                          <p:spTgt spid="2118"/>
                                        </p:tgtEl>
                                        <p:attrNameLst>
                                          <p:attrName>ppt_w</p:attrName>
                                        </p:attrNameLst>
                                      </p:cBhvr>
                                      <p:tavLst>
                                        <p:tav tm="0">
                                          <p:val>
                                            <p:strVal val="4*#ppt_w"/>
                                          </p:val>
                                        </p:tav>
                                        <p:tav tm="100000">
                                          <p:val>
                                            <p:strVal val="#ppt_w"/>
                                          </p:val>
                                        </p:tav>
                                      </p:tavLst>
                                    </p:anim>
                                    <p:anim calcmode="lin" valueType="num">
                                      <p:cBhvr>
                                        <p:cTn id="28" dur="1000" fill="hold"/>
                                        <p:tgtEl>
                                          <p:spTgt spid="2118"/>
                                        </p:tgtEl>
                                        <p:attrNameLst>
                                          <p:attrName>ppt_h</p:attrName>
                                        </p:attrNameLst>
                                      </p:cBhvr>
                                      <p:tavLst>
                                        <p:tav tm="0">
                                          <p:val>
                                            <p:strVal val="4*#ppt_h"/>
                                          </p:val>
                                        </p:tav>
                                        <p:tav tm="100000">
                                          <p:val>
                                            <p:strVal val="#ppt_h"/>
                                          </p:val>
                                        </p:tav>
                                      </p:tavLst>
                                    </p:anim>
                                  </p:childTnLst>
                                </p:cTn>
                              </p:par>
                            </p:childTnLst>
                          </p:cTn>
                        </p:par>
                        <p:par>
                          <p:cTn id="29" fill="hold">
                            <p:stCondLst>
                              <p:cond delay="5000"/>
                            </p:stCondLst>
                            <p:childTnLst>
                              <p:par>
                                <p:cTn id="30" presetClass="entr" nodeType="afterEffect" presetSubtype="16" presetID="23" grpId="6" fill="hold">
                                  <p:stCondLst>
                                    <p:cond delay="0"/>
                                  </p:stCondLst>
                                  <p:iterate type="el" backwards="0">
                                    <p:tmAbs val="0"/>
                                  </p:iterate>
                                  <p:childTnLst>
                                    <p:set>
                                      <p:cBhvr>
                                        <p:cTn id="31" fill="hold"/>
                                        <p:tgtEl>
                                          <p:spTgt spid="2119"/>
                                        </p:tgtEl>
                                        <p:attrNameLst>
                                          <p:attrName>style.visibility</p:attrName>
                                        </p:attrNameLst>
                                      </p:cBhvr>
                                      <p:to>
                                        <p:strVal val="visible"/>
                                      </p:to>
                                    </p:set>
                                    <p:anim calcmode="lin" valueType="num">
                                      <p:cBhvr>
                                        <p:cTn id="32" dur="1000" fill="hold"/>
                                        <p:tgtEl>
                                          <p:spTgt spid="2119"/>
                                        </p:tgtEl>
                                        <p:attrNameLst>
                                          <p:attrName>ppt_w</p:attrName>
                                        </p:attrNameLst>
                                      </p:cBhvr>
                                      <p:tavLst>
                                        <p:tav tm="0">
                                          <p:val>
                                            <p:fltVal val="0"/>
                                          </p:val>
                                        </p:tav>
                                        <p:tav tm="100000">
                                          <p:val>
                                            <p:strVal val="#ppt_w"/>
                                          </p:val>
                                        </p:tav>
                                      </p:tavLst>
                                    </p:anim>
                                    <p:anim calcmode="lin" valueType="num">
                                      <p:cBhvr>
                                        <p:cTn id="33" dur="1000" fill="hold"/>
                                        <p:tgtEl>
                                          <p:spTgt spid="2119"/>
                                        </p:tgtEl>
                                        <p:attrNameLst>
                                          <p:attrName>ppt_h</p:attrName>
                                        </p:attrNameLst>
                                      </p:cBhvr>
                                      <p:tavLst>
                                        <p:tav tm="0">
                                          <p:val>
                                            <p:fltVal val="0"/>
                                          </p:val>
                                        </p:tav>
                                        <p:tav tm="100000">
                                          <p:val>
                                            <p:strVal val="#ppt_h"/>
                                          </p:val>
                                        </p:tav>
                                      </p:tavLst>
                                    </p:anim>
                                  </p:childTnLst>
                                </p:cTn>
                              </p:par>
                            </p:childTnLst>
                          </p:cTn>
                        </p:par>
                        <p:par>
                          <p:cTn id="34" fill="hold">
                            <p:stCondLst>
                              <p:cond delay="6000"/>
                            </p:stCondLst>
                            <p:childTnLst>
                              <p:par>
                                <p:cTn id="35" presetClass="entr" nodeType="afterEffect" presetSubtype="32" presetID="23" grpId="7" fill="hold">
                                  <p:stCondLst>
                                    <p:cond delay="0"/>
                                  </p:stCondLst>
                                  <p:iterate type="el" backwards="0">
                                    <p:tmAbs val="0"/>
                                  </p:iterate>
                                  <p:childTnLst>
                                    <p:set>
                                      <p:cBhvr>
                                        <p:cTn id="36" fill="hold"/>
                                        <p:tgtEl>
                                          <p:spTgt spid="2120"/>
                                        </p:tgtEl>
                                        <p:attrNameLst>
                                          <p:attrName>style.visibility</p:attrName>
                                        </p:attrNameLst>
                                      </p:cBhvr>
                                      <p:to>
                                        <p:strVal val="visible"/>
                                      </p:to>
                                    </p:set>
                                    <p:anim calcmode="lin" valueType="num">
                                      <p:cBhvr>
                                        <p:cTn id="37" dur="1000" fill="hold"/>
                                        <p:tgtEl>
                                          <p:spTgt spid="2120"/>
                                        </p:tgtEl>
                                        <p:attrNameLst>
                                          <p:attrName>ppt_w</p:attrName>
                                        </p:attrNameLst>
                                      </p:cBhvr>
                                      <p:tavLst>
                                        <p:tav tm="0">
                                          <p:val>
                                            <p:strVal val="4*#ppt_w"/>
                                          </p:val>
                                        </p:tav>
                                        <p:tav tm="100000">
                                          <p:val>
                                            <p:strVal val="#ppt_w"/>
                                          </p:val>
                                        </p:tav>
                                      </p:tavLst>
                                    </p:anim>
                                    <p:anim calcmode="lin" valueType="num">
                                      <p:cBhvr>
                                        <p:cTn id="38" dur="1000" fill="hold"/>
                                        <p:tgtEl>
                                          <p:spTgt spid="2120"/>
                                        </p:tgtEl>
                                        <p:attrNameLst>
                                          <p:attrName>ppt_h</p:attrName>
                                        </p:attrNameLst>
                                      </p:cBhvr>
                                      <p:tavLst>
                                        <p:tav tm="0">
                                          <p:val>
                                            <p:strVal val="4*#ppt_h"/>
                                          </p:val>
                                        </p:tav>
                                        <p:tav tm="100000">
                                          <p:val>
                                            <p:strVal val="#ppt_h"/>
                                          </p:val>
                                        </p:tav>
                                      </p:tavLst>
                                    </p:anim>
                                  </p:childTnLst>
                                </p:cTn>
                              </p:par>
                            </p:childTnLst>
                          </p:cTn>
                        </p:par>
                        <p:par>
                          <p:cTn id="39" fill="hold">
                            <p:stCondLst>
                              <p:cond delay="7000"/>
                            </p:stCondLst>
                            <p:childTnLst>
                              <p:par>
                                <p:cTn id="40" presetClass="entr" nodeType="afterEffect" presetSubtype="16" presetID="23" grpId="8" fill="hold">
                                  <p:stCondLst>
                                    <p:cond delay="0"/>
                                  </p:stCondLst>
                                  <p:iterate type="el" backwards="0">
                                    <p:tmAbs val="0"/>
                                  </p:iterate>
                                  <p:childTnLst>
                                    <p:set>
                                      <p:cBhvr>
                                        <p:cTn id="41" fill="hold"/>
                                        <p:tgtEl>
                                          <p:spTgt spid="2121"/>
                                        </p:tgtEl>
                                        <p:attrNameLst>
                                          <p:attrName>style.visibility</p:attrName>
                                        </p:attrNameLst>
                                      </p:cBhvr>
                                      <p:to>
                                        <p:strVal val="visible"/>
                                      </p:to>
                                    </p:set>
                                    <p:anim calcmode="lin" valueType="num">
                                      <p:cBhvr>
                                        <p:cTn id="42" dur="1000" fill="hold"/>
                                        <p:tgtEl>
                                          <p:spTgt spid="2121"/>
                                        </p:tgtEl>
                                        <p:attrNameLst>
                                          <p:attrName>ppt_w</p:attrName>
                                        </p:attrNameLst>
                                      </p:cBhvr>
                                      <p:tavLst>
                                        <p:tav tm="0">
                                          <p:val>
                                            <p:fltVal val="0"/>
                                          </p:val>
                                        </p:tav>
                                        <p:tav tm="100000">
                                          <p:val>
                                            <p:strVal val="#ppt_w"/>
                                          </p:val>
                                        </p:tav>
                                      </p:tavLst>
                                    </p:anim>
                                    <p:anim calcmode="lin" valueType="num">
                                      <p:cBhvr>
                                        <p:cTn id="43" dur="1000" fill="hold"/>
                                        <p:tgtEl>
                                          <p:spTgt spid="2121"/>
                                        </p:tgtEl>
                                        <p:attrNameLst>
                                          <p:attrName>ppt_h</p:attrName>
                                        </p:attrNameLst>
                                      </p:cBhvr>
                                      <p:tavLst>
                                        <p:tav tm="0">
                                          <p:val>
                                            <p:fltVal val="0"/>
                                          </p:val>
                                        </p:tav>
                                        <p:tav tm="100000">
                                          <p:val>
                                            <p:strVal val="#ppt_h"/>
                                          </p:val>
                                        </p:tav>
                                      </p:tavLst>
                                    </p:anim>
                                  </p:childTnLst>
                                </p:cTn>
                              </p:par>
                            </p:childTnLst>
                          </p:cTn>
                        </p:par>
                        <p:par>
                          <p:cTn id="44" fill="hold">
                            <p:stCondLst>
                              <p:cond delay="8000"/>
                            </p:stCondLst>
                            <p:childTnLst>
                              <p:par>
                                <p:cTn id="45" presetClass="entr" nodeType="afterEffect" presetSubtype="32" presetID="23" grpId="9" fill="hold">
                                  <p:stCondLst>
                                    <p:cond delay="0"/>
                                  </p:stCondLst>
                                  <p:iterate type="el" backwards="0">
                                    <p:tmAbs val="0"/>
                                  </p:iterate>
                                  <p:childTnLst>
                                    <p:set>
                                      <p:cBhvr>
                                        <p:cTn id="46" fill="hold"/>
                                        <p:tgtEl>
                                          <p:spTgt spid="2122"/>
                                        </p:tgtEl>
                                        <p:attrNameLst>
                                          <p:attrName>style.visibility</p:attrName>
                                        </p:attrNameLst>
                                      </p:cBhvr>
                                      <p:to>
                                        <p:strVal val="visible"/>
                                      </p:to>
                                    </p:set>
                                    <p:anim calcmode="lin" valueType="num">
                                      <p:cBhvr>
                                        <p:cTn id="47" dur="1000" fill="hold"/>
                                        <p:tgtEl>
                                          <p:spTgt spid="2122"/>
                                        </p:tgtEl>
                                        <p:attrNameLst>
                                          <p:attrName>ppt_w</p:attrName>
                                        </p:attrNameLst>
                                      </p:cBhvr>
                                      <p:tavLst>
                                        <p:tav tm="0">
                                          <p:val>
                                            <p:strVal val="4*#ppt_w"/>
                                          </p:val>
                                        </p:tav>
                                        <p:tav tm="100000">
                                          <p:val>
                                            <p:strVal val="#ppt_w"/>
                                          </p:val>
                                        </p:tav>
                                      </p:tavLst>
                                    </p:anim>
                                    <p:anim calcmode="lin" valueType="num">
                                      <p:cBhvr>
                                        <p:cTn id="48" dur="1000" fill="hold"/>
                                        <p:tgtEl>
                                          <p:spTgt spid="2122"/>
                                        </p:tgtEl>
                                        <p:attrNameLst>
                                          <p:attrName>ppt_h</p:attrName>
                                        </p:attrNameLst>
                                      </p:cBhvr>
                                      <p:tavLst>
                                        <p:tav tm="0">
                                          <p:val>
                                            <p:strVal val="4*#ppt_h"/>
                                          </p:val>
                                        </p:tav>
                                        <p:tav tm="100000">
                                          <p:val>
                                            <p:strVal val="#ppt_h"/>
                                          </p:val>
                                        </p:tav>
                                      </p:tavLst>
                                    </p:anim>
                                  </p:childTnLst>
                                </p:cTn>
                              </p:par>
                            </p:childTnLst>
                          </p:cTn>
                        </p:par>
                        <p:par>
                          <p:cTn id="49" fill="hold">
                            <p:stCondLst>
                              <p:cond delay="9000"/>
                            </p:stCondLst>
                            <p:childTnLst>
                              <p:par>
                                <p:cTn id="50" presetClass="entr" nodeType="afterEffect" presetSubtype="16" presetID="23" grpId="10" fill="hold">
                                  <p:stCondLst>
                                    <p:cond delay="0"/>
                                  </p:stCondLst>
                                  <p:iterate type="el" backwards="0">
                                    <p:tmAbs val="0"/>
                                  </p:iterate>
                                  <p:childTnLst>
                                    <p:set>
                                      <p:cBhvr>
                                        <p:cTn id="51" fill="hold"/>
                                        <p:tgtEl>
                                          <p:spTgt spid="2123"/>
                                        </p:tgtEl>
                                        <p:attrNameLst>
                                          <p:attrName>style.visibility</p:attrName>
                                        </p:attrNameLst>
                                      </p:cBhvr>
                                      <p:to>
                                        <p:strVal val="visible"/>
                                      </p:to>
                                    </p:set>
                                    <p:anim calcmode="lin" valueType="num">
                                      <p:cBhvr>
                                        <p:cTn id="52" dur="1000" fill="hold"/>
                                        <p:tgtEl>
                                          <p:spTgt spid="2123"/>
                                        </p:tgtEl>
                                        <p:attrNameLst>
                                          <p:attrName>ppt_w</p:attrName>
                                        </p:attrNameLst>
                                      </p:cBhvr>
                                      <p:tavLst>
                                        <p:tav tm="0">
                                          <p:val>
                                            <p:fltVal val="0"/>
                                          </p:val>
                                        </p:tav>
                                        <p:tav tm="100000">
                                          <p:val>
                                            <p:strVal val="#ppt_w"/>
                                          </p:val>
                                        </p:tav>
                                      </p:tavLst>
                                    </p:anim>
                                    <p:anim calcmode="lin" valueType="num">
                                      <p:cBhvr>
                                        <p:cTn id="53" dur="1000" fill="hold"/>
                                        <p:tgtEl>
                                          <p:spTgt spid="2123"/>
                                        </p:tgtEl>
                                        <p:attrNameLst>
                                          <p:attrName>ppt_h</p:attrName>
                                        </p:attrNameLst>
                                      </p:cBhvr>
                                      <p:tavLst>
                                        <p:tav tm="0">
                                          <p:val>
                                            <p:fltVal val="0"/>
                                          </p:val>
                                        </p:tav>
                                        <p:tav tm="100000">
                                          <p:val>
                                            <p:strVal val="#ppt_h"/>
                                          </p:val>
                                        </p:tav>
                                      </p:tavLst>
                                    </p:anim>
                                  </p:childTnLst>
                                </p:cTn>
                              </p:par>
                            </p:childTnLst>
                          </p:cTn>
                        </p:par>
                        <p:par>
                          <p:cTn id="54" fill="hold">
                            <p:stCondLst>
                              <p:cond delay="10000"/>
                            </p:stCondLst>
                            <p:childTnLst>
                              <p:par>
                                <p:cTn id="55" presetClass="entr" nodeType="afterEffect" presetSubtype="32" presetID="23" grpId="11" fill="hold">
                                  <p:stCondLst>
                                    <p:cond delay="0"/>
                                  </p:stCondLst>
                                  <p:iterate type="el" backwards="0">
                                    <p:tmAbs val="0"/>
                                  </p:iterate>
                                  <p:childTnLst>
                                    <p:set>
                                      <p:cBhvr>
                                        <p:cTn id="56" fill="hold"/>
                                        <p:tgtEl>
                                          <p:spTgt spid="2124"/>
                                        </p:tgtEl>
                                        <p:attrNameLst>
                                          <p:attrName>style.visibility</p:attrName>
                                        </p:attrNameLst>
                                      </p:cBhvr>
                                      <p:to>
                                        <p:strVal val="visible"/>
                                      </p:to>
                                    </p:set>
                                    <p:anim calcmode="lin" valueType="num">
                                      <p:cBhvr>
                                        <p:cTn id="57" dur="1000" fill="hold"/>
                                        <p:tgtEl>
                                          <p:spTgt spid="2124"/>
                                        </p:tgtEl>
                                        <p:attrNameLst>
                                          <p:attrName>ppt_w</p:attrName>
                                        </p:attrNameLst>
                                      </p:cBhvr>
                                      <p:tavLst>
                                        <p:tav tm="0">
                                          <p:val>
                                            <p:strVal val="4*#ppt_w"/>
                                          </p:val>
                                        </p:tav>
                                        <p:tav tm="100000">
                                          <p:val>
                                            <p:strVal val="#ppt_w"/>
                                          </p:val>
                                        </p:tav>
                                      </p:tavLst>
                                    </p:anim>
                                    <p:anim calcmode="lin" valueType="num">
                                      <p:cBhvr>
                                        <p:cTn id="58" dur="1000" fill="hold"/>
                                        <p:tgtEl>
                                          <p:spTgt spid="2124"/>
                                        </p:tgtEl>
                                        <p:attrNameLst>
                                          <p:attrName>ppt_h</p:attrName>
                                        </p:attrNameLst>
                                      </p:cBhvr>
                                      <p:tavLst>
                                        <p:tav tm="0">
                                          <p:val>
                                            <p:strVal val="4*#ppt_h"/>
                                          </p:val>
                                        </p:tav>
                                        <p:tav tm="100000">
                                          <p:val>
                                            <p:strVal val="#ppt_h"/>
                                          </p:val>
                                        </p:tav>
                                      </p:tavLst>
                                    </p:anim>
                                  </p:childTnLst>
                                </p:cTn>
                              </p:par>
                            </p:childTnLst>
                          </p:cTn>
                        </p:par>
                        <p:par>
                          <p:cTn id="59" fill="hold">
                            <p:stCondLst>
                              <p:cond delay="11000"/>
                            </p:stCondLst>
                            <p:childTnLst>
                              <p:par>
                                <p:cTn id="60" presetClass="entr" nodeType="afterEffect" presetSubtype="0" presetID="1" grpId="12" fill="hold">
                                  <p:stCondLst>
                                    <p:cond delay="0"/>
                                  </p:stCondLst>
                                  <p:iterate type="el" backwards="0">
                                    <p:tmAbs val="0"/>
                                  </p:iterate>
                                  <p:childTnLst>
                                    <p:set>
                                      <p:cBhvr>
                                        <p:cTn id="61" fill="hold"/>
                                        <p:tgtEl>
                                          <p:spTgt spid="2125"/>
                                        </p:tgtEl>
                                        <p:attrNameLst>
                                          <p:attrName>style.visibility</p:attrName>
                                        </p:attrNameLst>
                                      </p:cBhvr>
                                      <p:to>
                                        <p:strVal val="visible"/>
                                      </p:to>
                                    </p:set>
                                  </p:childTnLst>
                                </p:cTn>
                              </p:par>
                            </p:childTnLst>
                          </p:cTn>
                        </p:par>
                        <p:par>
                          <p:cTn id="62" fill="hold">
                            <p:stCondLst>
                              <p:cond delay="11000"/>
                            </p:stCondLst>
                            <p:childTnLst>
                              <p:par>
                                <p:cTn id="63" presetClass="entr" nodeType="afterEffect" presetSubtype="0" presetID="1" grpId="13" fill="hold">
                                  <p:stCondLst>
                                    <p:cond delay="0"/>
                                  </p:stCondLst>
                                  <p:iterate type="el" backwards="0">
                                    <p:tmAbs val="0"/>
                                  </p:iterate>
                                  <p:childTnLst>
                                    <p:set>
                                      <p:cBhvr>
                                        <p:cTn id="64" fill="hold"/>
                                        <p:tgtEl>
                                          <p:spTgt spid="2126"/>
                                        </p:tgtEl>
                                        <p:attrNameLst>
                                          <p:attrName>style.visibility</p:attrName>
                                        </p:attrNameLst>
                                      </p:cBhvr>
                                      <p:to>
                                        <p:strVal val="visible"/>
                                      </p:to>
                                    </p:set>
                                  </p:childTnLst>
                                </p:cTn>
                              </p:par>
                            </p:childTnLst>
                          </p:cTn>
                        </p:par>
                        <p:par>
                          <p:cTn id="65" fill="hold">
                            <p:stCondLst>
                              <p:cond delay="11000"/>
                            </p:stCondLst>
                            <p:childTnLst>
                              <p:par>
                                <p:cTn id="66" presetClass="entr" nodeType="afterEffect" presetSubtype="0" presetID="1" grpId="14" fill="hold">
                                  <p:stCondLst>
                                    <p:cond delay="0"/>
                                  </p:stCondLst>
                                  <p:iterate type="el" backwards="0">
                                    <p:tmAbs val="0"/>
                                  </p:iterate>
                                  <p:childTnLst>
                                    <p:set>
                                      <p:cBhvr>
                                        <p:cTn id="67" fill="hold"/>
                                        <p:tgtEl>
                                          <p:spTgt spid="2127"/>
                                        </p:tgtEl>
                                        <p:attrNameLst>
                                          <p:attrName>style.visibility</p:attrName>
                                        </p:attrNameLst>
                                      </p:cBhvr>
                                      <p:to>
                                        <p:strVal val="visible"/>
                                      </p:to>
                                    </p:set>
                                  </p:childTnLst>
                                </p:cTn>
                              </p:par>
                            </p:childTnLst>
                          </p:cTn>
                        </p:par>
                        <p:par>
                          <p:cTn id="68" fill="hold">
                            <p:stCondLst>
                              <p:cond delay="11000"/>
                            </p:stCondLst>
                            <p:childTnLst>
                              <p:par>
                                <p:cTn id="69" presetClass="entr" nodeType="afterEffect" presetSubtype="0" presetID="1" grpId="15" fill="hold">
                                  <p:stCondLst>
                                    <p:cond delay="0"/>
                                  </p:stCondLst>
                                  <p:iterate type="el" backwards="0">
                                    <p:tmAbs val="0"/>
                                  </p:iterate>
                                  <p:childTnLst>
                                    <p:set>
                                      <p:cBhvr>
                                        <p:cTn id="70" fill="hold"/>
                                        <p:tgtEl>
                                          <p:spTgt spid="2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8" grpId="5"/>
      <p:bldP build="whole" bldLvl="1" animBg="1" rev="0" advAuto="0" spid="2120" grpId="7"/>
      <p:bldP build="whole" bldLvl="1" animBg="1" rev="0" advAuto="0" spid="2123" grpId="10"/>
      <p:bldP build="whole" bldLvl="1" animBg="1" rev="0" advAuto="0" spid="2129" grpId="2"/>
      <p:bldP build="whole" bldLvl="1" animBg="1" rev="0" advAuto="0" spid="2122" grpId="9"/>
      <p:bldP build="whole" bldLvl="1" animBg="1" rev="0" advAuto="0" spid="2125" grpId="12"/>
      <p:bldP build="whole" bldLvl="1" animBg="1" rev="0" advAuto="0" spid="2128" grpId="15"/>
      <p:bldP build="whole" bldLvl="1" animBg="1" rev="0" advAuto="0" spid="2116" grpId="1"/>
      <p:bldP build="whole" bldLvl="1" animBg="1" rev="0" advAuto="0" spid="2117" grpId="4"/>
      <p:bldP build="whole" bldLvl="1" animBg="1" rev="0" advAuto="0" spid="2119" grpId="6"/>
      <p:bldP build="whole" bldLvl="1" animBg="1" rev="0" advAuto="0" spid="2121" grpId="8"/>
      <p:bldP build="whole" bldLvl="1" animBg="1" rev="0" advAuto="0" spid="2124" grpId="11"/>
      <p:bldP build="whole" bldLvl="1" animBg="1" rev="0" advAuto="0" spid="2130" grpId="3"/>
      <p:bldP build="whole" bldLvl="1" animBg="1" rev="0" advAuto="0" spid="2126" grpId="13"/>
      <p:bldP build="whole" bldLvl="1" animBg="1" rev="0" advAuto="0" spid="2127" grpId="14"/>
    </p:bldLst>
  </p:timing>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132" name="SIMPLE LOCKING"/>
          <p:cNvSpPr txBox="1"/>
          <p:nvPr/>
        </p:nvSpPr>
        <p:spPr>
          <a:xfrm>
            <a:off x="7104443" y="635000"/>
            <a:ext cx="10175114"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SIMPLE LOCKING</a:t>
            </a:r>
          </a:p>
        </p:txBody>
      </p:sp>
      <p:pic>
        <p:nvPicPr>
          <p:cNvPr id="2133" name="Image" descr="Image"/>
          <p:cNvPicPr>
            <a:picLocks noChangeAspect="1"/>
          </p:cNvPicPr>
          <p:nvPr/>
        </p:nvPicPr>
        <p:blipFill>
          <a:blip r:embed="rId2">
            <a:extLst/>
          </a:blip>
          <a:stretch>
            <a:fillRect/>
          </a:stretch>
        </p:blipFill>
        <p:spPr>
          <a:xfrm>
            <a:off x="37732143" y="-4021237"/>
            <a:ext cx="3073401" cy="2997201"/>
          </a:xfrm>
          <a:prstGeom prst="rect">
            <a:avLst/>
          </a:prstGeom>
          <a:ln w="12700">
            <a:miter lim="400000"/>
          </a:ln>
        </p:spPr>
      </p:pic>
      <p:sp>
        <p:nvSpPr>
          <p:cNvPr id="2134" name="Rounded Rectangle"/>
          <p:cNvSpPr/>
          <p:nvPr/>
        </p:nvSpPr>
        <p:spPr>
          <a:xfrm>
            <a:off x="5457207" y="3168843"/>
            <a:ext cx="3251861" cy="1336793"/>
          </a:xfrm>
          <a:prstGeom prst="roundRect">
            <a:avLst>
              <a:gd name="adj" fmla="val 14251"/>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35" name="LOCK"/>
          <p:cNvSpPr txBox="1"/>
          <p:nvPr/>
        </p:nvSpPr>
        <p:spPr>
          <a:xfrm>
            <a:off x="6396353" y="3481639"/>
            <a:ext cx="137356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LOCK</a:t>
            </a:r>
          </a:p>
        </p:txBody>
      </p:sp>
      <p:sp>
        <p:nvSpPr>
          <p:cNvPr id="2136" name="Rounded Rectangle"/>
          <p:cNvSpPr/>
          <p:nvPr/>
        </p:nvSpPr>
        <p:spPr>
          <a:xfrm>
            <a:off x="5457207" y="4621537"/>
            <a:ext cx="3251861" cy="1336794"/>
          </a:xfrm>
          <a:prstGeom prst="roundRect">
            <a:avLst>
              <a:gd name="adj" fmla="val 14251"/>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37" name="READ"/>
          <p:cNvSpPr txBox="1"/>
          <p:nvPr/>
        </p:nvSpPr>
        <p:spPr>
          <a:xfrm>
            <a:off x="6385685" y="4934334"/>
            <a:ext cx="139490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READ</a:t>
            </a:r>
          </a:p>
        </p:txBody>
      </p:sp>
      <p:sp>
        <p:nvSpPr>
          <p:cNvPr id="2138" name="Rounded Rectangle"/>
          <p:cNvSpPr/>
          <p:nvPr/>
        </p:nvSpPr>
        <p:spPr>
          <a:xfrm>
            <a:off x="5457207" y="7526927"/>
            <a:ext cx="3251861" cy="1336794"/>
          </a:xfrm>
          <a:prstGeom prst="roundRect">
            <a:avLst>
              <a:gd name="adj" fmla="val 14251"/>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39" name="UNLOCK"/>
          <p:cNvSpPr txBox="1"/>
          <p:nvPr/>
        </p:nvSpPr>
        <p:spPr>
          <a:xfrm>
            <a:off x="6048309" y="7839723"/>
            <a:ext cx="206965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UNLOCK</a:t>
            </a:r>
          </a:p>
        </p:txBody>
      </p:sp>
      <p:sp>
        <p:nvSpPr>
          <p:cNvPr id="2140" name="Rounded Rectangle"/>
          <p:cNvSpPr/>
          <p:nvPr/>
        </p:nvSpPr>
        <p:spPr>
          <a:xfrm>
            <a:off x="5457207" y="6074232"/>
            <a:ext cx="3251861" cy="1336794"/>
          </a:xfrm>
          <a:prstGeom prst="roundRect">
            <a:avLst>
              <a:gd name="adj" fmla="val 14251"/>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41" name="WRITE"/>
          <p:cNvSpPr txBox="1"/>
          <p:nvPr/>
        </p:nvSpPr>
        <p:spPr>
          <a:xfrm>
            <a:off x="6277893" y="6375399"/>
            <a:ext cx="161048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WRITE</a:t>
            </a:r>
          </a:p>
        </p:txBody>
      </p:sp>
      <p:sp>
        <p:nvSpPr>
          <p:cNvPr id="2142" name="Rounded Rectangle"/>
          <p:cNvSpPr/>
          <p:nvPr/>
        </p:nvSpPr>
        <p:spPr>
          <a:xfrm>
            <a:off x="10125323" y="4621537"/>
            <a:ext cx="3251861" cy="1336794"/>
          </a:xfrm>
          <a:prstGeom prst="roundRect">
            <a:avLst>
              <a:gd name="adj" fmla="val 14251"/>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43" name="LOCK-S(A)"/>
          <p:cNvSpPr txBox="1"/>
          <p:nvPr/>
        </p:nvSpPr>
        <p:spPr>
          <a:xfrm>
            <a:off x="10528179" y="4934334"/>
            <a:ext cx="244614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LOCK-S(A)</a:t>
            </a:r>
          </a:p>
        </p:txBody>
      </p:sp>
      <p:sp>
        <p:nvSpPr>
          <p:cNvPr id="2144" name="Line"/>
          <p:cNvSpPr/>
          <p:nvPr/>
        </p:nvSpPr>
        <p:spPr>
          <a:xfrm>
            <a:off x="8911659" y="5289934"/>
            <a:ext cx="1011073"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45" name="Rounded Rectangle"/>
          <p:cNvSpPr/>
          <p:nvPr/>
        </p:nvSpPr>
        <p:spPr>
          <a:xfrm>
            <a:off x="10125323" y="6074232"/>
            <a:ext cx="3251861" cy="1336794"/>
          </a:xfrm>
          <a:prstGeom prst="roundRect">
            <a:avLst>
              <a:gd name="adj" fmla="val 14251"/>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46" name="LOCK-X(A)"/>
          <p:cNvSpPr txBox="1"/>
          <p:nvPr/>
        </p:nvSpPr>
        <p:spPr>
          <a:xfrm>
            <a:off x="10490175" y="6387028"/>
            <a:ext cx="252215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LOCK-X(A)</a:t>
            </a:r>
          </a:p>
        </p:txBody>
      </p:sp>
      <p:sp>
        <p:nvSpPr>
          <p:cNvPr id="2147" name="Line"/>
          <p:cNvSpPr/>
          <p:nvPr/>
        </p:nvSpPr>
        <p:spPr>
          <a:xfrm>
            <a:off x="8911659" y="6742628"/>
            <a:ext cx="1011072" cy="1"/>
          </a:xfrm>
          <a:prstGeom prst="line">
            <a:avLst/>
          </a:prstGeom>
          <a:ln w="1016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2200" name="Connection Line" descr="Connection Line"/>
          <p:cNvPicPr>
            <a:picLocks noChangeAspect="0"/>
          </p:cNvPicPr>
          <p:nvPr/>
        </p:nvPicPr>
        <p:blipFill>
          <a:blip r:embed="rId3">
            <a:extLst/>
          </a:blip>
          <a:stretch>
            <a:fillRect/>
          </a:stretch>
        </p:blipFill>
        <p:spPr>
          <a:xfrm>
            <a:off x="12081717" y="6939477"/>
            <a:ext cx="560402" cy="733938"/>
          </a:xfrm>
          <a:prstGeom prst="rect">
            <a:avLst/>
          </a:prstGeom>
        </p:spPr>
      </p:pic>
      <p:sp>
        <p:nvSpPr>
          <p:cNvPr id="2149" name="Exclusive Lock → No other lock can be applied on data item A"/>
          <p:cNvSpPr txBox="1"/>
          <p:nvPr/>
        </p:nvSpPr>
        <p:spPr>
          <a:xfrm>
            <a:off x="12684762" y="7404657"/>
            <a:ext cx="907097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Exclusive Lock</a:t>
            </a:r>
            <a:r>
              <a:t> </a:t>
            </a:r>
            <a:r>
              <a:rPr b="1"/>
              <a:t>→</a:t>
            </a:r>
            <a:r>
              <a:t> No other lock can be applied on data item A</a:t>
            </a:r>
          </a:p>
        </p:txBody>
      </p:sp>
      <p:pic>
        <p:nvPicPr>
          <p:cNvPr id="2202" name="Connection Line" descr="Connection Line"/>
          <p:cNvPicPr>
            <a:picLocks noChangeAspect="0"/>
          </p:cNvPicPr>
          <p:nvPr/>
        </p:nvPicPr>
        <p:blipFill>
          <a:blip r:embed="rId4">
            <a:extLst/>
          </a:blip>
          <a:stretch>
            <a:fillRect/>
          </a:stretch>
        </p:blipFill>
        <p:spPr>
          <a:xfrm>
            <a:off x="12115737" y="4287403"/>
            <a:ext cx="573963" cy="767866"/>
          </a:xfrm>
          <a:prstGeom prst="rect">
            <a:avLst/>
          </a:prstGeom>
        </p:spPr>
      </p:pic>
      <p:sp>
        <p:nvSpPr>
          <p:cNvPr id="2151" name="Shared Lock → Another transaction can apply exclusive lock on data item A"/>
          <p:cNvSpPr txBox="1"/>
          <p:nvPr/>
        </p:nvSpPr>
        <p:spPr>
          <a:xfrm>
            <a:off x="12718667" y="4126640"/>
            <a:ext cx="1089183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Shared Lock</a:t>
            </a:r>
            <a:r>
              <a:t> </a:t>
            </a:r>
            <a:r>
              <a:rPr b="1"/>
              <a:t>→</a:t>
            </a:r>
            <a:r>
              <a:t> Another transaction can apply exclusive lock on data item A</a:t>
            </a:r>
          </a:p>
        </p:txBody>
      </p:sp>
      <p:sp>
        <p:nvSpPr>
          <p:cNvPr id="2152" name="Circle"/>
          <p:cNvSpPr/>
          <p:nvPr/>
        </p:nvSpPr>
        <p:spPr>
          <a:xfrm>
            <a:off x="2688522" y="10013825"/>
            <a:ext cx="1270001" cy="1270001"/>
          </a:xfrm>
          <a:prstGeom prst="ellipse">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53" name="Line"/>
          <p:cNvSpPr/>
          <p:nvPr/>
        </p:nvSpPr>
        <p:spPr>
          <a:xfrm flipH="1">
            <a:off x="1898827" y="11270351"/>
            <a:ext cx="955964" cy="890389"/>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54" name="Line"/>
          <p:cNvSpPr/>
          <p:nvPr/>
        </p:nvSpPr>
        <p:spPr>
          <a:xfrm>
            <a:off x="3787545" y="11270350"/>
            <a:ext cx="889450" cy="940251"/>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55" name="T1"/>
          <p:cNvSpPr txBox="1"/>
          <p:nvPr/>
        </p:nvSpPr>
        <p:spPr>
          <a:xfrm>
            <a:off x="1561961"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T1</a:t>
            </a:r>
          </a:p>
        </p:txBody>
      </p:sp>
      <p:sp>
        <p:nvSpPr>
          <p:cNvPr id="2156" name="T2"/>
          <p:cNvSpPr txBox="1"/>
          <p:nvPr/>
        </p:nvSpPr>
        <p:spPr>
          <a:xfrm>
            <a:off x="4333275"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T2</a:t>
            </a:r>
          </a:p>
        </p:txBody>
      </p:sp>
      <p:sp>
        <p:nvSpPr>
          <p:cNvPr id="2157" name="L-S"/>
          <p:cNvSpPr txBox="1"/>
          <p:nvPr/>
        </p:nvSpPr>
        <p:spPr>
          <a:xfrm rot="19080000">
            <a:off x="2038694" y="11166245"/>
            <a:ext cx="50069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L-S</a:t>
            </a:r>
          </a:p>
        </p:txBody>
      </p:sp>
      <p:sp>
        <p:nvSpPr>
          <p:cNvPr id="2158" name="L-X"/>
          <p:cNvSpPr txBox="1"/>
          <p:nvPr/>
        </p:nvSpPr>
        <p:spPr>
          <a:xfrm rot="2700000">
            <a:off x="4096348" y="11166245"/>
            <a:ext cx="51498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L-X</a:t>
            </a:r>
          </a:p>
        </p:txBody>
      </p:sp>
      <p:sp>
        <p:nvSpPr>
          <p:cNvPr id="2159" name="A"/>
          <p:cNvSpPr txBox="1"/>
          <p:nvPr/>
        </p:nvSpPr>
        <p:spPr>
          <a:xfrm>
            <a:off x="3093906" y="10293225"/>
            <a:ext cx="4592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A</a:t>
            </a:r>
          </a:p>
        </p:txBody>
      </p:sp>
      <p:sp>
        <p:nvSpPr>
          <p:cNvPr id="2160" name="L-S"/>
          <p:cNvSpPr txBox="1"/>
          <p:nvPr/>
        </p:nvSpPr>
        <p:spPr>
          <a:xfrm rot="19080000">
            <a:off x="2033773" y="11166245"/>
            <a:ext cx="51054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00C853"/>
                </a:solidFill>
                <a:latin typeface="Avenir Next Regular"/>
                <a:ea typeface="Avenir Next Regular"/>
                <a:cs typeface="Avenir Next Regular"/>
                <a:sym typeface="Avenir Next Regular"/>
              </a:defRPr>
            </a:lvl1pPr>
          </a:lstStyle>
          <a:p>
            <a:pPr/>
            <a:r>
              <a:t>L-S</a:t>
            </a:r>
          </a:p>
        </p:txBody>
      </p:sp>
      <p:sp>
        <p:nvSpPr>
          <p:cNvPr id="2161" name="L-X"/>
          <p:cNvSpPr txBox="1"/>
          <p:nvPr/>
        </p:nvSpPr>
        <p:spPr>
          <a:xfrm rot="2700000">
            <a:off x="4084283" y="11166245"/>
            <a:ext cx="53911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D63964"/>
                </a:solidFill>
                <a:latin typeface="Avenir Next Regular"/>
                <a:ea typeface="Avenir Next Regular"/>
                <a:cs typeface="Avenir Next Regular"/>
                <a:sym typeface="Avenir Next Regular"/>
              </a:defRPr>
            </a:lvl1pPr>
          </a:lstStyle>
          <a:p>
            <a:pPr/>
            <a:r>
              <a:t>L-X</a:t>
            </a:r>
          </a:p>
        </p:txBody>
      </p:sp>
      <p:sp>
        <p:nvSpPr>
          <p:cNvPr id="2162" name="Circle"/>
          <p:cNvSpPr/>
          <p:nvPr/>
        </p:nvSpPr>
        <p:spPr>
          <a:xfrm>
            <a:off x="6691604" y="10013825"/>
            <a:ext cx="1270001" cy="1270001"/>
          </a:xfrm>
          <a:prstGeom prst="ellipse">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63" name="Line"/>
          <p:cNvSpPr/>
          <p:nvPr/>
        </p:nvSpPr>
        <p:spPr>
          <a:xfrm flipH="1">
            <a:off x="5901910" y="11270351"/>
            <a:ext cx="955964" cy="890389"/>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64" name="Line"/>
          <p:cNvSpPr/>
          <p:nvPr/>
        </p:nvSpPr>
        <p:spPr>
          <a:xfrm>
            <a:off x="7790627" y="11270350"/>
            <a:ext cx="889451" cy="940251"/>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65" name="T1"/>
          <p:cNvSpPr txBox="1"/>
          <p:nvPr/>
        </p:nvSpPr>
        <p:spPr>
          <a:xfrm>
            <a:off x="5565044"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T1</a:t>
            </a:r>
          </a:p>
        </p:txBody>
      </p:sp>
      <p:sp>
        <p:nvSpPr>
          <p:cNvPr id="2166" name="T2"/>
          <p:cNvSpPr txBox="1"/>
          <p:nvPr/>
        </p:nvSpPr>
        <p:spPr>
          <a:xfrm>
            <a:off x="8336357"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T2</a:t>
            </a:r>
          </a:p>
        </p:txBody>
      </p:sp>
      <p:sp>
        <p:nvSpPr>
          <p:cNvPr id="2167" name="L-S"/>
          <p:cNvSpPr txBox="1"/>
          <p:nvPr/>
        </p:nvSpPr>
        <p:spPr>
          <a:xfrm rot="19080000">
            <a:off x="6041777" y="11166245"/>
            <a:ext cx="50069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L-S</a:t>
            </a:r>
          </a:p>
        </p:txBody>
      </p:sp>
      <p:sp>
        <p:nvSpPr>
          <p:cNvPr id="2168" name="L-S"/>
          <p:cNvSpPr txBox="1"/>
          <p:nvPr/>
        </p:nvSpPr>
        <p:spPr>
          <a:xfrm rot="2700000">
            <a:off x="8106574" y="11166245"/>
            <a:ext cx="50069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L-S</a:t>
            </a:r>
          </a:p>
        </p:txBody>
      </p:sp>
      <p:sp>
        <p:nvSpPr>
          <p:cNvPr id="2169" name="A"/>
          <p:cNvSpPr txBox="1"/>
          <p:nvPr/>
        </p:nvSpPr>
        <p:spPr>
          <a:xfrm>
            <a:off x="7096988" y="10293225"/>
            <a:ext cx="4592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A</a:t>
            </a:r>
          </a:p>
        </p:txBody>
      </p:sp>
      <p:sp>
        <p:nvSpPr>
          <p:cNvPr id="2170" name="L-S"/>
          <p:cNvSpPr txBox="1"/>
          <p:nvPr/>
        </p:nvSpPr>
        <p:spPr>
          <a:xfrm rot="19080000">
            <a:off x="6036856" y="11166245"/>
            <a:ext cx="51054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00C853"/>
                </a:solidFill>
                <a:latin typeface="Avenir Next Regular"/>
                <a:ea typeface="Avenir Next Regular"/>
                <a:cs typeface="Avenir Next Regular"/>
                <a:sym typeface="Avenir Next Regular"/>
              </a:defRPr>
            </a:lvl1pPr>
          </a:lstStyle>
          <a:p>
            <a:pPr/>
            <a:r>
              <a:t>L-S</a:t>
            </a:r>
          </a:p>
        </p:txBody>
      </p:sp>
      <p:sp>
        <p:nvSpPr>
          <p:cNvPr id="2171" name="L-S"/>
          <p:cNvSpPr txBox="1"/>
          <p:nvPr/>
        </p:nvSpPr>
        <p:spPr>
          <a:xfrm rot="2700000">
            <a:off x="8101653" y="11166245"/>
            <a:ext cx="51054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00C853"/>
                </a:solidFill>
                <a:latin typeface="Avenir Next Regular"/>
                <a:ea typeface="Avenir Next Regular"/>
                <a:cs typeface="Avenir Next Regular"/>
                <a:sym typeface="Avenir Next Regular"/>
              </a:defRPr>
            </a:lvl1pPr>
          </a:lstStyle>
          <a:p>
            <a:pPr/>
            <a:r>
              <a:t>L-S</a:t>
            </a:r>
          </a:p>
        </p:txBody>
      </p:sp>
      <p:sp>
        <p:nvSpPr>
          <p:cNvPr id="2172" name="Circle"/>
          <p:cNvSpPr/>
          <p:nvPr/>
        </p:nvSpPr>
        <p:spPr>
          <a:xfrm>
            <a:off x="10932443" y="10013825"/>
            <a:ext cx="1270001" cy="1270001"/>
          </a:xfrm>
          <a:prstGeom prst="ellipse">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73" name="Line"/>
          <p:cNvSpPr/>
          <p:nvPr/>
        </p:nvSpPr>
        <p:spPr>
          <a:xfrm flipH="1">
            <a:off x="10142748" y="11270351"/>
            <a:ext cx="955964" cy="890389"/>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74" name="Line"/>
          <p:cNvSpPr/>
          <p:nvPr/>
        </p:nvSpPr>
        <p:spPr>
          <a:xfrm>
            <a:off x="12031465" y="11270350"/>
            <a:ext cx="889451" cy="940251"/>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75" name="T1"/>
          <p:cNvSpPr txBox="1"/>
          <p:nvPr/>
        </p:nvSpPr>
        <p:spPr>
          <a:xfrm>
            <a:off x="9805882"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T1</a:t>
            </a:r>
          </a:p>
        </p:txBody>
      </p:sp>
      <p:sp>
        <p:nvSpPr>
          <p:cNvPr id="2176" name="T2"/>
          <p:cNvSpPr txBox="1"/>
          <p:nvPr/>
        </p:nvSpPr>
        <p:spPr>
          <a:xfrm>
            <a:off x="12577196"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T2</a:t>
            </a:r>
          </a:p>
        </p:txBody>
      </p:sp>
      <p:sp>
        <p:nvSpPr>
          <p:cNvPr id="2177" name="L-X"/>
          <p:cNvSpPr txBox="1"/>
          <p:nvPr/>
        </p:nvSpPr>
        <p:spPr>
          <a:xfrm rot="19080000">
            <a:off x="10275471" y="11166245"/>
            <a:ext cx="51498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L-X</a:t>
            </a:r>
          </a:p>
        </p:txBody>
      </p:sp>
      <p:sp>
        <p:nvSpPr>
          <p:cNvPr id="2178" name="L-S"/>
          <p:cNvSpPr txBox="1"/>
          <p:nvPr/>
        </p:nvSpPr>
        <p:spPr>
          <a:xfrm rot="2700000">
            <a:off x="12347413" y="11166245"/>
            <a:ext cx="500698"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L-S</a:t>
            </a:r>
          </a:p>
        </p:txBody>
      </p:sp>
      <p:sp>
        <p:nvSpPr>
          <p:cNvPr id="2179" name="A"/>
          <p:cNvSpPr txBox="1"/>
          <p:nvPr/>
        </p:nvSpPr>
        <p:spPr>
          <a:xfrm>
            <a:off x="11337827" y="10293225"/>
            <a:ext cx="4592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A</a:t>
            </a:r>
          </a:p>
        </p:txBody>
      </p:sp>
      <p:sp>
        <p:nvSpPr>
          <p:cNvPr id="2180" name="L-X"/>
          <p:cNvSpPr txBox="1"/>
          <p:nvPr/>
        </p:nvSpPr>
        <p:spPr>
          <a:xfrm rot="19080000">
            <a:off x="10272372" y="11166245"/>
            <a:ext cx="53911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00C853"/>
                </a:solidFill>
                <a:latin typeface="Avenir Next Regular"/>
                <a:ea typeface="Avenir Next Regular"/>
                <a:cs typeface="Avenir Next Regular"/>
                <a:sym typeface="Avenir Next Regular"/>
              </a:defRPr>
            </a:lvl1pPr>
          </a:lstStyle>
          <a:p>
            <a:pPr/>
            <a:r>
              <a:t>L-X</a:t>
            </a:r>
          </a:p>
        </p:txBody>
      </p:sp>
      <p:sp>
        <p:nvSpPr>
          <p:cNvPr id="2181" name="L-S"/>
          <p:cNvSpPr txBox="1"/>
          <p:nvPr/>
        </p:nvSpPr>
        <p:spPr>
          <a:xfrm rot="2700000">
            <a:off x="12339012" y="11166245"/>
            <a:ext cx="51054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E91E63"/>
                </a:solidFill>
                <a:latin typeface="Avenir Next Regular"/>
                <a:ea typeface="Avenir Next Regular"/>
                <a:cs typeface="Avenir Next Regular"/>
                <a:sym typeface="Avenir Next Regular"/>
              </a:defRPr>
            </a:lvl1pPr>
          </a:lstStyle>
          <a:p>
            <a:pPr/>
            <a:r>
              <a:t>L-S</a:t>
            </a:r>
          </a:p>
        </p:txBody>
      </p:sp>
      <p:sp>
        <p:nvSpPr>
          <p:cNvPr id="2182" name="Circle"/>
          <p:cNvSpPr/>
          <p:nvPr/>
        </p:nvSpPr>
        <p:spPr>
          <a:xfrm>
            <a:off x="14935525" y="10013825"/>
            <a:ext cx="1270001" cy="1270001"/>
          </a:xfrm>
          <a:prstGeom prst="ellipse">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83" name="Line"/>
          <p:cNvSpPr/>
          <p:nvPr/>
        </p:nvSpPr>
        <p:spPr>
          <a:xfrm flipH="1">
            <a:off x="14145830" y="11270351"/>
            <a:ext cx="955964" cy="890389"/>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84" name="Line"/>
          <p:cNvSpPr/>
          <p:nvPr/>
        </p:nvSpPr>
        <p:spPr>
          <a:xfrm>
            <a:off x="16034547" y="11270350"/>
            <a:ext cx="889451" cy="940251"/>
          </a:xfrm>
          <a:prstGeom prst="line">
            <a:avLst/>
          </a:prstGeom>
          <a:ln w="635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85" name="T1"/>
          <p:cNvSpPr txBox="1"/>
          <p:nvPr/>
        </p:nvSpPr>
        <p:spPr>
          <a:xfrm>
            <a:off x="13808964"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T1</a:t>
            </a:r>
          </a:p>
        </p:txBody>
      </p:sp>
      <p:sp>
        <p:nvSpPr>
          <p:cNvPr id="2186" name="T2"/>
          <p:cNvSpPr txBox="1"/>
          <p:nvPr/>
        </p:nvSpPr>
        <p:spPr>
          <a:xfrm>
            <a:off x="16580277" y="12141917"/>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T2</a:t>
            </a:r>
          </a:p>
        </p:txBody>
      </p:sp>
      <p:sp>
        <p:nvSpPr>
          <p:cNvPr id="2187" name="L-X"/>
          <p:cNvSpPr txBox="1"/>
          <p:nvPr/>
        </p:nvSpPr>
        <p:spPr>
          <a:xfrm rot="19080000">
            <a:off x="14278553" y="11166245"/>
            <a:ext cx="51498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L-X</a:t>
            </a:r>
          </a:p>
        </p:txBody>
      </p:sp>
      <p:sp>
        <p:nvSpPr>
          <p:cNvPr id="2188" name="L-X"/>
          <p:cNvSpPr txBox="1"/>
          <p:nvPr/>
        </p:nvSpPr>
        <p:spPr>
          <a:xfrm rot="2700000">
            <a:off x="16343351" y="11166245"/>
            <a:ext cx="51498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i="1" sz="2500">
                <a:latin typeface="Avenir Next Demi Bold"/>
                <a:ea typeface="Avenir Next Demi Bold"/>
                <a:cs typeface="Avenir Next Demi Bold"/>
                <a:sym typeface="Avenir Next Demi Bold"/>
              </a:defRPr>
            </a:lvl1pPr>
          </a:lstStyle>
          <a:p>
            <a:pPr/>
            <a:r>
              <a:t>L-X</a:t>
            </a:r>
          </a:p>
        </p:txBody>
      </p:sp>
      <p:sp>
        <p:nvSpPr>
          <p:cNvPr id="2189" name="A"/>
          <p:cNvSpPr txBox="1"/>
          <p:nvPr/>
        </p:nvSpPr>
        <p:spPr>
          <a:xfrm>
            <a:off x="15340909" y="10293225"/>
            <a:ext cx="4592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A</a:t>
            </a:r>
          </a:p>
        </p:txBody>
      </p:sp>
      <p:sp>
        <p:nvSpPr>
          <p:cNvPr id="2190" name="L-X"/>
          <p:cNvSpPr txBox="1"/>
          <p:nvPr/>
        </p:nvSpPr>
        <p:spPr>
          <a:xfrm rot="19080000">
            <a:off x="14266488" y="11166245"/>
            <a:ext cx="53911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00C853"/>
                </a:solidFill>
                <a:latin typeface="Avenir Next Regular"/>
                <a:ea typeface="Avenir Next Regular"/>
                <a:cs typeface="Avenir Next Regular"/>
                <a:sym typeface="Avenir Next Regular"/>
              </a:defRPr>
            </a:lvl1pPr>
          </a:lstStyle>
          <a:p>
            <a:pPr/>
            <a:r>
              <a:t>L-X</a:t>
            </a:r>
          </a:p>
        </p:txBody>
      </p:sp>
      <p:sp>
        <p:nvSpPr>
          <p:cNvPr id="2191" name="L-X"/>
          <p:cNvSpPr txBox="1"/>
          <p:nvPr/>
        </p:nvSpPr>
        <p:spPr>
          <a:xfrm rot="2700000">
            <a:off x="16331286" y="11166245"/>
            <a:ext cx="53911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i="1" sz="2500">
                <a:solidFill>
                  <a:srgbClr val="E91E63"/>
                </a:solidFill>
                <a:latin typeface="Avenir Next Regular"/>
                <a:ea typeface="Avenir Next Regular"/>
                <a:cs typeface="Avenir Next Regular"/>
                <a:sym typeface="Avenir Next Regular"/>
              </a:defRPr>
            </a:lvl1pPr>
          </a:lstStyle>
          <a:p>
            <a:pPr/>
            <a:r>
              <a:t>L-X</a:t>
            </a:r>
          </a:p>
        </p:txBody>
      </p:sp>
      <p:pic>
        <p:nvPicPr>
          <p:cNvPr id="2204" name="Connection Line" descr="Connection Line"/>
          <p:cNvPicPr>
            <a:picLocks noChangeAspect="0"/>
          </p:cNvPicPr>
          <p:nvPr/>
        </p:nvPicPr>
        <p:blipFill>
          <a:blip r:embed="rId5">
            <a:extLst/>
          </a:blip>
          <a:stretch>
            <a:fillRect/>
          </a:stretch>
        </p:blipFill>
        <p:spPr>
          <a:xfrm>
            <a:off x="3531925" y="9541096"/>
            <a:ext cx="551769" cy="488286"/>
          </a:xfrm>
          <a:prstGeom prst="rect">
            <a:avLst/>
          </a:prstGeom>
        </p:spPr>
      </p:pic>
      <p:sp>
        <p:nvSpPr>
          <p:cNvPr id="2193" name="Data Item"/>
          <p:cNvSpPr txBox="1"/>
          <p:nvPr/>
        </p:nvSpPr>
        <p:spPr>
          <a:xfrm>
            <a:off x="4122862" y="9410542"/>
            <a:ext cx="155638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500">
                <a:latin typeface="Avenir Next Regular"/>
                <a:ea typeface="Avenir Next Regular"/>
                <a:cs typeface="Avenir Next Regular"/>
                <a:sym typeface="Avenir Next Regular"/>
              </a:defRPr>
            </a:lvl1pPr>
          </a:lstStyle>
          <a:p>
            <a:pPr>
              <a:defRPr b="0"/>
            </a:pPr>
            <a:r>
              <a:rPr b="1"/>
              <a:t>Data Item</a:t>
            </a:r>
          </a:p>
        </p:txBody>
      </p:sp>
      <p:sp>
        <p:nvSpPr>
          <p:cNvPr id="2194" name="Rounded Rectangle"/>
          <p:cNvSpPr/>
          <p:nvPr/>
        </p:nvSpPr>
        <p:spPr>
          <a:xfrm>
            <a:off x="773495" y="5223145"/>
            <a:ext cx="3499935" cy="1459041"/>
          </a:xfrm>
          <a:prstGeom prst="roundRect">
            <a:avLst>
              <a:gd name="adj" fmla="val 13057"/>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195" name="RWMUTEX"/>
          <p:cNvSpPr txBox="1"/>
          <p:nvPr/>
        </p:nvSpPr>
        <p:spPr>
          <a:xfrm>
            <a:off x="1226824" y="5597065"/>
            <a:ext cx="259327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RWMUTEX</a:t>
            </a:r>
          </a:p>
        </p:txBody>
      </p:sp>
      <p:sp>
        <p:nvSpPr>
          <p:cNvPr id="2196" name="Line"/>
          <p:cNvSpPr/>
          <p:nvPr/>
        </p:nvSpPr>
        <p:spPr>
          <a:xfrm flipV="1">
            <a:off x="4364644" y="5289934"/>
            <a:ext cx="983194" cy="685269"/>
          </a:xfrm>
          <a:prstGeom prst="line">
            <a:avLst/>
          </a:prstGeom>
          <a:ln w="63500" cap="rnd">
            <a:solidFill>
              <a:srgbClr val="FFFFFF"/>
            </a:solidFill>
            <a:custDash>
              <a:ds d="100000" sp="200000"/>
            </a:custDash>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197" name="Line"/>
          <p:cNvSpPr/>
          <p:nvPr/>
        </p:nvSpPr>
        <p:spPr>
          <a:xfrm>
            <a:off x="4364797" y="6045188"/>
            <a:ext cx="983041" cy="685813"/>
          </a:xfrm>
          <a:prstGeom prst="line">
            <a:avLst/>
          </a:prstGeom>
          <a:ln w="63500" cap="rnd">
            <a:solidFill>
              <a:srgbClr val="FFFFFF"/>
            </a:solidFill>
            <a:custDash>
              <a:ds d="100000" sp="200000"/>
            </a:custDash>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2198" name="68747470733a2f2f7261772e6769746875622e636f6d2f676f6c616e672d73616d706c65732f676f706865722d766563746f722f6d61737465722f676f706865722e706e67.png" descr="68747470733a2f2f7261772e6769746875622e636f6d2f676f6c616e672d73616d706c65732f676f706865722d766563746f722f6d61737465722f676f706865722e706e67.png"/>
          <p:cNvPicPr>
            <a:picLocks noChangeAspect="1"/>
          </p:cNvPicPr>
          <p:nvPr/>
        </p:nvPicPr>
        <p:blipFill>
          <a:blip r:embed="rId6">
            <a:extLst/>
          </a:blip>
          <a:stretch>
            <a:fillRect/>
          </a:stretch>
        </p:blipFill>
        <p:spPr>
          <a:xfrm>
            <a:off x="2195378" y="4127337"/>
            <a:ext cx="656170" cy="893098"/>
          </a:xfrm>
          <a:prstGeom prst="rect">
            <a:avLst/>
          </a:prstGeom>
          <a:ln w="12700">
            <a:miter lim="400000"/>
          </a:ln>
        </p:spPr>
      </p:pic>
      <p:graphicFrame>
        <p:nvGraphicFramePr>
          <p:cNvPr id="2199" name="Table"/>
          <p:cNvGraphicFramePr/>
          <p:nvPr/>
        </p:nvGraphicFramePr>
        <p:xfrm>
          <a:off x="18421945" y="10003587"/>
          <a:ext cx="4034995" cy="2560266"/>
        </p:xfrm>
        <a:graphic xmlns:a="http://schemas.openxmlformats.org/drawingml/2006/main">
          <a:graphicData uri="http://schemas.openxmlformats.org/drawingml/2006/table">
            <a:tbl>
              <a:tblPr firstCol="1" firstRow="1" lastCol="0" lastRow="0" bandCol="0" bandRow="0" rtl="0">
                <a:tableStyleId>{C7B018BB-80A7-4F77-B60F-C8B233D01FF8}</a:tableStyleId>
              </a:tblPr>
              <a:tblGrid>
                <a:gridCol w="1344998"/>
                <a:gridCol w="1344998"/>
                <a:gridCol w="1344998"/>
              </a:tblGrid>
              <a:tr h="853421">
                <a:tc>
                  <a:txBody>
                    <a:bodyPr/>
                    <a:lstStyle/>
                    <a:p>
                      <a:pPr algn="ctr">
                        <a:lnSpc>
                          <a:spcPct val="100000"/>
                        </a:lnSpc>
                        <a:defRPr b="0" sz="1800">
                          <a:solidFill>
                            <a:srgbClr val="000000"/>
                          </a:solidFill>
                        </a:defRPr>
                      </a:pPr>
                      <a:r>
                        <a:rPr sz="2000">
                          <a:solidFill>
                            <a:srgbClr val="FFFFFF"/>
                          </a:solidFill>
                          <a:latin typeface="Avenir Next Heavy"/>
                          <a:ea typeface="Avenir Next Heavy"/>
                          <a:cs typeface="Avenir Next Heavy"/>
                          <a:sym typeface="Avenir Next Heavy"/>
                        </a:rPr>
                        <a:t>TYPE</a:t>
                      </a:r>
                    </a:p>
                  </a:txBody>
                  <a:tcPr marL="50800" marR="50800" marT="50800" marB="50800" anchor="ctr" anchorCtr="0" horzOverflow="overflow">
                    <a:noFill/>
                  </a:tcPr>
                </a:tc>
                <a:tc>
                  <a:txBody>
                    <a:bodyPr/>
                    <a:lstStyle/>
                    <a:p>
                      <a:pPr algn="ctr">
                        <a:lnSpc>
                          <a:spcPct val="100000"/>
                        </a:lnSpc>
                        <a:defRPr b="0" sz="1800">
                          <a:solidFill>
                            <a:srgbClr val="000000"/>
                          </a:solidFill>
                        </a:defRPr>
                      </a:pPr>
                      <a:r>
                        <a:rPr sz="1500">
                          <a:solidFill>
                            <a:srgbClr val="FFFFFF"/>
                          </a:solidFill>
                          <a:latin typeface="Avenir Next Heavy"/>
                          <a:ea typeface="Avenir Next Heavy"/>
                          <a:cs typeface="Avenir Next Heavy"/>
                          <a:sym typeface="Avenir Next Heavy"/>
                        </a:rPr>
                        <a:t>READ
LOCK</a:t>
                      </a:r>
                    </a:p>
                  </a:txBody>
                  <a:tcPr marL="50800" marR="50800" marT="50800" marB="50800" anchor="ctr" anchorCtr="0" horzOverflow="overflow">
                    <a:solidFill>
                      <a:srgbClr val="5AC561"/>
                    </a:solidFill>
                  </a:tcPr>
                </a:tc>
                <a:tc>
                  <a:txBody>
                    <a:bodyPr/>
                    <a:lstStyle/>
                    <a:p>
                      <a:pPr algn="ctr">
                        <a:lnSpc>
                          <a:spcPct val="100000"/>
                        </a:lnSpc>
                        <a:defRPr b="0" sz="1800">
                          <a:solidFill>
                            <a:srgbClr val="000000"/>
                          </a:solidFill>
                        </a:defRPr>
                      </a:pPr>
                      <a:r>
                        <a:rPr sz="1500">
                          <a:solidFill>
                            <a:srgbClr val="FFFFFF"/>
                          </a:solidFill>
                          <a:latin typeface="Avenir Next Heavy"/>
                          <a:ea typeface="Avenir Next Heavy"/>
                          <a:cs typeface="Avenir Next Heavy"/>
                          <a:sym typeface="Avenir Next Heavy"/>
                        </a:rPr>
                        <a:t>WRITE
LOCK</a:t>
                      </a:r>
                    </a:p>
                  </a:txBody>
                  <a:tcPr marL="50800" marR="50800" marT="50800" marB="50800" anchor="ctr" anchorCtr="0" horzOverflow="overflow">
                    <a:solidFill>
                      <a:srgbClr val="E1315A"/>
                    </a:solidFill>
                  </a:tcPr>
                </a:tc>
              </a:tr>
              <a:tr h="853421">
                <a:tc>
                  <a:txBody>
                    <a:bodyPr/>
                    <a:lstStyle/>
                    <a:p>
                      <a:pPr algn="ctr">
                        <a:lnSpc>
                          <a:spcPct val="100000"/>
                        </a:lnSpc>
                        <a:defRPr b="0" sz="1800">
                          <a:solidFill>
                            <a:srgbClr val="000000"/>
                          </a:solidFill>
                        </a:defRPr>
                      </a:pPr>
                      <a:r>
                        <a:rPr sz="1500">
                          <a:solidFill>
                            <a:srgbClr val="FFFFFF"/>
                          </a:solidFill>
                          <a:latin typeface="Avenir Next Heavy"/>
                          <a:ea typeface="Avenir Next Heavy"/>
                          <a:cs typeface="Avenir Next Heavy"/>
                          <a:sym typeface="Avenir Next Heavy"/>
                        </a:rPr>
                        <a:t>READ
LOCK</a:t>
                      </a:r>
                    </a:p>
                  </a:txBody>
                  <a:tcPr marL="50800" marR="50800" marT="50800" marB="50800" anchor="ctr" anchorCtr="0" horzOverflow="overflow">
                    <a:solidFill>
                      <a:srgbClr val="5AC561"/>
                    </a:solidFill>
                  </a:tcPr>
                </a:tc>
                <a:tc>
                  <a:txBody>
                    <a:bodyPr/>
                    <a:lstStyle/>
                    <a:p>
                      <a:pPr algn="ctr">
                        <a:lnSpc>
                          <a:spcPct val="100000"/>
                        </a:lnSpc>
                        <a:defRPr sz="1800">
                          <a:solidFill>
                            <a:srgbClr val="000000"/>
                          </a:solidFill>
                        </a:defRPr>
                      </a:pPr>
                      <a:r>
                        <a:rPr sz="2000">
                          <a:solidFill>
                            <a:srgbClr val="FFFFFF"/>
                          </a:solidFill>
                          <a:latin typeface="Avenir Next Heavy"/>
                          <a:ea typeface="Avenir Next Heavy"/>
                          <a:cs typeface="Avenir Next Heavy"/>
                          <a:sym typeface="Avenir Next Heavy"/>
                        </a:rPr>
                        <a:t>✔</a:t>
                      </a:r>
                    </a:p>
                  </a:txBody>
                  <a:tcPr marL="50800" marR="50800" marT="50800" marB="50800" anchor="ctr" anchorCtr="0" horzOverflow="overflow"/>
                </a:tc>
                <a:tc>
                  <a:txBody>
                    <a:bodyPr/>
                    <a:lstStyle/>
                    <a:p>
                      <a:pPr algn="ctr">
                        <a:lnSpc>
                          <a:spcPct val="100000"/>
                        </a:lnSpc>
                        <a:defRPr sz="1800">
                          <a:solidFill>
                            <a:srgbClr val="000000"/>
                          </a:solidFill>
                        </a:defRPr>
                      </a:pPr>
                      <a:r>
                        <a:rPr sz="2000">
                          <a:solidFill>
                            <a:srgbClr val="FFFFFF"/>
                          </a:solidFill>
                          <a:sym typeface="Avenir Next Medium"/>
                        </a:rPr>
                        <a:t>X</a:t>
                      </a:r>
                    </a:p>
                  </a:txBody>
                  <a:tcPr marL="50800" marR="50800" marT="50800" marB="50800" anchor="ctr" anchorCtr="0" horzOverflow="overflow"/>
                </a:tc>
              </a:tr>
              <a:tr h="853421">
                <a:tc>
                  <a:txBody>
                    <a:bodyPr/>
                    <a:lstStyle/>
                    <a:p>
                      <a:pPr algn="ctr">
                        <a:lnSpc>
                          <a:spcPct val="100000"/>
                        </a:lnSpc>
                        <a:defRPr b="0" sz="1800">
                          <a:solidFill>
                            <a:srgbClr val="000000"/>
                          </a:solidFill>
                        </a:defRPr>
                      </a:pPr>
                      <a:r>
                        <a:rPr sz="1500">
                          <a:solidFill>
                            <a:srgbClr val="FFFFFF"/>
                          </a:solidFill>
                          <a:latin typeface="Avenir Next Heavy"/>
                          <a:ea typeface="Avenir Next Heavy"/>
                          <a:cs typeface="Avenir Next Heavy"/>
                          <a:sym typeface="Avenir Next Heavy"/>
                        </a:rPr>
                        <a:t>WRITE
LOCK</a:t>
                      </a:r>
                    </a:p>
                  </a:txBody>
                  <a:tcPr marL="50800" marR="50800" marT="50800" marB="50800" anchor="ctr" anchorCtr="0" horzOverflow="overflow">
                    <a:solidFill>
                      <a:srgbClr val="E1315A"/>
                    </a:solidFill>
                  </a:tcPr>
                </a:tc>
                <a:tc>
                  <a:txBody>
                    <a:bodyPr/>
                    <a:lstStyle/>
                    <a:p>
                      <a:pPr algn="ctr">
                        <a:lnSpc>
                          <a:spcPct val="100000"/>
                        </a:lnSpc>
                        <a:defRPr sz="1800">
                          <a:solidFill>
                            <a:srgbClr val="000000"/>
                          </a:solidFill>
                        </a:defRPr>
                      </a:pPr>
                      <a:r>
                        <a:rPr sz="2000">
                          <a:solidFill>
                            <a:srgbClr val="FFFFFF"/>
                          </a:solidFill>
                          <a:sym typeface="Avenir Next Medium"/>
                        </a:rPr>
                        <a:t>X</a:t>
                      </a:r>
                    </a:p>
                  </a:txBody>
                  <a:tcPr marL="50800" marR="50800" marT="50800" marB="50800" anchor="ctr" anchorCtr="0" horzOverflow="overflow"/>
                </a:tc>
                <a:tc>
                  <a:txBody>
                    <a:bodyPr/>
                    <a:lstStyle/>
                    <a:p>
                      <a:pPr algn="ctr">
                        <a:lnSpc>
                          <a:spcPct val="100000"/>
                        </a:lnSpc>
                        <a:defRPr sz="1800">
                          <a:solidFill>
                            <a:srgbClr val="000000"/>
                          </a:solidFill>
                        </a:defRPr>
                      </a:pPr>
                      <a:r>
                        <a:rPr sz="2000">
                          <a:solidFill>
                            <a:srgbClr val="FFFFFF"/>
                          </a:solidFill>
                          <a:sym typeface="Avenir Next Medium"/>
                        </a:rPr>
                        <a:t>X</a:t>
                      </a:r>
                    </a:p>
                  </a:txBody>
                  <a:tcPr marL="50800" marR="50800" marT="50800" marB="50800" anchor="ctr"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132"/>
                                        </p:tgtEl>
                                        <p:attrNameLst>
                                          <p:attrName>style.visibility</p:attrName>
                                        </p:attrNameLst>
                                      </p:cBhvr>
                                      <p:to>
                                        <p:strVal val="visible"/>
                                      </p:to>
                                    </p:set>
                                    <p:anim calcmode="lin" valueType="num">
                                      <p:cBhvr>
                                        <p:cTn id="7" dur="1000" fill="hold"/>
                                        <p:tgtEl>
                                          <p:spTgt spid="2132"/>
                                        </p:tgtEl>
                                        <p:attrNameLst>
                                          <p:attrName>ppt_w</p:attrName>
                                        </p:attrNameLst>
                                      </p:cBhvr>
                                      <p:tavLst>
                                        <p:tav tm="0">
                                          <p:val>
                                            <p:fltVal val="0"/>
                                          </p:val>
                                        </p:tav>
                                        <p:tav tm="100000">
                                          <p:val>
                                            <p:strVal val="#ppt_w"/>
                                          </p:val>
                                        </p:tav>
                                      </p:tavLst>
                                    </p:anim>
                                    <p:anim calcmode="lin" valueType="num">
                                      <p:cBhvr>
                                        <p:cTn id="8" dur="1000" fill="hold"/>
                                        <p:tgtEl>
                                          <p:spTgt spid="213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2134"/>
                                        </p:tgtEl>
                                        <p:attrNameLst>
                                          <p:attrName>style.visibility</p:attrName>
                                        </p:attrNameLst>
                                      </p:cBhvr>
                                      <p:to>
                                        <p:strVal val="visible"/>
                                      </p:to>
                                    </p:set>
                                    <p:anim calcmode="lin" valueType="num">
                                      <p:cBhvr>
                                        <p:cTn id="13" dur="1000" fill="hold"/>
                                        <p:tgtEl>
                                          <p:spTgt spid="2134"/>
                                        </p:tgtEl>
                                        <p:attrNameLst>
                                          <p:attrName>ppt_w</p:attrName>
                                        </p:attrNameLst>
                                      </p:cBhvr>
                                      <p:tavLst>
                                        <p:tav tm="0">
                                          <p:val>
                                            <p:fltVal val="0"/>
                                          </p:val>
                                        </p:tav>
                                        <p:tav tm="100000">
                                          <p:val>
                                            <p:strVal val="#ppt_w"/>
                                          </p:val>
                                        </p:tav>
                                      </p:tavLst>
                                    </p:anim>
                                    <p:anim calcmode="lin" valueType="num">
                                      <p:cBhvr>
                                        <p:cTn id="14" dur="1000" fill="hold"/>
                                        <p:tgtEl>
                                          <p:spTgt spid="2134"/>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Class="entr" nodeType="afterEffect" presetSubtype="32" presetID="23" grpId="3" fill="hold">
                                  <p:stCondLst>
                                    <p:cond delay="0"/>
                                  </p:stCondLst>
                                  <p:iterate type="el" backwards="0">
                                    <p:tmAbs val="0"/>
                                  </p:iterate>
                                  <p:childTnLst>
                                    <p:set>
                                      <p:cBhvr>
                                        <p:cTn id="17" fill="hold"/>
                                        <p:tgtEl>
                                          <p:spTgt spid="2135"/>
                                        </p:tgtEl>
                                        <p:attrNameLst>
                                          <p:attrName>style.visibility</p:attrName>
                                        </p:attrNameLst>
                                      </p:cBhvr>
                                      <p:to>
                                        <p:strVal val="visible"/>
                                      </p:to>
                                    </p:set>
                                    <p:anim calcmode="lin" valueType="num">
                                      <p:cBhvr>
                                        <p:cTn id="18" dur="800" fill="hold"/>
                                        <p:tgtEl>
                                          <p:spTgt spid="2135"/>
                                        </p:tgtEl>
                                        <p:attrNameLst>
                                          <p:attrName>ppt_w</p:attrName>
                                        </p:attrNameLst>
                                      </p:cBhvr>
                                      <p:tavLst>
                                        <p:tav tm="0">
                                          <p:val>
                                            <p:strVal val="4*#ppt_w"/>
                                          </p:val>
                                        </p:tav>
                                        <p:tav tm="100000">
                                          <p:val>
                                            <p:strVal val="#ppt_w"/>
                                          </p:val>
                                        </p:tav>
                                      </p:tavLst>
                                    </p:anim>
                                    <p:anim calcmode="lin" valueType="num">
                                      <p:cBhvr>
                                        <p:cTn id="19" dur="800" fill="hold"/>
                                        <p:tgtEl>
                                          <p:spTgt spid="2135"/>
                                        </p:tgtEl>
                                        <p:attrNameLst>
                                          <p:attrName>ppt_h</p:attrName>
                                        </p:attrNameLst>
                                      </p:cBhvr>
                                      <p:tavLst>
                                        <p:tav tm="0">
                                          <p:val>
                                            <p:strVal val="4*#ppt_h"/>
                                          </p:val>
                                        </p:tav>
                                        <p:tav tm="100000">
                                          <p:val>
                                            <p:strVal val="#ppt_h"/>
                                          </p:val>
                                        </p:tav>
                                      </p:tavLst>
                                    </p:anim>
                                  </p:childTnLst>
                                </p:cTn>
                              </p:par>
                            </p:childTnLst>
                          </p:cTn>
                        </p:par>
                        <p:par>
                          <p:cTn id="20" fill="hold">
                            <p:stCondLst>
                              <p:cond delay="1800"/>
                            </p:stCondLst>
                            <p:childTnLst>
                              <p:par>
                                <p:cTn id="21" presetClass="entr" nodeType="afterEffect" presetSubtype="16" presetID="23" grpId="4" fill="hold">
                                  <p:stCondLst>
                                    <p:cond delay="0"/>
                                  </p:stCondLst>
                                  <p:iterate type="el" backwards="0">
                                    <p:tmAbs val="0"/>
                                  </p:iterate>
                                  <p:childTnLst>
                                    <p:set>
                                      <p:cBhvr>
                                        <p:cTn id="22" fill="hold"/>
                                        <p:tgtEl>
                                          <p:spTgt spid="2136"/>
                                        </p:tgtEl>
                                        <p:attrNameLst>
                                          <p:attrName>style.visibility</p:attrName>
                                        </p:attrNameLst>
                                      </p:cBhvr>
                                      <p:to>
                                        <p:strVal val="visible"/>
                                      </p:to>
                                    </p:set>
                                    <p:anim calcmode="lin" valueType="num">
                                      <p:cBhvr>
                                        <p:cTn id="23" dur="1000" fill="hold"/>
                                        <p:tgtEl>
                                          <p:spTgt spid="2136"/>
                                        </p:tgtEl>
                                        <p:attrNameLst>
                                          <p:attrName>ppt_w</p:attrName>
                                        </p:attrNameLst>
                                      </p:cBhvr>
                                      <p:tavLst>
                                        <p:tav tm="0">
                                          <p:val>
                                            <p:fltVal val="0"/>
                                          </p:val>
                                        </p:tav>
                                        <p:tav tm="100000">
                                          <p:val>
                                            <p:strVal val="#ppt_w"/>
                                          </p:val>
                                        </p:tav>
                                      </p:tavLst>
                                    </p:anim>
                                    <p:anim calcmode="lin" valueType="num">
                                      <p:cBhvr>
                                        <p:cTn id="24" dur="1000" fill="hold"/>
                                        <p:tgtEl>
                                          <p:spTgt spid="2136"/>
                                        </p:tgtEl>
                                        <p:attrNameLst>
                                          <p:attrName>ppt_h</p:attrName>
                                        </p:attrNameLst>
                                      </p:cBhvr>
                                      <p:tavLst>
                                        <p:tav tm="0">
                                          <p:val>
                                            <p:fltVal val="0"/>
                                          </p:val>
                                        </p:tav>
                                        <p:tav tm="100000">
                                          <p:val>
                                            <p:strVal val="#ppt_h"/>
                                          </p:val>
                                        </p:tav>
                                      </p:tavLst>
                                    </p:anim>
                                  </p:childTnLst>
                                </p:cTn>
                              </p:par>
                            </p:childTnLst>
                          </p:cTn>
                        </p:par>
                        <p:par>
                          <p:cTn id="25" fill="hold">
                            <p:stCondLst>
                              <p:cond delay="2800"/>
                            </p:stCondLst>
                            <p:childTnLst>
                              <p:par>
                                <p:cTn id="26" presetClass="entr" nodeType="afterEffect" presetSubtype="32" presetID="23" grpId="5" fill="hold">
                                  <p:stCondLst>
                                    <p:cond delay="0"/>
                                  </p:stCondLst>
                                  <p:iterate type="el" backwards="0">
                                    <p:tmAbs val="0"/>
                                  </p:iterate>
                                  <p:childTnLst>
                                    <p:set>
                                      <p:cBhvr>
                                        <p:cTn id="27" fill="hold"/>
                                        <p:tgtEl>
                                          <p:spTgt spid="2137"/>
                                        </p:tgtEl>
                                        <p:attrNameLst>
                                          <p:attrName>style.visibility</p:attrName>
                                        </p:attrNameLst>
                                      </p:cBhvr>
                                      <p:to>
                                        <p:strVal val="visible"/>
                                      </p:to>
                                    </p:set>
                                    <p:anim calcmode="lin" valueType="num">
                                      <p:cBhvr>
                                        <p:cTn id="28" dur="800" fill="hold"/>
                                        <p:tgtEl>
                                          <p:spTgt spid="2137"/>
                                        </p:tgtEl>
                                        <p:attrNameLst>
                                          <p:attrName>ppt_w</p:attrName>
                                        </p:attrNameLst>
                                      </p:cBhvr>
                                      <p:tavLst>
                                        <p:tav tm="0">
                                          <p:val>
                                            <p:strVal val="4*#ppt_w"/>
                                          </p:val>
                                        </p:tav>
                                        <p:tav tm="100000">
                                          <p:val>
                                            <p:strVal val="#ppt_w"/>
                                          </p:val>
                                        </p:tav>
                                      </p:tavLst>
                                    </p:anim>
                                    <p:anim calcmode="lin" valueType="num">
                                      <p:cBhvr>
                                        <p:cTn id="29" dur="800" fill="hold"/>
                                        <p:tgtEl>
                                          <p:spTgt spid="2137"/>
                                        </p:tgtEl>
                                        <p:attrNameLst>
                                          <p:attrName>ppt_h</p:attrName>
                                        </p:attrNameLst>
                                      </p:cBhvr>
                                      <p:tavLst>
                                        <p:tav tm="0">
                                          <p:val>
                                            <p:strVal val="4*#ppt_h"/>
                                          </p:val>
                                        </p:tav>
                                        <p:tav tm="100000">
                                          <p:val>
                                            <p:strVal val="#ppt_h"/>
                                          </p:val>
                                        </p:tav>
                                      </p:tavLst>
                                    </p:anim>
                                  </p:childTnLst>
                                </p:cTn>
                              </p:par>
                            </p:childTnLst>
                          </p:cTn>
                        </p:par>
                        <p:par>
                          <p:cTn id="30" fill="hold">
                            <p:stCondLst>
                              <p:cond delay="3600"/>
                            </p:stCondLst>
                            <p:childTnLst>
                              <p:par>
                                <p:cTn id="31" presetClass="entr" nodeType="afterEffect" presetID="9" grpId="6" fill="hold">
                                  <p:stCondLst>
                                    <p:cond delay="0"/>
                                  </p:stCondLst>
                                  <p:iterate type="el" backwards="0">
                                    <p:tmAbs val="0"/>
                                  </p:iterate>
                                  <p:childTnLst>
                                    <p:set>
                                      <p:cBhvr>
                                        <p:cTn id="32" fill="hold"/>
                                        <p:tgtEl>
                                          <p:spTgt spid="2144"/>
                                        </p:tgtEl>
                                        <p:attrNameLst>
                                          <p:attrName>style.visibility</p:attrName>
                                        </p:attrNameLst>
                                      </p:cBhvr>
                                      <p:to>
                                        <p:strVal val="visible"/>
                                      </p:to>
                                    </p:set>
                                    <p:animEffect filter="dissolve" transition="in">
                                      <p:cBhvr>
                                        <p:cTn id="33" dur="1000"/>
                                        <p:tgtEl>
                                          <p:spTgt spid="2144"/>
                                        </p:tgtEl>
                                      </p:cBhvr>
                                    </p:animEffect>
                                  </p:childTnLst>
                                </p:cTn>
                              </p:par>
                            </p:childTnLst>
                          </p:cTn>
                        </p:par>
                        <p:par>
                          <p:cTn id="34" fill="hold">
                            <p:stCondLst>
                              <p:cond delay="4600"/>
                            </p:stCondLst>
                            <p:childTnLst>
                              <p:par>
                                <p:cTn id="35" presetClass="entr" nodeType="afterEffect" presetSubtype="16" presetID="23" grpId="7" fill="hold">
                                  <p:stCondLst>
                                    <p:cond delay="0"/>
                                  </p:stCondLst>
                                  <p:iterate type="el" backwards="0">
                                    <p:tmAbs val="0"/>
                                  </p:iterate>
                                  <p:childTnLst>
                                    <p:set>
                                      <p:cBhvr>
                                        <p:cTn id="36" fill="hold"/>
                                        <p:tgtEl>
                                          <p:spTgt spid="2142"/>
                                        </p:tgtEl>
                                        <p:attrNameLst>
                                          <p:attrName>style.visibility</p:attrName>
                                        </p:attrNameLst>
                                      </p:cBhvr>
                                      <p:to>
                                        <p:strVal val="visible"/>
                                      </p:to>
                                    </p:set>
                                    <p:anim calcmode="lin" valueType="num">
                                      <p:cBhvr>
                                        <p:cTn id="37" dur="1000" fill="hold"/>
                                        <p:tgtEl>
                                          <p:spTgt spid="2142"/>
                                        </p:tgtEl>
                                        <p:attrNameLst>
                                          <p:attrName>ppt_w</p:attrName>
                                        </p:attrNameLst>
                                      </p:cBhvr>
                                      <p:tavLst>
                                        <p:tav tm="0">
                                          <p:val>
                                            <p:fltVal val="0"/>
                                          </p:val>
                                        </p:tav>
                                        <p:tav tm="100000">
                                          <p:val>
                                            <p:strVal val="#ppt_w"/>
                                          </p:val>
                                        </p:tav>
                                      </p:tavLst>
                                    </p:anim>
                                    <p:anim calcmode="lin" valueType="num">
                                      <p:cBhvr>
                                        <p:cTn id="38" dur="1000" fill="hold"/>
                                        <p:tgtEl>
                                          <p:spTgt spid="2142"/>
                                        </p:tgtEl>
                                        <p:attrNameLst>
                                          <p:attrName>ppt_h</p:attrName>
                                        </p:attrNameLst>
                                      </p:cBhvr>
                                      <p:tavLst>
                                        <p:tav tm="0">
                                          <p:val>
                                            <p:fltVal val="0"/>
                                          </p:val>
                                        </p:tav>
                                        <p:tav tm="100000">
                                          <p:val>
                                            <p:strVal val="#ppt_h"/>
                                          </p:val>
                                        </p:tav>
                                      </p:tavLst>
                                    </p:anim>
                                  </p:childTnLst>
                                </p:cTn>
                              </p:par>
                            </p:childTnLst>
                          </p:cTn>
                        </p:par>
                        <p:par>
                          <p:cTn id="39" fill="hold">
                            <p:stCondLst>
                              <p:cond delay="5600"/>
                            </p:stCondLst>
                            <p:childTnLst>
                              <p:par>
                                <p:cTn id="40" presetClass="entr" nodeType="afterEffect" presetSubtype="32" presetID="23" grpId="8" fill="hold">
                                  <p:stCondLst>
                                    <p:cond delay="0"/>
                                  </p:stCondLst>
                                  <p:iterate type="el" backwards="0">
                                    <p:tmAbs val="0"/>
                                  </p:iterate>
                                  <p:childTnLst>
                                    <p:set>
                                      <p:cBhvr>
                                        <p:cTn id="41" fill="hold"/>
                                        <p:tgtEl>
                                          <p:spTgt spid="2143"/>
                                        </p:tgtEl>
                                        <p:attrNameLst>
                                          <p:attrName>style.visibility</p:attrName>
                                        </p:attrNameLst>
                                      </p:cBhvr>
                                      <p:to>
                                        <p:strVal val="visible"/>
                                      </p:to>
                                    </p:set>
                                    <p:anim calcmode="lin" valueType="num">
                                      <p:cBhvr>
                                        <p:cTn id="42" dur="800" fill="hold"/>
                                        <p:tgtEl>
                                          <p:spTgt spid="2143"/>
                                        </p:tgtEl>
                                        <p:attrNameLst>
                                          <p:attrName>ppt_w</p:attrName>
                                        </p:attrNameLst>
                                      </p:cBhvr>
                                      <p:tavLst>
                                        <p:tav tm="0">
                                          <p:val>
                                            <p:strVal val="4*#ppt_w"/>
                                          </p:val>
                                        </p:tav>
                                        <p:tav tm="100000">
                                          <p:val>
                                            <p:strVal val="#ppt_w"/>
                                          </p:val>
                                        </p:tav>
                                      </p:tavLst>
                                    </p:anim>
                                    <p:anim calcmode="lin" valueType="num">
                                      <p:cBhvr>
                                        <p:cTn id="43" dur="800" fill="hold"/>
                                        <p:tgtEl>
                                          <p:spTgt spid="2143"/>
                                        </p:tgtEl>
                                        <p:attrNameLst>
                                          <p:attrName>ppt_h</p:attrName>
                                        </p:attrNameLst>
                                      </p:cBhvr>
                                      <p:tavLst>
                                        <p:tav tm="0">
                                          <p:val>
                                            <p:strVal val="4*#ppt_h"/>
                                          </p:val>
                                        </p:tav>
                                        <p:tav tm="100000">
                                          <p:val>
                                            <p:strVal val="#ppt_h"/>
                                          </p:val>
                                        </p:tav>
                                      </p:tavLst>
                                    </p:anim>
                                  </p:childTnLst>
                                </p:cTn>
                              </p:par>
                            </p:childTnLst>
                          </p:cTn>
                        </p:par>
                        <p:par>
                          <p:cTn id="44" fill="hold">
                            <p:stCondLst>
                              <p:cond delay="6400"/>
                            </p:stCondLst>
                            <p:childTnLst>
                              <p:par>
                                <p:cTn id="45" presetClass="entr" nodeType="afterEffect" presetID="9" grpId="9" fill="hold">
                                  <p:stCondLst>
                                    <p:cond delay="0"/>
                                  </p:stCondLst>
                                  <p:iterate type="el" backwards="0">
                                    <p:tmAbs val="0"/>
                                  </p:iterate>
                                  <p:childTnLst>
                                    <p:set>
                                      <p:cBhvr>
                                        <p:cTn id="46" fill="hold"/>
                                        <p:tgtEl>
                                          <p:spTgt spid="2202"/>
                                        </p:tgtEl>
                                        <p:attrNameLst>
                                          <p:attrName>style.visibility</p:attrName>
                                        </p:attrNameLst>
                                      </p:cBhvr>
                                      <p:to>
                                        <p:strVal val="visible"/>
                                      </p:to>
                                    </p:set>
                                    <p:animEffect filter="dissolve" transition="in">
                                      <p:cBhvr>
                                        <p:cTn id="47" dur="800"/>
                                        <p:tgtEl>
                                          <p:spTgt spid="2202"/>
                                        </p:tgtEl>
                                      </p:cBhvr>
                                    </p:animEffect>
                                  </p:childTnLst>
                                </p:cTn>
                              </p:par>
                            </p:childTnLst>
                          </p:cTn>
                        </p:par>
                        <p:par>
                          <p:cTn id="48" fill="hold">
                            <p:stCondLst>
                              <p:cond delay="7200"/>
                            </p:stCondLst>
                            <p:childTnLst>
                              <p:par>
                                <p:cTn id="49" presetClass="entr" nodeType="afterEffect" presetID="10" grpId="10" fill="hold">
                                  <p:stCondLst>
                                    <p:cond delay="0"/>
                                  </p:stCondLst>
                                  <p:iterate type="el" backwards="0">
                                    <p:tmAbs val="0"/>
                                  </p:iterate>
                                  <p:childTnLst>
                                    <p:set>
                                      <p:cBhvr>
                                        <p:cTn id="50" fill="hold"/>
                                        <p:tgtEl>
                                          <p:spTgt spid="2151"/>
                                        </p:tgtEl>
                                        <p:attrNameLst>
                                          <p:attrName>style.visibility</p:attrName>
                                        </p:attrNameLst>
                                      </p:cBhvr>
                                      <p:to>
                                        <p:strVal val="visible"/>
                                      </p:to>
                                    </p:set>
                                    <p:animEffect filter="fade" transition="in">
                                      <p:cBhvr>
                                        <p:cTn id="51" dur="1000"/>
                                        <p:tgtEl>
                                          <p:spTgt spid="2151"/>
                                        </p:tgtEl>
                                      </p:cBhvr>
                                    </p:animEffec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16" presetID="23" grpId="11" fill="hold">
                                  <p:stCondLst>
                                    <p:cond delay="0"/>
                                  </p:stCondLst>
                                  <p:iterate type="el" backwards="0">
                                    <p:tmAbs val="0"/>
                                  </p:iterate>
                                  <p:childTnLst>
                                    <p:set>
                                      <p:cBhvr>
                                        <p:cTn id="55" fill="hold"/>
                                        <p:tgtEl>
                                          <p:spTgt spid="2140"/>
                                        </p:tgtEl>
                                        <p:attrNameLst>
                                          <p:attrName>style.visibility</p:attrName>
                                        </p:attrNameLst>
                                      </p:cBhvr>
                                      <p:to>
                                        <p:strVal val="visible"/>
                                      </p:to>
                                    </p:set>
                                    <p:anim calcmode="lin" valueType="num">
                                      <p:cBhvr>
                                        <p:cTn id="56" dur="1000" fill="hold"/>
                                        <p:tgtEl>
                                          <p:spTgt spid="2140"/>
                                        </p:tgtEl>
                                        <p:attrNameLst>
                                          <p:attrName>ppt_w</p:attrName>
                                        </p:attrNameLst>
                                      </p:cBhvr>
                                      <p:tavLst>
                                        <p:tav tm="0">
                                          <p:val>
                                            <p:fltVal val="0"/>
                                          </p:val>
                                        </p:tav>
                                        <p:tav tm="100000">
                                          <p:val>
                                            <p:strVal val="#ppt_w"/>
                                          </p:val>
                                        </p:tav>
                                      </p:tavLst>
                                    </p:anim>
                                    <p:anim calcmode="lin" valueType="num">
                                      <p:cBhvr>
                                        <p:cTn id="57" dur="1000" fill="hold"/>
                                        <p:tgtEl>
                                          <p:spTgt spid="2140"/>
                                        </p:tgtEl>
                                        <p:attrNameLst>
                                          <p:attrName>ppt_h</p:attrName>
                                        </p:attrNameLst>
                                      </p:cBhvr>
                                      <p:tavLst>
                                        <p:tav tm="0">
                                          <p:val>
                                            <p:fltVal val="0"/>
                                          </p:val>
                                        </p:tav>
                                        <p:tav tm="100000">
                                          <p:val>
                                            <p:strVal val="#ppt_h"/>
                                          </p:val>
                                        </p:tav>
                                      </p:tavLst>
                                    </p:anim>
                                  </p:childTnLst>
                                </p:cTn>
                              </p:par>
                            </p:childTnLst>
                          </p:cTn>
                        </p:par>
                        <p:par>
                          <p:cTn id="58" fill="hold">
                            <p:stCondLst>
                              <p:cond delay="1000"/>
                            </p:stCondLst>
                            <p:childTnLst>
                              <p:par>
                                <p:cTn id="59" presetClass="entr" nodeType="afterEffect" presetSubtype="32" presetID="23" grpId="12" fill="hold">
                                  <p:stCondLst>
                                    <p:cond delay="0"/>
                                  </p:stCondLst>
                                  <p:iterate type="el" backwards="0">
                                    <p:tmAbs val="0"/>
                                  </p:iterate>
                                  <p:childTnLst>
                                    <p:set>
                                      <p:cBhvr>
                                        <p:cTn id="60" fill="hold"/>
                                        <p:tgtEl>
                                          <p:spTgt spid="2141"/>
                                        </p:tgtEl>
                                        <p:attrNameLst>
                                          <p:attrName>style.visibility</p:attrName>
                                        </p:attrNameLst>
                                      </p:cBhvr>
                                      <p:to>
                                        <p:strVal val="visible"/>
                                      </p:to>
                                    </p:set>
                                    <p:anim calcmode="lin" valueType="num">
                                      <p:cBhvr>
                                        <p:cTn id="61" dur="800" fill="hold"/>
                                        <p:tgtEl>
                                          <p:spTgt spid="2141"/>
                                        </p:tgtEl>
                                        <p:attrNameLst>
                                          <p:attrName>ppt_w</p:attrName>
                                        </p:attrNameLst>
                                      </p:cBhvr>
                                      <p:tavLst>
                                        <p:tav tm="0">
                                          <p:val>
                                            <p:strVal val="4*#ppt_w"/>
                                          </p:val>
                                        </p:tav>
                                        <p:tav tm="100000">
                                          <p:val>
                                            <p:strVal val="#ppt_w"/>
                                          </p:val>
                                        </p:tav>
                                      </p:tavLst>
                                    </p:anim>
                                    <p:anim calcmode="lin" valueType="num">
                                      <p:cBhvr>
                                        <p:cTn id="62" dur="800" fill="hold"/>
                                        <p:tgtEl>
                                          <p:spTgt spid="2141"/>
                                        </p:tgtEl>
                                        <p:attrNameLst>
                                          <p:attrName>ppt_h</p:attrName>
                                        </p:attrNameLst>
                                      </p:cBhvr>
                                      <p:tavLst>
                                        <p:tav tm="0">
                                          <p:val>
                                            <p:strVal val="4*#ppt_h"/>
                                          </p:val>
                                        </p:tav>
                                        <p:tav tm="100000">
                                          <p:val>
                                            <p:strVal val="#ppt_h"/>
                                          </p:val>
                                        </p:tav>
                                      </p:tavLst>
                                    </p:anim>
                                  </p:childTnLst>
                                </p:cTn>
                              </p:par>
                            </p:childTnLst>
                          </p:cTn>
                        </p:par>
                        <p:par>
                          <p:cTn id="63" fill="hold">
                            <p:stCondLst>
                              <p:cond delay="1800"/>
                            </p:stCondLst>
                            <p:childTnLst>
                              <p:par>
                                <p:cTn id="64" presetClass="entr" nodeType="afterEffect" presetID="9" grpId="13" fill="hold">
                                  <p:stCondLst>
                                    <p:cond delay="0"/>
                                  </p:stCondLst>
                                  <p:iterate type="el" backwards="0">
                                    <p:tmAbs val="0"/>
                                  </p:iterate>
                                  <p:childTnLst>
                                    <p:set>
                                      <p:cBhvr>
                                        <p:cTn id="65" fill="hold"/>
                                        <p:tgtEl>
                                          <p:spTgt spid="2147"/>
                                        </p:tgtEl>
                                        <p:attrNameLst>
                                          <p:attrName>style.visibility</p:attrName>
                                        </p:attrNameLst>
                                      </p:cBhvr>
                                      <p:to>
                                        <p:strVal val="visible"/>
                                      </p:to>
                                    </p:set>
                                    <p:animEffect filter="dissolve" transition="in">
                                      <p:cBhvr>
                                        <p:cTn id="66" dur="1000"/>
                                        <p:tgtEl>
                                          <p:spTgt spid="2147"/>
                                        </p:tgtEl>
                                      </p:cBhvr>
                                    </p:animEffect>
                                  </p:childTnLst>
                                </p:cTn>
                              </p:par>
                            </p:childTnLst>
                          </p:cTn>
                        </p:par>
                        <p:par>
                          <p:cTn id="67" fill="hold">
                            <p:stCondLst>
                              <p:cond delay="2800"/>
                            </p:stCondLst>
                            <p:childTnLst>
                              <p:par>
                                <p:cTn id="68" presetClass="entr" nodeType="afterEffect" presetSubtype="16" presetID="23" grpId="14" fill="hold">
                                  <p:stCondLst>
                                    <p:cond delay="0"/>
                                  </p:stCondLst>
                                  <p:iterate type="el" backwards="0">
                                    <p:tmAbs val="0"/>
                                  </p:iterate>
                                  <p:childTnLst>
                                    <p:set>
                                      <p:cBhvr>
                                        <p:cTn id="69" fill="hold"/>
                                        <p:tgtEl>
                                          <p:spTgt spid="2145"/>
                                        </p:tgtEl>
                                        <p:attrNameLst>
                                          <p:attrName>style.visibility</p:attrName>
                                        </p:attrNameLst>
                                      </p:cBhvr>
                                      <p:to>
                                        <p:strVal val="visible"/>
                                      </p:to>
                                    </p:set>
                                    <p:anim calcmode="lin" valueType="num">
                                      <p:cBhvr>
                                        <p:cTn id="70" dur="1000" fill="hold"/>
                                        <p:tgtEl>
                                          <p:spTgt spid="2145"/>
                                        </p:tgtEl>
                                        <p:attrNameLst>
                                          <p:attrName>ppt_w</p:attrName>
                                        </p:attrNameLst>
                                      </p:cBhvr>
                                      <p:tavLst>
                                        <p:tav tm="0">
                                          <p:val>
                                            <p:fltVal val="0"/>
                                          </p:val>
                                        </p:tav>
                                        <p:tav tm="100000">
                                          <p:val>
                                            <p:strVal val="#ppt_w"/>
                                          </p:val>
                                        </p:tav>
                                      </p:tavLst>
                                    </p:anim>
                                    <p:anim calcmode="lin" valueType="num">
                                      <p:cBhvr>
                                        <p:cTn id="71" dur="1000" fill="hold"/>
                                        <p:tgtEl>
                                          <p:spTgt spid="2145"/>
                                        </p:tgtEl>
                                        <p:attrNameLst>
                                          <p:attrName>ppt_h</p:attrName>
                                        </p:attrNameLst>
                                      </p:cBhvr>
                                      <p:tavLst>
                                        <p:tav tm="0">
                                          <p:val>
                                            <p:fltVal val="0"/>
                                          </p:val>
                                        </p:tav>
                                        <p:tav tm="100000">
                                          <p:val>
                                            <p:strVal val="#ppt_h"/>
                                          </p:val>
                                        </p:tav>
                                      </p:tavLst>
                                    </p:anim>
                                  </p:childTnLst>
                                </p:cTn>
                              </p:par>
                            </p:childTnLst>
                          </p:cTn>
                        </p:par>
                        <p:par>
                          <p:cTn id="72" fill="hold">
                            <p:stCondLst>
                              <p:cond delay="3800"/>
                            </p:stCondLst>
                            <p:childTnLst>
                              <p:par>
                                <p:cTn id="73" presetClass="entr" nodeType="afterEffect" presetSubtype="32" presetID="23" grpId="15" fill="hold">
                                  <p:stCondLst>
                                    <p:cond delay="0"/>
                                  </p:stCondLst>
                                  <p:iterate type="el" backwards="0">
                                    <p:tmAbs val="0"/>
                                  </p:iterate>
                                  <p:childTnLst>
                                    <p:set>
                                      <p:cBhvr>
                                        <p:cTn id="74" fill="hold"/>
                                        <p:tgtEl>
                                          <p:spTgt spid="2146"/>
                                        </p:tgtEl>
                                        <p:attrNameLst>
                                          <p:attrName>style.visibility</p:attrName>
                                        </p:attrNameLst>
                                      </p:cBhvr>
                                      <p:to>
                                        <p:strVal val="visible"/>
                                      </p:to>
                                    </p:set>
                                    <p:anim calcmode="lin" valueType="num">
                                      <p:cBhvr>
                                        <p:cTn id="75" dur="800" fill="hold"/>
                                        <p:tgtEl>
                                          <p:spTgt spid="2146"/>
                                        </p:tgtEl>
                                        <p:attrNameLst>
                                          <p:attrName>ppt_w</p:attrName>
                                        </p:attrNameLst>
                                      </p:cBhvr>
                                      <p:tavLst>
                                        <p:tav tm="0">
                                          <p:val>
                                            <p:strVal val="4*#ppt_w"/>
                                          </p:val>
                                        </p:tav>
                                        <p:tav tm="100000">
                                          <p:val>
                                            <p:strVal val="#ppt_w"/>
                                          </p:val>
                                        </p:tav>
                                      </p:tavLst>
                                    </p:anim>
                                    <p:anim calcmode="lin" valueType="num">
                                      <p:cBhvr>
                                        <p:cTn id="76" dur="800" fill="hold"/>
                                        <p:tgtEl>
                                          <p:spTgt spid="2146"/>
                                        </p:tgtEl>
                                        <p:attrNameLst>
                                          <p:attrName>ppt_h</p:attrName>
                                        </p:attrNameLst>
                                      </p:cBhvr>
                                      <p:tavLst>
                                        <p:tav tm="0">
                                          <p:val>
                                            <p:strVal val="4*#ppt_h"/>
                                          </p:val>
                                        </p:tav>
                                        <p:tav tm="100000">
                                          <p:val>
                                            <p:strVal val="#ppt_h"/>
                                          </p:val>
                                        </p:tav>
                                      </p:tavLst>
                                    </p:anim>
                                  </p:childTnLst>
                                </p:cTn>
                              </p:par>
                            </p:childTnLst>
                          </p:cTn>
                        </p:par>
                        <p:par>
                          <p:cTn id="77" fill="hold">
                            <p:stCondLst>
                              <p:cond delay="4600"/>
                            </p:stCondLst>
                            <p:childTnLst>
                              <p:par>
                                <p:cTn id="78" presetClass="entr" nodeType="afterEffect" presetID="9" grpId="16" fill="hold">
                                  <p:stCondLst>
                                    <p:cond delay="0"/>
                                  </p:stCondLst>
                                  <p:iterate type="el" backwards="0">
                                    <p:tmAbs val="0"/>
                                  </p:iterate>
                                  <p:childTnLst>
                                    <p:set>
                                      <p:cBhvr>
                                        <p:cTn id="79" fill="hold"/>
                                        <p:tgtEl>
                                          <p:spTgt spid="2200"/>
                                        </p:tgtEl>
                                        <p:attrNameLst>
                                          <p:attrName>style.visibility</p:attrName>
                                        </p:attrNameLst>
                                      </p:cBhvr>
                                      <p:to>
                                        <p:strVal val="visible"/>
                                      </p:to>
                                    </p:set>
                                    <p:animEffect filter="dissolve" transition="in">
                                      <p:cBhvr>
                                        <p:cTn id="80" dur="800"/>
                                        <p:tgtEl>
                                          <p:spTgt spid="2200"/>
                                        </p:tgtEl>
                                      </p:cBhvr>
                                    </p:animEffect>
                                  </p:childTnLst>
                                </p:cTn>
                              </p:par>
                            </p:childTnLst>
                          </p:cTn>
                        </p:par>
                        <p:par>
                          <p:cTn id="81" fill="hold">
                            <p:stCondLst>
                              <p:cond delay="5400"/>
                            </p:stCondLst>
                            <p:childTnLst>
                              <p:par>
                                <p:cTn id="82" presetClass="entr" nodeType="afterEffect" presetID="10" grpId="17" fill="hold">
                                  <p:stCondLst>
                                    <p:cond delay="0"/>
                                  </p:stCondLst>
                                  <p:iterate type="el" backwards="0">
                                    <p:tmAbs val="0"/>
                                  </p:iterate>
                                  <p:childTnLst>
                                    <p:set>
                                      <p:cBhvr>
                                        <p:cTn id="83" fill="hold"/>
                                        <p:tgtEl>
                                          <p:spTgt spid="2149"/>
                                        </p:tgtEl>
                                        <p:attrNameLst>
                                          <p:attrName>style.visibility</p:attrName>
                                        </p:attrNameLst>
                                      </p:cBhvr>
                                      <p:to>
                                        <p:strVal val="visible"/>
                                      </p:to>
                                    </p:set>
                                    <p:animEffect filter="fade" transition="in">
                                      <p:cBhvr>
                                        <p:cTn id="84" dur="1000"/>
                                        <p:tgtEl>
                                          <p:spTgt spid="2149"/>
                                        </p:tgtEl>
                                      </p:cBhvr>
                                    </p:animEffect>
                                  </p:childTnLst>
                                </p:cTn>
                              </p:par>
                            </p:childTnLst>
                          </p:cTn>
                        </p:par>
                      </p:childTnLst>
                    </p:cTn>
                  </p:par>
                  <p:par>
                    <p:cTn id="85" fill="hold">
                      <p:stCondLst>
                        <p:cond delay="indefinite"/>
                      </p:stCondLst>
                      <p:childTnLst>
                        <p:par>
                          <p:cTn id="86" fill="hold">
                            <p:stCondLst>
                              <p:cond delay="0"/>
                            </p:stCondLst>
                            <p:childTnLst>
                              <p:par>
                                <p:cTn id="87" presetClass="entr" nodeType="clickEffect" presetSubtype="16" presetID="23" grpId="18" fill="hold">
                                  <p:stCondLst>
                                    <p:cond delay="0"/>
                                  </p:stCondLst>
                                  <p:iterate type="el" backwards="0">
                                    <p:tmAbs val="0"/>
                                  </p:iterate>
                                  <p:childTnLst>
                                    <p:set>
                                      <p:cBhvr>
                                        <p:cTn id="88" fill="hold"/>
                                        <p:tgtEl>
                                          <p:spTgt spid="2138"/>
                                        </p:tgtEl>
                                        <p:attrNameLst>
                                          <p:attrName>style.visibility</p:attrName>
                                        </p:attrNameLst>
                                      </p:cBhvr>
                                      <p:to>
                                        <p:strVal val="visible"/>
                                      </p:to>
                                    </p:set>
                                    <p:anim calcmode="lin" valueType="num">
                                      <p:cBhvr>
                                        <p:cTn id="89" dur="1000" fill="hold"/>
                                        <p:tgtEl>
                                          <p:spTgt spid="2138"/>
                                        </p:tgtEl>
                                        <p:attrNameLst>
                                          <p:attrName>ppt_w</p:attrName>
                                        </p:attrNameLst>
                                      </p:cBhvr>
                                      <p:tavLst>
                                        <p:tav tm="0">
                                          <p:val>
                                            <p:fltVal val="0"/>
                                          </p:val>
                                        </p:tav>
                                        <p:tav tm="100000">
                                          <p:val>
                                            <p:strVal val="#ppt_w"/>
                                          </p:val>
                                        </p:tav>
                                      </p:tavLst>
                                    </p:anim>
                                    <p:anim calcmode="lin" valueType="num">
                                      <p:cBhvr>
                                        <p:cTn id="90" dur="1000" fill="hold"/>
                                        <p:tgtEl>
                                          <p:spTgt spid="2138"/>
                                        </p:tgtEl>
                                        <p:attrNameLst>
                                          <p:attrName>ppt_h</p:attrName>
                                        </p:attrNameLst>
                                      </p:cBhvr>
                                      <p:tavLst>
                                        <p:tav tm="0">
                                          <p:val>
                                            <p:fltVal val="0"/>
                                          </p:val>
                                        </p:tav>
                                        <p:tav tm="100000">
                                          <p:val>
                                            <p:strVal val="#ppt_h"/>
                                          </p:val>
                                        </p:tav>
                                      </p:tavLst>
                                    </p:anim>
                                  </p:childTnLst>
                                </p:cTn>
                              </p:par>
                            </p:childTnLst>
                          </p:cTn>
                        </p:par>
                        <p:par>
                          <p:cTn id="91" fill="hold">
                            <p:stCondLst>
                              <p:cond delay="1000"/>
                            </p:stCondLst>
                            <p:childTnLst>
                              <p:par>
                                <p:cTn id="92" presetClass="entr" nodeType="afterEffect" presetSubtype="32" presetID="23" grpId="19" fill="hold">
                                  <p:stCondLst>
                                    <p:cond delay="0"/>
                                  </p:stCondLst>
                                  <p:iterate type="el" backwards="0">
                                    <p:tmAbs val="0"/>
                                  </p:iterate>
                                  <p:childTnLst>
                                    <p:set>
                                      <p:cBhvr>
                                        <p:cTn id="93" fill="hold"/>
                                        <p:tgtEl>
                                          <p:spTgt spid="2139"/>
                                        </p:tgtEl>
                                        <p:attrNameLst>
                                          <p:attrName>style.visibility</p:attrName>
                                        </p:attrNameLst>
                                      </p:cBhvr>
                                      <p:to>
                                        <p:strVal val="visible"/>
                                      </p:to>
                                    </p:set>
                                    <p:anim calcmode="lin" valueType="num">
                                      <p:cBhvr>
                                        <p:cTn id="94" dur="800" fill="hold"/>
                                        <p:tgtEl>
                                          <p:spTgt spid="2139"/>
                                        </p:tgtEl>
                                        <p:attrNameLst>
                                          <p:attrName>ppt_w</p:attrName>
                                        </p:attrNameLst>
                                      </p:cBhvr>
                                      <p:tavLst>
                                        <p:tav tm="0">
                                          <p:val>
                                            <p:strVal val="4*#ppt_w"/>
                                          </p:val>
                                        </p:tav>
                                        <p:tav tm="100000">
                                          <p:val>
                                            <p:strVal val="#ppt_w"/>
                                          </p:val>
                                        </p:tav>
                                      </p:tavLst>
                                    </p:anim>
                                    <p:anim calcmode="lin" valueType="num">
                                      <p:cBhvr>
                                        <p:cTn id="95" dur="800" fill="hold"/>
                                        <p:tgtEl>
                                          <p:spTgt spid="2139"/>
                                        </p:tgtEl>
                                        <p:attrNameLst>
                                          <p:attrName>ppt_h</p:attrName>
                                        </p:attrNameLst>
                                      </p:cBhvr>
                                      <p:tavLst>
                                        <p:tav tm="0">
                                          <p:val>
                                            <p:strVal val="4*#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Class="entr" nodeType="clickEffect" presetID="9" grpId="20" fill="hold">
                                  <p:stCondLst>
                                    <p:cond delay="0"/>
                                  </p:stCondLst>
                                  <p:iterate type="el" backwards="0">
                                    <p:tmAbs val="0"/>
                                  </p:iterate>
                                  <p:childTnLst>
                                    <p:set>
                                      <p:cBhvr>
                                        <p:cTn id="99" fill="hold"/>
                                        <p:tgtEl>
                                          <p:spTgt spid="2196"/>
                                        </p:tgtEl>
                                        <p:attrNameLst>
                                          <p:attrName>style.visibility</p:attrName>
                                        </p:attrNameLst>
                                      </p:cBhvr>
                                      <p:to>
                                        <p:strVal val="visible"/>
                                      </p:to>
                                    </p:set>
                                    <p:animEffect filter="dissolve" transition="in">
                                      <p:cBhvr>
                                        <p:cTn id="100" dur="1000"/>
                                        <p:tgtEl>
                                          <p:spTgt spid="2196"/>
                                        </p:tgtEl>
                                      </p:cBhvr>
                                    </p:animEffect>
                                  </p:childTnLst>
                                </p:cTn>
                              </p:par>
                            </p:childTnLst>
                          </p:cTn>
                        </p:par>
                        <p:par>
                          <p:cTn id="101" fill="hold">
                            <p:stCondLst>
                              <p:cond delay="1000"/>
                            </p:stCondLst>
                            <p:childTnLst>
                              <p:par>
                                <p:cTn id="102" presetClass="entr" nodeType="afterEffect" presetID="9" grpId="21" fill="hold">
                                  <p:stCondLst>
                                    <p:cond delay="0"/>
                                  </p:stCondLst>
                                  <p:iterate type="el" backwards="0">
                                    <p:tmAbs val="0"/>
                                  </p:iterate>
                                  <p:childTnLst>
                                    <p:set>
                                      <p:cBhvr>
                                        <p:cTn id="103" fill="hold"/>
                                        <p:tgtEl>
                                          <p:spTgt spid="2197"/>
                                        </p:tgtEl>
                                        <p:attrNameLst>
                                          <p:attrName>style.visibility</p:attrName>
                                        </p:attrNameLst>
                                      </p:cBhvr>
                                      <p:to>
                                        <p:strVal val="visible"/>
                                      </p:to>
                                    </p:set>
                                    <p:animEffect filter="dissolve" transition="in">
                                      <p:cBhvr>
                                        <p:cTn id="104" dur="1000"/>
                                        <p:tgtEl>
                                          <p:spTgt spid="2197"/>
                                        </p:tgtEl>
                                      </p:cBhvr>
                                    </p:animEffect>
                                  </p:childTnLst>
                                </p:cTn>
                              </p:par>
                            </p:childTnLst>
                          </p:cTn>
                        </p:par>
                        <p:par>
                          <p:cTn id="105" fill="hold">
                            <p:stCondLst>
                              <p:cond delay="2000"/>
                            </p:stCondLst>
                            <p:childTnLst>
                              <p:par>
                                <p:cTn id="106" presetClass="entr" nodeType="afterEffect" presetSubtype="16" presetID="23" grpId="22" fill="hold">
                                  <p:stCondLst>
                                    <p:cond delay="0"/>
                                  </p:stCondLst>
                                  <p:iterate type="el" backwards="0">
                                    <p:tmAbs val="0"/>
                                  </p:iterate>
                                  <p:childTnLst>
                                    <p:set>
                                      <p:cBhvr>
                                        <p:cTn id="107" fill="hold"/>
                                        <p:tgtEl>
                                          <p:spTgt spid="2194"/>
                                        </p:tgtEl>
                                        <p:attrNameLst>
                                          <p:attrName>style.visibility</p:attrName>
                                        </p:attrNameLst>
                                      </p:cBhvr>
                                      <p:to>
                                        <p:strVal val="visible"/>
                                      </p:to>
                                    </p:set>
                                    <p:anim calcmode="lin" valueType="num">
                                      <p:cBhvr>
                                        <p:cTn id="108" dur="1000" fill="hold"/>
                                        <p:tgtEl>
                                          <p:spTgt spid="2194"/>
                                        </p:tgtEl>
                                        <p:attrNameLst>
                                          <p:attrName>ppt_w</p:attrName>
                                        </p:attrNameLst>
                                      </p:cBhvr>
                                      <p:tavLst>
                                        <p:tav tm="0">
                                          <p:val>
                                            <p:fltVal val="0"/>
                                          </p:val>
                                        </p:tav>
                                        <p:tav tm="100000">
                                          <p:val>
                                            <p:strVal val="#ppt_w"/>
                                          </p:val>
                                        </p:tav>
                                      </p:tavLst>
                                    </p:anim>
                                    <p:anim calcmode="lin" valueType="num">
                                      <p:cBhvr>
                                        <p:cTn id="109" dur="1000" fill="hold"/>
                                        <p:tgtEl>
                                          <p:spTgt spid="2194"/>
                                        </p:tgtEl>
                                        <p:attrNameLst>
                                          <p:attrName>ppt_h</p:attrName>
                                        </p:attrNameLst>
                                      </p:cBhvr>
                                      <p:tavLst>
                                        <p:tav tm="0">
                                          <p:val>
                                            <p:fltVal val="0"/>
                                          </p:val>
                                        </p:tav>
                                        <p:tav tm="100000">
                                          <p:val>
                                            <p:strVal val="#ppt_h"/>
                                          </p:val>
                                        </p:tav>
                                      </p:tavLst>
                                    </p:anim>
                                  </p:childTnLst>
                                </p:cTn>
                              </p:par>
                            </p:childTnLst>
                          </p:cTn>
                        </p:par>
                        <p:par>
                          <p:cTn id="110" fill="hold">
                            <p:stCondLst>
                              <p:cond delay="3000"/>
                            </p:stCondLst>
                            <p:childTnLst>
                              <p:par>
                                <p:cTn id="111" presetClass="entr" nodeType="afterEffect" presetSubtype="32" presetID="4" grpId="23" fill="hold">
                                  <p:stCondLst>
                                    <p:cond delay="0"/>
                                  </p:stCondLst>
                                  <p:iterate type="el" backwards="0">
                                    <p:tmAbs val="0"/>
                                  </p:iterate>
                                  <p:childTnLst>
                                    <p:set>
                                      <p:cBhvr>
                                        <p:cTn id="112" fill="hold"/>
                                        <p:tgtEl>
                                          <p:spTgt spid="2198"/>
                                        </p:tgtEl>
                                        <p:attrNameLst>
                                          <p:attrName>style.visibility</p:attrName>
                                        </p:attrNameLst>
                                      </p:cBhvr>
                                      <p:to>
                                        <p:strVal val="visible"/>
                                      </p:to>
                                    </p:set>
                                    <p:animEffect filter="box(out)" transition="in">
                                      <p:cBhvr>
                                        <p:cTn id="113" dur="700"/>
                                        <p:tgtEl>
                                          <p:spTgt spid="2198"/>
                                        </p:tgtEl>
                                      </p:cBhvr>
                                    </p:animEffect>
                                  </p:childTnLst>
                                </p:cTn>
                              </p:par>
                            </p:childTnLst>
                          </p:cTn>
                        </p:par>
                        <p:par>
                          <p:cTn id="114" fill="hold">
                            <p:stCondLst>
                              <p:cond delay="3700"/>
                            </p:stCondLst>
                            <p:childTnLst>
                              <p:par>
                                <p:cTn id="115" presetClass="entr" nodeType="afterEffect" presetSubtype="32" presetID="23" grpId="24" fill="hold">
                                  <p:stCondLst>
                                    <p:cond delay="0"/>
                                  </p:stCondLst>
                                  <p:iterate type="el" backwards="0">
                                    <p:tmAbs val="0"/>
                                  </p:iterate>
                                  <p:childTnLst>
                                    <p:set>
                                      <p:cBhvr>
                                        <p:cTn id="116" fill="hold"/>
                                        <p:tgtEl>
                                          <p:spTgt spid="2195"/>
                                        </p:tgtEl>
                                        <p:attrNameLst>
                                          <p:attrName>style.visibility</p:attrName>
                                        </p:attrNameLst>
                                      </p:cBhvr>
                                      <p:to>
                                        <p:strVal val="visible"/>
                                      </p:to>
                                    </p:set>
                                    <p:anim calcmode="lin" valueType="num">
                                      <p:cBhvr>
                                        <p:cTn id="117" dur="800" fill="hold"/>
                                        <p:tgtEl>
                                          <p:spTgt spid="2195"/>
                                        </p:tgtEl>
                                        <p:attrNameLst>
                                          <p:attrName>ppt_w</p:attrName>
                                        </p:attrNameLst>
                                      </p:cBhvr>
                                      <p:tavLst>
                                        <p:tav tm="0">
                                          <p:val>
                                            <p:strVal val="4*#ppt_w"/>
                                          </p:val>
                                        </p:tav>
                                        <p:tav tm="100000">
                                          <p:val>
                                            <p:strVal val="#ppt_w"/>
                                          </p:val>
                                        </p:tav>
                                      </p:tavLst>
                                    </p:anim>
                                    <p:anim calcmode="lin" valueType="num">
                                      <p:cBhvr>
                                        <p:cTn id="118" dur="800" fill="hold"/>
                                        <p:tgtEl>
                                          <p:spTgt spid="2195"/>
                                        </p:tgtEl>
                                        <p:attrNameLst>
                                          <p:attrName>ppt_h</p:attrName>
                                        </p:attrNameLst>
                                      </p:cBhvr>
                                      <p:tavLst>
                                        <p:tav tm="0">
                                          <p:val>
                                            <p:strVal val="4*#ppt_h"/>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Class="entr" nodeType="clickEffect" presetSubtype="32" presetID="4" grpId="25" fill="hold">
                                  <p:stCondLst>
                                    <p:cond delay="0"/>
                                  </p:stCondLst>
                                  <p:iterate type="el" backwards="0">
                                    <p:tmAbs val="0"/>
                                  </p:iterate>
                                  <p:childTnLst>
                                    <p:set>
                                      <p:cBhvr>
                                        <p:cTn id="122" fill="hold"/>
                                        <p:tgtEl>
                                          <p:spTgt spid="2152"/>
                                        </p:tgtEl>
                                        <p:attrNameLst>
                                          <p:attrName>style.visibility</p:attrName>
                                        </p:attrNameLst>
                                      </p:cBhvr>
                                      <p:to>
                                        <p:strVal val="visible"/>
                                      </p:to>
                                    </p:set>
                                    <p:animEffect filter="box(out)" transition="in">
                                      <p:cBhvr>
                                        <p:cTn id="123" dur="800"/>
                                        <p:tgtEl>
                                          <p:spTgt spid="2152"/>
                                        </p:tgtEl>
                                      </p:cBhvr>
                                    </p:animEffect>
                                  </p:childTnLst>
                                </p:cTn>
                              </p:par>
                            </p:childTnLst>
                          </p:cTn>
                        </p:par>
                        <p:par>
                          <p:cTn id="124" fill="hold">
                            <p:stCondLst>
                              <p:cond delay="800"/>
                            </p:stCondLst>
                            <p:childTnLst>
                              <p:par>
                                <p:cTn id="125" presetClass="entr" nodeType="afterEffect" presetID="10" grpId="26" fill="hold">
                                  <p:stCondLst>
                                    <p:cond delay="0"/>
                                  </p:stCondLst>
                                  <p:iterate type="el" backwards="0">
                                    <p:tmAbs val="0"/>
                                  </p:iterate>
                                  <p:childTnLst>
                                    <p:set>
                                      <p:cBhvr>
                                        <p:cTn id="126" fill="hold"/>
                                        <p:tgtEl>
                                          <p:spTgt spid="2159"/>
                                        </p:tgtEl>
                                        <p:attrNameLst>
                                          <p:attrName>style.visibility</p:attrName>
                                        </p:attrNameLst>
                                      </p:cBhvr>
                                      <p:to>
                                        <p:strVal val="visible"/>
                                      </p:to>
                                    </p:set>
                                    <p:animEffect filter="fade" transition="in">
                                      <p:cBhvr>
                                        <p:cTn id="127" dur="800"/>
                                        <p:tgtEl>
                                          <p:spTgt spid="2159"/>
                                        </p:tgtEl>
                                      </p:cBhvr>
                                    </p:animEffect>
                                  </p:childTnLst>
                                </p:cTn>
                              </p:par>
                            </p:childTnLst>
                          </p:cTn>
                        </p:par>
                        <p:par>
                          <p:cTn id="128" fill="hold">
                            <p:stCondLst>
                              <p:cond delay="1600"/>
                            </p:stCondLst>
                            <p:childTnLst>
                              <p:par>
                                <p:cTn id="129" presetClass="entr" nodeType="afterEffect" presetID="9" grpId="27" fill="hold">
                                  <p:stCondLst>
                                    <p:cond delay="0"/>
                                  </p:stCondLst>
                                  <p:iterate type="el" backwards="0">
                                    <p:tmAbs val="0"/>
                                  </p:iterate>
                                  <p:childTnLst>
                                    <p:set>
                                      <p:cBhvr>
                                        <p:cTn id="130" fill="hold"/>
                                        <p:tgtEl>
                                          <p:spTgt spid="2204"/>
                                        </p:tgtEl>
                                        <p:attrNameLst>
                                          <p:attrName>style.visibility</p:attrName>
                                        </p:attrNameLst>
                                      </p:cBhvr>
                                      <p:to>
                                        <p:strVal val="visible"/>
                                      </p:to>
                                    </p:set>
                                    <p:animEffect filter="dissolve" transition="in">
                                      <p:cBhvr>
                                        <p:cTn id="131" dur="800"/>
                                        <p:tgtEl>
                                          <p:spTgt spid="2204"/>
                                        </p:tgtEl>
                                      </p:cBhvr>
                                    </p:animEffect>
                                  </p:childTnLst>
                                </p:cTn>
                              </p:par>
                            </p:childTnLst>
                          </p:cTn>
                        </p:par>
                        <p:par>
                          <p:cTn id="132" fill="hold">
                            <p:stCondLst>
                              <p:cond delay="2400"/>
                            </p:stCondLst>
                            <p:childTnLst>
                              <p:par>
                                <p:cTn id="133" presetClass="entr" nodeType="afterEffect" presetID="10" grpId="28" fill="hold">
                                  <p:stCondLst>
                                    <p:cond delay="0"/>
                                  </p:stCondLst>
                                  <p:iterate type="el" backwards="0">
                                    <p:tmAbs val="0"/>
                                  </p:iterate>
                                  <p:childTnLst>
                                    <p:set>
                                      <p:cBhvr>
                                        <p:cTn id="134" fill="hold"/>
                                        <p:tgtEl>
                                          <p:spTgt spid="2193"/>
                                        </p:tgtEl>
                                        <p:attrNameLst>
                                          <p:attrName>style.visibility</p:attrName>
                                        </p:attrNameLst>
                                      </p:cBhvr>
                                      <p:to>
                                        <p:strVal val="visible"/>
                                      </p:to>
                                    </p:set>
                                    <p:animEffect filter="fade" transition="in">
                                      <p:cBhvr>
                                        <p:cTn id="135" dur="1000"/>
                                        <p:tgtEl>
                                          <p:spTgt spid="2193"/>
                                        </p:tgtEl>
                                      </p:cBhvr>
                                    </p:animEffect>
                                  </p:childTnLst>
                                </p:cTn>
                              </p:par>
                            </p:childTnLst>
                          </p:cTn>
                        </p:par>
                        <p:par>
                          <p:cTn id="136" fill="hold">
                            <p:stCondLst>
                              <p:cond delay="3400"/>
                            </p:stCondLst>
                            <p:childTnLst>
                              <p:par>
                                <p:cTn id="137" presetClass="entr" nodeType="afterEffect" presetSubtype="32" presetID="23" grpId="29" fill="hold">
                                  <p:stCondLst>
                                    <p:cond delay="0"/>
                                  </p:stCondLst>
                                  <p:iterate type="el" backwards="0">
                                    <p:tmAbs val="0"/>
                                  </p:iterate>
                                  <p:childTnLst>
                                    <p:set>
                                      <p:cBhvr>
                                        <p:cTn id="138" fill="hold"/>
                                        <p:tgtEl>
                                          <p:spTgt spid="2155"/>
                                        </p:tgtEl>
                                        <p:attrNameLst>
                                          <p:attrName>style.visibility</p:attrName>
                                        </p:attrNameLst>
                                      </p:cBhvr>
                                      <p:to>
                                        <p:strVal val="visible"/>
                                      </p:to>
                                    </p:set>
                                    <p:anim calcmode="lin" valueType="num">
                                      <p:cBhvr>
                                        <p:cTn id="139" dur="800" fill="hold"/>
                                        <p:tgtEl>
                                          <p:spTgt spid="2155"/>
                                        </p:tgtEl>
                                        <p:attrNameLst>
                                          <p:attrName>ppt_w</p:attrName>
                                        </p:attrNameLst>
                                      </p:cBhvr>
                                      <p:tavLst>
                                        <p:tav tm="0">
                                          <p:val>
                                            <p:strVal val="4*#ppt_w"/>
                                          </p:val>
                                        </p:tav>
                                        <p:tav tm="100000">
                                          <p:val>
                                            <p:strVal val="#ppt_w"/>
                                          </p:val>
                                        </p:tav>
                                      </p:tavLst>
                                    </p:anim>
                                    <p:anim calcmode="lin" valueType="num">
                                      <p:cBhvr>
                                        <p:cTn id="140" dur="800" fill="hold"/>
                                        <p:tgtEl>
                                          <p:spTgt spid="2155"/>
                                        </p:tgtEl>
                                        <p:attrNameLst>
                                          <p:attrName>ppt_h</p:attrName>
                                        </p:attrNameLst>
                                      </p:cBhvr>
                                      <p:tavLst>
                                        <p:tav tm="0">
                                          <p:val>
                                            <p:strVal val="4*#ppt_h"/>
                                          </p:val>
                                        </p:tav>
                                        <p:tav tm="100000">
                                          <p:val>
                                            <p:strVal val="#ppt_h"/>
                                          </p:val>
                                        </p:tav>
                                      </p:tavLst>
                                    </p:anim>
                                  </p:childTnLst>
                                </p:cTn>
                              </p:par>
                            </p:childTnLst>
                          </p:cTn>
                        </p:par>
                        <p:par>
                          <p:cTn id="141" fill="hold">
                            <p:stCondLst>
                              <p:cond delay="4200"/>
                            </p:stCondLst>
                            <p:childTnLst>
                              <p:par>
                                <p:cTn id="142" presetClass="entr" nodeType="afterEffect" presetSubtype="32" presetID="23" grpId="30" fill="hold">
                                  <p:stCondLst>
                                    <p:cond delay="300"/>
                                  </p:stCondLst>
                                  <p:iterate type="el" backwards="0">
                                    <p:tmAbs val="0"/>
                                  </p:iterate>
                                  <p:childTnLst>
                                    <p:set>
                                      <p:cBhvr>
                                        <p:cTn id="143" fill="hold"/>
                                        <p:tgtEl>
                                          <p:spTgt spid="2156"/>
                                        </p:tgtEl>
                                        <p:attrNameLst>
                                          <p:attrName>style.visibility</p:attrName>
                                        </p:attrNameLst>
                                      </p:cBhvr>
                                      <p:to>
                                        <p:strVal val="visible"/>
                                      </p:to>
                                    </p:set>
                                    <p:anim calcmode="lin" valueType="num">
                                      <p:cBhvr>
                                        <p:cTn id="144" dur="800" fill="hold"/>
                                        <p:tgtEl>
                                          <p:spTgt spid="2156"/>
                                        </p:tgtEl>
                                        <p:attrNameLst>
                                          <p:attrName>ppt_w</p:attrName>
                                        </p:attrNameLst>
                                      </p:cBhvr>
                                      <p:tavLst>
                                        <p:tav tm="0">
                                          <p:val>
                                            <p:strVal val="4*#ppt_w"/>
                                          </p:val>
                                        </p:tav>
                                        <p:tav tm="100000">
                                          <p:val>
                                            <p:strVal val="#ppt_w"/>
                                          </p:val>
                                        </p:tav>
                                      </p:tavLst>
                                    </p:anim>
                                    <p:anim calcmode="lin" valueType="num">
                                      <p:cBhvr>
                                        <p:cTn id="145" dur="800" fill="hold"/>
                                        <p:tgtEl>
                                          <p:spTgt spid="2156"/>
                                        </p:tgtEl>
                                        <p:attrNameLst>
                                          <p:attrName>ppt_h</p:attrName>
                                        </p:attrNameLst>
                                      </p:cBhvr>
                                      <p:tavLst>
                                        <p:tav tm="0">
                                          <p:val>
                                            <p:strVal val="4*#ppt_h"/>
                                          </p:val>
                                        </p:tav>
                                        <p:tav tm="100000">
                                          <p:val>
                                            <p:strVal val="#ppt_h"/>
                                          </p:val>
                                        </p:tav>
                                      </p:tavLst>
                                    </p:anim>
                                  </p:childTnLst>
                                </p:cTn>
                              </p:par>
                            </p:childTnLst>
                          </p:cTn>
                        </p:par>
                      </p:childTnLst>
                    </p:cTn>
                  </p:par>
                  <p:par>
                    <p:cTn id="146" fill="hold">
                      <p:stCondLst>
                        <p:cond delay="indefinite"/>
                      </p:stCondLst>
                      <p:childTnLst>
                        <p:par>
                          <p:cTn id="147" fill="hold">
                            <p:stCondLst>
                              <p:cond delay="0"/>
                            </p:stCondLst>
                            <p:childTnLst>
                              <p:par>
                                <p:cTn id="148" presetClass="entr" nodeType="clickEffect" presetID="9" grpId="31" fill="hold">
                                  <p:stCondLst>
                                    <p:cond delay="0"/>
                                  </p:stCondLst>
                                  <p:iterate type="el" backwards="0">
                                    <p:tmAbs val="0"/>
                                  </p:iterate>
                                  <p:childTnLst>
                                    <p:set>
                                      <p:cBhvr>
                                        <p:cTn id="149" fill="hold"/>
                                        <p:tgtEl>
                                          <p:spTgt spid="2153"/>
                                        </p:tgtEl>
                                        <p:attrNameLst>
                                          <p:attrName>style.visibility</p:attrName>
                                        </p:attrNameLst>
                                      </p:cBhvr>
                                      <p:to>
                                        <p:strVal val="visible"/>
                                      </p:to>
                                    </p:set>
                                    <p:animEffect filter="dissolve" transition="in">
                                      <p:cBhvr>
                                        <p:cTn id="150" dur="1000"/>
                                        <p:tgtEl>
                                          <p:spTgt spid="2153"/>
                                        </p:tgtEl>
                                      </p:cBhvr>
                                    </p:animEffect>
                                  </p:childTnLst>
                                </p:cTn>
                              </p:par>
                            </p:childTnLst>
                          </p:cTn>
                        </p:par>
                        <p:par>
                          <p:cTn id="151" fill="hold">
                            <p:stCondLst>
                              <p:cond delay="1000"/>
                            </p:stCondLst>
                            <p:childTnLst>
                              <p:par>
                                <p:cTn id="152" presetClass="entr" nodeType="afterEffect" presetSubtype="32" presetID="23" grpId="32" fill="hold">
                                  <p:stCondLst>
                                    <p:cond delay="0"/>
                                  </p:stCondLst>
                                  <p:iterate type="el" backwards="0">
                                    <p:tmAbs val="0"/>
                                  </p:iterate>
                                  <p:childTnLst>
                                    <p:set>
                                      <p:cBhvr>
                                        <p:cTn id="153" fill="hold"/>
                                        <p:tgtEl>
                                          <p:spTgt spid="2157"/>
                                        </p:tgtEl>
                                        <p:attrNameLst>
                                          <p:attrName>style.visibility</p:attrName>
                                        </p:attrNameLst>
                                      </p:cBhvr>
                                      <p:to>
                                        <p:strVal val="visible"/>
                                      </p:to>
                                    </p:set>
                                    <p:anim calcmode="lin" valueType="num">
                                      <p:cBhvr>
                                        <p:cTn id="154" dur="1000" fill="hold"/>
                                        <p:tgtEl>
                                          <p:spTgt spid="2157"/>
                                        </p:tgtEl>
                                        <p:attrNameLst>
                                          <p:attrName>ppt_w</p:attrName>
                                        </p:attrNameLst>
                                      </p:cBhvr>
                                      <p:tavLst>
                                        <p:tav tm="0">
                                          <p:val>
                                            <p:strVal val="4*#ppt_w"/>
                                          </p:val>
                                        </p:tav>
                                        <p:tav tm="100000">
                                          <p:val>
                                            <p:strVal val="#ppt_w"/>
                                          </p:val>
                                        </p:tav>
                                      </p:tavLst>
                                    </p:anim>
                                    <p:anim calcmode="lin" valueType="num">
                                      <p:cBhvr>
                                        <p:cTn id="155" dur="1000" fill="hold"/>
                                        <p:tgtEl>
                                          <p:spTgt spid="2157"/>
                                        </p:tgtEl>
                                        <p:attrNameLst>
                                          <p:attrName>ppt_h</p:attrName>
                                        </p:attrNameLst>
                                      </p:cBhvr>
                                      <p:tavLst>
                                        <p:tav tm="0">
                                          <p:val>
                                            <p:strVal val="4*#ppt_h"/>
                                          </p:val>
                                        </p:tav>
                                        <p:tav tm="100000">
                                          <p:val>
                                            <p:strVal val="#ppt_h"/>
                                          </p:val>
                                        </p:tav>
                                      </p:tavLst>
                                    </p:anim>
                                  </p:childTnLst>
                                </p:cTn>
                              </p:par>
                            </p:childTnLst>
                          </p:cTn>
                        </p:par>
                        <p:par>
                          <p:cTn id="156" fill="hold">
                            <p:stCondLst>
                              <p:cond delay="2000"/>
                            </p:stCondLst>
                            <p:childTnLst>
                              <p:par>
                                <p:cTn id="157" presetClass="entr" nodeType="afterEffect" presetID="10" grpId="33" fill="hold">
                                  <p:stCondLst>
                                    <p:cond delay="0"/>
                                  </p:stCondLst>
                                  <p:iterate type="el" backwards="0">
                                    <p:tmAbs val="0"/>
                                  </p:iterate>
                                  <p:childTnLst>
                                    <p:set>
                                      <p:cBhvr>
                                        <p:cTn id="158" fill="hold"/>
                                        <p:tgtEl>
                                          <p:spTgt spid="2160"/>
                                        </p:tgtEl>
                                        <p:attrNameLst>
                                          <p:attrName>style.visibility</p:attrName>
                                        </p:attrNameLst>
                                      </p:cBhvr>
                                      <p:to>
                                        <p:strVal val="visible"/>
                                      </p:to>
                                    </p:set>
                                    <p:animEffect filter="fade" transition="in">
                                      <p:cBhvr>
                                        <p:cTn id="159" dur="1000"/>
                                        <p:tgtEl>
                                          <p:spTgt spid="2160"/>
                                        </p:tgtEl>
                                      </p:cBhvr>
                                    </p:animEffect>
                                  </p:childTnLst>
                                </p:cTn>
                              </p:par>
                            </p:childTnLst>
                          </p:cTn>
                        </p:par>
                        <p:par>
                          <p:cTn id="160" fill="hold">
                            <p:stCondLst>
                              <p:cond delay="3000"/>
                            </p:stCondLst>
                            <p:childTnLst>
                              <p:par>
                                <p:cTn id="161" presetClass="exit" nodeType="afterEffect" presetID="10" grpId="34" fill="hold">
                                  <p:stCondLst>
                                    <p:cond delay="0"/>
                                  </p:stCondLst>
                                  <p:iterate type="el" backwards="0">
                                    <p:tmAbs val="0"/>
                                  </p:iterate>
                                  <p:childTnLst>
                                    <p:animEffect filter="fade" transition="out">
                                      <p:cBhvr>
                                        <p:cTn id="162" dur="1000" fill="hold"/>
                                        <p:tgtEl>
                                          <p:spTgt spid="2157"/>
                                        </p:tgtEl>
                                      </p:cBhvr>
                                    </p:animEffect>
                                    <p:set>
                                      <p:cBhvr>
                                        <p:cTn id="163" fill="hold">
                                          <p:stCondLst>
                                            <p:cond delay="999"/>
                                          </p:stCondLst>
                                        </p:cTn>
                                        <p:tgtEl>
                                          <p:spTgt spid="2157"/>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Class="entr" nodeType="clickEffect" presetID="9" grpId="35" fill="hold">
                                  <p:stCondLst>
                                    <p:cond delay="0"/>
                                  </p:stCondLst>
                                  <p:iterate type="el" backwards="0">
                                    <p:tmAbs val="0"/>
                                  </p:iterate>
                                  <p:childTnLst>
                                    <p:set>
                                      <p:cBhvr>
                                        <p:cTn id="167" fill="hold"/>
                                        <p:tgtEl>
                                          <p:spTgt spid="2154"/>
                                        </p:tgtEl>
                                        <p:attrNameLst>
                                          <p:attrName>style.visibility</p:attrName>
                                        </p:attrNameLst>
                                      </p:cBhvr>
                                      <p:to>
                                        <p:strVal val="visible"/>
                                      </p:to>
                                    </p:set>
                                    <p:animEffect filter="dissolve" transition="in">
                                      <p:cBhvr>
                                        <p:cTn id="168" dur="1000"/>
                                        <p:tgtEl>
                                          <p:spTgt spid="2154"/>
                                        </p:tgtEl>
                                      </p:cBhvr>
                                    </p:animEffect>
                                  </p:childTnLst>
                                </p:cTn>
                              </p:par>
                            </p:childTnLst>
                          </p:cTn>
                        </p:par>
                        <p:par>
                          <p:cTn id="169" fill="hold">
                            <p:stCondLst>
                              <p:cond delay="1000"/>
                            </p:stCondLst>
                            <p:childTnLst>
                              <p:par>
                                <p:cTn id="170" presetClass="entr" nodeType="afterEffect" presetSubtype="32" presetID="23" grpId="36" fill="hold">
                                  <p:stCondLst>
                                    <p:cond delay="0"/>
                                  </p:stCondLst>
                                  <p:iterate type="el" backwards="0">
                                    <p:tmAbs val="0"/>
                                  </p:iterate>
                                  <p:childTnLst>
                                    <p:set>
                                      <p:cBhvr>
                                        <p:cTn id="171" fill="hold"/>
                                        <p:tgtEl>
                                          <p:spTgt spid="2158"/>
                                        </p:tgtEl>
                                        <p:attrNameLst>
                                          <p:attrName>style.visibility</p:attrName>
                                        </p:attrNameLst>
                                      </p:cBhvr>
                                      <p:to>
                                        <p:strVal val="visible"/>
                                      </p:to>
                                    </p:set>
                                    <p:anim calcmode="lin" valueType="num">
                                      <p:cBhvr>
                                        <p:cTn id="172" dur="1000" fill="hold"/>
                                        <p:tgtEl>
                                          <p:spTgt spid="2158"/>
                                        </p:tgtEl>
                                        <p:attrNameLst>
                                          <p:attrName>ppt_w</p:attrName>
                                        </p:attrNameLst>
                                      </p:cBhvr>
                                      <p:tavLst>
                                        <p:tav tm="0">
                                          <p:val>
                                            <p:strVal val="4*#ppt_w"/>
                                          </p:val>
                                        </p:tav>
                                        <p:tav tm="100000">
                                          <p:val>
                                            <p:strVal val="#ppt_w"/>
                                          </p:val>
                                        </p:tav>
                                      </p:tavLst>
                                    </p:anim>
                                    <p:anim calcmode="lin" valueType="num">
                                      <p:cBhvr>
                                        <p:cTn id="173" dur="1000" fill="hold"/>
                                        <p:tgtEl>
                                          <p:spTgt spid="2158"/>
                                        </p:tgtEl>
                                        <p:attrNameLst>
                                          <p:attrName>ppt_h</p:attrName>
                                        </p:attrNameLst>
                                      </p:cBhvr>
                                      <p:tavLst>
                                        <p:tav tm="0">
                                          <p:val>
                                            <p:strVal val="4*#ppt_h"/>
                                          </p:val>
                                        </p:tav>
                                        <p:tav tm="100000">
                                          <p:val>
                                            <p:strVal val="#ppt_h"/>
                                          </p:val>
                                        </p:tav>
                                      </p:tavLst>
                                    </p:anim>
                                  </p:childTnLst>
                                </p:cTn>
                              </p:par>
                            </p:childTnLst>
                          </p:cTn>
                        </p:par>
                        <p:par>
                          <p:cTn id="174" fill="hold">
                            <p:stCondLst>
                              <p:cond delay="2000"/>
                            </p:stCondLst>
                            <p:childTnLst>
                              <p:par>
                                <p:cTn id="175" presetClass="entr" nodeType="afterEffect" presetID="10" grpId="37" fill="hold">
                                  <p:stCondLst>
                                    <p:cond delay="0"/>
                                  </p:stCondLst>
                                  <p:iterate type="el" backwards="0">
                                    <p:tmAbs val="0"/>
                                  </p:iterate>
                                  <p:childTnLst>
                                    <p:set>
                                      <p:cBhvr>
                                        <p:cTn id="176" fill="hold"/>
                                        <p:tgtEl>
                                          <p:spTgt spid="2161"/>
                                        </p:tgtEl>
                                        <p:attrNameLst>
                                          <p:attrName>style.visibility</p:attrName>
                                        </p:attrNameLst>
                                      </p:cBhvr>
                                      <p:to>
                                        <p:strVal val="visible"/>
                                      </p:to>
                                    </p:set>
                                    <p:animEffect filter="fade" transition="in">
                                      <p:cBhvr>
                                        <p:cTn id="177" dur="1000"/>
                                        <p:tgtEl>
                                          <p:spTgt spid="2161"/>
                                        </p:tgtEl>
                                      </p:cBhvr>
                                    </p:animEffect>
                                  </p:childTnLst>
                                </p:cTn>
                              </p:par>
                            </p:childTnLst>
                          </p:cTn>
                        </p:par>
                        <p:par>
                          <p:cTn id="178" fill="hold">
                            <p:stCondLst>
                              <p:cond delay="3000"/>
                            </p:stCondLst>
                            <p:childTnLst>
                              <p:par>
                                <p:cTn id="179" presetClass="exit" nodeType="afterEffect" presetID="10" grpId="38" fill="hold">
                                  <p:stCondLst>
                                    <p:cond delay="0"/>
                                  </p:stCondLst>
                                  <p:iterate type="el" backwards="0">
                                    <p:tmAbs val="0"/>
                                  </p:iterate>
                                  <p:childTnLst>
                                    <p:animEffect filter="fade" transition="out">
                                      <p:cBhvr>
                                        <p:cTn id="180" dur="1000" fill="hold"/>
                                        <p:tgtEl>
                                          <p:spTgt spid="2158"/>
                                        </p:tgtEl>
                                      </p:cBhvr>
                                    </p:animEffect>
                                    <p:set>
                                      <p:cBhvr>
                                        <p:cTn id="181" fill="hold">
                                          <p:stCondLst>
                                            <p:cond delay="999"/>
                                          </p:stCondLst>
                                        </p:cTn>
                                        <p:tgtEl>
                                          <p:spTgt spid="2158"/>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Class="entr" nodeType="clickEffect" presetSubtype="32" presetID="4" grpId="39" fill="hold">
                                  <p:stCondLst>
                                    <p:cond delay="0"/>
                                  </p:stCondLst>
                                  <p:iterate type="el" backwards="0">
                                    <p:tmAbs val="0"/>
                                  </p:iterate>
                                  <p:childTnLst>
                                    <p:set>
                                      <p:cBhvr>
                                        <p:cTn id="185" fill="hold"/>
                                        <p:tgtEl>
                                          <p:spTgt spid="2162"/>
                                        </p:tgtEl>
                                        <p:attrNameLst>
                                          <p:attrName>style.visibility</p:attrName>
                                        </p:attrNameLst>
                                      </p:cBhvr>
                                      <p:to>
                                        <p:strVal val="visible"/>
                                      </p:to>
                                    </p:set>
                                    <p:animEffect filter="box(out)" transition="in">
                                      <p:cBhvr>
                                        <p:cTn id="186" dur="800"/>
                                        <p:tgtEl>
                                          <p:spTgt spid="2162"/>
                                        </p:tgtEl>
                                      </p:cBhvr>
                                    </p:animEffect>
                                  </p:childTnLst>
                                </p:cTn>
                              </p:par>
                            </p:childTnLst>
                          </p:cTn>
                        </p:par>
                        <p:par>
                          <p:cTn id="187" fill="hold">
                            <p:stCondLst>
                              <p:cond delay="800"/>
                            </p:stCondLst>
                            <p:childTnLst>
                              <p:par>
                                <p:cTn id="188" presetClass="entr" nodeType="afterEffect" presetID="10" grpId="40" fill="hold">
                                  <p:stCondLst>
                                    <p:cond delay="0"/>
                                  </p:stCondLst>
                                  <p:iterate type="el" backwards="0">
                                    <p:tmAbs val="0"/>
                                  </p:iterate>
                                  <p:childTnLst>
                                    <p:set>
                                      <p:cBhvr>
                                        <p:cTn id="189" fill="hold"/>
                                        <p:tgtEl>
                                          <p:spTgt spid="2169"/>
                                        </p:tgtEl>
                                        <p:attrNameLst>
                                          <p:attrName>style.visibility</p:attrName>
                                        </p:attrNameLst>
                                      </p:cBhvr>
                                      <p:to>
                                        <p:strVal val="visible"/>
                                      </p:to>
                                    </p:set>
                                    <p:animEffect filter="fade" transition="in">
                                      <p:cBhvr>
                                        <p:cTn id="190" dur="800"/>
                                        <p:tgtEl>
                                          <p:spTgt spid="2169"/>
                                        </p:tgtEl>
                                      </p:cBhvr>
                                    </p:animEffect>
                                  </p:childTnLst>
                                </p:cTn>
                              </p:par>
                            </p:childTnLst>
                          </p:cTn>
                        </p:par>
                        <p:par>
                          <p:cTn id="191" fill="hold">
                            <p:stCondLst>
                              <p:cond delay="1600"/>
                            </p:stCondLst>
                            <p:childTnLst>
                              <p:par>
                                <p:cTn id="192" presetClass="entr" nodeType="afterEffect" presetSubtype="32" presetID="23" grpId="41" fill="hold">
                                  <p:stCondLst>
                                    <p:cond delay="0"/>
                                  </p:stCondLst>
                                  <p:iterate type="el" backwards="0">
                                    <p:tmAbs val="0"/>
                                  </p:iterate>
                                  <p:childTnLst>
                                    <p:set>
                                      <p:cBhvr>
                                        <p:cTn id="193" fill="hold"/>
                                        <p:tgtEl>
                                          <p:spTgt spid="2165"/>
                                        </p:tgtEl>
                                        <p:attrNameLst>
                                          <p:attrName>style.visibility</p:attrName>
                                        </p:attrNameLst>
                                      </p:cBhvr>
                                      <p:to>
                                        <p:strVal val="visible"/>
                                      </p:to>
                                    </p:set>
                                    <p:anim calcmode="lin" valueType="num">
                                      <p:cBhvr>
                                        <p:cTn id="194" dur="800" fill="hold"/>
                                        <p:tgtEl>
                                          <p:spTgt spid="2165"/>
                                        </p:tgtEl>
                                        <p:attrNameLst>
                                          <p:attrName>ppt_w</p:attrName>
                                        </p:attrNameLst>
                                      </p:cBhvr>
                                      <p:tavLst>
                                        <p:tav tm="0">
                                          <p:val>
                                            <p:strVal val="4*#ppt_w"/>
                                          </p:val>
                                        </p:tav>
                                        <p:tav tm="100000">
                                          <p:val>
                                            <p:strVal val="#ppt_w"/>
                                          </p:val>
                                        </p:tav>
                                      </p:tavLst>
                                    </p:anim>
                                    <p:anim calcmode="lin" valueType="num">
                                      <p:cBhvr>
                                        <p:cTn id="195" dur="800" fill="hold"/>
                                        <p:tgtEl>
                                          <p:spTgt spid="2165"/>
                                        </p:tgtEl>
                                        <p:attrNameLst>
                                          <p:attrName>ppt_h</p:attrName>
                                        </p:attrNameLst>
                                      </p:cBhvr>
                                      <p:tavLst>
                                        <p:tav tm="0">
                                          <p:val>
                                            <p:strVal val="4*#ppt_h"/>
                                          </p:val>
                                        </p:tav>
                                        <p:tav tm="100000">
                                          <p:val>
                                            <p:strVal val="#ppt_h"/>
                                          </p:val>
                                        </p:tav>
                                      </p:tavLst>
                                    </p:anim>
                                  </p:childTnLst>
                                </p:cTn>
                              </p:par>
                            </p:childTnLst>
                          </p:cTn>
                        </p:par>
                        <p:par>
                          <p:cTn id="196" fill="hold">
                            <p:stCondLst>
                              <p:cond delay="2400"/>
                            </p:stCondLst>
                            <p:childTnLst>
                              <p:par>
                                <p:cTn id="197" presetClass="entr" nodeType="afterEffect" presetSubtype="32" presetID="23" grpId="42" fill="hold">
                                  <p:stCondLst>
                                    <p:cond delay="300"/>
                                  </p:stCondLst>
                                  <p:iterate type="el" backwards="0">
                                    <p:tmAbs val="0"/>
                                  </p:iterate>
                                  <p:childTnLst>
                                    <p:set>
                                      <p:cBhvr>
                                        <p:cTn id="198" fill="hold"/>
                                        <p:tgtEl>
                                          <p:spTgt spid="2166"/>
                                        </p:tgtEl>
                                        <p:attrNameLst>
                                          <p:attrName>style.visibility</p:attrName>
                                        </p:attrNameLst>
                                      </p:cBhvr>
                                      <p:to>
                                        <p:strVal val="visible"/>
                                      </p:to>
                                    </p:set>
                                    <p:anim calcmode="lin" valueType="num">
                                      <p:cBhvr>
                                        <p:cTn id="199" dur="800" fill="hold"/>
                                        <p:tgtEl>
                                          <p:spTgt spid="2166"/>
                                        </p:tgtEl>
                                        <p:attrNameLst>
                                          <p:attrName>ppt_w</p:attrName>
                                        </p:attrNameLst>
                                      </p:cBhvr>
                                      <p:tavLst>
                                        <p:tav tm="0">
                                          <p:val>
                                            <p:strVal val="4*#ppt_w"/>
                                          </p:val>
                                        </p:tav>
                                        <p:tav tm="100000">
                                          <p:val>
                                            <p:strVal val="#ppt_w"/>
                                          </p:val>
                                        </p:tav>
                                      </p:tavLst>
                                    </p:anim>
                                    <p:anim calcmode="lin" valueType="num">
                                      <p:cBhvr>
                                        <p:cTn id="200" dur="800" fill="hold"/>
                                        <p:tgtEl>
                                          <p:spTgt spid="2166"/>
                                        </p:tgtEl>
                                        <p:attrNameLst>
                                          <p:attrName>ppt_h</p:attrName>
                                        </p:attrNameLst>
                                      </p:cBhvr>
                                      <p:tavLst>
                                        <p:tav tm="0">
                                          <p:val>
                                            <p:strVal val="4*#ppt_h"/>
                                          </p:val>
                                        </p:tav>
                                        <p:tav tm="100000">
                                          <p:val>
                                            <p:strVal val="#ppt_h"/>
                                          </p:val>
                                        </p:tav>
                                      </p:tavLst>
                                    </p:anim>
                                  </p:childTnLst>
                                </p:cTn>
                              </p:par>
                            </p:childTnLst>
                          </p:cTn>
                        </p:par>
                      </p:childTnLst>
                    </p:cTn>
                  </p:par>
                  <p:par>
                    <p:cTn id="201" fill="hold">
                      <p:stCondLst>
                        <p:cond delay="indefinite"/>
                      </p:stCondLst>
                      <p:childTnLst>
                        <p:par>
                          <p:cTn id="202" fill="hold">
                            <p:stCondLst>
                              <p:cond delay="0"/>
                            </p:stCondLst>
                            <p:childTnLst>
                              <p:par>
                                <p:cTn id="203" presetClass="entr" nodeType="clickEffect" presetID="9" grpId="43" fill="hold">
                                  <p:stCondLst>
                                    <p:cond delay="0"/>
                                  </p:stCondLst>
                                  <p:iterate type="el" backwards="0">
                                    <p:tmAbs val="0"/>
                                  </p:iterate>
                                  <p:childTnLst>
                                    <p:set>
                                      <p:cBhvr>
                                        <p:cTn id="204" fill="hold"/>
                                        <p:tgtEl>
                                          <p:spTgt spid="2163"/>
                                        </p:tgtEl>
                                        <p:attrNameLst>
                                          <p:attrName>style.visibility</p:attrName>
                                        </p:attrNameLst>
                                      </p:cBhvr>
                                      <p:to>
                                        <p:strVal val="visible"/>
                                      </p:to>
                                    </p:set>
                                    <p:animEffect filter="dissolve" transition="in">
                                      <p:cBhvr>
                                        <p:cTn id="205" dur="1000"/>
                                        <p:tgtEl>
                                          <p:spTgt spid="2163"/>
                                        </p:tgtEl>
                                      </p:cBhvr>
                                    </p:animEffect>
                                  </p:childTnLst>
                                </p:cTn>
                              </p:par>
                            </p:childTnLst>
                          </p:cTn>
                        </p:par>
                        <p:par>
                          <p:cTn id="206" fill="hold">
                            <p:stCondLst>
                              <p:cond delay="1000"/>
                            </p:stCondLst>
                            <p:childTnLst>
                              <p:par>
                                <p:cTn id="207" presetClass="entr" nodeType="afterEffect" presetSubtype="32" presetID="23" grpId="44" fill="hold">
                                  <p:stCondLst>
                                    <p:cond delay="0"/>
                                  </p:stCondLst>
                                  <p:iterate type="el" backwards="0">
                                    <p:tmAbs val="0"/>
                                  </p:iterate>
                                  <p:childTnLst>
                                    <p:set>
                                      <p:cBhvr>
                                        <p:cTn id="208" fill="hold"/>
                                        <p:tgtEl>
                                          <p:spTgt spid="2167"/>
                                        </p:tgtEl>
                                        <p:attrNameLst>
                                          <p:attrName>style.visibility</p:attrName>
                                        </p:attrNameLst>
                                      </p:cBhvr>
                                      <p:to>
                                        <p:strVal val="visible"/>
                                      </p:to>
                                    </p:set>
                                    <p:anim calcmode="lin" valueType="num">
                                      <p:cBhvr>
                                        <p:cTn id="209" dur="1000" fill="hold"/>
                                        <p:tgtEl>
                                          <p:spTgt spid="2167"/>
                                        </p:tgtEl>
                                        <p:attrNameLst>
                                          <p:attrName>ppt_w</p:attrName>
                                        </p:attrNameLst>
                                      </p:cBhvr>
                                      <p:tavLst>
                                        <p:tav tm="0">
                                          <p:val>
                                            <p:strVal val="4*#ppt_w"/>
                                          </p:val>
                                        </p:tav>
                                        <p:tav tm="100000">
                                          <p:val>
                                            <p:strVal val="#ppt_w"/>
                                          </p:val>
                                        </p:tav>
                                      </p:tavLst>
                                    </p:anim>
                                    <p:anim calcmode="lin" valueType="num">
                                      <p:cBhvr>
                                        <p:cTn id="210" dur="1000" fill="hold"/>
                                        <p:tgtEl>
                                          <p:spTgt spid="2167"/>
                                        </p:tgtEl>
                                        <p:attrNameLst>
                                          <p:attrName>ppt_h</p:attrName>
                                        </p:attrNameLst>
                                      </p:cBhvr>
                                      <p:tavLst>
                                        <p:tav tm="0">
                                          <p:val>
                                            <p:strVal val="4*#ppt_h"/>
                                          </p:val>
                                        </p:tav>
                                        <p:tav tm="100000">
                                          <p:val>
                                            <p:strVal val="#ppt_h"/>
                                          </p:val>
                                        </p:tav>
                                      </p:tavLst>
                                    </p:anim>
                                  </p:childTnLst>
                                </p:cTn>
                              </p:par>
                            </p:childTnLst>
                          </p:cTn>
                        </p:par>
                        <p:par>
                          <p:cTn id="211" fill="hold">
                            <p:stCondLst>
                              <p:cond delay="2000"/>
                            </p:stCondLst>
                            <p:childTnLst>
                              <p:par>
                                <p:cTn id="212" presetClass="entr" nodeType="afterEffect" presetID="10" grpId="45" fill="hold">
                                  <p:stCondLst>
                                    <p:cond delay="0"/>
                                  </p:stCondLst>
                                  <p:iterate type="el" backwards="0">
                                    <p:tmAbs val="0"/>
                                  </p:iterate>
                                  <p:childTnLst>
                                    <p:set>
                                      <p:cBhvr>
                                        <p:cTn id="213" fill="hold"/>
                                        <p:tgtEl>
                                          <p:spTgt spid="2170"/>
                                        </p:tgtEl>
                                        <p:attrNameLst>
                                          <p:attrName>style.visibility</p:attrName>
                                        </p:attrNameLst>
                                      </p:cBhvr>
                                      <p:to>
                                        <p:strVal val="visible"/>
                                      </p:to>
                                    </p:set>
                                    <p:animEffect filter="fade" transition="in">
                                      <p:cBhvr>
                                        <p:cTn id="214" dur="1000"/>
                                        <p:tgtEl>
                                          <p:spTgt spid="2170"/>
                                        </p:tgtEl>
                                      </p:cBhvr>
                                    </p:animEffect>
                                  </p:childTnLst>
                                </p:cTn>
                              </p:par>
                            </p:childTnLst>
                          </p:cTn>
                        </p:par>
                        <p:par>
                          <p:cTn id="215" fill="hold">
                            <p:stCondLst>
                              <p:cond delay="3000"/>
                            </p:stCondLst>
                            <p:childTnLst>
                              <p:par>
                                <p:cTn id="216" presetClass="exit" nodeType="afterEffect" presetID="10" grpId="46" fill="hold">
                                  <p:stCondLst>
                                    <p:cond delay="0"/>
                                  </p:stCondLst>
                                  <p:iterate type="el" backwards="0">
                                    <p:tmAbs val="0"/>
                                  </p:iterate>
                                  <p:childTnLst>
                                    <p:animEffect filter="fade" transition="out">
                                      <p:cBhvr>
                                        <p:cTn id="217" dur="1000" fill="hold"/>
                                        <p:tgtEl>
                                          <p:spTgt spid="2167"/>
                                        </p:tgtEl>
                                      </p:cBhvr>
                                    </p:animEffect>
                                    <p:set>
                                      <p:cBhvr>
                                        <p:cTn id="218" fill="hold">
                                          <p:stCondLst>
                                            <p:cond delay="999"/>
                                          </p:stCondLst>
                                        </p:cTn>
                                        <p:tgtEl>
                                          <p:spTgt spid="216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Class="entr" nodeType="clickEffect" presetID="9" grpId="47" fill="hold">
                                  <p:stCondLst>
                                    <p:cond delay="0"/>
                                  </p:stCondLst>
                                  <p:iterate type="el" backwards="0">
                                    <p:tmAbs val="0"/>
                                  </p:iterate>
                                  <p:childTnLst>
                                    <p:set>
                                      <p:cBhvr>
                                        <p:cTn id="222" fill="hold"/>
                                        <p:tgtEl>
                                          <p:spTgt spid="2164"/>
                                        </p:tgtEl>
                                        <p:attrNameLst>
                                          <p:attrName>style.visibility</p:attrName>
                                        </p:attrNameLst>
                                      </p:cBhvr>
                                      <p:to>
                                        <p:strVal val="visible"/>
                                      </p:to>
                                    </p:set>
                                    <p:animEffect filter="dissolve" transition="in">
                                      <p:cBhvr>
                                        <p:cTn id="223" dur="1000"/>
                                        <p:tgtEl>
                                          <p:spTgt spid="2164"/>
                                        </p:tgtEl>
                                      </p:cBhvr>
                                    </p:animEffect>
                                  </p:childTnLst>
                                </p:cTn>
                              </p:par>
                            </p:childTnLst>
                          </p:cTn>
                        </p:par>
                        <p:par>
                          <p:cTn id="224" fill="hold">
                            <p:stCondLst>
                              <p:cond delay="1000"/>
                            </p:stCondLst>
                            <p:childTnLst>
                              <p:par>
                                <p:cTn id="225" presetClass="entr" nodeType="afterEffect" presetSubtype="32" presetID="23" grpId="48" fill="hold">
                                  <p:stCondLst>
                                    <p:cond delay="0"/>
                                  </p:stCondLst>
                                  <p:iterate type="el" backwards="0">
                                    <p:tmAbs val="0"/>
                                  </p:iterate>
                                  <p:childTnLst>
                                    <p:set>
                                      <p:cBhvr>
                                        <p:cTn id="226" fill="hold"/>
                                        <p:tgtEl>
                                          <p:spTgt spid="2168"/>
                                        </p:tgtEl>
                                        <p:attrNameLst>
                                          <p:attrName>style.visibility</p:attrName>
                                        </p:attrNameLst>
                                      </p:cBhvr>
                                      <p:to>
                                        <p:strVal val="visible"/>
                                      </p:to>
                                    </p:set>
                                    <p:anim calcmode="lin" valueType="num">
                                      <p:cBhvr>
                                        <p:cTn id="227" dur="1000" fill="hold"/>
                                        <p:tgtEl>
                                          <p:spTgt spid="2168"/>
                                        </p:tgtEl>
                                        <p:attrNameLst>
                                          <p:attrName>ppt_w</p:attrName>
                                        </p:attrNameLst>
                                      </p:cBhvr>
                                      <p:tavLst>
                                        <p:tav tm="0">
                                          <p:val>
                                            <p:strVal val="4*#ppt_w"/>
                                          </p:val>
                                        </p:tav>
                                        <p:tav tm="100000">
                                          <p:val>
                                            <p:strVal val="#ppt_w"/>
                                          </p:val>
                                        </p:tav>
                                      </p:tavLst>
                                    </p:anim>
                                    <p:anim calcmode="lin" valueType="num">
                                      <p:cBhvr>
                                        <p:cTn id="228" dur="1000" fill="hold"/>
                                        <p:tgtEl>
                                          <p:spTgt spid="2168"/>
                                        </p:tgtEl>
                                        <p:attrNameLst>
                                          <p:attrName>ppt_h</p:attrName>
                                        </p:attrNameLst>
                                      </p:cBhvr>
                                      <p:tavLst>
                                        <p:tav tm="0">
                                          <p:val>
                                            <p:strVal val="4*#ppt_h"/>
                                          </p:val>
                                        </p:tav>
                                        <p:tav tm="100000">
                                          <p:val>
                                            <p:strVal val="#ppt_h"/>
                                          </p:val>
                                        </p:tav>
                                      </p:tavLst>
                                    </p:anim>
                                  </p:childTnLst>
                                </p:cTn>
                              </p:par>
                            </p:childTnLst>
                          </p:cTn>
                        </p:par>
                        <p:par>
                          <p:cTn id="229" fill="hold">
                            <p:stCondLst>
                              <p:cond delay="2000"/>
                            </p:stCondLst>
                            <p:childTnLst>
                              <p:par>
                                <p:cTn id="230" presetClass="entr" nodeType="afterEffect" presetID="10" grpId="49" fill="hold">
                                  <p:stCondLst>
                                    <p:cond delay="0"/>
                                  </p:stCondLst>
                                  <p:iterate type="el" backwards="0">
                                    <p:tmAbs val="0"/>
                                  </p:iterate>
                                  <p:childTnLst>
                                    <p:set>
                                      <p:cBhvr>
                                        <p:cTn id="231" fill="hold"/>
                                        <p:tgtEl>
                                          <p:spTgt spid="2171"/>
                                        </p:tgtEl>
                                        <p:attrNameLst>
                                          <p:attrName>style.visibility</p:attrName>
                                        </p:attrNameLst>
                                      </p:cBhvr>
                                      <p:to>
                                        <p:strVal val="visible"/>
                                      </p:to>
                                    </p:set>
                                    <p:animEffect filter="fade" transition="in">
                                      <p:cBhvr>
                                        <p:cTn id="232" dur="1000"/>
                                        <p:tgtEl>
                                          <p:spTgt spid="2171"/>
                                        </p:tgtEl>
                                      </p:cBhvr>
                                    </p:animEffect>
                                  </p:childTnLst>
                                </p:cTn>
                              </p:par>
                            </p:childTnLst>
                          </p:cTn>
                        </p:par>
                        <p:par>
                          <p:cTn id="233" fill="hold">
                            <p:stCondLst>
                              <p:cond delay="3000"/>
                            </p:stCondLst>
                            <p:childTnLst>
                              <p:par>
                                <p:cTn id="234" presetClass="exit" nodeType="afterEffect" presetID="10" grpId="50" fill="hold">
                                  <p:stCondLst>
                                    <p:cond delay="0"/>
                                  </p:stCondLst>
                                  <p:iterate type="el" backwards="0">
                                    <p:tmAbs val="0"/>
                                  </p:iterate>
                                  <p:childTnLst>
                                    <p:animEffect filter="fade" transition="out">
                                      <p:cBhvr>
                                        <p:cTn id="235" dur="1000" fill="hold"/>
                                        <p:tgtEl>
                                          <p:spTgt spid="2168"/>
                                        </p:tgtEl>
                                      </p:cBhvr>
                                    </p:animEffect>
                                    <p:set>
                                      <p:cBhvr>
                                        <p:cTn id="236" fill="hold">
                                          <p:stCondLst>
                                            <p:cond delay="999"/>
                                          </p:stCondLst>
                                        </p:cTn>
                                        <p:tgtEl>
                                          <p:spTgt spid="2168"/>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Class="entr" nodeType="clickEffect" presetSubtype="32" presetID="4" grpId="51" fill="hold">
                                  <p:stCondLst>
                                    <p:cond delay="0"/>
                                  </p:stCondLst>
                                  <p:iterate type="el" backwards="0">
                                    <p:tmAbs val="0"/>
                                  </p:iterate>
                                  <p:childTnLst>
                                    <p:set>
                                      <p:cBhvr>
                                        <p:cTn id="240" fill="hold"/>
                                        <p:tgtEl>
                                          <p:spTgt spid="2172"/>
                                        </p:tgtEl>
                                        <p:attrNameLst>
                                          <p:attrName>style.visibility</p:attrName>
                                        </p:attrNameLst>
                                      </p:cBhvr>
                                      <p:to>
                                        <p:strVal val="visible"/>
                                      </p:to>
                                    </p:set>
                                    <p:animEffect filter="box(out)" transition="in">
                                      <p:cBhvr>
                                        <p:cTn id="241" dur="800"/>
                                        <p:tgtEl>
                                          <p:spTgt spid="2172"/>
                                        </p:tgtEl>
                                      </p:cBhvr>
                                    </p:animEffect>
                                  </p:childTnLst>
                                </p:cTn>
                              </p:par>
                            </p:childTnLst>
                          </p:cTn>
                        </p:par>
                        <p:par>
                          <p:cTn id="242" fill="hold">
                            <p:stCondLst>
                              <p:cond delay="800"/>
                            </p:stCondLst>
                            <p:childTnLst>
                              <p:par>
                                <p:cTn id="243" presetClass="entr" nodeType="afterEffect" presetID="10" grpId="52" fill="hold">
                                  <p:stCondLst>
                                    <p:cond delay="0"/>
                                  </p:stCondLst>
                                  <p:iterate type="el" backwards="0">
                                    <p:tmAbs val="0"/>
                                  </p:iterate>
                                  <p:childTnLst>
                                    <p:set>
                                      <p:cBhvr>
                                        <p:cTn id="244" fill="hold"/>
                                        <p:tgtEl>
                                          <p:spTgt spid="2179"/>
                                        </p:tgtEl>
                                        <p:attrNameLst>
                                          <p:attrName>style.visibility</p:attrName>
                                        </p:attrNameLst>
                                      </p:cBhvr>
                                      <p:to>
                                        <p:strVal val="visible"/>
                                      </p:to>
                                    </p:set>
                                    <p:animEffect filter="fade" transition="in">
                                      <p:cBhvr>
                                        <p:cTn id="245" dur="800"/>
                                        <p:tgtEl>
                                          <p:spTgt spid="2179"/>
                                        </p:tgtEl>
                                      </p:cBhvr>
                                    </p:animEffect>
                                  </p:childTnLst>
                                </p:cTn>
                              </p:par>
                            </p:childTnLst>
                          </p:cTn>
                        </p:par>
                        <p:par>
                          <p:cTn id="246" fill="hold">
                            <p:stCondLst>
                              <p:cond delay="1600"/>
                            </p:stCondLst>
                            <p:childTnLst>
                              <p:par>
                                <p:cTn id="247" presetClass="entr" nodeType="afterEffect" presetSubtype="32" presetID="23" grpId="53" fill="hold">
                                  <p:stCondLst>
                                    <p:cond delay="0"/>
                                  </p:stCondLst>
                                  <p:iterate type="el" backwards="0">
                                    <p:tmAbs val="0"/>
                                  </p:iterate>
                                  <p:childTnLst>
                                    <p:set>
                                      <p:cBhvr>
                                        <p:cTn id="248" fill="hold"/>
                                        <p:tgtEl>
                                          <p:spTgt spid="2175"/>
                                        </p:tgtEl>
                                        <p:attrNameLst>
                                          <p:attrName>style.visibility</p:attrName>
                                        </p:attrNameLst>
                                      </p:cBhvr>
                                      <p:to>
                                        <p:strVal val="visible"/>
                                      </p:to>
                                    </p:set>
                                    <p:anim calcmode="lin" valueType="num">
                                      <p:cBhvr>
                                        <p:cTn id="249" dur="800" fill="hold"/>
                                        <p:tgtEl>
                                          <p:spTgt spid="2175"/>
                                        </p:tgtEl>
                                        <p:attrNameLst>
                                          <p:attrName>ppt_w</p:attrName>
                                        </p:attrNameLst>
                                      </p:cBhvr>
                                      <p:tavLst>
                                        <p:tav tm="0">
                                          <p:val>
                                            <p:strVal val="4*#ppt_w"/>
                                          </p:val>
                                        </p:tav>
                                        <p:tav tm="100000">
                                          <p:val>
                                            <p:strVal val="#ppt_w"/>
                                          </p:val>
                                        </p:tav>
                                      </p:tavLst>
                                    </p:anim>
                                    <p:anim calcmode="lin" valueType="num">
                                      <p:cBhvr>
                                        <p:cTn id="250" dur="800" fill="hold"/>
                                        <p:tgtEl>
                                          <p:spTgt spid="2175"/>
                                        </p:tgtEl>
                                        <p:attrNameLst>
                                          <p:attrName>ppt_h</p:attrName>
                                        </p:attrNameLst>
                                      </p:cBhvr>
                                      <p:tavLst>
                                        <p:tav tm="0">
                                          <p:val>
                                            <p:strVal val="4*#ppt_h"/>
                                          </p:val>
                                        </p:tav>
                                        <p:tav tm="100000">
                                          <p:val>
                                            <p:strVal val="#ppt_h"/>
                                          </p:val>
                                        </p:tav>
                                      </p:tavLst>
                                    </p:anim>
                                  </p:childTnLst>
                                </p:cTn>
                              </p:par>
                            </p:childTnLst>
                          </p:cTn>
                        </p:par>
                        <p:par>
                          <p:cTn id="251" fill="hold">
                            <p:stCondLst>
                              <p:cond delay="2400"/>
                            </p:stCondLst>
                            <p:childTnLst>
                              <p:par>
                                <p:cTn id="252" presetClass="entr" nodeType="afterEffect" presetSubtype="32" presetID="23" grpId="54" fill="hold">
                                  <p:stCondLst>
                                    <p:cond delay="300"/>
                                  </p:stCondLst>
                                  <p:iterate type="el" backwards="0">
                                    <p:tmAbs val="0"/>
                                  </p:iterate>
                                  <p:childTnLst>
                                    <p:set>
                                      <p:cBhvr>
                                        <p:cTn id="253" fill="hold"/>
                                        <p:tgtEl>
                                          <p:spTgt spid="2176"/>
                                        </p:tgtEl>
                                        <p:attrNameLst>
                                          <p:attrName>style.visibility</p:attrName>
                                        </p:attrNameLst>
                                      </p:cBhvr>
                                      <p:to>
                                        <p:strVal val="visible"/>
                                      </p:to>
                                    </p:set>
                                    <p:anim calcmode="lin" valueType="num">
                                      <p:cBhvr>
                                        <p:cTn id="254" dur="800" fill="hold"/>
                                        <p:tgtEl>
                                          <p:spTgt spid="2176"/>
                                        </p:tgtEl>
                                        <p:attrNameLst>
                                          <p:attrName>ppt_w</p:attrName>
                                        </p:attrNameLst>
                                      </p:cBhvr>
                                      <p:tavLst>
                                        <p:tav tm="0">
                                          <p:val>
                                            <p:strVal val="4*#ppt_w"/>
                                          </p:val>
                                        </p:tav>
                                        <p:tav tm="100000">
                                          <p:val>
                                            <p:strVal val="#ppt_w"/>
                                          </p:val>
                                        </p:tav>
                                      </p:tavLst>
                                    </p:anim>
                                    <p:anim calcmode="lin" valueType="num">
                                      <p:cBhvr>
                                        <p:cTn id="255" dur="800" fill="hold"/>
                                        <p:tgtEl>
                                          <p:spTgt spid="2176"/>
                                        </p:tgtEl>
                                        <p:attrNameLst>
                                          <p:attrName>ppt_h</p:attrName>
                                        </p:attrNameLst>
                                      </p:cBhvr>
                                      <p:tavLst>
                                        <p:tav tm="0">
                                          <p:val>
                                            <p:strVal val="4*#ppt_h"/>
                                          </p:val>
                                        </p:tav>
                                        <p:tav tm="100000">
                                          <p:val>
                                            <p:strVal val="#ppt_h"/>
                                          </p:val>
                                        </p:tav>
                                      </p:tavLst>
                                    </p:anim>
                                  </p:childTnLst>
                                </p:cTn>
                              </p:par>
                            </p:childTnLst>
                          </p:cTn>
                        </p:par>
                      </p:childTnLst>
                    </p:cTn>
                  </p:par>
                  <p:par>
                    <p:cTn id="256" fill="hold">
                      <p:stCondLst>
                        <p:cond delay="indefinite"/>
                      </p:stCondLst>
                      <p:childTnLst>
                        <p:par>
                          <p:cTn id="257" fill="hold">
                            <p:stCondLst>
                              <p:cond delay="0"/>
                            </p:stCondLst>
                            <p:childTnLst>
                              <p:par>
                                <p:cTn id="258" presetClass="entr" nodeType="clickEffect" presetID="9" grpId="55" fill="hold">
                                  <p:stCondLst>
                                    <p:cond delay="0"/>
                                  </p:stCondLst>
                                  <p:iterate type="el" backwards="0">
                                    <p:tmAbs val="0"/>
                                  </p:iterate>
                                  <p:childTnLst>
                                    <p:set>
                                      <p:cBhvr>
                                        <p:cTn id="259" fill="hold"/>
                                        <p:tgtEl>
                                          <p:spTgt spid="2173"/>
                                        </p:tgtEl>
                                        <p:attrNameLst>
                                          <p:attrName>style.visibility</p:attrName>
                                        </p:attrNameLst>
                                      </p:cBhvr>
                                      <p:to>
                                        <p:strVal val="visible"/>
                                      </p:to>
                                    </p:set>
                                    <p:animEffect filter="dissolve" transition="in">
                                      <p:cBhvr>
                                        <p:cTn id="260" dur="1000"/>
                                        <p:tgtEl>
                                          <p:spTgt spid="2173"/>
                                        </p:tgtEl>
                                      </p:cBhvr>
                                    </p:animEffect>
                                  </p:childTnLst>
                                </p:cTn>
                              </p:par>
                            </p:childTnLst>
                          </p:cTn>
                        </p:par>
                        <p:par>
                          <p:cTn id="261" fill="hold">
                            <p:stCondLst>
                              <p:cond delay="1000"/>
                            </p:stCondLst>
                            <p:childTnLst>
                              <p:par>
                                <p:cTn id="262" presetClass="entr" nodeType="afterEffect" presetSubtype="32" presetID="23" grpId="56" fill="hold">
                                  <p:stCondLst>
                                    <p:cond delay="0"/>
                                  </p:stCondLst>
                                  <p:iterate type="el" backwards="0">
                                    <p:tmAbs val="0"/>
                                  </p:iterate>
                                  <p:childTnLst>
                                    <p:set>
                                      <p:cBhvr>
                                        <p:cTn id="263" fill="hold"/>
                                        <p:tgtEl>
                                          <p:spTgt spid="2177"/>
                                        </p:tgtEl>
                                        <p:attrNameLst>
                                          <p:attrName>style.visibility</p:attrName>
                                        </p:attrNameLst>
                                      </p:cBhvr>
                                      <p:to>
                                        <p:strVal val="visible"/>
                                      </p:to>
                                    </p:set>
                                    <p:anim calcmode="lin" valueType="num">
                                      <p:cBhvr>
                                        <p:cTn id="264" dur="1000" fill="hold"/>
                                        <p:tgtEl>
                                          <p:spTgt spid="2177"/>
                                        </p:tgtEl>
                                        <p:attrNameLst>
                                          <p:attrName>ppt_w</p:attrName>
                                        </p:attrNameLst>
                                      </p:cBhvr>
                                      <p:tavLst>
                                        <p:tav tm="0">
                                          <p:val>
                                            <p:strVal val="4*#ppt_w"/>
                                          </p:val>
                                        </p:tav>
                                        <p:tav tm="100000">
                                          <p:val>
                                            <p:strVal val="#ppt_w"/>
                                          </p:val>
                                        </p:tav>
                                      </p:tavLst>
                                    </p:anim>
                                    <p:anim calcmode="lin" valueType="num">
                                      <p:cBhvr>
                                        <p:cTn id="265" dur="1000" fill="hold"/>
                                        <p:tgtEl>
                                          <p:spTgt spid="2177"/>
                                        </p:tgtEl>
                                        <p:attrNameLst>
                                          <p:attrName>ppt_h</p:attrName>
                                        </p:attrNameLst>
                                      </p:cBhvr>
                                      <p:tavLst>
                                        <p:tav tm="0">
                                          <p:val>
                                            <p:strVal val="4*#ppt_h"/>
                                          </p:val>
                                        </p:tav>
                                        <p:tav tm="100000">
                                          <p:val>
                                            <p:strVal val="#ppt_h"/>
                                          </p:val>
                                        </p:tav>
                                      </p:tavLst>
                                    </p:anim>
                                  </p:childTnLst>
                                </p:cTn>
                              </p:par>
                            </p:childTnLst>
                          </p:cTn>
                        </p:par>
                        <p:par>
                          <p:cTn id="266" fill="hold">
                            <p:stCondLst>
                              <p:cond delay="2000"/>
                            </p:stCondLst>
                            <p:childTnLst>
                              <p:par>
                                <p:cTn id="267" presetClass="entr" nodeType="afterEffect" presetID="10" grpId="57" fill="hold">
                                  <p:stCondLst>
                                    <p:cond delay="0"/>
                                  </p:stCondLst>
                                  <p:iterate type="el" backwards="0">
                                    <p:tmAbs val="0"/>
                                  </p:iterate>
                                  <p:childTnLst>
                                    <p:set>
                                      <p:cBhvr>
                                        <p:cTn id="268" fill="hold"/>
                                        <p:tgtEl>
                                          <p:spTgt spid="2180"/>
                                        </p:tgtEl>
                                        <p:attrNameLst>
                                          <p:attrName>style.visibility</p:attrName>
                                        </p:attrNameLst>
                                      </p:cBhvr>
                                      <p:to>
                                        <p:strVal val="visible"/>
                                      </p:to>
                                    </p:set>
                                    <p:animEffect filter="fade" transition="in">
                                      <p:cBhvr>
                                        <p:cTn id="269" dur="1000"/>
                                        <p:tgtEl>
                                          <p:spTgt spid="2180"/>
                                        </p:tgtEl>
                                      </p:cBhvr>
                                    </p:animEffect>
                                  </p:childTnLst>
                                </p:cTn>
                              </p:par>
                            </p:childTnLst>
                          </p:cTn>
                        </p:par>
                        <p:par>
                          <p:cTn id="270" fill="hold">
                            <p:stCondLst>
                              <p:cond delay="3000"/>
                            </p:stCondLst>
                            <p:childTnLst>
                              <p:par>
                                <p:cTn id="271" presetClass="exit" nodeType="afterEffect" presetID="10" grpId="58" fill="hold">
                                  <p:stCondLst>
                                    <p:cond delay="0"/>
                                  </p:stCondLst>
                                  <p:iterate type="el" backwards="0">
                                    <p:tmAbs val="0"/>
                                  </p:iterate>
                                  <p:childTnLst>
                                    <p:animEffect filter="fade" transition="out">
                                      <p:cBhvr>
                                        <p:cTn id="272" dur="1000" fill="hold"/>
                                        <p:tgtEl>
                                          <p:spTgt spid="2177"/>
                                        </p:tgtEl>
                                      </p:cBhvr>
                                    </p:animEffect>
                                    <p:set>
                                      <p:cBhvr>
                                        <p:cTn id="273" fill="hold">
                                          <p:stCondLst>
                                            <p:cond delay="999"/>
                                          </p:stCondLst>
                                        </p:cTn>
                                        <p:tgtEl>
                                          <p:spTgt spid="2177"/>
                                        </p:tgtEl>
                                        <p:attrNameLst>
                                          <p:attrName>style.visibility</p:attrName>
                                        </p:attrNameLst>
                                      </p:cBhvr>
                                      <p:to>
                                        <p:strVal val="hidden"/>
                                      </p:to>
                                    </p:set>
                                  </p:childTnLst>
                                </p:cTn>
                              </p:par>
                            </p:childTnLst>
                          </p:cTn>
                        </p:par>
                      </p:childTnLst>
                    </p:cTn>
                  </p:par>
                  <p:par>
                    <p:cTn id="274" fill="hold">
                      <p:stCondLst>
                        <p:cond delay="indefinite"/>
                      </p:stCondLst>
                      <p:childTnLst>
                        <p:par>
                          <p:cTn id="275" fill="hold">
                            <p:stCondLst>
                              <p:cond delay="0"/>
                            </p:stCondLst>
                            <p:childTnLst>
                              <p:par>
                                <p:cTn id="276" presetClass="entr" nodeType="clickEffect" presetID="9" grpId="59" fill="hold">
                                  <p:stCondLst>
                                    <p:cond delay="0"/>
                                  </p:stCondLst>
                                  <p:iterate type="el" backwards="0">
                                    <p:tmAbs val="0"/>
                                  </p:iterate>
                                  <p:childTnLst>
                                    <p:set>
                                      <p:cBhvr>
                                        <p:cTn id="277" fill="hold"/>
                                        <p:tgtEl>
                                          <p:spTgt spid="2174"/>
                                        </p:tgtEl>
                                        <p:attrNameLst>
                                          <p:attrName>style.visibility</p:attrName>
                                        </p:attrNameLst>
                                      </p:cBhvr>
                                      <p:to>
                                        <p:strVal val="visible"/>
                                      </p:to>
                                    </p:set>
                                    <p:animEffect filter="dissolve" transition="in">
                                      <p:cBhvr>
                                        <p:cTn id="278" dur="1000"/>
                                        <p:tgtEl>
                                          <p:spTgt spid="2174"/>
                                        </p:tgtEl>
                                      </p:cBhvr>
                                    </p:animEffect>
                                  </p:childTnLst>
                                </p:cTn>
                              </p:par>
                            </p:childTnLst>
                          </p:cTn>
                        </p:par>
                        <p:par>
                          <p:cTn id="279" fill="hold">
                            <p:stCondLst>
                              <p:cond delay="1000"/>
                            </p:stCondLst>
                            <p:childTnLst>
                              <p:par>
                                <p:cTn id="280" presetClass="entr" nodeType="afterEffect" presetSubtype="32" presetID="23" grpId="60" fill="hold">
                                  <p:stCondLst>
                                    <p:cond delay="0"/>
                                  </p:stCondLst>
                                  <p:iterate type="el" backwards="0">
                                    <p:tmAbs val="0"/>
                                  </p:iterate>
                                  <p:childTnLst>
                                    <p:set>
                                      <p:cBhvr>
                                        <p:cTn id="281" fill="hold"/>
                                        <p:tgtEl>
                                          <p:spTgt spid="2178"/>
                                        </p:tgtEl>
                                        <p:attrNameLst>
                                          <p:attrName>style.visibility</p:attrName>
                                        </p:attrNameLst>
                                      </p:cBhvr>
                                      <p:to>
                                        <p:strVal val="visible"/>
                                      </p:to>
                                    </p:set>
                                    <p:anim calcmode="lin" valueType="num">
                                      <p:cBhvr>
                                        <p:cTn id="282" dur="1000" fill="hold"/>
                                        <p:tgtEl>
                                          <p:spTgt spid="2178"/>
                                        </p:tgtEl>
                                        <p:attrNameLst>
                                          <p:attrName>ppt_w</p:attrName>
                                        </p:attrNameLst>
                                      </p:cBhvr>
                                      <p:tavLst>
                                        <p:tav tm="0">
                                          <p:val>
                                            <p:strVal val="4*#ppt_w"/>
                                          </p:val>
                                        </p:tav>
                                        <p:tav tm="100000">
                                          <p:val>
                                            <p:strVal val="#ppt_w"/>
                                          </p:val>
                                        </p:tav>
                                      </p:tavLst>
                                    </p:anim>
                                    <p:anim calcmode="lin" valueType="num">
                                      <p:cBhvr>
                                        <p:cTn id="283" dur="1000" fill="hold"/>
                                        <p:tgtEl>
                                          <p:spTgt spid="2178"/>
                                        </p:tgtEl>
                                        <p:attrNameLst>
                                          <p:attrName>ppt_h</p:attrName>
                                        </p:attrNameLst>
                                      </p:cBhvr>
                                      <p:tavLst>
                                        <p:tav tm="0">
                                          <p:val>
                                            <p:strVal val="4*#ppt_h"/>
                                          </p:val>
                                        </p:tav>
                                        <p:tav tm="100000">
                                          <p:val>
                                            <p:strVal val="#ppt_h"/>
                                          </p:val>
                                        </p:tav>
                                      </p:tavLst>
                                    </p:anim>
                                  </p:childTnLst>
                                </p:cTn>
                              </p:par>
                            </p:childTnLst>
                          </p:cTn>
                        </p:par>
                        <p:par>
                          <p:cTn id="284" fill="hold">
                            <p:stCondLst>
                              <p:cond delay="2000"/>
                            </p:stCondLst>
                            <p:childTnLst>
                              <p:par>
                                <p:cTn id="285" presetClass="entr" nodeType="afterEffect" presetID="10" grpId="61" fill="hold">
                                  <p:stCondLst>
                                    <p:cond delay="0"/>
                                  </p:stCondLst>
                                  <p:iterate type="el" backwards="0">
                                    <p:tmAbs val="0"/>
                                  </p:iterate>
                                  <p:childTnLst>
                                    <p:set>
                                      <p:cBhvr>
                                        <p:cTn id="286" fill="hold"/>
                                        <p:tgtEl>
                                          <p:spTgt spid="2181"/>
                                        </p:tgtEl>
                                        <p:attrNameLst>
                                          <p:attrName>style.visibility</p:attrName>
                                        </p:attrNameLst>
                                      </p:cBhvr>
                                      <p:to>
                                        <p:strVal val="visible"/>
                                      </p:to>
                                    </p:set>
                                    <p:animEffect filter="fade" transition="in">
                                      <p:cBhvr>
                                        <p:cTn id="287" dur="1000"/>
                                        <p:tgtEl>
                                          <p:spTgt spid="2181"/>
                                        </p:tgtEl>
                                      </p:cBhvr>
                                    </p:animEffect>
                                  </p:childTnLst>
                                </p:cTn>
                              </p:par>
                            </p:childTnLst>
                          </p:cTn>
                        </p:par>
                        <p:par>
                          <p:cTn id="288" fill="hold">
                            <p:stCondLst>
                              <p:cond delay="0"/>
                            </p:stCondLst>
                            <p:childTnLst>
                              <p:par>
                                <p:cTn id="289" presetClass="emph" nodeType="afterEffect" presetSubtype="0" presetID="35" grpId="62" repeatCount="2000" fill="hold">
                                  <p:stCondLst>
                                    <p:cond delay="0"/>
                                  </p:stCondLst>
                                  <p:childTnLst>
                                    <p:anim calcmode="discrete" valueType="str">
                                      <p:cBhvr>
                                        <p:cTn id="290" dur="600" fill="hold"/>
                                        <p:tgtEl>
                                          <p:spTgt spid="2181"/>
                                        </p:tgtEl>
                                        <p:attrNameLst>
                                          <p:attrName>style.visibility</p:attrName>
                                        </p:attrNameLst>
                                      </p:cBhvr>
                                      <p:tavLst>
                                        <p:tav tm="0">
                                          <p:val>
                                            <p:strVal val="hidden"/>
                                          </p:val>
                                        </p:tav>
                                        <p:tav tm="50000">
                                          <p:val>
                                            <p:strVal val="visible"/>
                                          </p:val>
                                        </p:tav>
                                      </p:tavLst>
                                    </p:anim>
                                  </p:childTnLst>
                                </p:cTn>
                              </p:par>
                            </p:childTnLst>
                          </p:cTn>
                        </p:par>
                        <p:par>
                          <p:cTn id="291" fill="hold">
                            <p:stCondLst>
                              <p:cond delay="600"/>
                            </p:stCondLst>
                            <p:childTnLst>
                              <p:par>
                                <p:cTn id="292" presetClass="exit" nodeType="afterEffect" presetID="10" grpId="63" fill="hold">
                                  <p:stCondLst>
                                    <p:cond delay="0"/>
                                  </p:stCondLst>
                                  <p:iterate type="el" backwards="0">
                                    <p:tmAbs val="0"/>
                                  </p:iterate>
                                  <p:childTnLst>
                                    <p:animEffect filter="fade" transition="out">
                                      <p:cBhvr>
                                        <p:cTn id="293" dur="1000" fill="hold"/>
                                        <p:tgtEl>
                                          <p:spTgt spid="2178"/>
                                        </p:tgtEl>
                                      </p:cBhvr>
                                    </p:animEffect>
                                    <p:set>
                                      <p:cBhvr>
                                        <p:cTn id="294" fill="hold">
                                          <p:stCondLst>
                                            <p:cond delay="999"/>
                                          </p:stCondLst>
                                        </p:cTn>
                                        <p:tgtEl>
                                          <p:spTgt spid="2178"/>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Class="entr" nodeType="clickEffect" presetSubtype="32" presetID="4" grpId="64" fill="hold">
                                  <p:stCondLst>
                                    <p:cond delay="0"/>
                                  </p:stCondLst>
                                  <p:iterate type="el" backwards="0">
                                    <p:tmAbs val="0"/>
                                  </p:iterate>
                                  <p:childTnLst>
                                    <p:set>
                                      <p:cBhvr>
                                        <p:cTn id="298" fill="hold"/>
                                        <p:tgtEl>
                                          <p:spTgt spid="2182"/>
                                        </p:tgtEl>
                                        <p:attrNameLst>
                                          <p:attrName>style.visibility</p:attrName>
                                        </p:attrNameLst>
                                      </p:cBhvr>
                                      <p:to>
                                        <p:strVal val="visible"/>
                                      </p:to>
                                    </p:set>
                                    <p:animEffect filter="box(out)" transition="in">
                                      <p:cBhvr>
                                        <p:cTn id="299" dur="800"/>
                                        <p:tgtEl>
                                          <p:spTgt spid="2182"/>
                                        </p:tgtEl>
                                      </p:cBhvr>
                                    </p:animEffect>
                                  </p:childTnLst>
                                </p:cTn>
                              </p:par>
                            </p:childTnLst>
                          </p:cTn>
                        </p:par>
                        <p:par>
                          <p:cTn id="300" fill="hold">
                            <p:stCondLst>
                              <p:cond delay="800"/>
                            </p:stCondLst>
                            <p:childTnLst>
                              <p:par>
                                <p:cTn id="301" presetClass="entr" nodeType="afterEffect" presetID="10" grpId="65" fill="hold">
                                  <p:stCondLst>
                                    <p:cond delay="0"/>
                                  </p:stCondLst>
                                  <p:iterate type="el" backwards="0">
                                    <p:tmAbs val="0"/>
                                  </p:iterate>
                                  <p:childTnLst>
                                    <p:set>
                                      <p:cBhvr>
                                        <p:cTn id="302" fill="hold"/>
                                        <p:tgtEl>
                                          <p:spTgt spid="2189"/>
                                        </p:tgtEl>
                                        <p:attrNameLst>
                                          <p:attrName>style.visibility</p:attrName>
                                        </p:attrNameLst>
                                      </p:cBhvr>
                                      <p:to>
                                        <p:strVal val="visible"/>
                                      </p:to>
                                    </p:set>
                                    <p:animEffect filter="fade" transition="in">
                                      <p:cBhvr>
                                        <p:cTn id="303" dur="800"/>
                                        <p:tgtEl>
                                          <p:spTgt spid="2189"/>
                                        </p:tgtEl>
                                      </p:cBhvr>
                                    </p:animEffect>
                                  </p:childTnLst>
                                </p:cTn>
                              </p:par>
                            </p:childTnLst>
                          </p:cTn>
                        </p:par>
                        <p:par>
                          <p:cTn id="304" fill="hold">
                            <p:stCondLst>
                              <p:cond delay="1600"/>
                            </p:stCondLst>
                            <p:childTnLst>
                              <p:par>
                                <p:cTn id="305" presetClass="entr" nodeType="afterEffect" presetSubtype="32" presetID="23" grpId="66" fill="hold">
                                  <p:stCondLst>
                                    <p:cond delay="0"/>
                                  </p:stCondLst>
                                  <p:iterate type="el" backwards="0">
                                    <p:tmAbs val="0"/>
                                  </p:iterate>
                                  <p:childTnLst>
                                    <p:set>
                                      <p:cBhvr>
                                        <p:cTn id="306" fill="hold"/>
                                        <p:tgtEl>
                                          <p:spTgt spid="2185"/>
                                        </p:tgtEl>
                                        <p:attrNameLst>
                                          <p:attrName>style.visibility</p:attrName>
                                        </p:attrNameLst>
                                      </p:cBhvr>
                                      <p:to>
                                        <p:strVal val="visible"/>
                                      </p:to>
                                    </p:set>
                                    <p:anim calcmode="lin" valueType="num">
                                      <p:cBhvr>
                                        <p:cTn id="307" dur="800" fill="hold"/>
                                        <p:tgtEl>
                                          <p:spTgt spid="2185"/>
                                        </p:tgtEl>
                                        <p:attrNameLst>
                                          <p:attrName>ppt_w</p:attrName>
                                        </p:attrNameLst>
                                      </p:cBhvr>
                                      <p:tavLst>
                                        <p:tav tm="0">
                                          <p:val>
                                            <p:strVal val="4*#ppt_w"/>
                                          </p:val>
                                        </p:tav>
                                        <p:tav tm="100000">
                                          <p:val>
                                            <p:strVal val="#ppt_w"/>
                                          </p:val>
                                        </p:tav>
                                      </p:tavLst>
                                    </p:anim>
                                    <p:anim calcmode="lin" valueType="num">
                                      <p:cBhvr>
                                        <p:cTn id="308" dur="800" fill="hold"/>
                                        <p:tgtEl>
                                          <p:spTgt spid="2185"/>
                                        </p:tgtEl>
                                        <p:attrNameLst>
                                          <p:attrName>ppt_h</p:attrName>
                                        </p:attrNameLst>
                                      </p:cBhvr>
                                      <p:tavLst>
                                        <p:tav tm="0">
                                          <p:val>
                                            <p:strVal val="4*#ppt_h"/>
                                          </p:val>
                                        </p:tav>
                                        <p:tav tm="100000">
                                          <p:val>
                                            <p:strVal val="#ppt_h"/>
                                          </p:val>
                                        </p:tav>
                                      </p:tavLst>
                                    </p:anim>
                                  </p:childTnLst>
                                </p:cTn>
                              </p:par>
                            </p:childTnLst>
                          </p:cTn>
                        </p:par>
                        <p:par>
                          <p:cTn id="309" fill="hold">
                            <p:stCondLst>
                              <p:cond delay="2400"/>
                            </p:stCondLst>
                            <p:childTnLst>
                              <p:par>
                                <p:cTn id="310" presetClass="entr" nodeType="afterEffect" presetSubtype="32" presetID="23" grpId="67" fill="hold">
                                  <p:stCondLst>
                                    <p:cond delay="300"/>
                                  </p:stCondLst>
                                  <p:iterate type="el" backwards="0">
                                    <p:tmAbs val="0"/>
                                  </p:iterate>
                                  <p:childTnLst>
                                    <p:set>
                                      <p:cBhvr>
                                        <p:cTn id="311" fill="hold"/>
                                        <p:tgtEl>
                                          <p:spTgt spid="2186"/>
                                        </p:tgtEl>
                                        <p:attrNameLst>
                                          <p:attrName>style.visibility</p:attrName>
                                        </p:attrNameLst>
                                      </p:cBhvr>
                                      <p:to>
                                        <p:strVal val="visible"/>
                                      </p:to>
                                    </p:set>
                                    <p:anim calcmode="lin" valueType="num">
                                      <p:cBhvr>
                                        <p:cTn id="312" dur="800" fill="hold"/>
                                        <p:tgtEl>
                                          <p:spTgt spid="2186"/>
                                        </p:tgtEl>
                                        <p:attrNameLst>
                                          <p:attrName>ppt_w</p:attrName>
                                        </p:attrNameLst>
                                      </p:cBhvr>
                                      <p:tavLst>
                                        <p:tav tm="0">
                                          <p:val>
                                            <p:strVal val="4*#ppt_w"/>
                                          </p:val>
                                        </p:tav>
                                        <p:tav tm="100000">
                                          <p:val>
                                            <p:strVal val="#ppt_w"/>
                                          </p:val>
                                        </p:tav>
                                      </p:tavLst>
                                    </p:anim>
                                    <p:anim calcmode="lin" valueType="num">
                                      <p:cBhvr>
                                        <p:cTn id="313" dur="800" fill="hold"/>
                                        <p:tgtEl>
                                          <p:spTgt spid="2186"/>
                                        </p:tgtEl>
                                        <p:attrNameLst>
                                          <p:attrName>ppt_h</p:attrName>
                                        </p:attrNameLst>
                                      </p:cBhvr>
                                      <p:tavLst>
                                        <p:tav tm="0">
                                          <p:val>
                                            <p:strVal val="4*#ppt_h"/>
                                          </p:val>
                                        </p:tav>
                                        <p:tav tm="100000">
                                          <p:val>
                                            <p:strVal val="#ppt_h"/>
                                          </p:val>
                                        </p:tav>
                                      </p:tavLst>
                                    </p:anim>
                                  </p:childTnLst>
                                </p:cTn>
                              </p:par>
                            </p:childTnLst>
                          </p:cTn>
                        </p:par>
                      </p:childTnLst>
                    </p:cTn>
                  </p:par>
                  <p:par>
                    <p:cTn id="314" fill="hold">
                      <p:stCondLst>
                        <p:cond delay="indefinite"/>
                      </p:stCondLst>
                      <p:childTnLst>
                        <p:par>
                          <p:cTn id="315" fill="hold">
                            <p:stCondLst>
                              <p:cond delay="0"/>
                            </p:stCondLst>
                            <p:childTnLst>
                              <p:par>
                                <p:cTn id="316" presetClass="entr" nodeType="clickEffect" presetID="9" grpId="68" fill="hold">
                                  <p:stCondLst>
                                    <p:cond delay="0"/>
                                  </p:stCondLst>
                                  <p:iterate type="el" backwards="0">
                                    <p:tmAbs val="0"/>
                                  </p:iterate>
                                  <p:childTnLst>
                                    <p:set>
                                      <p:cBhvr>
                                        <p:cTn id="317" fill="hold"/>
                                        <p:tgtEl>
                                          <p:spTgt spid="2183"/>
                                        </p:tgtEl>
                                        <p:attrNameLst>
                                          <p:attrName>style.visibility</p:attrName>
                                        </p:attrNameLst>
                                      </p:cBhvr>
                                      <p:to>
                                        <p:strVal val="visible"/>
                                      </p:to>
                                    </p:set>
                                    <p:animEffect filter="dissolve" transition="in">
                                      <p:cBhvr>
                                        <p:cTn id="318" dur="1000"/>
                                        <p:tgtEl>
                                          <p:spTgt spid="2183"/>
                                        </p:tgtEl>
                                      </p:cBhvr>
                                    </p:animEffect>
                                  </p:childTnLst>
                                </p:cTn>
                              </p:par>
                            </p:childTnLst>
                          </p:cTn>
                        </p:par>
                        <p:par>
                          <p:cTn id="319" fill="hold">
                            <p:stCondLst>
                              <p:cond delay="1000"/>
                            </p:stCondLst>
                            <p:childTnLst>
                              <p:par>
                                <p:cTn id="320" presetClass="entr" nodeType="afterEffect" presetSubtype="32" presetID="23" grpId="69" fill="hold">
                                  <p:stCondLst>
                                    <p:cond delay="0"/>
                                  </p:stCondLst>
                                  <p:iterate type="el" backwards="0">
                                    <p:tmAbs val="0"/>
                                  </p:iterate>
                                  <p:childTnLst>
                                    <p:set>
                                      <p:cBhvr>
                                        <p:cTn id="321" fill="hold"/>
                                        <p:tgtEl>
                                          <p:spTgt spid="2187"/>
                                        </p:tgtEl>
                                        <p:attrNameLst>
                                          <p:attrName>style.visibility</p:attrName>
                                        </p:attrNameLst>
                                      </p:cBhvr>
                                      <p:to>
                                        <p:strVal val="visible"/>
                                      </p:to>
                                    </p:set>
                                    <p:anim calcmode="lin" valueType="num">
                                      <p:cBhvr>
                                        <p:cTn id="322" dur="1000" fill="hold"/>
                                        <p:tgtEl>
                                          <p:spTgt spid="2187"/>
                                        </p:tgtEl>
                                        <p:attrNameLst>
                                          <p:attrName>ppt_w</p:attrName>
                                        </p:attrNameLst>
                                      </p:cBhvr>
                                      <p:tavLst>
                                        <p:tav tm="0">
                                          <p:val>
                                            <p:strVal val="4*#ppt_w"/>
                                          </p:val>
                                        </p:tav>
                                        <p:tav tm="100000">
                                          <p:val>
                                            <p:strVal val="#ppt_w"/>
                                          </p:val>
                                        </p:tav>
                                      </p:tavLst>
                                    </p:anim>
                                    <p:anim calcmode="lin" valueType="num">
                                      <p:cBhvr>
                                        <p:cTn id="323" dur="1000" fill="hold"/>
                                        <p:tgtEl>
                                          <p:spTgt spid="2187"/>
                                        </p:tgtEl>
                                        <p:attrNameLst>
                                          <p:attrName>ppt_h</p:attrName>
                                        </p:attrNameLst>
                                      </p:cBhvr>
                                      <p:tavLst>
                                        <p:tav tm="0">
                                          <p:val>
                                            <p:strVal val="4*#ppt_h"/>
                                          </p:val>
                                        </p:tav>
                                        <p:tav tm="100000">
                                          <p:val>
                                            <p:strVal val="#ppt_h"/>
                                          </p:val>
                                        </p:tav>
                                      </p:tavLst>
                                    </p:anim>
                                  </p:childTnLst>
                                </p:cTn>
                              </p:par>
                            </p:childTnLst>
                          </p:cTn>
                        </p:par>
                        <p:par>
                          <p:cTn id="324" fill="hold">
                            <p:stCondLst>
                              <p:cond delay="2000"/>
                            </p:stCondLst>
                            <p:childTnLst>
                              <p:par>
                                <p:cTn id="325" presetClass="entr" nodeType="afterEffect" presetID="10" grpId="70" fill="hold">
                                  <p:stCondLst>
                                    <p:cond delay="0"/>
                                  </p:stCondLst>
                                  <p:iterate type="el" backwards="0">
                                    <p:tmAbs val="0"/>
                                  </p:iterate>
                                  <p:childTnLst>
                                    <p:set>
                                      <p:cBhvr>
                                        <p:cTn id="326" fill="hold"/>
                                        <p:tgtEl>
                                          <p:spTgt spid="2190"/>
                                        </p:tgtEl>
                                        <p:attrNameLst>
                                          <p:attrName>style.visibility</p:attrName>
                                        </p:attrNameLst>
                                      </p:cBhvr>
                                      <p:to>
                                        <p:strVal val="visible"/>
                                      </p:to>
                                    </p:set>
                                    <p:animEffect filter="fade" transition="in">
                                      <p:cBhvr>
                                        <p:cTn id="327" dur="1000"/>
                                        <p:tgtEl>
                                          <p:spTgt spid="2190"/>
                                        </p:tgtEl>
                                      </p:cBhvr>
                                    </p:animEffect>
                                  </p:childTnLst>
                                </p:cTn>
                              </p:par>
                            </p:childTnLst>
                          </p:cTn>
                        </p:par>
                        <p:par>
                          <p:cTn id="328" fill="hold">
                            <p:stCondLst>
                              <p:cond delay="3000"/>
                            </p:stCondLst>
                            <p:childTnLst>
                              <p:par>
                                <p:cTn id="329" presetClass="exit" nodeType="afterEffect" presetID="10" grpId="71" fill="hold">
                                  <p:stCondLst>
                                    <p:cond delay="0"/>
                                  </p:stCondLst>
                                  <p:iterate type="el" backwards="0">
                                    <p:tmAbs val="0"/>
                                  </p:iterate>
                                  <p:childTnLst>
                                    <p:animEffect filter="fade" transition="out">
                                      <p:cBhvr>
                                        <p:cTn id="330" dur="1000" fill="hold"/>
                                        <p:tgtEl>
                                          <p:spTgt spid="2187"/>
                                        </p:tgtEl>
                                      </p:cBhvr>
                                    </p:animEffect>
                                    <p:set>
                                      <p:cBhvr>
                                        <p:cTn id="331" fill="hold">
                                          <p:stCondLst>
                                            <p:cond delay="999"/>
                                          </p:stCondLst>
                                        </p:cTn>
                                        <p:tgtEl>
                                          <p:spTgt spid="2187"/>
                                        </p:tgtEl>
                                        <p:attrNameLst>
                                          <p:attrName>style.visibility</p:attrName>
                                        </p:attrNameLst>
                                      </p:cBhvr>
                                      <p:to>
                                        <p:strVal val="hidden"/>
                                      </p:to>
                                    </p:set>
                                  </p:childTnLst>
                                </p:cTn>
                              </p:par>
                            </p:childTnLst>
                          </p:cTn>
                        </p:par>
                      </p:childTnLst>
                    </p:cTn>
                  </p:par>
                  <p:par>
                    <p:cTn id="332" fill="hold">
                      <p:stCondLst>
                        <p:cond delay="indefinite"/>
                      </p:stCondLst>
                      <p:childTnLst>
                        <p:par>
                          <p:cTn id="333" fill="hold">
                            <p:stCondLst>
                              <p:cond delay="0"/>
                            </p:stCondLst>
                            <p:childTnLst>
                              <p:par>
                                <p:cTn id="334" presetClass="entr" nodeType="clickEffect" presetID="9" grpId="72" fill="hold">
                                  <p:stCondLst>
                                    <p:cond delay="0"/>
                                  </p:stCondLst>
                                  <p:iterate type="el" backwards="0">
                                    <p:tmAbs val="0"/>
                                  </p:iterate>
                                  <p:childTnLst>
                                    <p:set>
                                      <p:cBhvr>
                                        <p:cTn id="335" fill="hold"/>
                                        <p:tgtEl>
                                          <p:spTgt spid="2184"/>
                                        </p:tgtEl>
                                        <p:attrNameLst>
                                          <p:attrName>style.visibility</p:attrName>
                                        </p:attrNameLst>
                                      </p:cBhvr>
                                      <p:to>
                                        <p:strVal val="visible"/>
                                      </p:to>
                                    </p:set>
                                    <p:animEffect filter="dissolve" transition="in">
                                      <p:cBhvr>
                                        <p:cTn id="336" dur="1000"/>
                                        <p:tgtEl>
                                          <p:spTgt spid="2184"/>
                                        </p:tgtEl>
                                      </p:cBhvr>
                                    </p:animEffect>
                                  </p:childTnLst>
                                </p:cTn>
                              </p:par>
                            </p:childTnLst>
                          </p:cTn>
                        </p:par>
                        <p:par>
                          <p:cTn id="337" fill="hold">
                            <p:stCondLst>
                              <p:cond delay="1000"/>
                            </p:stCondLst>
                            <p:childTnLst>
                              <p:par>
                                <p:cTn id="338" presetClass="entr" nodeType="afterEffect" presetSubtype="32" presetID="23" grpId="73" fill="hold">
                                  <p:stCondLst>
                                    <p:cond delay="0"/>
                                  </p:stCondLst>
                                  <p:iterate type="el" backwards="0">
                                    <p:tmAbs val="0"/>
                                  </p:iterate>
                                  <p:childTnLst>
                                    <p:set>
                                      <p:cBhvr>
                                        <p:cTn id="339" fill="hold"/>
                                        <p:tgtEl>
                                          <p:spTgt spid="2188"/>
                                        </p:tgtEl>
                                        <p:attrNameLst>
                                          <p:attrName>style.visibility</p:attrName>
                                        </p:attrNameLst>
                                      </p:cBhvr>
                                      <p:to>
                                        <p:strVal val="visible"/>
                                      </p:to>
                                    </p:set>
                                    <p:anim calcmode="lin" valueType="num">
                                      <p:cBhvr>
                                        <p:cTn id="340" dur="1000" fill="hold"/>
                                        <p:tgtEl>
                                          <p:spTgt spid="2188"/>
                                        </p:tgtEl>
                                        <p:attrNameLst>
                                          <p:attrName>ppt_w</p:attrName>
                                        </p:attrNameLst>
                                      </p:cBhvr>
                                      <p:tavLst>
                                        <p:tav tm="0">
                                          <p:val>
                                            <p:strVal val="4*#ppt_w"/>
                                          </p:val>
                                        </p:tav>
                                        <p:tav tm="100000">
                                          <p:val>
                                            <p:strVal val="#ppt_w"/>
                                          </p:val>
                                        </p:tav>
                                      </p:tavLst>
                                    </p:anim>
                                    <p:anim calcmode="lin" valueType="num">
                                      <p:cBhvr>
                                        <p:cTn id="341" dur="1000" fill="hold"/>
                                        <p:tgtEl>
                                          <p:spTgt spid="2188"/>
                                        </p:tgtEl>
                                        <p:attrNameLst>
                                          <p:attrName>ppt_h</p:attrName>
                                        </p:attrNameLst>
                                      </p:cBhvr>
                                      <p:tavLst>
                                        <p:tav tm="0">
                                          <p:val>
                                            <p:strVal val="4*#ppt_h"/>
                                          </p:val>
                                        </p:tav>
                                        <p:tav tm="100000">
                                          <p:val>
                                            <p:strVal val="#ppt_h"/>
                                          </p:val>
                                        </p:tav>
                                      </p:tavLst>
                                    </p:anim>
                                  </p:childTnLst>
                                </p:cTn>
                              </p:par>
                            </p:childTnLst>
                          </p:cTn>
                        </p:par>
                        <p:par>
                          <p:cTn id="342" fill="hold">
                            <p:stCondLst>
                              <p:cond delay="2000"/>
                            </p:stCondLst>
                            <p:childTnLst>
                              <p:par>
                                <p:cTn id="343" presetClass="entr" nodeType="afterEffect" presetID="10" grpId="74" fill="hold">
                                  <p:stCondLst>
                                    <p:cond delay="0"/>
                                  </p:stCondLst>
                                  <p:iterate type="el" backwards="0">
                                    <p:tmAbs val="0"/>
                                  </p:iterate>
                                  <p:childTnLst>
                                    <p:set>
                                      <p:cBhvr>
                                        <p:cTn id="344" fill="hold"/>
                                        <p:tgtEl>
                                          <p:spTgt spid="2191"/>
                                        </p:tgtEl>
                                        <p:attrNameLst>
                                          <p:attrName>style.visibility</p:attrName>
                                        </p:attrNameLst>
                                      </p:cBhvr>
                                      <p:to>
                                        <p:strVal val="visible"/>
                                      </p:to>
                                    </p:set>
                                    <p:animEffect filter="fade" transition="in">
                                      <p:cBhvr>
                                        <p:cTn id="345" dur="1000"/>
                                        <p:tgtEl>
                                          <p:spTgt spid="2191"/>
                                        </p:tgtEl>
                                      </p:cBhvr>
                                    </p:animEffect>
                                  </p:childTnLst>
                                </p:cTn>
                              </p:par>
                            </p:childTnLst>
                          </p:cTn>
                        </p:par>
                        <p:par>
                          <p:cTn id="346" fill="hold">
                            <p:stCondLst>
                              <p:cond delay="0"/>
                            </p:stCondLst>
                            <p:childTnLst>
                              <p:par>
                                <p:cTn id="347" presetClass="emph" nodeType="afterEffect" presetSubtype="0" presetID="35" grpId="75" repeatCount="2000" fill="hold">
                                  <p:stCondLst>
                                    <p:cond delay="0"/>
                                  </p:stCondLst>
                                  <p:childTnLst>
                                    <p:anim calcmode="discrete" valueType="str">
                                      <p:cBhvr>
                                        <p:cTn id="348" dur="600" fill="hold"/>
                                        <p:tgtEl>
                                          <p:spTgt spid="2191"/>
                                        </p:tgtEl>
                                        <p:attrNameLst>
                                          <p:attrName>style.visibility</p:attrName>
                                        </p:attrNameLst>
                                      </p:cBhvr>
                                      <p:tavLst>
                                        <p:tav tm="0">
                                          <p:val>
                                            <p:strVal val="hidden"/>
                                          </p:val>
                                        </p:tav>
                                        <p:tav tm="50000">
                                          <p:val>
                                            <p:strVal val="visible"/>
                                          </p:val>
                                        </p:tav>
                                      </p:tavLst>
                                    </p:anim>
                                  </p:childTnLst>
                                </p:cTn>
                              </p:par>
                            </p:childTnLst>
                          </p:cTn>
                        </p:par>
                        <p:par>
                          <p:cTn id="349" fill="hold">
                            <p:stCondLst>
                              <p:cond delay="600"/>
                            </p:stCondLst>
                            <p:childTnLst>
                              <p:par>
                                <p:cTn id="350" presetClass="exit" nodeType="afterEffect" presetID="10" grpId="76" fill="hold">
                                  <p:stCondLst>
                                    <p:cond delay="0"/>
                                  </p:stCondLst>
                                  <p:iterate type="el" backwards="0">
                                    <p:tmAbs val="0"/>
                                  </p:iterate>
                                  <p:childTnLst>
                                    <p:animEffect filter="fade" transition="out">
                                      <p:cBhvr>
                                        <p:cTn id="351" dur="1000" fill="hold"/>
                                        <p:tgtEl>
                                          <p:spTgt spid="2188"/>
                                        </p:tgtEl>
                                      </p:cBhvr>
                                    </p:animEffect>
                                    <p:set>
                                      <p:cBhvr>
                                        <p:cTn id="352" fill="hold">
                                          <p:stCondLst>
                                            <p:cond delay="999"/>
                                          </p:stCondLst>
                                        </p:cTn>
                                        <p:tgtEl>
                                          <p:spTgt spid="2188"/>
                                        </p:tgtEl>
                                        <p:attrNameLst>
                                          <p:attrName>style.visibility</p:attrName>
                                        </p:attrNameLst>
                                      </p:cBhvr>
                                      <p:to>
                                        <p:strVal val="hidden"/>
                                      </p:to>
                                    </p:set>
                                  </p:childTnLst>
                                </p:cTn>
                              </p:par>
                            </p:childTnLst>
                          </p:cTn>
                        </p:par>
                      </p:childTnLst>
                    </p:cTn>
                  </p:par>
                  <p:par>
                    <p:cTn id="353" fill="hold">
                      <p:stCondLst>
                        <p:cond delay="indefinite"/>
                      </p:stCondLst>
                      <p:childTnLst>
                        <p:par>
                          <p:cTn id="354" fill="hold">
                            <p:stCondLst>
                              <p:cond delay="0"/>
                            </p:stCondLst>
                            <p:childTnLst>
                              <p:par>
                                <p:cTn id="355" presetClass="entr" nodeType="clickEffect" presetSubtype="16" presetID="23" grpId="77" fill="hold">
                                  <p:stCondLst>
                                    <p:cond delay="0"/>
                                  </p:stCondLst>
                                  <p:iterate type="el" backwards="0">
                                    <p:tmAbs val="0"/>
                                  </p:iterate>
                                  <p:childTnLst>
                                    <p:set>
                                      <p:cBhvr>
                                        <p:cTn id="356" fill="hold"/>
                                        <p:tgtEl>
                                          <p:spTgt spid="2199"/>
                                        </p:tgtEl>
                                        <p:attrNameLst>
                                          <p:attrName>style.visibility</p:attrName>
                                        </p:attrNameLst>
                                      </p:cBhvr>
                                      <p:to>
                                        <p:strVal val="visible"/>
                                      </p:to>
                                    </p:set>
                                    <p:anim calcmode="lin" valueType="num">
                                      <p:cBhvr>
                                        <p:cTn id="357" dur="1000" fill="hold"/>
                                        <p:tgtEl>
                                          <p:spTgt spid="2199"/>
                                        </p:tgtEl>
                                        <p:attrNameLst>
                                          <p:attrName>ppt_w</p:attrName>
                                        </p:attrNameLst>
                                      </p:cBhvr>
                                      <p:tavLst>
                                        <p:tav tm="0">
                                          <p:val>
                                            <p:fltVal val="0"/>
                                          </p:val>
                                        </p:tav>
                                        <p:tav tm="100000">
                                          <p:val>
                                            <p:strVal val="#ppt_w"/>
                                          </p:val>
                                        </p:tav>
                                      </p:tavLst>
                                    </p:anim>
                                    <p:anim calcmode="lin" valueType="num">
                                      <p:cBhvr>
                                        <p:cTn id="358" dur="1000" fill="hold"/>
                                        <p:tgtEl>
                                          <p:spTgt spid="219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34" grpId="2"/>
      <p:bldP build="whole" bldLvl="1" animBg="1" rev="0" advAuto="0" spid="2186" grpId="67"/>
      <p:bldP build="whole" bldLvl="1" animBg="1" rev="0" advAuto="0" spid="2171" grpId="49"/>
      <p:bldP build="whole" bldLvl="1" animBg="1" rev="0" advAuto="0" spid="2164" grpId="47"/>
      <p:bldP build="whole" bldLvl="1" animBg="1" rev="0" advAuto="0" spid="2198" grpId="23"/>
      <p:bldP build="whole" bldLvl="1" animBg="1" rev="0" advAuto="0" spid="2174" grpId="59"/>
      <p:bldP build="whole" bldLvl="1" animBg="1" rev="0" advAuto="0" spid="2167" grpId="44"/>
      <p:bldP build="whole" bldLvl="1" animBg="1" rev="0" advAuto="0" spid="2161" grpId="37"/>
      <p:bldP build="whole" bldLvl="1" animBg="1" rev="0" advAuto="0" spid="2202" grpId="9"/>
      <p:bldP build="whole" bldLvl="1" animBg="1" rev="0" advAuto="0" spid="2167" grpId="46"/>
      <p:bldP build="whole" bldLvl="1" animBg="1" rev="0" advAuto="0" spid="2169" grpId="40"/>
      <p:bldP build="whole" bldLvl="1" animBg="1" rev="0" advAuto="0" spid="2172" grpId="51"/>
      <p:bldP build="whole" bldLvl="1" animBg="1" rev="0" advAuto="0" spid="2145" grpId="14"/>
      <p:bldP build="whole" bldLvl="1" animBg="1" rev="0" advAuto="0" spid="2179" grpId="52"/>
      <p:bldP build="whole" bldLvl="1" animBg="1" rev="0" advAuto="0" spid="2146" grpId="15"/>
      <p:bldP build="whole" bldLvl="1" animBg="1" rev="0" advAuto="0" spid="2153" grpId="31"/>
      <p:bldP build="whole" bldLvl="1" animBg="1" rev="0" advAuto="0" spid="2184" grpId="72"/>
      <p:bldP build="whole" bldLvl="1" animBg="1" rev="0" advAuto="0" spid="2182" grpId="64"/>
      <p:bldP build="whole" bldLvl="1" animBg="1" rev="0" advAuto="0" spid="2160" grpId="33"/>
      <p:bldP build="whole" bldLvl="1" animBg="1" rev="0" advAuto="0" spid="2165" grpId="41"/>
      <p:bldP build="whole" bldLvl="1" animBg="1" rev="0" advAuto="0" spid="2175" grpId="53"/>
      <p:bldP build="whole" bldLvl="1" animBg="1" rev="0" advAuto="0" spid="2149" grpId="17"/>
      <p:bldP build="whole" bldLvl="1" animBg="1" rev="0" advAuto="0" spid="2139" grpId="19"/>
      <p:bldP build="whole" bldLvl="1" animBg="1" rev="0" advAuto="0" spid="2197" grpId="21"/>
      <p:bldP build="whole" bldLvl="1" animBg="1" rev="0" advAuto="0" spid="2193" grpId="28"/>
      <p:bldP build="whole" bldLvl="1" animBg="1" rev="0" advAuto="0" spid="2137" grpId="5"/>
      <p:bldP build="whole" bldLvl="1" animBg="1" rev="0" advAuto="0" spid="2176" grpId="54"/>
      <p:bldP build="whole" bldLvl="1" animBg="1" rev="0" advAuto="0" spid="2154" grpId="35"/>
      <p:bldP build="whole" bldLvl="1" animBg="1" rev="0" advAuto="0" spid="2162" grpId="39"/>
      <p:bldP build="whole" bldLvl="1" animBg="1" rev="0" advAuto="0" spid="2190" grpId="70"/>
      <p:bldP build="whole" bldLvl="1" animBg="1" rev="0" advAuto="0" spid="2147" grpId="13"/>
      <p:bldP build="whole" bldLvl="1" animBg="1" rev="0" advAuto="0" spid="2142" grpId="7"/>
      <p:bldP build="whole" bldLvl="1" animBg="1" rev="0" advAuto="0" spid="2159" grpId="26"/>
      <p:bldP build="whole" bldLvl="1" animBg="1" rev="0" advAuto="0" spid="2158" grpId="36"/>
      <p:bldP build="whole" bldLvl="1" animBg="1" rev="0" advAuto="0" spid="2195" grpId="24"/>
      <p:bldP build="whole" bldLvl="1" animBg="1" rev="0" advAuto="0" spid="2158" grpId="38"/>
      <p:bldP build="whole" bldLvl="1" animBg="1" rev="0" advAuto="0" spid="2200" grpId="16"/>
      <p:bldP build="whole" bldLvl="1" animBg="1" rev="0" advAuto="0" spid="2173" grpId="55"/>
      <p:bldP build="whole" bldLvl="1" animBg="1" rev="0" advAuto="0" spid="2204" grpId="27"/>
      <p:bldP build="whole" bldLvl="1" animBg="1" rev="0" advAuto="0" spid="2191" grpId="74"/>
      <p:bldP build="whole" bldLvl="1" animBg="1" rev="0" advAuto="0" spid="2185" grpId="66"/>
      <p:bldP build="whole" bldLvl="1" animBg="1" rev="0" advAuto="0" spid="2191" grpId="75"/>
      <p:bldP build="whole" bldLvl="1" animBg="1" rev="0" advAuto="0" spid="2140" grpId="11"/>
      <p:bldP build="whole" bldLvl="1" animBg="1" rev="0" advAuto="0" spid="2132" grpId="1"/>
      <p:bldP build="whole" bldLvl="1" animBg="1" rev="0" advAuto="0" spid="2199" grpId="77"/>
      <p:bldP build="whole" bldLvl="1" animBg="1" rev="0" advAuto="0" spid="2155" grpId="29"/>
      <p:bldP build="whole" bldLvl="1" animBg="1" rev="0" advAuto="0" spid="2168" grpId="48"/>
      <p:bldP build="whole" bldLvl="1" animBg="1" rev="0" advAuto="0" spid="2135" grpId="3"/>
      <p:bldP build="whole" bldLvl="1" animBg="1" rev="0" advAuto="0" spid="2168" grpId="50"/>
      <p:bldP build="whole" bldLvl="1" animBg="1" rev="0" advAuto="0" spid="2143" grpId="8"/>
      <p:bldP build="whole" bldLvl="1" animBg="1" rev="0" advAuto="0" spid="2170" grpId="45"/>
      <p:bldP build="whole" bldLvl="1" animBg="1" rev="0" advAuto="0" spid="2138" grpId="18"/>
      <p:bldP build="whole" bldLvl="1" animBg="1" rev="0" advAuto="0" spid="2152" grpId="25"/>
      <p:bldP build="whole" bldLvl="1" animBg="1" rev="0" advAuto="0" spid="2183" grpId="68"/>
      <p:bldP build="whole" bldLvl="1" animBg="1" rev="0" advAuto="0" spid="2163" grpId="43"/>
      <p:bldP build="whole" bldLvl="1" animBg="1" rev="0" advAuto="0" spid="2151" grpId="10"/>
      <p:bldP build="whole" bldLvl="1" animBg="1" rev="0" advAuto="0" spid="2196" grpId="20"/>
      <p:bldP build="whole" bldLvl="1" animBg="1" rev="0" advAuto="0" spid="2187" grpId="69"/>
      <p:bldP build="whole" bldLvl="1" animBg="1" rev="0" advAuto="0" spid="2187" grpId="71"/>
      <p:bldP build="whole" bldLvl="1" animBg="1" rev="0" advAuto="0" spid="2136" grpId="4"/>
      <p:bldP build="whole" bldLvl="1" animBg="1" rev="0" advAuto="0" spid="2144" grpId="6"/>
      <p:bldP build="whole" bldLvl="1" animBg="1" rev="0" advAuto="0" spid="2157" grpId="32"/>
      <p:bldP build="whole" bldLvl="1" animBg="1" rev="0" advAuto="0" spid="2181" grpId="61"/>
      <p:bldP build="whole" bldLvl="1" animBg="1" rev="0" advAuto="0" spid="2157" grpId="34"/>
      <p:bldP build="whole" bldLvl="1" animBg="1" rev="0" advAuto="0" spid="2181" grpId="62"/>
      <p:bldP build="whole" bldLvl="1" animBg="1" rev="0" advAuto="0" spid="2194" grpId="22"/>
      <p:bldP build="whole" bldLvl="1" animBg="1" rev="0" advAuto="0" spid="2166" grpId="42"/>
      <p:bldP build="whole" bldLvl="1" animBg="1" rev="0" advAuto="0" spid="2180" grpId="57"/>
      <p:bldP build="whole" bldLvl="1" animBg="1" rev="0" advAuto="0" spid="2177" grpId="56"/>
      <p:bldP build="whole" bldLvl="1" animBg="1" rev="0" advAuto="0" spid="2189" grpId="65"/>
      <p:bldP build="whole" bldLvl="1" animBg="1" rev="0" advAuto="0" spid="2177" grpId="58"/>
      <p:bldP build="whole" bldLvl="1" animBg="1" rev="0" advAuto="0" spid="2188" grpId="73"/>
      <p:bldP build="whole" bldLvl="1" animBg="1" rev="0" advAuto="0" spid="2188" grpId="76"/>
      <p:bldP build="whole" bldLvl="1" animBg="1" rev="0" advAuto="0" spid="2178" grpId="60"/>
      <p:bldP build="whole" bldLvl="1" animBg="1" rev="0" advAuto="0" spid="2141" grpId="12"/>
      <p:bldP build="whole" bldLvl="1" animBg="1" rev="0" advAuto="0" spid="2156" grpId="30"/>
      <p:bldP build="whole" bldLvl="1" animBg="1" rev="0" advAuto="0" spid="2178" grpId="63"/>
    </p:bldLst>
  </p:timing>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207" name="SIMPLE LOCKING EXAMPLE"/>
          <p:cNvSpPr txBox="1"/>
          <p:nvPr/>
        </p:nvSpPr>
        <p:spPr>
          <a:xfrm>
            <a:off x="4090923" y="635000"/>
            <a:ext cx="16202153"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SIMPLE LOCKING EXAMPLE</a:t>
            </a:r>
          </a:p>
        </p:txBody>
      </p:sp>
      <p:sp>
        <p:nvSpPr>
          <p:cNvPr id="2208" name="T1"/>
          <p:cNvSpPr txBox="1"/>
          <p:nvPr/>
        </p:nvSpPr>
        <p:spPr>
          <a:xfrm>
            <a:off x="5286981" y="12531381"/>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T1</a:t>
            </a:r>
          </a:p>
        </p:txBody>
      </p:sp>
      <p:sp>
        <p:nvSpPr>
          <p:cNvPr id="2209" name="Line"/>
          <p:cNvSpPr/>
          <p:nvPr/>
        </p:nvSpPr>
        <p:spPr>
          <a:xfrm>
            <a:off x="4958931" y="5454767"/>
            <a:ext cx="1348252" cy="1"/>
          </a:xfrm>
          <a:prstGeom prst="line">
            <a:avLst/>
          </a:prstGeom>
          <a:ln w="762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10" name="A"/>
          <p:cNvSpPr txBox="1"/>
          <p:nvPr/>
        </p:nvSpPr>
        <p:spPr>
          <a:xfrm>
            <a:off x="4454425" y="5099167"/>
            <a:ext cx="4592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A</a:t>
            </a:r>
          </a:p>
        </p:txBody>
      </p:sp>
      <p:sp>
        <p:nvSpPr>
          <p:cNvPr id="2211" name="B"/>
          <p:cNvSpPr txBox="1"/>
          <p:nvPr/>
        </p:nvSpPr>
        <p:spPr>
          <a:xfrm>
            <a:off x="6352455" y="5099167"/>
            <a:ext cx="422340"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B</a:t>
            </a:r>
          </a:p>
        </p:txBody>
      </p:sp>
      <p:sp>
        <p:nvSpPr>
          <p:cNvPr id="2212" name="100"/>
          <p:cNvSpPr txBox="1"/>
          <p:nvPr/>
        </p:nvSpPr>
        <p:spPr>
          <a:xfrm>
            <a:off x="5086355" y="4796413"/>
            <a:ext cx="917136"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100</a:t>
            </a:r>
          </a:p>
        </p:txBody>
      </p:sp>
      <p:sp>
        <p:nvSpPr>
          <p:cNvPr id="2213" name="Rounded Rectangle"/>
          <p:cNvSpPr/>
          <p:nvPr/>
        </p:nvSpPr>
        <p:spPr>
          <a:xfrm>
            <a:off x="4130659" y="3277968"/>
            <a:ext cx="2300113" cy="1078099"/>
          </a:xfrm>
          <a:prstGeom prst="roundRect">
            <a:avLst>
              <a:gd name="adj" fmla="val 17670"/>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14" name="A=A-100"/>
          <p:cNvSpPr txBox="1"/>
          <p:nvPr/>
        </p:nvSpPr>
        <p:spPr>
          <a:xfrm>
            <a:off x="4526970" y="3550317"/>
            <a:ext cx="150749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atin typeface="Avenir Next Regular"/>
                <a:ea typeface="Avenir Next Regular"/>
                <a:cs typeface="Avenir Next Regular"/>
                <a:sym typeface="Avenir Next Regular"/>
              </a:defRPr>
            </a:lvl1pPr>
          </a:lstStyle>
          <a:p>
            <a:pPr/>
            <a:r>
              <a:t>A=A-100</a:t>
            </a:r>
          </a:p>
        </p:txBody>
      </p:sp>
      <p:sp>
        <p:nvSpPr>
          <p:cNvPr id="2215" name="Display A+B"/>
          <p:cNvSpPr txBox="1"/>
          <p:nvPr/>
        </p:nvSpPr>
        <p:spPr>
          <a:xfrm>
            <a:off x="9928788" y="5099167"/>
            <a:ext cx="265995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500">
                <a:latin typeface="Avenir Next Heavy"/>
                <a:ea typeface="Avenir Next Heavy"/>
                <a:cs typeface="Avenir Next Heavy"/>
                <a:sym typeface="Avenir Next Heavy"/>
              </a:defRPr>
            </a:pPr>
            <a:r>
              <a:rPr>
                <a:latin typeface="Avenir Next Regular"/>
                <a:ea typeface="Avenir Next Regular"/>
                <a:cs typeface="Avenir Next Regular"/>
                <a:sym typeface="Avenir Next Regular"/>
              </a:rPr>
              <a:t>Display</a:t>
            </a:r>
            <a:r>
              <a:t> A+B</a:t>
            </a:r>
          </a:p>
        </p:txBody>
      </p:sp>
      <p:sp>
        <p:nvSpPr>
          <p:cNvPr id="2216" name="Rounded Rectangle"/>
          <p:cNvSpPr/>
          <p:nvPr/>
        </p:nvSpPr>
        <p:spPr>
          <a:xfrm>
            <a:off x="4163507" y="5796834"/>
            <a:ext cx="2902206" cy="6661586"/>
          </a:xfrm>
          <a:prstGeom prst="roundRect">
            <a:avLst>
              <a:gd name="adj" fmla="val 6564"/>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17" name="Rounded Rectangle"/>
          <p:cNvSpPr/>
          <p:nvPr/>
        </p:nvSpPr>
        <p:spPr>
          <a:xfrm>
            <a:off x="7708551" y="7452259"/>
            <a:ext cx="1450315" cy="1177429"/>
          </a:xfrm>
          <a:prstGeom prst="roundRect">
            <a:avLst>
              <a:gd name="adj" fmla="val 11765"/>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18" name="A"/>
          <p:cNvSpPr txBox="1"/>
          <p:nvPr/>
        </p:nvSpPr>
        <p:spPr>
          <a:xfrm>
            <a:off x="8204092" y="6849368"/>
            <a:ext cx="45923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A</a:t>
            </a:r>
          </a:p>
        </p:txBody>
      </p:sp>
      <p:sp>
        <p:nvSpPr>
          <p:cNvPr id="2219" name="Rounded Rectangle"/>
          <p:cNvSpPr/>
          <p:nvPr/>
        </p:nvSpPr>
        <p:spPr>
          <a:xfrm>
            <a:off x="7708551" y="9627630"/>
            <a:ext cx="1450316" cy="1177429"/>
          </a:xfrm>
          <a:prstGeom prst="roundRect">
            <a:avLst>
              <a:gd name="adj" fmla="val 11765"/>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20" name="B"/>
          <p:cNvSpPr txBox="1"/>
          <p:nvPr/>
        </p:nvSpPr>
        <p:spPr>
          <a:xfrm>
            <a:off x="8222539" y="9024739"/>
            <a:ext cx="42233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B</a:t>
            </a:r>
          </a:p>
        </p:txBody>
      </p:sp>
      <p:sp>
        <p:nvSpPr>
          <p:cNvPr id="2221" name="Rounded Rectangle"/>
          <p:cNvSpPr/>
          <p:nvPr/>
        </p:nvSpPr>
        <p:spPr>
          <a:xfrm>
            <a:off x="7346157" y="3277968"/>
            <a:ext cx="2300112" cy="1078099"/>
          </a:xfrm>
          <a:prstGeom prst="roundRect">
            <a:avLst>
              <a:gd name="adj" fmla="val 17670"/>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22" name="B=B+100"/>
          <p:cNvSpPr txBox="1"/>
          <p:nvPr/>
        </p:nvSpPr>
        <p:spPr>
          <a:xfrm>
            <a:off x="7708813" y="3550317"/>
            <a:ext cx="157480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2500">
                <a:latin typeface="Avenir Next Regular"/>
                <a:ea typeface="Avenir Next Regular"/>
                <a:cs typeface="Avenir Next Regular"/>
                <a:sym typeface="Avenir Next Regular"/>
              </a:defRPr>
            </a:lvl1pPr>
          </a:lstStyle>
          <a:p>
            <a:pPr/>
            <a:r>
              <a:t>B=B+100</a:t>
            </a:r>
          </a:p>
        </p:txBody>
      </p:sp>
      <p:sp>
        <p:nvSpPr>
          <p:cNvPr id="2223" name="Rounded Rectangle"/>
          <p:cNvSpPr/>
          <p:nvPr/>
        </p:nvSpPr>
        <p:spPr>
          <a:xfrm>
            <a:off x="10561655" y="3277968"/>
            <a:ext cx="2300113" cy="1078099"/>
          </a:xfrm>
          <a:prstGeom prst="roundRect">
            <a:avLst>
              <a:gd name="adj" fmla="val 17670"/>
            </a:avLst>
          </a:prstGeom>
          <a:solidFill>
            <a:srgbClr val="4FADF8"/>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24" name="Display A+B"/>
          <p:cNvSpPr txBox="1"/>
          <p:nvPr/>
        </p:nvSpPr>
        <p:spPr>
          <a:xfrm>
            <a:off x="10757306" y="3550317"/>
            <a:ext cx="1908811"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sz="2500">
                <a:latin typeface="Avenir Next Regular"/>
                <a:ea typeface="Avenir Next Regular"/>
                <a:cs typeface="Avenir Next Regular"/>
                <a:sym typeface="Avenir Next Regular"/>
              </a:defRPr>
            </a:pPr>
            <a:r>
              <a:rPr b="0"/>
              <a:t>Display</a:t>
            </a:r>
            <a:r>
              <a:t> A+B</a:t>
            </a:r>
          </a:p>
        </p:txBody>
      </p:sp>
      <p:sp>
        <p:nvSpPr>
          <p:cNvPr id="2225" name="Line"/>
          <p:cNvSpPr/>
          <p:nvPr/>
        </p:nvSpPr>
        <p:spPr>
          <a:xfrm>
            <a:off x="6531088" y="3817017"/>
            <a:ext cx="714752" cy="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26" name="Line"/>
          <p:cNvSpPr/>
          <p:nvPr/>
        </p:nvSpPr>
        <p:spPr>
          <a:xfrm>
            <a:off x="9746586" y="3817017"/>
            <a:ext cx="714753" cy="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27" name="Rounded Rectangle"/>
          <p:cNvSpPr/>
          <p:nvPr/>
        </p:nvSpPr>
        <p:spPr>
          <a:xfrm>
            <a:off x="4678652" y="6159516"/>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28" name="Lock-X(A)"/>
          <p:cNvSpPr txBox="1"/>
          <p:nvPr/>
        </p:nvSpPr>
        <p:spPr>
          <a:xfrm>
            <a:off x="5091240" y="6216666"/>
            <a:ext cx="1102081"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Lock-X(A)</a:t>
            </a:r>
          </a:p>
        </p:txBody>
      </p:sp>
      <p:sp>
        <p:nvSpPr>
          <p:cNvPr id="2229" name="Rounded Rectangle"/>
          <p:cNvSpPr/>
          <p:nvPr/>
        </p:nvSpPr>
        <p:spPr>
          <a:xfrm>
            <a:off x="4678651" y="6759189"/>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30" name="Read(A)"/>
          <p:cNvSpPr txBox="1"/>
          <p:nvPr/>
        </p:nvSpPr>
        <p:spPr>
          <a:xfrm>
            <a:off x="5167821" y="6816339"/>
            <a:ext cx="948919"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Read(A)</a:t>
            </a:r>
          </a:p>
        </p:txBody>
      </p:sp>
      <p:sp>
        <p:nvSpPr>
          <p:cNvPr id="2231" name="Rounded Rectangle"/>
          <p:cNvSpPr/>
          <p:nvPr/>
        </p:nvSpPr>
        <p:spPr>
          <a:xfrm>
            <a:off x="4678651" y="7360014"/>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32" name="A=A-100"/>
          <p:cNvSpPr txBox="1"/>
          <p:nvPr/>
        </p:nvSpPr>
        <p:spPr>
          <a:xfrm>
            <a:off x="5110556" y="7417165"/>
            <a:ext cx="1063448"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A=A-100</a:t>
            </a:r>
          </a:p>
        </p:txBody>
      </p:sp>
      <p:sp>
        <p:nvSpPr>
          <p:cNvPr id="2233" name="Rounded Rectangle"/>
          <p:cNvSpPr/>
          <p:nvPr/>
        </p:nvSpPr>
        <p:spPr>
          <a:xfrm>
            <a:off x="4678651" y="7960839"/>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34" name="Write(A)"/>
          <p:cNvSpPr txBox="1"/>
          <p:nvPr/>
        </p:nvSpPr>
        <p:spPr>
          <a:xfrm>
            <a:off x="5152504" y="8017990"/>
            <a:ext cx="979552"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Write(A)</a:t>
            </a:r>
          </a:p>
        </p:txBody>
      </p:sp>
      <p:sp>
        <p:nvSpPr>
          <p:cNvPr id="2235" name="Rounded Rectangle"/>
          <p:cNvSpPr/>
          <p:nvPr/>
        </p:nvSpPr>
        <p:spPr>
          <a:xfrm>
            <a:off x="4678651" y="8560513"/>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36" name="Unlock(A)"/>
          <p:cNvSpPr txBox="1"/>
          <p:nvPr/>
        </p:nvSpPr>
        <p:spPr>
          <a:xfrm>
            <a:off x="5071923" y="8617664"/>
            <a:ext cx="114071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Unlock(A)</a:t>
            </a:r>
          </a:p>
        </p:txBody>
      </p:sp>
      <p:sp>
        <p:nvSpPr>
          <p:cNvPr id="2237" name="Rounded Rectangle"/>
          <p:cNvSpPr/>
          <p:nvPr/>
        </p:nvSpPr>
        <p:spPr>
          <a:xfrm>
            <a:off x="4678651" y="9161339"/>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38" name="Lock-X(B)"/>
          <p:cNvSpPr txBox="1"/>
          <p:nvPr/>
        </p:nvSpPr>
        <p:spPr>
          <a:xfrm>
            <a:off x="5093754" y="9218490"/>
            <a:ext cx="1097053"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Lock-X(B)</a:t>
            </a:r>
          </a:p>
        </p:txBody>
      </p:sp>
      <p:sp>
        <p:nvSpPr>
          <p:cNvPr id="2239" name="Rounded Rectangle"/>
          <p:cNvSpPr/>
          <p:nvPr/>
        </p:nvSpPr>
        <p:spPr>
          <a:xfrm>
            <a:off x="4678651" y="9761013"/>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40" name="Read(B)"/>
          <p:cNvSpPr txBox="1"/>
          <p:nvPr/>
        </p:nvSpPr>
        <p:spPr>
          <a:xfrm>
            <a:off x="5170335" y="9818164"/>
            <a:ext cx="943891"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Read(B)</a:t>
            </a:r>
          </a:p>
        </p:txBody>
      </p:sp>
      <p:sp>
        <p:nvSpPr>
          <p:cNvPr id="2241" name="Rounded Rectangle"/>
          <p:cNvSpPr/>
          <p:nvPr/>
        </p:nvSpPr>
        <p:spPr>
          <a:xfrm>
            <a:off x="4678651" y="10360686"/>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42" name="B=B+100"/>
          <p:cNvSpPr txBox="1"/>
          <p:nvPr/>
        </p:nvSpPr>
        <p:spPr>
          <a:xfrm>
            <a:off x="5076038" y="10417837"/>
            <a:ext cx="113248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B=B+100</a:t>
            </a:r>
          </a:p>
        </p:txBody>
      </p:sp>
      <p:sp>
        <p:nvSpPr>
          <p:cNvPr id="2243" name="Rounded Rectangle"/>
          <p:cNvSpPr/>
          <p:nvPr/>
        </p:nvSpPr>
        <p:spPr>
          <a:xfrm>
            <a:off x="4678651" y="10962661"/>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44" name="Write(B)"/>
          <p:cNvSpPr txBox="1"/>
          <p:nvPr/>
        </p:nvSpPr>
        <p:spPr>
          <a:xfrm>
            <a:off x="5155019" y="11019812"/>
            <a:ext cx="974523"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Write(B)</a:t>
            </a:r>
          </a:p>
        </p:txBody>
      </p:sp>
      <p:sp>
        <p:nvSpPr>
          <p:cNvPr id="2245" name="Rounded Rectangle"/>
          <p:cNvSpPr/>
          <p:nvPr/>
        </p:nvSpPr>
        <p:spPr>
          <a:xfrm>
            <a:off x="4678651" y="11562337"/>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46" name="Unlock(B)"/>
          <p:cNvSpPr txBox="1"/>
          <p:nvPr/>
        </p:nvSpPr>
        <p:spPr>
          <a:xfrm>
            <a:off x="5074437" y="11619488"/>
            <a:ext cx="1135686"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Unlock(B)</a:t>
            </a:r>
          </a:p>
        </p:txBody>
      </p:sp>
      <p:sp>
        <p:nvSpPr>
          <p:cNvPr id="2247" name="T2"/>
          <p:cNvSpPr txBox="1"/>
          <p:nvPr/>
        </p:nvSpPr>
        <p:spPr>
          <a:xfrm>
            <a:off x="10912688" y="12531381"/>
            <a:ext cx="6921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T2</a:t>
            </a:r>
          </a:p>
        </p:txBody>
      </p:sp>
      <p:sp>
        <p:nvSpPr>
          <p:cNvPr id="2248" name="Rounded Rectangle"/>
          <p:cNvSpPr/>
          <p:nvPr/>
        </p:nvSpPr>
        <p:spPr>
          <a:xfrm>
            <a:off x="9807661" y="5796834"/>
            <a:ext cx="2902206" cy="6661586"/>
          </a:xfrm>
          <a:prstGeom prst="roundRect">
            <a:avLst>
              <a:gd name="adj" fmla="val 6564"/>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49" name="Rounded Rectangle"/>
          <p:cNvSpPr/>
          <p:nvPr/>
        </p:nvSpPr>
        <p:spPr>
          <a:xfrm>
            <a:off x="10322805" y="6159516"/>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50" name="Lock-S(A)"/>
          <p:cNvSpPr txBox="1"/>
          <p:nvPr/>
        </p:nvSpPr>
        <p:spPr>
          <a:xfrm>
            <a:off x="10740537" y="6216665"/>
            <a:ext cx="109179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Lock-S(A)</a:t>
            </a:r>
          </a:p>
        </p:txBody>
      </p:sp>
      <p:sp>
        <p:nvSpPr>
          <p:cNvPr id="2251" name="Rounded Rectangle"/>
          <p:cNvSpPr/>
          <p:nvPr/>
        </p:nvSpPr>
        <p:spPr>
          <a:xfrm>
            <a:off x="10322805" y="6759188"/>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52" name="Read(A)"/>
          <p:cNvSpPr txBox="1"/>
          <p:nvPr/>
        </p:nvSpPr>
        <p:spPr>
          <a:xfrm>
            <a:off x="10811975" y="6816339"/>
            <a:ext cx="948919"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Read(A)</a:t>
            </a:r>
          </a:p>
        </p:txBody>
      </p:sp>
      <p:sp>
        <p:nvSpPr>
          <p:cNvPr id="2253" name="Rounded Rectangle"/>
          <p:cNvSpPr/>
          <p:nvPr/>
        </p:nvSpPr>
        <p:spPr>
          <a:xfrm>
            <a:off x="10322805" y="7360014"/>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54" name="Unlock(A)"/>
          <p:cNvSpPr txBox="1"/>
          <p:nvPr/>
        </p:nvSpPr>
        <p:spPr>
          <a:xfrm>
            <a:off x="10716077" y="7417165"/>
            <a:ext cx="114071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Unlock(A)</a:t>
            </a:r>
          </a:p>
        </p:txBody>
      </p:sp>
      <p:sp>
        <p:nvSpPr>
          <p:cNvPr id="2255" name="Rounded Rectangle"/>
          <p:cNvSpPr/>
          <p:nvPr/>
        </p:nvSpPr>
        <p:spPr>
          <a:xfrm>
            <a:off x="10322805" y="7960839"/>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56" name="Lock-S(B)"/>
          <p:cNvSpPr txBox="1"/>
          <p:nvPr/>
        </p:nvSpPr>
        <p:spPr>
          <a:xfrm>
            <a:off x="10743052" y="8017990"/>
            <a:ext cx="108676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Lock-S(B)</a:t>
            </a:r>
          </a:p>
        </p:txBody>
      </p:sp>
      <p:sp>
        <p:nvSpPr>
          <p:cNvPr id="2257" name="Rounded Rectangle"/>
          <p:cNvSpPr/>
          <p:nvPr/>
        </p:nvSpPr>
        <p:spPr>
          <a:xfrm>
            <a:off x="10322805" y="8560513"/>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58" name="Read(B)"/>
          <p:cNvSpPr txBox="1"/>
          <p:nvPr/>
        </p:nvSpPr>
        <p:spPr>
          <a:xfrm>
            <a:off x="10814489" y="8617664"/>
            <a:ext cx="943891"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Read(B)</a:t>
            </a:r>
          </a:p>
        </p:txBody>
      </p:sp>
      <p:sp>
        <p:nvSpPr>
          <p:cNvPr id="2259" name="Rounded Rectangle"/>
          <p:cNvSpPr/>
          <p:nvPr/>
        </p:nvSpPr>
        <p:spPr>
          <a:xfrm>
            <a:off x="10322805" y="9161338"/>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60" name="Unlock(B)"/>
          <p:cNvSpPr txBox="1"/>
          <p:nvPr/>
        </p:nvSpPr>
        <p:spPr>
          <a:xfrm>
            <a:off x="10718591" y="9218489"/>
            <a:ext cx="1135686"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Unlock(B)</a:t>
            </a:r>
          </a:p>
        </p:txBody>
      </p:sp>
      <p:sp>
        <p:nvSpPr>
          <p:cNvPr id="2261" name="Rounded Rectangle"/>
          <p:cNvSpPr/>
          <p:nvPr/>
        </p:nvSpPr>
        <p:spPr>
          <a:xfrm>
            <a:off x="10322805" y="9761012"/>
            <a:ext cx="1908811" cy="533401"/>
          </a:xfrm>
          <a:prstGeom prst="roundRect">
            <a:avLst>
              <a:gd name="adj" fmla="val 19048"/>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62" name="Display(A+B)"/>
          <p:cNvSpPr txBox="1"/>
          <p:nvPr/>
        </p:nvSpPr>
        <p:spPr>
          <a:xfrm>
            <a:off x="10539483" y="9818163"/>
            <a:ext cx="1493902"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i="1" sz="1800">
                <a:latin typeface="Avenir Next Demi Bold"/>
                <a:ea typeface="Avenir Next Demi Bold"/>
                <a:cs typeface="Avenir Next Demi Bold"/>
                <a:sym typeface="Avenir Next Demi Bold"/>
              </a:defRPr>
            </a:lvl1pPr>
          </a:lstStyle>
          <a:p>
            <a:pPr/>
            <a:r>
              <a:t>Display(A+B)</a:t>
            </a:r>
          </a:p>
        </p:txBody>
      </p:sp>
      <p:sp>
        <p:nvSpPr>
          <p:cNvPr id="2263" name="Line"/>
          <p:cNvSpPr/>
          <p:nvPr/>
        </p:nvSpPr>
        <p:spPr>
          <a:xfrm>
            <a:off x="4253448" y="6426216"/>
            <a:ext cx="345973" cy="1"/>
          </a:xfrm>
          <a:prstGeom prst="line">
            <a:avLst/>
          </a:prstGeom>
          <a:ln w="25400">
            <a:solidFill>
              <a:srgbClr val="01579B"/>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64" name="Rounded Rectangle"/>
          <p:cNvSpPr/>
          <p:nvPr/>
        </p:nvSpPr>
        <p:spPr>
          <a:xfrm>
            <a:off x="14605024" y="7488044"/>
            <a:ext cx="1270001" cy="1177429"/>
          </a:xfrm>
          <a:prstGeom prst="roundRect">
            <a:avLst>
              <a:gd name="adj" fmla="val 1176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265" name="diagram.png" descr="diagram.png"/>
          <p:cNvPicPr>
            <a:picLocks noChangeAspect="1"/>
          </p:cNvPicPr>
          <p:nvPr/>
        </p:nvPicPr>
        <p:blipFill>
          <a:blip r:embed="rId3">
            <a:extLst/>
          </a:blip>
          <a:stretch>
            <a:fillRect/>
          </a:stretch>
        </p:blipFill>
        <p:spPr>
          <a:xfrm>
            <a:off x="14882649" y="7719382"/>
            <a:ext cx="714753" cy="714752"/>
          </a:xfrm>
          <a:prstGeom prst="rect">
            <a:avLst/>
          </a:prstGeom>
          <a:ln w="12700">
            <a:miter lim="400000"/>
          </a:ln>
        </p:spPr>
      </p:pic>
      <p:sp>
        <p:nvSpPr>
          <p:cNvPr id="2266" name="Rounded Rectangle"/>
          <p:cNvSpPr/>
          <p:nvPr/>
        </p:nvSpPr>
        <p:spPr>
          <a:xfrm>
            <a:off x="14605024" y="9589782"/>
            <a:ext cx="1270001" cy="1177428"/>
          </a:xfrm>
          <a:prstGeom prst="roundRect">
            <a:avLst>
              <a:gd name="adj" fmla="val 11765"/>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267" name="spread.png" descr="spread.png"/>
          <p:cNvPicPr>
            <a:picLocks noChangeAspect="1"/>
          </p:cNvPicPr>
          <p:nvPr/>
        </p:nvPicPr>
        <p:blipFill>
          <a:blip r:embed="rId4">
            <a:extLst/>
          </a:blip>
          <a:stretch>
            <a:fillRect/>
          </a:stretch>
        </p:blipFill>
        <p:spPr>
          <a:xfrm>
            <a:off x="14750250" y="9688720"/>
            <a:ext cx="979552" cy="979552"/>
          </a:xfrm>
          <a:prstGeom prst="rect">
            <a:avLst/>
          </a:prstGeom>
          <a:ln w="12700">
            <a:miter lim="400000"/>
          </a:ln>
        </p:spPr>
      </p:pic>
      <p:sp>
        <p:nvSpPr>
          <p:cNvPr id="2268" name="Line"/>
          <p:cNvSpPr/>
          <p:nvPr/>
        </p:nvSpPr>
        <p:spPr>
          <a:xfrm>
            <a:off x="16014176" y="8076758"/>
            <a:ext cx="617337" cy="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69" name="Line"/>
          <p:cNvSpPr/>
          <p:nvPr/>
        </p:nvSpPr>
        <p:spPr>
          <a:xfrm>
            <a:off x="16014176" y="10216345"/>
            <a:ext cx="617337" cy="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70" name="Line"/>
          <p:cNvSpPr/>
          <p:nvPr/>
        </p:nvSpPr>
        <p:spPr>
          <a:xfrm>
            <a:off x="9930975" y="6426215"/>
            <a:ext cx="345973" cy="1"/>
          </a:xfrm>
          <a:prstGeom prst="line">
            <a:avLst/>
          </a:prstGeom>
          <a:ln w="25400">
            <a:solidFill>
              <a:srgbClr val="01579B"/>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71" name="Rounded Rectangle"/>
          <p:cNvSpPr/>
          <p:nvPr/>
        </p:nvSpPr>
        <p:spPr>
          <a:xfrm>
            <a:off x="16770664" y="7488044"/>
            <a:ext cx="4278644" cy="1177429"/>
          </a:xfrm>
          <a:prstGeom prst="roundRect">
            <a:avLst>
              <a:gd name="adj" fmla="val 11765"/>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72" name="Display(0+100)"/>
          <p:cNvSpPr txBox="1"/>
          <p:nvPr/>
        </p:nvSpPr>
        <p:spPr>
          <a:xfrm>
            <a:off x="17438182" y="7765608"/>
            <a:ext cx="29436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Heavy"/>
                <a:ea typeface="Avenir Next Heavy"/>
                <a:cs typeface="Avenir Next Heavy"/>
                <a:sym typeface="Avenir Next Heavy"/>
              </a:defRPr>
            </a:pPr>
            <a:r>
              <a:rPr>
                <a:latin typeface="Avenir Next Regular"/>
                <a:ea typeface="Avenir Next Regular"/>
                <a:cs typeface="Avenir Next Regular"/>
                <a:sym typeface="Avenir Next Regular"/>
              </a:rPr>
              <a:t>Display(</a:t>
            </a:r>
            <a:r>
              <a:t>0+100</a:t>
            </a:r>
            <a:r>
              <a:rPr>
                <a:latin typeface="Avenir Next Regular"/>
                <a:ea typeface="Avenir Next Regular"/>
                <a:cs typeface="Avenir Next Regular"/>
                <a:sym typeface="Avenir Next Regular"/>
              </a:rPr>
              <a:t>)</a:t>
            </a:r>
          </a:p>
        </p:txBody>
      </p:sp>
      <p:sp>
        <p:nvSpPr>
          <p:cNvPr id="2273" name="Rounded Rectangle"/>
          <p:cNvSpPr/>
          <p:nvPr/>
        </p:nvSpPr>
        <p:spPr>
          <a:xfrm>
            <a:off x="16770664" y="9589782"/>
            <a:ext cx="4278644" cy="1177428"/>
          </a:xfrm>
          <a:prstGeom prst="roundRect">
            <a:avLst>
              <a:gd name="adj" fmla="val 1176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74" name="Display(100+100)"/>
          <p:cNvSpPr txBox="1"/>
          <p:nvPr/>
        </p:nvSpPr>
        <p:spPr>
          <a:xfrm>
            <a:off x="17171482" y="9867345"/>
            <a:ext cx="34770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Heavy"/>
                <a:ea typeface="Avenir Next Heavy"/>
                <a:cs typeface="Avenir Next Heavy"/>
                <a:sym typeface="Avenir Next Heavy"/>
              </a:defRPr>
            </a:pPr>
            <a:r>
              <a:rPr>
                <a:latin typeface="Avenir Next Regular"/>
                <a:ea typeface="Avenir Next Regular"/>
                <a:cs typeface="Avenir Next Regular"/>
                <a:sym typeface="Avenir Next Regular"/>
              </a:rPr>
              <a:t>Display(</a:t>
            </a:r>
            <a:r>
              <a:t>100+100</a:t>
            </a:r>
            <a:r>
              <a:rPr>
                <a:latin typeface="Avenir Next Regular"/>
                <a:ea typeface="Avenir Next Regular"/>
                <a:cs typeface="Avenir Next Regular"/>
                <a:sym typeface="Avenir Next Regular"/>
              </a:rPr>
              <a:t>)</a:t>
            </a:r>
          </a:p>
        </p:txBody>
      </p:sp>
      <p:sp>
        <p:nvSpPr>
          <p:cNvPr id="2275" name="1"/>
          <p:cNvSpPr txBox="1"/>
          <p:nvPr/>
        </p:nvSpPr>
        <p:spPr>
          <a:xfrm>
            <a:off x="5067990" y="2594299"/>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1</a:t>
            </a:r>
          </a:p>
        </p:txBody>
      </p:sp>
      <p:sp>
        <p:nvSpPr>
          <p:cNvPr id="2276" name="2"/>
          <p:cNvSpPr txBox="1"/>
          <p:nvPr/>
        </p:nvSpPr>
        <p:spPr>
          <a:xfrm>
            <a:off x="8283488" y="2594299"/>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2</a:t>
            </a:r>
          </a:p>
        </p:txBody>
      </p:sp>
      <p:sp>
        <p:nvSpPr>
          <p:cNvPr id="2277" name="3"/>
          <p:cNvSpPr txBox="1"/>
          <p:nvPr/>
        </p:nvSpPr>
        <p:spPr>
          <a:xfrm>
            <a:off x="11498986" y="2594299"/>
            <a:ext cx="42545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500">
                <a:latin typeface="Avenir Next Heavy"/>
                <a:ea typeface="Avenir Next Heavy"/>
                <a:cs typeface="Avenir Next Heavy"/>
                <a:sym typeface="Avenir Next Heavy"/>
              </a:defRPr>
            </a:lvl1pPr>
          </a:lstStyle>
          <a:p>
            <a:pPr/>
            <a:r>
              <a:t>3</a:t>
            </a:r>
          </a:p>
        </p:txBody>
      </p:sp>
      <p:sp>
        <p:nvSpPr>
          <p:cNvPr id="2278" name="Rounded Rectangle"/>
          <p:cNvSpPr/>
          <p:nvPr/>
        </p:nvSpPr>
        <p:spPr>
          <a:xfrm>
            <a:off x="7703604" y="7452259"/>
            <a:ext cx="1460209" cy="1177429"/>
          </a:xfrm>
          <a:prstGeom prst="roundRect">
            <a:avLst>
              <a:gd name="adj" fmla="val 1176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79" name="100"/>
          <p:cNvSpPr txBox="1"/>
          <p:nvPr/>
        </p:nvSpPr>
        <p:spPr>
          <a:xfrm>
            <a:off x="7975141" y="7685374"/>
            <a:ext cx="91713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100</a:t>
            </a:r>
          </a:p>
        </p:txBody>
      </p:sp>
      <p:sp>
        <p:nvSpPr>
          <p:cNvPr id="2280" name="Rounded Rectangle"/>
          <p:cNvSpPr/>
          <p:nvPr/>
        </p:nvSpPr>
        <p:spPr>
          <a:xfrm>
            <a:off x="7703604" y="9627630"/>
            <a:ext cx="1460209" cy="1177429"/>
          </a:xfrm>
          <a:prstGeom prst="roundRect">
            <a:avLst>
              <a:gd name="adj" fmla="val 1176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81" name="0"/>
          <p:cNvSpPr txBox="1"/>
          <p:nvPr/>
        </p:nvSpPr>
        <p:spPr>
          <a:xfrm>
            <a:off x="8242752" y="9860745"/>
            <a:ext cx="38191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0</a:t>
            </a:r>
          </a:p>
        </p:txBody>
      </p:sp>
      <p:sp>
        <p:nvSpPr>
          <p:cNvPr id="2282" name="Rounded Rectangle"/>
          <p:cNvSpPr/>
          <p:nvPr/>
        </p:nvSpPr>
        <p:spPr>
          <a:xfrm>
            <a:off x="7698657" y="7452259"/>
            <a:ext cx="1460209" cy="1177429"/>
          </a:xfrm>
          <a:prstGeom prst="roundRect">
            <a:avLst>
              <a:gd name="adj" fmla="val 1176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83" name="0"/>
          <p:cNvSpPr txBox="1"/>
          <p:nvPr/>
        </p:nvSpPr>
        <p:spPr>
          <a:xfrm>
            <a:off x="8242752" y="7684090"/>
            <a:ext cx="38191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0</a:t>
            </a:r>
          </a:p>
        </p:txBody>
      </p:sp>
      <p:sp>
        <p:nvSpPr>
          <p:cNvPr id="2284" name="Rounded Rectangle"/>
          <p:cNvSpPr/>
          <p:nvPr/>
        </p:nvSpPr>
        <p:spPr>
          <a:xfrm>
            <a:off x="7698411" y="9627630"/>
            <a:ext cx="1460209" cy="1177429"/>
          </a:xfrm>
          <a:prstGeom prst="roundRect">
            <a:avLst>
              <a:gd name="adj" fmla="val 1176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85" name="100"/>
          <p:cNvSpPr txBox="1"/>
          <p:nvPr/>
        </p:nvSpPr>
        <p:spPr>
          <a:xfrm>
            <a:off x="7975141" y="9860745"/>
            <a:ext cx="91713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500"/>
            </a:lvl1pPr>
          </a:lstStyle>
          <a:p>
            <a:pPr/>
            <a:r>
              <a:t>100</a:t>
            </a:r>
          </a:p>
        </p:txBody>
      </p:sp>
      <p:sp>
        <p:nvSpPr>
          <p:cNvPr id="2286" name="A: 100"/>
          <p:cNvSpPr txBox="1"/>
          <p:nvPr/>
        </p:nvSpPr>
        <p:spPr>
          <a:xfrm>
            <a:off x="12876426" y="6714739"/>
            <a:ext cx="13906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Heavy"/>
                <a:ea typeface="Avenir Next Heavy"/>
                <a:cs typeface="Avenir Next Heavy"/>
                <a:sym typeface="Avenir Next Heavy"/>
              </a:defRPr>
            </a:pPr>
            <a:r>
              <a:rPr>
                <a:latin typeface="Avenir Next Regular"/>
                <a:ea typeface="Avenir Next Regular"/>
                <a:cs typeface="Avenir Next Regular"/>
                <a:sym typeface="Avenir Next Regular"/>
              </a:rPr>
              <a:t>A:</a:t>
            </a:r>
            <a:r>
              <a:t> 100</a:t>
            </a:r>
          </a:p>
        </p:txBody>
      </p:sp>
      <p:sp>
        <p:nvSpPr>
          <p:cNvPr id="2287" name="B: 100"/>
          <p:cNvSpPr txBox="1"/>
          <p:nvPr/>
        </p:nvSpPr>
        <p:spPr>
          <a:xfrm>
            <a:off x="12888618" y="8816477"/>
            <a:ext cx="136626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Heavy"/>
                <a:ea typeface="Avenir Next Heavy"/>
                <a:cs typeface="Avenir Next Heavy"/>
                <a:sym typeface="Avenir Next Heavy"/>
              </a:defRPr>
            </a:pPr>
            <a:r>
              <a:rPr>
                <a:latin typeface="Avenir Next Regular"/>
                <a:ea typeface="Avenir Next Regular"/>
                <a:cs typeface="Avenir Next Regular"/>
                <a:sym typeface="Avenir Next Regular"/>
              </a:rPr>
              <a:t>B:</a:t>
            </a:r>
            <a:r>
              <a:t> 100</a:t>
            </a:r>
          </a:p>
        </p:txBody>
      </p:sp>
      <p:sp>
        <p:nvSpPr>
          <p:cNvPr id="2288" name="A: 100"/>
          <p:cNvSpPr txBox="1"/>
          <p:nvPr/>
        </p:nvSpPr>
        <p:spPr>
          <a:xfrm>
            <a:off x="2600341" y="7315564"/>
            <a:ext cx="139065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Heavy"/>
                <a:ea typeface="Avenir Next Heavy"/>
                <a:cs typeface="Avenir Next Heavy"/>
                <a:sym typeface="Avenir Next Heavy"/>
              </a:defRPr>
            </a:pPr>
            <a:r>
              <a:rPr>
                <a:latin typeface="Avenir Next Regular"/>
                <a:ea typeface="Avenir Next Regular"/>
                <a:cs typeface="Avenir Next Regular"/>
                <a:sym typeface="Avenir Next Regular"/>
              </a:rPr>
              <a:t>A:</a:t>
            </a:r>
            <a:r>
              <a:t> 100</a:t>
            </a:r>
          </a:p>
        </p:txBody>
      </p:sp>
      <p:sp>
        <p:nvSpPr>
          <p:cNvPr id="2289" name="B: 100"/>
          <p:cNvSpPr txBox="1"/>
          <p:nvPr/>
        </p:nvSpPr>
        <p:spPr>
          <a:xfrm>
            <a:off x="2601675" y="10316236"/>
            <a:ext cx="13879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Heavy"/>
                <a:ea typeface="Avenir Next Heavy"/>
                <a:cs typeface="Avenir Next Heavy"/>
                <a:sym typeface="Avenir Next Heavy"/>
              </a:defRPr>
            </a:pPr>
            <a:r>
              <a:t>B</a:t>
            </a:r>
            <a:r>
              <a:rPr>
                <a:latin typeface="Avenir Next Regular"/>
                <a:ea typeface="Avenir Next Regular"/>
                <a:cs typeface="Avenir Next Regular"/>
                <a:sym typeface="Avenir Next Regular"/>
              </a:rPr>
              <a:t>:</a:t>
            </a:r>
            <a:r>
              <a:t> 100</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207"/>
                                        </p:tgtEl>
                                        <p:attrNameLst>
                                          <p:attrName>style.visibility</p:attrName>
                                        </p:attrNameLst>
                                      </p:cBhvr>
                                      <p:to>
                                        <p:strVal val="visible"/>
                                      </p:to>
                                    </p:set>
                                    <p:anim calcmode="lin" valueType="num">
                                      <p:cBhvr>
                                        <p:cTn id="7" dur="1000" fill="hold"/>
                                        <p:tgtEl>
                                          <p:spTgt spid="2207"/>
                                        </p:tgtEl>
                                        <p:attrNameLst>
                                          <p:attrName>ppt_w</p:attrName>
                                        </p:attrNameLst>
                                      </p:cBhvr>
                                      <p:tavLst>
                                        <p:tav tm="0">
                                          <p:val>
                                            <p:fltVal val="0"/>
                                          </p:val>
                                        </p:tav>
                                        <p:tav tm="100000">
                                          <p:val>
                                            <p:strVal val="#ppt_w"/>
                                          </p:val>
                                        </p:tav>
                                      </p:tavLst>
                                    </p:anim>
                                    <p:anim calcmode="lin" valueType="num">
                                      <p:cBhvr>
                                        <p:cTn id="8" dur="1000" fill="hold"/>
                                        <p:tgtEl>
                                          <p:spTgt spid="2207"/>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2216"/>
                                        </p:tgtEl>
                                        <p:attrNameLst>
                                          <p:attrName>style.visibility</p:attrName>
                                        </p:attrNameLst>
                                      </p:cBhvr>
                                      <p:to>
                                        <p:strVal val="visible"/>
                                      </p:to>
                                    </p:set>
                                    <p:anim calcmode="lin" valueType="num">
                                      <p:cBhvr>
                                        <p:cTn id="12" dur="1000" fill="hold"/>
                                        <p:tgtEl>
                                          <p:spTgt spid="2216"/>
                                        </p:tgtEl>
                                        <p:attrNameLst>
                                          <p:attrName>ppt_w</p:attrName>
                                        </p:attrNameLst>
                                      </p:cBhvr>
                                      <p:tavLst>
                                        <p:tav tm="0">
                                          <p:val>
                                            <p:fltVal val="0"/>
                                          </p:val>
                                        </p:tav>
                                        <p:tav tm="100000">
                                          <p:val>
                                            <p:strVal val="#ppt_w"/>
                                          </p:val>
                                        </p:tav>
                                      </p:tavLst>
                                    </p:anim>
                                    <p:anim calcmode="lin" valueType="num">
                                      <p:cBhvr>
                                        <p:cTn id="13" dur="1000" fill="hold"/>
                                        <p:tgtEl>
                                          <p:spTgt spid="2216"/>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Class="entr" nodeType="afterEffect" presetSubtype="32" presetID="23" grpId="3" fill="hold">
                                  <p:stCondLst>
                                    <p:cond delay="0"/>
                                  </p:stCondLst>
                                  <p:iterate type="el" backwards="0">
                                    <p:tmAbs val="0"/>
                                  </p:iterate>
                                  <p:childTnLst>
                                    <p:set>
                                      <p:cBhvr>
                                        <p:cTn id="16" fill="hold"/>
                                        <p:tgtEl>
                                          <p:spTgt spid="2208"/>
                                        </p:tgtEl>
                                        <p:attrNameLst>
                                          <p:attrName>style.visibility</p:attrName>
                                        </p:attrNameLst>
                                      </p:cBhvr>
                                      <p:to>
                                        <p:strVal val="visible"/>
                                      </p:to>
                                    </p:set>
                                    <p:anim calcmode="lin" valueType="num">
                                      <p:cBhvr>
                                        <p:cTn id="17" dur="800" fill="hold"/>
                                        <p:tgtEl>
                                          <p:spTgt spid="2208"/>
                                        </p:tgtEl>
                                        <p:attrNameLst>
                                          <p:attrName>ppt_w</p:attrName>
                                        </p:attrNameLst>
                                      </p:cBhvr>
                                      <p:tavLst>
                                        <p:tav tm="0">
                                          <p:val>
                                            <p:strVal val="4*#ppt_w"/>
                                          </p:val>
                                        </p:tav>
                                        <p:tav tm="100000">
                                          <p:val>
                                            <p:strVal val="#ppt_w"/>
                                          </p:val>
                                        </p:tav>
                                      </p:tavLst>
                                    </p:anim>
                                    <p:anim calcmode="lin" valueType="num">
                                      <p:cBhvr>
                                        <p:cTn id="18" dur="800" fill="hold"/>
                                        <p:tgtEl>
                                          <p:spTgt spid="2208"/>
                                        </p:tgtEl>
                                        <p:attrNameLst>
                                          <p:attrName>ppt_h</p:attrName>
                                        </p:attrNameLst>
                                      </p:cBhvr>
                                      <p:tavLst>
                                        <p:tav tm="0">
                                          <p:val>
                                            <p:strVal val="4*#ppt_h"/>
                                          </p:val>
                                        </p:tav>
                                        <p:tav tm="100000">
                                          <p:val>
                                            <p:strVal val="#ppt_h"/>
                                          </p:val>
                                        </p:tav>
                                      </p:tavLst>
                                    </p:anim>
                                  </p:childTnLst>
                                </p:cTn>
                              </p:par>
                            </p:childTnLst>
                          </p:cTn>
                        </p:par>
                        <p:par>
                          <p:cTn id="19" fill="hold">
                            <p:stCondLst>
                              <p:cond delay="2800"/>
                            </p:stCondLst>
                            <p:childTnLst>
                              <p:par>
                                <p:cTn id="20" presetClass="entr" nodeType="afterEffect" presetSubtype="32" presetID="4" grpId="4" fill="hold">
                                  <p:stCondLst>
                                    <p:cond delay="0"/>
                                  </p:stCondLst>
                                  <p:iterate type="el" backwards="0">
                                    <p:tmAbs val="0"/>
                                  </p:iterate>
                                  <p:childTnLst>
                                    <p:set>
                                      <p:cBhvr>
                                        <p:cTn id="21" fill="hold"/>
                                        <p:tgtEl>
                                          <p:spTgt spid="2210"/>
                                        </p:tgtEl>
                                        <p:attrNameLst>
                                          <p:attrName>style.visibility</p:attrName>
                                        </p:attrNameLst>
                                      </p:cBhvr>
                                      <p:to>
                                        <p:strVal val="visible"/>
                                      </p:to>
                                    </p:set>
                                    <p:animEffect filter="box(out)" transition="in">
                                      <p:cBhvr>
                                        <p:cTn id="22" dur="800"/>
                                        <p:tgtEl>
                                          <p:spTgt spid="2210"/>
                                        </p:tgtEl>
                                      </p:cBhvr>
                                    </p:animEffect>
                                  </p:childTnLst>
                                </p:cTn>
                              </p:par>
                            </p:childTnLst>
                          </p:cTn>
                        </p:par>
                        <p:par>
                          <p:cTn id="23" fill="hold">
                            <p:stCondLst>
                              <p:cond delay="3600"/>
                            </p:stCondLst>
                            <p:childTnLst>
                              <p:par>
                                <p:cTn id="24" presetClass="entr" nodeType="afterEffect" presetID="9" grpId="5" fill="hold">
                                  <p:stCondLst>
                                    <p:cond delay="0"/>
                                  </p:stCondLst>
                                  <p:iterate type="el" backwards="0">
                                    <p:tmAbs val="0"/>
                                  </p:iterate>
                                  <p:childTnLst>
                                    <p:set>
                                      <p:cBhvr>
                                        <p:cTn id="25" fill="hold"/>
                                        <p:tgtEl>
                                          <p:spTgt spid="2209"/>
                                        </p:tgtEl>
                                        <p:attrNameLst>
                                          <p:attrName>style.visibility</p:attrName>
                                        </p:attrNameLst>
                                      </p:cBhvr>
                                      <p:to>
                                        <p:strVal val="visible"/>
                                      </p:to>
                                    </p:set>
                                    <p:animEffect filter="dissolve" transition="in">
                                      <p:cBhvr>
                                        <p:cTn id="26" dur="1000"/>
                                        <p:tgtEl>
                                          <p:spTgt spid="2209"/>
                                        </p:tgtEl>
                                      </p:cBhvr>
                                    </p:animEffect>
                                  </p:childTnLst>
                                </p:cTn>
                              </p:par>
                            </p:childTnLst>
                          </p:cTn>
                        </p:par>
                        <p:par>
                          <p:cTn id="27" fill="hold">
                            <p:stCondLst>
                              <p:cond delay="4600"/>
                            </p:stCondLst>
                            <p:childTnLst>
                              <p:par>
                                <p:cTn id="28" presetClass="entr" nodeType="afterEffect" presetSubtype="32" presetID="23" grpId="6" fill="hold">
                                  <p:stCondLst>
                                    <p:cond delay="0"/>
                                  </p:stCondLst>
                                  <p:iterate type="el" backwards="0">
                                    <p:tmAbs val="0"/>
                                  </p:iterate>
                                  <p:childTnLst>
                                    <p:set>
                                      <p:cBhvr>
                                        <p:cTn id="29" fill="hold"/>
                                        <p:tgtEl>
                                          <p:spTgt spid="2212"/>
                                        </p:tgtEl>
                                        <p:attrNameLst>
                                          <p:attrName>style.visibility</p:attrName>
                                        </p:attrNameLst>
                                      </p:cBhvr>
                                      <p:to>
                                        <p:strVal val="visible"/>
                                      </p:to>
                                    </p:set>
                                    <p:anim calcmode="lin" valueType="num">
                                      <p:cBhvr>
                                        <p:cTn id="30" dur="800" fill="hold"/>
                                        <p:tgtEl>
                                          <p:spTgt spid="2212"/>
                                        </p:tgtEl>
                                        <p:attrNameLst>
                                          <p:attrName>ppt_w</p:attrName>
                                        </p:attrNameLst>
                                      </p:cBhvr>
                                      <p:tavLst>
                                        <p:tav tm="0">
                                          <p:val>
                                            <p:strVal val="4*#ppt_w"/>
                                          </p:val>
                                        </p:tav>
                                        <p:tav tm="100000">
                                          <p:val>
                                            <p:strVal val="#ppt_w"/>
                                          </p:val>
                                        </p:tav>
                                      </p:tavLst>
                                    </p:anim>
                                    <p:anim calcmode="lin" valueType="num">
                                      <p:cBhvr>
                                        <p:cTn id="31" dur="800" fill="hold"/>
                                        <p:tgtEl>
                                          <p:spTgt spid="2212"/>
                                        </p:tgtEl>
                                        <p:attrNameLst>
                                          <p:attrName>ppt_h</p:attrName>
                                        </p:attrNameLst>
                                      </p:cBhvr>
                                      <p:tavLst>
                                        <p:tav tm="0">
                                          <p:val>
                                            <p:strVal val="4*#ppt_h"/>
                                          </p:val>
                                        </p:tav>
                                        <p:tav tm="100000">
                                          <p:val>
                                            <p:strVal val="#ppt_h"/>
                                          </p:val>
                                        </p:tav>
                                      </p:tavLst>
                                    </p:anim>
                                  </p:childTnLst>
                                </p:cTn>
                              </p:par>
                            </p:childTnLst>
                          </p:cTn>
                        </p:par>
                        <p:par>
                          <p:cTn id="32" fill="hold">
                            <p:stCondLst>
                              <p:cond delay="5400"/>
                            </p:stCondLst>
                            <p:childTnLst>
                              <p:par>
                                <p:cTn id="33" presetClass="entr" nodeType="afterEffect" presetSubtype="32" presetID="4" grpId="7" fill="hold">
                                  <p:stCondLst>
                                    <p:cond delay="0"/>
                                  </p:stCondLst>
                                  <p:iterate type="el" backwards="0">
                                    <p:tmAbs val="0"/>
                                  </p:iterate>
                                  <p:childTnLst>
                                    <p:set>
                                      <p:cBhvr>
                                        <p:cTn id="34" fill="hold"/>
                                        <p:tgtEl>
                                          <p:spTgt spid="2211"/>
                                        </p:tgtEl>
                                        <p:attrNameLst>
                                          <p:attrName>style.visibility</p:attrName>
                                        </p:attrNameLst>
                                      </p:cBhvr>
                                      <p:to>
                                        <p:strVal val="visible"/>
                                      </p:to>
                                    </p:set>
                                    <p:animEffect filter="box(out)" transition="in">
                                      <p:cBhvr>
                                        <p:cTn id="35" dur="800"/>
                                        <p:tgtEl>
                                          <p:spTgt spid="2211"/>
                                        </p:tgtEl>
                                      </p:cBhvr>
                                    </p:animEffect>
                                  </p:childTnLst>
                                </p:cTn>
                              </p:par>
                            </p:childTnLst>
                          </p:cTn>
                        </p:par>
                        <p:par>
                          <p:cTn id="36" fill="hold">
                            <p:stCondLst>
                              <p:cond delay="6200"/>
                            </p:stCondLst>
                            <p:childTnLst>
                              <p:par>
                                <p:cTn id="37" presetClass="entr" nodeType="afterEffect" presetSubtype="16" presetID="23" grpId="8" fill="hold">
                                  <p:stCondLst>
                                    <p:cond delay="0"/>
                                  </p:stCondLst>
                                  <p:iterate type="el" backwards="0">
                                    <p:tmAbs val="0"/>
                                  </p:iterate>
                                  <p:childTnLst>
                                    <p:set>
                                      <p:cBhvr>
                                        <p:cTn id="38" fill="hold"/>
                                        <p:tgtEl>
                                          <p:spTgt spid="2248"/>
                                        </p:tgtEl>
                                        <p:attrNameLst>
                                          <p:attrName>style.visibility</p:attrName>
                                        </p:attrNameLst>
                                      </p:cBhvr>
                                      <p:to>
                                        <p:strVal val="visible"/>
                                      </p:to>
                                    </p:set>
                                    <p:anim calcmode="lin" valueType="num">
                                      <p:cBhvr>
                                        <p:cTn id="39" dur="1000" fill="hold"/>
                                        <p:tgtEl>
                                          <p:spTgt spid="2248"/>
                                        </p:tgtEl>
                                        <p:attrNameLst>
                                          <p:attrName>ppt_w</p:attrName>
                                        </p:attrNameLst>
                                      </p:cBhvr>
                                      <p:tavLst>
                                        <p:tav tm="0">
                                          <p:val>
                                            <p:fltVal val="0"/>
                                          </p:val>
                                        </p:tav>
                                        <p:tav tm="100000">
                                          <p:val>
                                            <p:strVal val="#ppt_w"/>
                                          </p:val>
                                        </p:tav>
                                      </p:tavLst>
                                    </p:anim>
                                    <p:anim calcmode="lin" valueType="num">
                                      <p:cBhvr>
                                        <p:cTn id="40" dur="1000" fill="hold"/>
                                        <p:tgtEl>
                                          <p:spTgt spid="2248"/>
                                        </p:tgtEl>
                                        <p:attrNameLst>
                                          <p:attrName>ppt_h</p:attrName>
                                        </p:attrNameLst>
                                      </p:cBhvr>
                                      <p:tavLst>
                                        <p:tav tm="0">
                                          <p:val>
                                            <p:fltVal val="0"/>
                                          </p:val>
                                        </p:tav>
                                        <p:tav tm="100000">
                                          <p:val>
                                            <p:strVal val="#ppt_h"/>
                                          </p:val>
                                        </p:tav>
                                      </p:tavLst>
                                    </p:anim>
                                  </p:childTnLst>
                                </p:cTn>
                              </p:par>
                            </p:childTnLst>
                          </p:cTn>
                        </p:par>
                        <p:par>
                          <p:cTn id="41" fill="hold">
                            <p:stCondLst>
                              <p:cond delay="7200"/>
                            </p:stCondLst>
                            <p:childTnLst>
                              <p:par>
                                <p:cTn id="42" presetClass="entr" nodeType="afterEffect" presetSubtype="32" presetID="23" grpId="9" fill="hold">
                                  <p:stCondLst>
                                    <p:cond delay="0"/>
                                  </p:stCondLst>
                                  <p:iterate type="el" backwards="0">
                                    <p:tmAbs val="0"/>
                                  </p:iterate>
                                  <p:childTnLst>
                                    <p:set>
                                      <p:cBhvr>
                                        <p:cTn id="43" fill="hold"/>
                                        <p:tgtEl>
                                          <p:spTgt spid="2247"/>
                                        </p:tgtEl>
                                        <p:attrNameLst>
                                          <p:attrName>style.visibility</p:attrName>
                                        </p:attrNameLst>
                                      </p:cBhvr>
                                      <p:to>
                                        <p:strVal val="visible"/>
                                      </p:to>
                                    </p:set>
                                    <p:anim calcmode="lin" valueType="num">
                                      <p:cBhvr>
                                        <p:cTn id="44" dur="800" fill="hold"/>
                                        <p:tgtEl>
                                          <p:spTgt spid="2247"/>
                                        </p:tgtEl>
                                        <p:attrNameLst>
                                          <p:attrName>ppt_w</p:attrName>
                                        </p:attrNameLst>
                                      </p:cBhvr>
                                      <p:tavLst>
                                        <p:tav tm="0">
                                          <p:val>
                                            <p:strVal val="4*#ppt_w"/>
                                          </p:val>
                                        </p:tav>
                                        <p:tav tm="100000">
                                          <p:val>
                                            <p:strVal val="#ppt_w"/>
                                          </p:val>
                                        </p:tav>
                                      </p:tavLst>
                                    </p:anim>
                                    <p:anim calcmode="lin" valueType="num">
                                      <p:cBhvr>
                                        <p:cTn id="45" dur="800" fill="hold"/>
                                        <p:tgtEl>
                                          <p:spTgt spid="2247"/>
                                        </p:tgtEl>
                                        <p:attrNameLst>
                                          <p:attrName>ppt_h</p:attrName>
                                        </p:attrNameLst>
                                      </p:cBhvr>
                                      <p:tavLst>
                                        <p:tav tm="0">
                                          <p:val>
                                            <p:strVal val="4*#ppt_h"/>
                                          </p:val>
                                        </p:tav>
                                        <p:tav tm="100000">
                                          <p:val>
                                            <p:strVal val="#ppt_h"/>
                                          </p:val>
                                        </p:tav>
                                      </p:tavLst>
                                    </p:anim>
                                  </p:childTnLst>
                                </p:cTn>
                              </p:par>
                            </p:childTnLst>
                          </p:cTn>
                        </p:par>
                        <p:par>
                          <p:cTn id="46" fill="hold">
                            <p:stCondLst>
                              <p:cond delay="8000"/>
                            </p:stCondLst>
                            <p:childTnLst>
                              <p:par>
                                <p:cTn id="47" presetClass="entr" nodeType="afterEffect" presetSubtype="32" presetID="23" grpId="10" fill="hold">
                                  <p:stCondLst>
                                    <p:cond delay="0"/>
                                  </p:stCondLst>
                                  <p:iterate type="el" backwards="0">
                                    <p:tmAbs val="0"/>
                                  </p:iterate>
                                  <p:childTnLst>
                                    <p:set>
                                      <p:cBhvr>
                                        <p:cTn id="48" fill="hold"/>
                                        <p:tgtEl>
                                          <p:spTgt spid="2215"/>
                                        </p:tgtEl>
                                        <p:attrNameLst>
                                          <p:attrName>style.visibility</p:attrName>
                                        </p:attrNameLst>
                                      </p:cBhvr>
                                      <p:to>
                                        <p:strVal val="visible"/>
                                      </p:to>
                                    </p:set>
                                    <p:anim calcmode="lin" valueType="num">
                                      <p:cBhvr>
                                        <p:cTn id="49" dur="800" fill="hold"/>
                                        <p:tgtEl>
                                          <p:spTgt spid="2215"/>
                                        </p:tgtEl>
                                        <p:attrNameLst>
                                          <p:attrName>ppt_w</p:attrName>
                                        </p:attrNameLst>
                                      </p:cBhvr>
                                      <p:tavLst>
                                        <p:tav tm="0">
                                          <p:val>
                                            <p:strVal val="4*#ppt_w"/>
                                          </p:val>
                                        </p:tav>
                                        <p:tav tm="100000">
                                          <p:val>
                                            <p:strVal val="#ppt_w"/>
                                          </p:val>
                                        </p:tav>
                                      </p:tavLst>
                                    </p:anim>
                                    <p:anim calcmode="lin" valueType="num">
                                      <p:cBhvr>
                                        <p:cTn id="50" dur="800" fill="hold"/>
                                        <p:tgtEl>
                                          <p:spTgt spid="2215"/>
                                        </p:tgtEl>
                                        <p:attrNameLst>
                                          <p:attrName>ppt_h</p:attrName>
                                        </p:attrNameLst>
                                      </p:cBhvr>
                                      <p:tavLst>
                                        <p:tav tm="0">
                                          <p:val>
                                            <p:strVal val="4*#ppt_h"/>
                                          </p:val>
                                        </p:tav>
                                        <p:tav tm="100000">
                                          <p:val>
                                            <p:strVal val="#ppt_h"/>
                                          </p:val>
                                        </p:tav>
                                      </p:tavLst>
                                    </p:anim>
                                  </p:childTnLst>
                                </p:cTn>
                              </p:par>
                            </p:childTnLst>
                          </p:cTn>
                        </p:par>
                        <p:par>
                          <p:cTn id="51" fill="hold">
                            <p:stCondLst>
                              <p:cond delay="8800"/>
                            </p:stCondLst>
                            <p:childTnLst>
                              <p:par>
                                <p:cTn id="52" presetClass="entr" nodeType="afterEffect" presetSubtype="16" presetID="23" grpId="11" fill="hold">
                                  <p:stCondLst>
                                    <p:cond delay="0"/>
                                  </p:stCondLst>
                                  <p:iterate type="el" backwards="0">
                                    <p:tmAbs val="0"/>
                                  </p:iterate>
                                  <p:childTnLst>
                                    <p:set>
                                      <p:cBhvr>
                                        <p:cTn id="53" fill="hold"/>
                                        <p:tgtEl>
                                          <p:spTgt spid="2217"/>
                                        </p:tgtEl>
                                        <p:attrNameLst>
                                          <p:attrName>style.visibility</p:attrName>
                                        </p:attrNameLst>
                                      </p:cBhvr>
                                      <p:to>
                                        <p:strVal val="visible"/>
                                      </p:to>
                                    </p:set>
                                    <p:anim calcmode="lin" valueType="num">
                                      <p:cBhvr>
                                        <p:cTn id="54" dur="1000" fill="hold"/>
                                        <p:tgtEl>
                                          <p:spTgt spid="2217"/>
                                        </p:tgtEl>
                                        <p:attrNameLst>
                                          <p:attrName>ppt_w</p:attrName>
                                        </p:attrNameLst>
                                      </p:cBhvr>
                                      <p:tavLst>
                                        <p:tav tm="0">
                                          <p:val>
                                            <p:fltVal val="0"/>
                                          </p:val>
                                        </p:tav>
                                        <p:tav tm="100000">
                                          <p:val>
                                            <p:strVal val="#ppt_w"/>
                                          </p:val>
                                        </p:tav>
                                      </p:tavLst>
                                    </p:anim>
                                    <p:anim calcmode="lin" valueType="num">
                                      <p:cBhvr>
                                        <p:cTn id="55" dur="1000" fill="hold"/>
                                        <p:tgtEl>
                                          <p:spTgt spid="2217"/>
                                        </p:tgtEl>
                                        <p:attrNameLst>
                                          <p:attrName>ppt_h</p:attrName>
                                        </p:attrNameLst>
                                      </p:cBhvr>
                                      <p:tavLst>
                                        <p:tav tm="0">
                                          <p:val>
                                            <p:fltVal val="0"/>
                                          </p:val>
                                        </p:tav>
                                        <p:tav tm="100000">
                                          <p:val>
                                            <p:strVal val="#ppt_h"/>
                                          </p:val>
                                        </p:tav>
                                      </p:tavLst>
                                    </p:anim>
                                  </p:childTnLst>
                                </p:cTn>
                              </p:par>
                            </p:childTnLst>
                          </p:cTn>
                        </p:par>
                        <p:par>
                          <p:cTn id="56" fill="hold">
                            <p:stCondLst>
                              <p:cond delay="9800"/>
                            </p:stCondLst>
                            <p:childTnLst>
                              <p:par>
                                <p:cTn id="57" presetClass="entr" nodeType="afterEffect" presetSubtype="32" presetID="4" grpId="12" fill="hold">
                                  <p:stCondLst>
                                    <p:cond delay="0"/>
                                  </p:stCondLst>
                                  <p:iterate type="el" backwards="0">
                                    <p:tmAbs val="0"/>
                                  </p:iterate>
                                  <p:childTnLst>
                                    <p:set>
                                      <p:cBhvr>
                                        <p:cTn id="58" fill="hold"/>
                                        <p:tgtEl>
                                          <p:spTgt spid="2218"/>
                                        </p:tgtEl>
                                        <p:attrNameLst>
                                          <p:attrName>style.visibility</p:attrName>
                                        </p:attrNameLst>
                                      </p:cBhvr>
                                      <p:to>
                                        <p:strVal val="visible"/>
                                      </p:to>
                                    </p:set>
                                    <p:animEffect filter="box(out)" transition="in">
                                      <p:cBhvr>
                                        <p:cTn id="59" dur="800"/>
                                        <p:tgtEl>
                                          <p:spTgt spid="2218"/>
                                        </p:tgtEl>
                                      </p:cBhvr>
                                    </p:animEffect>
                                  </p:childTnLst>
                                </p:cTn>
                              </p:par>
                            </p:childTnLst>
                          </p:cTn>
                        </p:par>
                        <p:par>
                          <p:cTn id="60" fill="hold">
                            <p:stCondLst>
                              <p:cond delay="10600"/>
                            </p:stCondLst>
                            <p:childTnLst>
                              <p:par>
                                <p:cTn id="61" presetClass="entr" nodeType="afterEffect" presetID="10" grpId="13" fill="hold">
                                  <p:stCondLst>
                                    <p:cond delay="0"/>
                                  </p:stCondLst>
                                  <p:iterate type="el" backwards="0">
                                    <p:tmAbs val="0"/>
                                  </p:iterate>
                                  <p:childTnLst>
                                    <p:set>
                                      <p:cBhvr>
                                        <p:cTn id="62" fill="hold"/>
                                        <p:tgtEl>
                                          <p:spTgt spid="2279"/>
                                        </p:tgtEl>
                                        <p:attrNameLst>
                                          <p:attrName>style.visibility</p:attrName>
                                        </p:attrNameLst>
                                      </p:cBhvr>
                                      <p:to>
                                        <p:strVal val="visible"/>
                                      </p:to>
                                    </p:set>
                                    <p:animEffect filter="fade" transition="in">
                                      <p:cBhvr>
                                        <p:cTn id="63" dur="600"/>
                                        <p:tgtEl>
                                          <p:spTgt spid="2279"/>
                                        </p:tgtEl>
                                      </p:cBhvr>
                                    </p:animEffect>
                                  </p:childTnLst>
                                </p:cTn>
                              </p:par>
                            </p:childTnLst>
                          </p:cTn>
                        </p:par>
                        <p:par>
                          <p:cTn id="64" fill="hold">
                            <p:stCondLst>
                              <p:cond delay="11200"/>
                            </p:stCondLst>
                            <p:childTnLst>
                              <p:par>
                                <p:cTn id="65" presetClass="entr" nodeType="afterEffect" presetSubtype="16" presetID="23" grpId="14" fill="hold">
                                  <p:stCondLst>
                                    <p:cond delay="0"/>
                                  </p:stCondLst>
                                  <p:iterate type="el" backwards="0">
                                    <p:tmAbs val="0"/>
                                  </p:iterate>
                                  <p:childTnLst>
                                    <p:set>
                                      <p:cBhvr>
                                        <p:cTn id="66" fill="hold"/>
                                        <p:tgtEl>
                                          <p:spTgt spid="2219"/>
                                        </p:tgtEl>
                                        <p:attrNameLst>
                                          <p:attrName>style.visibility</p:attrName>
                                        </p:attrNameLst>
                                      </p:cBhvr>
                                      <p:to>
                                        <p:strVal val="visible"/>
                                      </p:to>
                                    </p:set>
                                    <p:anim calcmode="lin" valueType="num">
                                      <p:cBhvr>
                                        <p:cTn id="67" dur="1000" fill="hold"/>
                                        <p:tgtEl>
                                          <p:spTgt spid="2219"/>
                                        </p:tgtEl>
                                        <p:attrNameLst>
                                          <p:attrName>ppt_w</p:attrName>
                                        </p:attrNameLst>
                                      </p:cBhvr>
                                      <p:tavLst>
                                        <p:tav tm="0">
                                          <p:val>
                                            <p:fltVal val="0"/>
                                          </p:val>
                                        </p:tav>
                                        <p:tav tm="100000">
                                          <p:val>
                                            <p:strVal val="#ppt_w"/>
                                          </p:val>
                                        </p:tav>
                                      </p:tavLst>
                                    </p:anim>
                                    <p:anim calcmode="lin" valueType="num">
                                      <p:cBhvr>
                                        <p:cTn id="68" dur="1000" fill="hold"/>
                                        <p:tgtEl>
                                          <p:spTgt spid="2219"/>
                                        </p:tgtEl>
                                        <p:attrNameLst>
                                          <p:attrName>ppt_h</p:attrName>
                                        </p:attrNameLst>
                                      </p:cBhvr>
                                      <p:tavLst>
                                        <p:tav tm="0">
                                          <p:val>
                                            <p:fltVal val="0"/>
                                          </p:val>
                                        </p:tav>
                                        <p:tav tm="100000">
                                          <p:val>
                                            <p:strVal val="#ppt_h"/>
                                          </p:val>
                                        </p:tav>
                                      </p:tavLst>
                                    </p:anim>
                                  </p:childTnLst>
                                </p:cTn>
                              </p:par>
                            </p:childTnLst>
                          </p:cTn>
                        </p:par>
                        <p:par>
                          <p:cTn id="69" fill="hold">
                            <p:stCondLst>
                              <p:cond delay="12200"/>
                            </p:stCondLst>
                            <p:childTnLst>
                              <p:par>
                                <p:cTn id="70" presetClass="entr" nodeType="afterEffect" presetSubtype="32" presetID="4" grpId="15" fill="hold">
                                  <p:stCondLst>
                                    <p:cond delay="0"/>
                                  </p:stCondLst>
                                  <p:iterate type="el" backwards="0">
                                    <p:tmAbs val="0"/>
                                  </p:iterate>
                                  <p:childTnLst>
                                    <p:set>
                                      <p:cBhvr>
                                        <p:cTn id="71" fill="hold"/>
                                        <p:tgtEl>
                                          <p:spTgt spid="2220"/>
                                        </p:tgtEl>
                                        <p:attrNameLst>
                                          <p:attrName>style.visibility</p:attrName>
                                        </p:attrNameLst>
                                      </p:cBhvr>
                                      <p:to>
                                        <p:strVal val="visible"/>
                                      </p:to>
                                    </p:set>
                                    <p:animEffect filter="box(out)" transition="in">
                                      <p:cBhvr>
                                        <p:cTn id="72" dur="800"/>
                                        <p:tgtEl>
                                          <p:spTgt spid="2220"/>
                                        </p:tgtEl>
                                      </p:cBhvr>
                                    </p:animEffect>
                                  </p:childTnLst>
                                </p:cTn>
                              </p:par>
                            </p:childTnLst>
                          </p:cTn>
                        </p:par>
                        <p:par>
                          <p:cTn id="73" fill="hold">
                            <p:stCondLst>
                              <p:cond delay="13000"/>
                            </p:stCondLst>
                            <p:childTnLst>
                              <p:par>
                                <p:cTn id="74" presetClass="entr" nodeType="afterEffect" presetID="10" grpId="16" fill="hold">
                                  <p:stCondLst>
                                    <p:cond delay="0"/>
                                  </p:stCondLst>
                                  <p:iterate type="el" backwards="0">
                                    <p:tmAbs val="0"/>
                                  </p:iterate>
                                  <p:childTnLst>
                                    <p:set>
                                      <p:cBhvr>
                                        <p:cTn id="75" fill="hold"/>
                                        <p:tgtEl>
                                          <p:spTgt spid="2281"/>
                                        </p:tgtEl>
                                        <p:attrNameLst>
                                          <p:attrName>style.visibility</p:attrName>
                                        </p:attrNameLst>
                                      </p:cBhvr>
                                      <p:to>
                                        <p:strVal val="visible"/>
                                      </p:to>
                                    </p:set>
                                    <p:animEffect filter="fade" transition="in">
                                      <p:cBhvr>
                                        <p:cTn id="76" dur="600"/>
                                        <p:tgtEl>
                                          <p:spTgt spid="2281"/>
                                        </p:tgtEl>
                                      </p:cBhvr>
                                    </p:animEffect>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16" presetID="23" grpId="17" fill="hold">
                                  <p:stCondLst>
                                    <p:cond delay="0"/>
                                  </p:stCondLst>
                                  <p:iterate type="el" backwards="0">
                                    <p:tmAbs val="0"/>
                                  </p:iterate>
                                  <p:childTnLst>
                                    <p:set>
                                      <p:cBhvr>
                                        <p:cTn id="80" fill="hold"/>
                                        <p:tgtEl>
                                          <p:spTgt spid="2213"/>
                                        </p:tgtEl>
                                        <p:attrNameLst>
                                          <p:attrName>style.visibility</p:attrName>
                                        </p:attrNameLst>
                                      </p:cBhvr>
                                      <p:to>
                                        <p:strVal val="visible"/>
                                      </p:to>
                                    </p:set>
                                    <p:anim calcmode="lin" valueType="num">
                                      <p:cBhvr>
                                        <p:cTn id="81" dur="1000" fill="hold"/>
                                        <p:tgtEl>
                                          <p:spTgt spid="2213"/>
                                        </p:tgtEl>
                                        <p:attrNameLst>
                                          <p:attrName>ppt_w</p:attrName>
                                        </p:attrNameLst>
                                      </p:cBhvr>
                                      <p:tavLst>
                                        <p:tav tm="0">
                                          <p:val>
                                            <p:fltVal val="0"/>
                                          </p:val>
                                        </p:tav>
                                        <p:tav tm="100000">
                                          <p:val>
                                            <p:strVal val="#ppt_w"/>
                                          </p:val>
                                        </p:tav>
                                      </p:tavLst>
                                    </p:anim>
                                    <p:anim calcmode="lin" valueType="num">
                                      <p:cBhvr>
                                        <p:cTn id="82" dur="1000" fill="hold"/>
                                        <p:tgtEl>
                                          <p:spTgt spid="2213"/>
                                        </p:tgtEl>
                                        <p:attrNameLst>
                                          <p:attrName>ppt_h</p:attrName>
                                        </p:attrNameLst>
                                      </p:cBhvr>
                                      <p:tavLst>
                                        <p:tav tm="0">
                                          <p:val>
                                            <p:fltVal val="0"/>
                                          </p:val>
                                        </p:tav>
                                        <p:tav tm="100000">
                                          <p:val>
                                            <p:strVal val="#ppt_h"/>
                                          </p:val>
                                        </p:tav>
                                      </p:tavLst>
                                    </p:anim>
                                  </p:childTnLst>
                                </p:cTn>
                              </p:par>
                            </p:childTnLst>
                          </p:cTn>
                        </p:par>
                        <p:par>
                          <p:cTn id="83" fill="hold">
                            <p:stCondLst>
                              <p:cond delay="1000"/>
                            </p:stCondLst>
                            <p:childTnLst>
                              <p:par>
                                <p:cTn id="84" presetClass="entr" nodeType="afterEffect" presetSubtype="32" presetID="23" grpId="18" fill="hold">
                                  <p:stCondLst>
                                    <p:cond delay="0"/>
                                  </p:stCondLst>
                                  <p:iterate type="el" backwards="0">
                                    <p:tmAbs val="0"/>
                                  </p:iterate>
                                  <p:childTnLst>
                                    <p:set>
                                      <p:cBhvr>
                                        <p:cTn id="85" fill="hold"/>
                                        <p:tgtEl>
                                          <p:spTgt spid="2214"/>
                                        </p:tgtEl>
                                        <p:attrNameLst>
                                          <p:attrName>style.visibility</p:attrName>
                                        </p:attrNameLst>
                                      </p:cBhvr>
                                      <p:to>
                                        <p:strVal val="visible"/>
                                      </p:to>
                                    </p:set>
                                    <p:anim calcmode="lin" valueType="num">
                                      <p:cBhvr>
                                        <p:cTn id="86" dur="800" fill="hold"/>
                                        <p:tgtEl>
                                          <p:spTgt spid="2214"/>
                                        </p:tgtEl>
                                        <p:attrNameLst>
                                          <p:attrName>ppt_w</p:attrName>
                                        </p:attrNameLst>
                                      </p:cBhvr>
                                      <p:tavLst>
                                        <p:tav tm="0">
                                          <p:val>
                                            <p:strVal val="4*#ppt_w"/>
                                          </p:val>
                                        </p:tav>
                                        <p:tav tm="100000">
                                          <p:val>
                                            <p:strVal val="#ppt_w"/>
                                          </p:val>
                                        </p:tav>
                                      </p:tavLst>
                                    </p:anim>
                                    <p:anim calcmode="lin" valueType="num">
                                      <p:cBhvr>
                                        <p:cTn id="87" dur="800" fill="hold"/>
                                        <p:tgtEl>
                                          <p:spTgt spid="2214"/>
                                        </p:tgtEl>
                                        <p:attrNameLst>
                                          <p:attrName>ppt_h</p:attrName>
                                        </p:attrNameLst>
                                      </p:cBhvr>
                                      <p:tavLst>
                                        <p:tav tm="0">
                                          <p:val>
                                            <p:strVal val="4*#ppt_h"/>
                                          </p:val>
                                        </p:tav>
                                        <p:tav tm="100000">
                                          <p:val>
                                            <p:strVal val="#ppt_h"/>
                                          </p:val>
                                        </p:tav>
                                      </p:tavLst>
                                    </p:anim>
                                  </p:childTnLst>
                                </p:cTn>
                              </p:par>
                            </p:childTnLst>
                          </p:cTn>
                        </p:par>
                        <p:par>
                          <p:cTn id="88" fill="hold">
                            <p:stCondLst>
                              <p:cond delay="1800"/>
                            </p:stCondLst>
                            <p:childTnLst>
                              <p:par>
                                <p:cTn id="89" presetClass="entr" nodeType="afterEffect" presetSubtype="32" presetID="4" grpId="19" fill="hold">
                                  <p:stCondLst>
                                    <p:cond delay="0"/>
                                  </p:stCondLst>
                                  <p:iterate type="el" backwards="0">
                                    <p:tmAbs val="0"/>
                                  </p:iterate>
                                  <p:childTnLst>
                                    <p:set>
                                      <p:cBhvr>
                                        <p:cTn id="90" fill="hold"/>
                                        <p:tgtEl>
                                          <p:spTgt spid="2275"/>
                                        </p:tgtEl>
                                        <p:attrNameLst>
                                          <p:attrName>style.visibility</p:attrName>
                                        </p:attrNameLst>
                                      </p:cBhvr>
                                      <p:to>
                                        <p:strVal val="visible"/>
                                      </p:to>
                                    </p:set>
                                    <p:animEffect filter="box(out)" transition="in">
                                      <p:cBhvr>
                                        <p:cTn id="91" dur="800"/>
                                        <p:tgtEl>
                                          <p:spTgt spid="2275"/>
                                        </p:tgtEl>
                                      </p:cBhvr>
                                    </p:animEffect>
                                  </p:childTnLst>
                                </p:cTn>
                              </p:par>
                            </p:childTnLst>
                          </p:cTn>
                        </p:par>
                        <p:par>
                          <p:cTn id="92" fill="hold">
                            <p:stCondLst>
                              <p:cond delay="2600"/>
                            </p:stCondLst>
                            <p:childTnLst>
                              <p:par>
                                <p:cTn id="93" presetClass="entr" nodeType="afterEffect" presetID="9" grpId="20" fill="hold">
                                  <p:stCondLst>
                                    <p:cond delay="0"/>
                                  </p:stCondLst>
                                  <p:iterate type="el" backwards="0">
                                    <p:tmAbs val="0"/>
                                  </p:iterate>
                                  <p:childTnLst>
                                    <p:set>
                                      <p:cBhvr>
                                        <p:cTn id="94" fill="hold"/>
                                        <p:tgtEl>
                                          <p:spTgt spid="2225"/>
                                        </p:tgtEl>
                                        <p:attrNameLst>
                                          <p:attrName>style.visibility</p:attrName>
                                        </p:attrNameLst>
                                      </p:cBhvr>
                                      <p:to>
                                        <p:strVal val="visible"/>
                                      </p:to>
                                    </p:set>
                                    <p:animEffect filter="dissolve" transition="in">
                                      <p:cBhvr>
                                        <p:cTn id="95" dur="700"/>
                                        <p:tgtEl>
                                          <p:spTgt spid="2225"/>
                                        </p:tgtEl>
                                      </p:cBhvr>
                                    </p:animEffect>
                                  </p:childTnLst>
                                </p:cTn>
                              </p:par>
                            </p:childTnLst>
                          </p:cTn>
                        </p:par>
                        <p:par>
                          <p:cTn id="96" fill="hold">
                            <p:stCondLst>
                              <p:cond delay="3300"/>
                            </p:stCondLst>
                            <p:childTnLst>
                              <p:par>
                                <p:cTn id="97" presetClass="entr" nodeType="afterEffect" presetSubtype="16" presetID="23" grpId="21" fill="hold">
                                  <p:stCondLst>
                                    <p:cond delay="0"/>
                                  </p:stCondLst>
                                  <p:iterate type="el" backwards="0">
                                    <p:tmAbs val="0"/>
                                  </p:iterate>
                                  <p:childTnLst>
                                    <p:set>
                                      <p:cBhvr>
                                        <p:cTn id="98" fill="hold"/>
                                        <p:tgtEl>
                                          <p:spTgt spid="2221"/>
                                        </p:tgtEl>
                                        <p:attrNameLst>
                                          <p:attrName>style.visibility</p:attrName>
                                        </p:attrNameLst>
                                      </p:cBhvr>
                                      <p:to>
                                        <p:strVal val="visible"/>
                                      </p:to>
                                    </p:set>
                                    <p:anim calcmode="lin" valueType="num">
                                      <p:cBhvr>
                                        <p:cTn id="99" dur="1000" fill="hold"/>
                                        <p:tgtEl>
                                          <p:spTgt spid="2221"/>
                                        </p:tgtEl>
                                        <p:attrNameLst>
                                          <p:attrName>ppt_w</p:attrName>
                                        </p:attrNameLst>
                                      </p:cBhvr>
                                      <p:tavLst>
                                        <p:tav tm="0">
                                          <p:val>
                                            <p:fltVal val="0"/>
                                          </p:val>
                                        </p:tav>
                                        <p:tav tm="100000">
                                          <p:val>
                                            <p:strVal val="#ppt_w"/>
                                          </p:val>
                                        </p:tav>
                                      </p:tavLst>
                                    </p:anim>
                                    <p:anim calcmode="lin" valueType="num">
                                      <p:cBhvr>
                                        <p:cTn id="100" dur="1000" fill="hold"/>
                                        <p:tgtEl>
                                          <p:spTgt spid="2221"/>
                                        </p:tgtEl>
                                        <p:attrNameLst>
                                          <p:attrName>ppt_h</p:attrName>
                                        </p:attrNameLst>
                                      </p:cBhvr>
                                      <p:tavLst>
                                        <p:tav tm="0">
                                          <p:val>
                                            <p:fltVal val="0"/>
                                          </p:val>
                                        </p:tav>
                                        <p:tav tm="100000">
                                          <p:val>
                                            <p:strVal val="#ppt_h"/>
                                          </p:val>
                                        </p:tav>
                                      </p:tavLst>
                                    </p:anim>
                                  </p:childTnLst>
                                </p:cTn>
                              </p:par>
                            </p:childTnLst>
                          </p:cTn>
                        </p:par>
                        <p:par>
                          <p:cTn id="101" fill="hold">
                            <p:stCondLst>
                              <p:cond delay="4300"/>
                            </p:stCondLst>
                            <p:childTnLst>
                              <p:par>
                                <p:cTn id="102" presetClass="entr" nodeType="afterEffect" presetSubtype="32" presetID="23" grpId="22" fill="hold">
                                  <p:stCondLst>
                                    <p:cond delay="0"/>
                                  </p:stCondLst>
                                  <p:iterate type="el" backwards="0">
                                    <p:tmAbs val="0"/>
                                  </p:iterate>
                                  <p:childTnLst>
                                    <p:set>
                                      <p:cBhvr>
                                        <p:cTn id="103" fill="hold"/>
                                        <p:tgtEl>
                                          <p:spTgt spid="2222"/>
                                        </p:tgtEl>
                                        <p:attrNameLst>
                                          <p:attrName>style.visibility</p:attrName>
                                        </p:attrNameLst>
                                      </p:cBhvr>
                                      <p:to>
                                        <p:strVal val="visible"/>
                                      </p:to>
                                    </p:set>
                                    <p:anim calcmode="lin" valueType="num">
                                      <p:cBhvr>
                                        <p:cTn id="104" dur="800" fill="hold"/>
                                        <p:tgtEl>
                                          <p:spTgt spid="2222"/>
                                        </p:tgtEl>
                                        <p:attrNameLst>
                                          <p:attrName>ppt_w</p:attrName>
                                        </p:attrNameLst>
                                      </p:cBhvr>
                                      <p:tavLst>
                                        <p:tav tm="0">
                                          <p:val>
                                            <p:strVal val="4*#ppt_w"/>
                                          </p:val>
                                        </p:tav>
                                        <p:tav tm="100000">
                                          <p:val>
                                            <p:strVal val="#ppt_w"/>
                                          </p:val>
                                        </p:tav>
                                      </p:tavLst>
                                    </p:anim>
                                    <p:anim calcmode="lin" valueType="num">
                                      <p:cBhvr>
                                        <p:cTn id="105" dur="800" fill="hold"/>
                                        <p:tgtEl>
                                          <p:spTgt spid="2222"/>
                                        </p:tgtEl>
                                        <p:attrNameLst>
                                          <p:attrName>ppt_h</p:attrName>
                                        </p:attrNameLst>
                                      </p:cBhvr>
                                      <p:tavLst>
                                        <p:tav tm="0">
                                          <p:val>
                                            <p:strVal val="4*#ppt_h"/>
                                          </p:val>
                                        </p:tav>
                                        <p:tav tm="100000">
                                          <p:val>
                                            <p:strVal val="#ppt_h"/>
                                          </p:val>
                                        </p:tav>
                                      </p:tavLst>
                                    </p:anim>
                                  </p:childTnLst>
                                </p:cTn>
                              </p:par>
                            </p:childTnLst>
                          </p:cTn>
                        </p:par>
                        <p:par>
                          <p:cTn id="106" fill="hold">
                            <p:stCondLst>
                              <p:cond delay="5100"/>
                            </p:stCondLst>
                            <p:childTnLst>
                              <p:par>
                                <p:cTn id="107" presetClass="entr" nodeType="afterEffect" presetSubtype="32" presetID="4" grpId="23" fill="hold">
                                  <p:stCondLst>
                                    <p:cond delay="0"/>
                                  </p:stCondLst>
                                  <p:iterate type="el" backwards="0">
                                    <p:tmAbs val="0"/>
                                  </p:iterate>
                                  <p:childTnLst>
                                    <p:set>
                                      <p:cBhvr>
                                        <p:cTn id="108" fill="hold"/>
                                        <p:tgtEl>
                                          <p:spTgt spid="2276"/>
                                        </p:tgtEl>
                                        <p:attrNameLst>
                                          <p:attrName>style.visibility</p:attrName>
                                        </p:attrNameLst>
                                      </p:cBhvr>
                                      <p:to>
                                        <p:strVal val="visible"/>
                                      </p:to>
                                    </p:set>
                                    <p:animEffect filter="box(out)" transition="in">
                                      <p:cBhvr>
                                        <p:cTn id="109" dur="800"/>
                                        <p:tgtEl>
                                          <p:spTgt spid="2276"/>
                                        </p:tgtEl>
                                      </p:cBhvr>
                                    </p:animEffect>
                                  </p:childTnLst>
                                </p:cTn>
                              </p:par>
                            </p:childTnLst>
                          </p:cTn>
                        </p:par>
                        <p:par>
                          <p:cTn id="110" fill="hold">
                            <p:stCondLst>
                              <p:cond delay="5900"/>
                            </p:stCondLst>
                            <p:childTnLst>
                              <p:par>
                                <p:cTn id="111" presetClass="entr" nodeType="afterEffect" presetID="9" grpId="24" fill="hold">
                                  <p:stCondLst>
                                    <p:cond delay="0"/>
                                  </p:stCondLst>
                                  <p:iterate type="el" backwards="0">
                                    <p:tmAbs val="0"/>
                                  </p:iterate>
                                  <p:childTnLst>
                                    <p:set>
                                      <p:cBhvr>
                                        <p:cTn id="112" fill="hold"/>
                                        <p:tgtEl>
                                          <p:spTgt spid="2226"/>
                                        </p:tgtEl>
                                        <p:attrNameLst>
                                          <p:attrName>style.visibility</p:attrName>
                                        </p:attrNameLst>
                                      </p:cBhvr>
                                      <p:to>
                                        <p:strVal val="visible"/>
                                      </p:to>
                                    </p:set>
                                    <p:animEffect filter="dissolve" transition="in">
                                      <p:cBhvr>
                                        <p:cTn id="113" dur="700"/>
                                        <p:tgtEl>
                                          <p:spTgt spid="2226"/>
                                        </p:tgtEl>
                                      </p:cBhvr>
                                    </p:animEffect>
                                  </p:childTnLst>
                                </p:cTn>
                              </p:par>
                            </p:childTnLst>
                          </p:cTn>
                        </p:par>
                        <p:par>
                          <p:cTn id="114" fill="hold">
                            <p:stCondLst>
                              <p:cond delay="6600"/>
                            </p:stCondLst>
                            <p:childTnLst>
                              <p:par>
                                <p:cTn id="115" presetClass="entr" nodeType="afterEffect" presetSubtype="16" presetID="23" grpId="25" fill="hold">
                                  <p:stCondLst>
                                    <p:cond delay="0"/>
                                  </p:stCondLst>
                                  <p:iterate type="el" backwards="0">
                                    <p:tmAbs val="0"/>
                                  </p:iterate>
                                  <p:childTnLst>
                                    <p:set>
                                      <p:cBhvr>
                                        <p:cTn id="116" fill="hold"/>
                                        <p:tgtEl>
                                          <p:spTgt spid="2223"/>
                                        </p:tgtEl>
                                        <p:attrNameLst>
                                          <p:attrName>style.visibility</p:attrName>
                                        </p:attrNameLst>
                                      </p:cBhvr>
                                      <p:to>
                                        <p:strVal val="visible"/>
                                      </p:to>
                                    </p:set>
                                    <p:anim calcmode="lin" valueType="num">
                                      <p:cBhvr>
                                        <p:cTn id="117" dur="1000" fill="hold"/>
                                        <p:tgtEl>
                                          <p:spTgt spid="2223"/>
                                        </p:tgtEl>
                                        <p:attrNameLst>
                                          <p:attrName>ppt_w</p:attrName>
                                        </p:attrNameLst>
                                      </p:cBhvr>
                                      <p:tavLst>
                                        <p:tav tm="0">
                                          <p:val>
                                            <p:fltVal val="0"/>
                                          </p:val>
                                        </p:tav>
                                        <p:tav tm="100000">
                                          <p:val>
                                            <p:strVal val="#ppt_w"/>
                                          </p:val>
                                        </p:tav>
                                      </p:tavLst>
                                    </p:anim>
                                    <p:anim calcmode="lin" valueType="num">
                                      <p:cBhvr>
                                        <p:cTn id="118" dur="1000" fill="hold"/>
                                        <p:tgtEl>
                                          <p:spTgt spid="2223"/>
                                        </p:tgtEl>
                                        <p:attrNameLst>
                                          <p:attrName>ppt_h</p:attrName>
                                        </p:attrNameLst>
                                      </p:cBhvr>
                                      <p:tavLst>
                                        <p:tav tm="0">
                                          <p:val>
                                            <p:fltVal val="0"/>
                                          </p:val>
                                        </p:tav>
                                        <p:tav tm="100000">
                                          <p:val>
                                            <p:strVal val="#ppt_h"/>
                                          </p:val>
                                        </p:tav>
                                      </p:tavLst>
                                    </p:anim>
                                  </p:childTnLst>
                                </p:cTn>
                              </p:par>
                            </p:childTnLst>
                          </p:cTn>
                        </p:par>
                        <p:par>
                          <p:cTn id="119" fill="hold">
                            <p:stCondLst>
                              <p:cond delay="7600"/>
                            </p:stCondLst>
                            <p:childTnLst>
                              <p:par>
                                <p:cTn id="120" presetClass="entr" nodeType="afterEffect" presetSubtype="32" presetID="23" grpId="26" fill="hold">
                                  <p:stCondLst>
                                    <p:cond delay="0"/>
                                  </p:stCondLst>
                                  <p:iterate type="el" backwards="0">
                                    <p:tmAbs val="0"/>
                                  </p:iterate>
                                  <p:childTnLst>
                                    <p:set>
                                      <p:cBhvr>
                                        <p:cTn id="121" fill="hold"/>
                                        <p:tgtEl>
                                          <p:spTgt spid="2224"/>
                                        </p:tgtEl>
                                        <p:attrNameLst>
                                          <p:attrName>style.visibility</p:attrName>
                                        </p:attrNameLst>
                                      </p:cBhvr>
                                      <p:to>
                                        <p:strVal val="visible"/>
                                      </p:to>
                                    </p:set>
                                    <p:anim calcmode="lin" valueType="num">
                                      <p:cBhvr>
                                        <p:cTn id="122" dur="800" fill="hold"/>
                                        <p:tgtEl>
                                          <p:spTgt spid="2224"/>
                                        </p:tgtEl>
                                        <p:attrNameLst>
                                          <p:attrName>ppt_w</p:attrName>
                                        </p:attrNameLst>
                                      </p:cBhvr>
                                      <p:tavLst>
                                        <p:tav tm="0">
                                          <p:val>
                                            <p:strVal val="4*#ppt_w"/>
                                          </p:val>
                                        </p:tav>
                                        <p:tav tm="100000">
                                          <p:val>
                                            <p:strVal val="#ppt_w"/>
                                          </p:val>
                                        </p:tav>
                                      </p:tavLst>
                                    </p:anim>
                                    <p:anim calcmode="lin" valueType="num">
                                      <p:cBhvr>
                                        <p:cTn id="123" dur="800" fill="hold"/>
                                        <p:tgtEl>
                                          <p:spTgt spid="2224"/>
                                        </p:tgtEl>
                                        <p:attrNameLst>
                                          <p:attrName>ppt_h</p:attrName>
                                        </p:attrNameLst>
                                      </p:cBhvr>
                                      <p:tavLst>
                                        <p:tav tm="0">
                                          <p:val>
                                            <p:strVal val="4*#ppt_h"/>
                                          </p:val>
                                        </p:tav>
                                        <p:tav tm="100000">
                                          <p:val>
                                            <p:strVal val="#ppt_h"/>
                                          </p:val>
                                        </p:tav>
                                      </p:tavLst>
                                    </p:anim>
                                  </p:childTnLst>
                                </p:cTn>
                              </p:par>
                            </p:childTnLst>
                          </p:cTn>
                        </p:par>
                        <p:par>
                          <p:cTn id="124" fill="hold">
                            <p:stCondLst>
                              <p:cond delay="8400"/>
                            </p:stCondLst>
                            <p:childTnLst>
                              <p:par>
                                <p:cTn id="125" presetClass="entr" nodeType="afterEffect" presetSubtype="32" presetID="4" grpId="27" fill="hold">
                                  <p:stCondLst>
                                    <p:cond delay="0"/>
                                  </p:stCondLst>
                                  <p:iterate type="el" backwards="0">
                                    <p:tmAbs val="0"/>
                                  </p:iterate>
                                  <p:childTnLst>
                                    <p:set>
                                      <p:cBhvr>
                                        <p:cTn id="126" fill="hold"/>
                                        <p:tgtEl>
                                          <p:spTgt spid="2277"/>
                                        </p:tgtEl>
                                        <p:attrNameLst>
                                          <p:attrName>style.visibility</p:attrName>
                                        </p:attrNameLst>
                                      </p:cBhvr>
                                      <p:to>
                                        <p:strVal val="visible"/>
                                      </p:to>
                                    </p:set>
                                    <p:animEffect filter="box(out)" transition="in">
                                      <p:cBhvr>
                                        <p:cTn id="127" dur="800"/>
                                        <p:tgtEl>
                                          <p:spTgt spid="2277"/>
                                        </p:tgtEl>
                                      </p:cBhvr>
                                    </p:animEffect>
                                  </p:childTnLst>
                                </p:cTn>
                              </p:par>
                            </p:childTnLst>
                          </p:cTn>
                        </p:par>
                      </p:childTnLst>
                    </p:cTn>
                  </p:par>
                  <p:par>
                    <p:cTn id="128" fill="hold">
                      <p:stCondLst>
                        <p:cond delay="indefinite"/>
                      </p:stCondLst>
                      <p:childTnLst>
                        <p:par>
                          <p:cTn id="129" fill="hold">
                            <p:stCondLst>
                              <p:cond delay="0"/>
                            </p:stCondLst>
                            <p:childTnLst>
                              <p:par>
                                <p:cTn id="130" presetClass="entr" nodeType="clickEffect" presetSubtype="8" presetID="2" grpId="28" fill="hold">
                                  <p:stCondLst>
                                    <p:cond delay="0"/>
                                  </p:stCondLst>
                                  <p:iterate type="el" backwards="0">
                                    <p:tmAbs val="0"/>
                                  </p:iterate>
                                  <p:childTnLst>
                                    <p:set>
                                      <p:cBhvr>
                                        <p:cTn id="131" fill="hold"/>
                                        <p:tgtEl>
                                          <p:spTgt spid="2227"/>
                                        </p:tgtEl>
                                        <p:attrNameLst>
                                          <p:attrName>style.visibility</p:attrName>
                                        </p:attrNameLst>
                                      </p:cBhvr>
                                      <p:to>
                                        <p:strVal val="visible"/>
                                      </p:to>
                                    </p:set>
                                    <p:anim calcmode="lin" valueType="num">
                                      <p:cBhvr>
                                        <p:cTn id="132" dur="700" fill="hold"/>
                                        <p:tgtEl>
                                          <p:spTgt spid="2227"/>
                                        </p:tgtEl>
                                        <p:attrNameLst>
                                          <p:attrName>ppt_x</p:attrName>
                                        </p:attrNameLst>
                                      </p:cBhvr>
                                      <p:tavLst>
                                        <p:tav tm="0">
                                          <p:val>
                                            <p:strVal val="0-#ppt_w/2"/>
                                          </p:val>
                                        </p:tav>
                                        <p:tav tm="100000">
                                          <p:val>
                                            <p:strVal val="#ppt_x"/>
                                          </p:val>
                                        </p:tav>
                                      </p:tavLst>
                                    </p:anim>
                                    <p:anim calcmode="lin" valueType="num">
                                      <p:cBhvr>
                                        <p:cTn id="133" dur="700" fill="hold"/>
                                        <p:tgtEl>
                                          <p:spTgt spid="2227"/>
                                        </p:tgtEl>
                                        <p:attrNameLst>
                                          <p:attrName>ppt_y</p:attrName>
                                        </p:attrNameLst>
                                      </p:cBhvr>
                                      <p:tavLst>
                                        <p:tav tm="0">
                                          <p:val>
                                            <p:strVal val="#ppt_y"/>
                                          </p:val>
                                        </p:tav>
                                        <p:tav tm="100000">
                                          <p:val>
                                            <p:strVal val="#ppt_y"/>
                                          </p:val>
                                        </p:tav>
                                      </p:tavLst>
                                    </p:anim>
                                  </p:childTnLst>
                                </p:cTn>
                              </p:par>
                            </p:childTnLst>
                          </p:cTn>
                        </p:par>
                        <p:par>
                          <p:cTn id="134" fill="hold">
                            <p:stCondLst>
                              <p:cond delay="700"/>
                            </p:stCondLst>
                            <p:childTnLst>
                              <p:par>
                                <p:cTn id="135" presetClass="entr" nodeType="afterEffect" presetSubtype="32" presetID="23" grpId="29" fill="hold">
                                  <p:stCondLst>
                                    <p:cond delay="0"/>
                                  </p:stCondLst>
                                  <p:iterate type="el" backwards="0">
                                    <p:tmAbs val="0"/>
                                  </p:iterate>
                                  <p:childTnLst>
                                    <p:set>
                                      <p:cBhvr>
                                        <p:cTn id="136" fill="hold"/>
                                        <p:tgtEl>
                                          <p:spTgt spid="2228"/>
                                        </p:tgtEl>
                                        <p:attrNameLst>
                                          <p:attrName>style.visibility</p:attrName>
                                        </p:attrNameLst>
                                      </p:cBhvr>
                                      <p:to>
                                        <p:strVal val="visible"/>
                                      </p:to>
                                    </p:set>
                                    <p:anim calcmode="lin" valueType="num">
                                      <p:cBhvr>
                                        <p:cTn id="137" dur="800" fill="hold"/>
                                        <p:tgtEl>
                                          <p:spTgt spid="2228"/>
                                        </p:tgtEl>
                                        <p:attrNameLst>
                                          <p:attrName>ppt_w</p:attrName>
                                        </p:attrNameLst>
                                      </p:cBhvr>
                                      <p:tavLst>
                                        <p:tav tm="0">
                                          <p:val>
                                            <p:strVal val="4*#ppt_w"/>
                                          </p:val>
                                        </p:tav>
                                        <p:tav tm="100000">
                                          <p:val>
                                            <p:strVal val="#ppt_w"/>
                                          </p:val>
                                        </p:tav>
                                      </p:tavLst>
                                    </p:anim>
                                    <p:anim calcmode="lin" valueType="num">
                                      <p:cBhvr>
                                        <p:cTn id="138" dur="800" fill="hold"/>
                                        <p:tgtEl>
                                          <p:spTgt spid="2228"/>
                                        </p:tgtEl>
                                        <p:attrNameLst>
                                          <p:attrName>ppt_h</p:attrName>
                                        </p:attrNameLst>
                                      </p:cBhvr>
                                      <p:tavLst>
                                        <p:tav tm="0">
                                          <p:val>
                                            <p:strVal val="4*#ppt_h"/>
                                          </p:val>
                                        </p:tav>
                                        <p:tav tm="100000">
                                          <p:val>
                                            <p:strVal val="#ppt_h"/>
                                          </p:val>
                                        </p:tav>
                                      </p:tavLst>
                                    </p:anim>
                                  </p:childTnLst>
                                </p:cTn>
                              </p:par>
                            </p:childTnLst>
                          </p:cTn>
                        </p:par>
                        <p:par>
                          <p:cTn id="139" fill="hold">
                            <p:stCondLst>
                              <p:cond delay="1500"/>
                            </p:stCondLst>
                            <p:childTnLst>
                              <p:par>
                                <p:cTn id="140" presetClass="entr" nodeType="afterEffect" presetID="9" grpId="30" fill="hold">
                                  <p:stCondLst>
                                    <p:cond delay="0"/>
                                  </p:stCondLst>
                                  <p:iterate type="el" backwards="0">
                                    <p:tmAbs val="0"/>
                                  </p:iterate>
                                  <p:childTnLst>
                                    <p:set>
                                      <p:cBhvr>
                                        <p:cTn id="141" fill="hold"/>
                                        <p:tgtEl>
                                          <p:spTgt spid="2263"/>
                                        </p:tgtEl>
                                        <p:attrNameLst>
                                          <p:attrName>style.visibility</p:attrName>
                                        </p:attrNameLst>
                                      </p:cBhvr>
                                      <p:to>
                                        <p:strVal val="visible"/>
                                      </p:to>
                                    </p:set>
                                    <p:animEffect filter="dissolve" transition="in">
                                      <p:cBhvr>
                                        <p:cTn id="142" dur="600"/>
                                        <p:tgtEl>
                                          <p:spTgt spid="2263"/>
                                        </p:tgtEl>
                                      </p:cBhvr>
                                    </p:animEffect>
                                  </p:childTnLst>
                                </p:cTn>
                              </p:par>
                            </p:childTnLst>
                          </p:cTn>
                        </p:par>
                        <p:par>
                          <p:cTn id="143" fill="hold">
                            <p:stCondLst>
                              <p:cond delay="2100"/>
                            </p:stCondLst>
                            <p:childTnLst>
                              <p:par>
                                <p:cTn id="144" presetClass="entr" nodeType="afterEffect" presetID="10" grpId="31" fill="hold">
                                  <p:stCondLst>
                                    <p:cond delay="0"/>
                                  </p:stCondLst>
                                  <p:iterate type="el" backwards="0">
                                    <p:tmAbs val="0"/>
                                  </p:iterate>
                                  <p:childTnLst>
                                    <p:set>
                                      <p:cBhvr>
                                        <p:cTn id="145" fill="hold"/>
                                        <p:tgtEl>
                                          <p:spTgt spid="2278"/>
                                        </p:tgtEl>
                                        <p:attrNameLst>
                                          <p:attrName>style.visibility</p:attrName>
                                        </p:attrNameLst>
                                      </p:cBhvr>
                                      <p:to>
                                        <p:strVal val="visible"/>
                                      </p:to>
                                    </p:set>
                                    <p:animEffect filter="fade" transition="in">
                                      <p:cBhvr>
                                        <p:cTn id="146" dur="800"/>
                                        <p:tgtEl>
                                          <p:spTgt spid="2278"/>
                                        </p:tgtEl>
                                      </p:cBhvr>
                                    </p:animEffect>
                                  </p:childTnLst>
                                </p:cTn>
                              </p:par>
                            </p:childTnLst>
                          </p:cTn>
                        </p:par>
                      </p:childTnLst>
                    </p:cTn>
                  </p:par>
                  <p:par>
                    <p:cTn id="147" fill="hold">
                      <p:stCondLst>
                        <p:cond delay="indefinite"/>
                      </p:stCondLst>
                      <p:childTnLst>
                        <p:par>
                          <p:cTn id="148" fill="hold">
                            <p:stCondLst>
                              <p:cond delay="0"/>
                            </p:stCondLst>
                            <p:childTnLst>
                              <p:par>
                                <p:cTn id="149" presetClass="entr" nodeType="clickEffect" presetSubtype="8" presetID="2" grpId="32" fill="hold">
                                  <p:stCondLst>
                                    <p:cond delay="0"/>
                                  </p:stCondLst>
                                  <p:iterate type="el" backwards="0">
                                    <p:tmAbs val="0"/>
                                  </p:iterate>
                                  <p:childTnLst>
                                    <p:set>
                                      <p:cBhvr>
                                        <p:cTn id="150" fill="hold"/>
                                        <p:tgtEl>
                                          <p:spTgt spid="2229"/>
                                        </p:tgtEl>
                                        <p:attrNameLst>
                                          <p:attrName>style.visibility</p:attrName>
                                        </p:attrNameLst>
                                      </p:cBhvr>
                                      <p:to>
                                        <p:strVal val="visible"/>
                                      </p:to>
                                    </p:set>
                                    <p:anim calcmode="lin" valueType="num">
                                      <p:cBhvr>
                                        <p:cTn id="151" dur="700" fill="hold"/>
                                        <p:tgtEl>
                                          <p:spTgt spid="2229"/>
                                        </p:tgtEl>
                                        <p:attrNameLst>
                                          <p:attrName>ppt_x</p:attrName>
                                        </p:attrNameLst>
                                      </p:cBhvr>
                                      <p:tavLst>
                                        <p:tav tm="0">
                                          <p:val>
                                            <p:strVal val="0-#ppt_w/2"/>
                                          </p:val>
                                        </p:tav>
                                        <p:tav tm="100000">
                                          <p:val>
                                            <p:strVal val="#ppt_x"/>
                                          </p:val>
                                        </p:tav>
                                      </p:tavLst>
                                    </p:anim>
                                    <p:anim calcmode="lin" valueType="num">
                                      <p:cBhvr>
                                        <p:cTn id="152" dur="700" fill="hold"/>
                                        <p:tgtEl>
                                          <p:spTgt spid="2229"/>
                                        </p:tgtEl>
                                        <p:attrNameLst>
                                          <p:attrName>ppt_y</p:attrName>
                                        </p:attrNameLst>
                                      </p:cBhvr>
                                      <p:tavLst>
                                        <p:tav tm="0">
                                          <p:val>
                                            <p:strVal val="#ppt_y"/>
                                          </p:val>
                                        </p:tav>
                                        <p:tav tm="100000">
                                          <p:val>
                                            <p:strVal val="#ppt_y"/>
                                          </p:val>
                                        </p:tav>
                                      </p:tavLst>
                                    </p:anim>
                                  </p:childTnLst>
                                </p:cTn>
                              </p:par>
                            </p:childTnLst>
                          </p:cTn>
                        </p:par>
                        <p:par>
                          <p:cTn id="153" fill="hold">
                            <p:stCondLst>
                              <p:cond delay="700"/>
                            </p:stCondLst>
                            <p:childTnLst>
                              <p:par>
                                <p:cTn id="154" presetClass="entr" nodeType="afterEffect" presetSubtype="32" presetID="23" grpId="33" fill="hold">
                                  <p:stCondLst>
                                    <p:cond delay="0"/>
                                  </p:stCondLst>
                                  <p:iterate type="el" backwards="0">
                                    <p:tmAbs val="0"/>
                                  </p:iterate>
                                  <p:childTnLst>
                                    <p:set>
                                      <p:cBhvr>
                                        <p:cTn id="155" fill="hold"/>
                                        <p:tgtEl>
                                          <p:spTgt spid="2230"/>
                                        </p:tgtEl>
                                        <p:attrNameLst>
                                          <p:attrName>style.visibility</p:attrName>
                                        </p:attrNameLst>
                                      </p:cBhvr>
                                      <p:to>
                                        <p:strVal val="visible"/>
                                      </p:to>
                                    </p:set>
                                    <p:anim calcmode="lin" valueType="num">
                                      <p:cBhvr>
                                        <p:cTn id="156" dur="800" fill="hold"/>
                                        <p:tgtEl>
                                          <p:spTgt spid="2230"/>
                                        </p:tgtEl>
                                        <p:attrNameLst>
                                          <p:attrName>ppt_w</p:attrName>
                                        </p:attrNameLst>
                                      </p:cBhvr>
                                      <p:tavLst>
                                        <p:tav tm="0">
                                          <p:val>
                                            <p:strVal val="4*#ppt_w"/>
                                          </p:val>
                                        </p:tav>
                                        <p:tav tm="100000">
                                          <p:val>
                                            <p:strVal val="#ppt_w"/>
                                          </p:val>
                                        </p:tav>
                                      </p:tavLst>
                                    </p:anim>
                                    <p:anim calcmode="lin" valueType="num">
                                      <p:cBhvr>
                                        <p:cTn id="157" dur="800" fill="hold"/>
                                        <p:tgtEl>
                                          <p:spTgt spid="2230"/>
                                        </p:tgtEl>
                                        <p:attrNameLst>
                                          <p:attrName>ppt_h</p:attrName>
                                        </p:attrNameLst>
                                      </p:cBhvr>
                                      <p:tavLst>
                                        <p:tav tm="0">
                                          <p:val>
                                            <p:strVal val="4*#ppt_h"/>
                                          </p:val>
                                        </p:tav>
                                        <p:tav tm="100000">
                                          <p:val>
                                            <p:strVal val="#ppt_h"/>
                                          </p:val>
                                        </p:tav>
                                      </p:tavLst>
                                    </p:anim>
                                  </p:childTnLst>
                                </p:cTn>
                              </p:par>
                            </p:childTnLst>
                          </p:cTn>
                        </p:par>
                        <p:par>
                          <p:cTn id="158" fill="hold">
                            <p:stCondLst>
                              <p:cond delay="0"/>
                            </p:stCondLst>
                            <p:childTnLst>
                              <p:par>
                                <p:cTn id="159" presetClass="path" nodeType="withEffect" presetSubtype="0" presetID="-1" grpId="34" accel="50000" decel="50000" fill="hold">
                                  <p:stCondLst>
                                    <p:cond delay="0"/>
                                  </p:stCondLst>
                                  <p:childTnLst>
                                    <p:animMotion path="M 0.000000 0.000000 L -0.000000 0.043721" origin="layout" pathEditMode="relative">
                                      <p:cBhvr>
                                        <p:cTn id="160" dur="800" fill="hold"/>
                                        <p:tgtEl>
                                          <p:spTgt spid="2263"/>
                                        </p:tgtEl>
                                        <p:attrNameLst>
                                          <p:attrName>ppt_x</p:attrName>
                                          <p:attrName>ppt_y</p:attrName>
                                        </p:attrNameLst>
                                      </p:cBhvr>
                                    </p:animMotion>
                                  </p:childTnLst>
                                </p:cTn>
                              </p:par>
                            </p:childTnLst>
                          </p:cTn>
                        </p:par>
                      </p:childTnLst>
                    </p:cTn>
                  </p:par>
                  <p:par>
                    <p:cTn id="161" fill="hold">
                      <p:stCondLst>
                        <p:cond delay="indefinite"/>
                      </p:stCondLst>
                      <p:childTnLst>
                        <p:par>
                          <p:cTn id="162" fill="hold">
                            <p:stCondLst>
                              <p:cond delay="0"/>
                            </p:stCondLst>
                            <p:childTnLst>
                              <p:par>
                                <p:cTn id="163" presetClass="entr" nodeType="clickEffect" presetSubtype="8" presetID="2" grpId="36" fill="hold">
                                  <p:stCondLst>
                                    <p:cond delay="0"/>
                                  </p:stCondLst>
                                  <p:iterate type="el" backwards="0">
                                    <p:tmAbs val="0"/>
                                  </p:iterate>
                                  <p:childTnLst>
                                    <p:set>
                                      <p:cBhvr>
                                        <p:cTn id="164" fill="hold"/>
                                        <p:tgtEl>
                                          <p:spTgt spid="2231"/>
                                        </p:tgtEl>
                                        <p:attrNameLst>
                                          <p:attrName>style.visibility</p:attrName>
                                        </p:attrNameLst>
                                      </p:cBhvr>
                                      <p:to>
                                        <p:strVal val="visible"/>
                                      </p:to>
                                    </p:set>
                                    <p:anim calcmode="lin" valueType="num">
                                      <p:cBhvr>
                                        <p:cTn id="165" dur="700" fill="hold"/>
                                        <p:tgtEl>
                                          <p:spTgt spid="2231"/>
                                        </p:tgtEl>
                                        <p:attrNameLst>
                                          <p:attrName>ppt_x</p:attrName>
                                        </p:attrNameLst>
                                      </p:cBhvr>
                                      <p:tavLst>
                                        <p:tav tm="0">
                                          <p:val>
                                            <p:strVal val="0-#ppt_w/2"/>
                                          </p:val>
                                        </p:tav>
                                        <p:tav tm="100000">
                                          <p:val>
                                            <p:strVal val="#ppt_x"/>
                                          </p:val>
                                        </p:tav>
                                      </p:tavLst>
                                    </p:anim>
                                    <p:anim calcmode="lin" valueType="num">
                                      <p:cBhvr>
                                        <p:cTn id="166" dur="700" fill="hold"/>
                                        <p:tgtEl>
                                          <p:spTgt spid="2231"/>
                                        </p:tgtEl>
                                        <p:attrNameLst>
                                          <p:attrName>ppt_y</p:attrName>
                                        </p:attrNameLst>
                                      </p:cBhvr>
                                      <p:tavLst>
                                        <p:tav tm="0">
                                          <p:val>
                                            <p:strVal val="#ppt_y"/>
                                          </p:val>
                                        </p:tav>
                                        <p:tav tm="100000">
                                          <p:val>
                                            <p:strVal val="#ppt_y"/>
                                          </p:val>
                                        </p:tav>
                                      </p:tavLst>
                                    </p:anim>
                                  </p:childTnLst>
                                </p:cTn>
                              </p:par>
                            </p:childTnLst>
                          </p:cTn>
                        </p:par>
                        <p:par>
                          <p:cTn id="167" fill="hold">
                            <p:stCondLst>
                              <p:cond delay="700"/>
                            </p:stCondLst>
                            <p:childTnLst>
                              <p:par>
                                <p:cTn id="168" presetClass="entr" nodeType="afterEffect" presetSubtype="32" presetID="23" grpId="37" fill="hold">
                                  <p:stCondLst>
                                    <p:cond delay="0"/>
                                  </p:stCondLst>
                                  <p:iterate type="el" backwards="0">
                                    <p:tmAbs val="0"/>
                                  </p:iterate>
                                  <p:childTnLst>
                                    <p:set>
                                      <p:cBhvr>
                                        <p:cTn id="169" fill="hold"/>
                                        <p:tgtEl>
                                          <p:spTgt spid="2232"/>
                                        </p:tgtEl>
                                        <p:attrNameLst>
                                          <p:attrName>style.visibility</p:attrName>
                                        </p:attrNameLst>
                                      </p:cBhvr>
                                      <p:to>
                                        <p:strVal val="visible"/>
                                      </p:to>
                                    </p:set>
                                    <p:anim calcmode="lin" valueType="num">
                                      <p:cBhvr>
                                        <p:cTn id="170" dur="800" fill="hold"/>
                                        <p:tgtEl>
                                          <p:spTgt spid="2232"/>
                                        </p:tgtEl>
                                        <p:attrNameLst>
                                          <p:attrName>ppt_w</p:attrName>
                                        </p:attrNameLst>
                                      </p:cBhvr>
                                      <p:tavLst>
                                        <p:tav tm="0">
                                          <p:val>
                                            <p:strVal val="4*#ppt_w"/>
                                          </p:val>
                                        </p:tav>
                                        <p:tav tm="100000">
                                          <p:val>
                                            <p:strVal val="#ppt_w"/>
                                          </p:val>
                                        </p:tav>
                                      </p:tavLst>
                                    </p:anim>
                                    <p:anim calcmode="lin" valueType="num">
                                      <p:cBhvr>
                                        <p:cTn id="171" dur="800" fill="hold"/>
                                        <p:tgtEl>
                                          <p:spTgt spid="2232"/>
                                        </p:tgtEl>
                                        <p:attrNameLst>
                                          <p:attrName>ppt_h</p:attrName>
                                        </p:attrNameLst>
                                      </p:cBhvr>
                                      <p:tavLst>
                                        <p:tav tm="0">
                                          <p:val>
                                            <p:strVal val="4*#ppt_h"/>
                                          </p:val>
                                        </p:tav>
                                        <p:tav tm="100000">
                                          <p:val>
                                            <p:strVal val="#ppt_h"/>
                                          </p:val>
                                        </p:tav>
                                      </p:tavLst>
                                    </p:anim>
                                  </p:childTnLst>
                                </p:cTn>
                              </p:par>
                            </p:childTnLst>
                          </p:cTn>
                        </p:par>
                        <p:par>
                          <p:cTn id="172" fill="hold">
                            <p:stCondLst>
                              <p:cond delay="0"/>
                            </p:stCondLst>
                            <p:childTnLst>
                              <p:par>
                                <p:cTn id="173" presetClass="path" nodeType="withEffect" presetSubtype="0" presetID="-1" grpId="38" accel="50000" decel="50000" fill="hold">
                                  <p:stCondLst>
                                    <p:cond delay="0"/>
                                  </p:stCondLst>
                                  <p:childTnLst>
                                    <p:animMotion path="M -0.000000 0.043721 L 0.000126 0.087525" origin="layout" pathEditMode="relative">
                                      <p:cBhvr>
                                        <p:cTn id="174" dur="800" fill="hold"/>
                                        <p:tgtEl>
                                          <p:spTgt spid="2263"/>
                                        </p:tgtEl>
                                        <p:attrNameLst>
                                          <p:attrName>ppt_x</p:attrName>
                                          <p:attrName>ppt_y</p:attrName>
                                        </p:attrNameLst>
                                      </p:cBhvr>
                                    </p:animMotion>
                                  </p:childTnLst>
                                </p:cTn>
                              </p:par>
                            </p:childTnLst>
                          </p:cTn>
                        </p:par>
                      </p:childTnLst>
                    </p:cTn>
                  </p:par>
                  <p:par>
                    <p:cTn id="175" fill="hold">
                      <p:stCondLst>
                        <p:cond delay="indefinite"/>
                      </p:stCondLst>
                      <p:childTnLst>
                        <p:par>
                          <p:cTn id="176" fill="hold">
                            <p:stCondLst>
                              <p:cond delay="0"/>
                            </p:stCondLst>
                            <p:childTnLst>
                              <p:par>
                                <p:cTn id="177" presetClass="entr" nodeType="clickEffect" presetSubtype="8" presetID="2" grpId="39" fill="hold">
                                  <p:stCondLst>
                                    <p:cond delay="0"/>
                                  </p:stCondLst>
                                  <p:iterate type="el" backwards="0">
                                    <p:tmAbs val="0"/>
                                  </p:iterate>
                                  <p:childTnLst>
                                    <p:set>
                                      <p:cBhvr>
                                        <p:cTn id="178" fill="hold"/>
                                        <p:tgtEl>
                                          <p:spTgt spid="2233"/>
                                        </p:tgtEl>
                                        <p:attrNameLst>
                                          <p:attrName>style.visibility</p:attrName>
                                        </p:attrNameLst>
                                      </p:cBhvr>
                                      <p:to>
                                        <p:strVal val="visible"/>
                                      </p:to>
                                    </p:set>
                                    <p:anim calcmode="lin" valueType="num">
                                      <p:cBhvr>
                                        <p:cTn id="179" dur="700" fill="hold"/>
                                        <p:tgtEl>
                                          <p:spTgt spid="2233"/>
                                        </p:tgtEl>
                                        <p:attrNameLst>
                                          <p:attrName>ppt_x</p:attrName>
                                        </p:attrNameLst>
                                      </p:cBhvr>
                                      <p:tavLst>
                                        <p:tav tm="0">
                                          <p:val>
                                            <p:strVal val="0-#ppt_w/2"/>
                                          </p:val>
                                        </p:tav>
                                        <p:tav tm="100000">
                                          <p:val>
                                            <p:strVal val="#ppt_x"/>
                                          </p:val>
                                        </p:tav>
                                      </p:tavLst>
                                    </p:anim>
                                    <p:anim calcmode="lin" valueType="num">
                                      <p:cBhvr>
                                        <p:cTn id="180" dur="700" fill="hold"/>
                                        <p:tgtEl>
                                          <p:spTgt spid="2233"/>
                                        </p:tgtEl>
                                        <p:attrNameLst>
                                          <p:attrName>ppt_y</p:attrName>
                                        </p:attrNameLst>
                                      </p:cBhvr>
                                      <p:tavLst>
                                        <p:tav tm="0">
                                          <p:val>
                                            <p:strVal val="#ppt_y"/>
                                          </p:val>
                                        </p:tav>
                                        <p:tav tm="100000">
                                          <p:val>
                                            <p:strVal val="#ppt_y"/>
                                          </p:val>
                                        </p:tav>
                                      </p:tavLst>
                                    </p:anim>
                                  </p:childTnLst>
                                </p:cTn>
                              </p:par>
                            </p:childTnLst>
                          </p:cTn>
                        </p:par>
                        <p:par>
                          <p:cTn id="181" fill="hold">
                            <p:stCondLst>
                              <p:cond delay="700"/>
                            </p:stCondLst>
                            <p:childTnLst>
                              <p:par>
                                <p:cTn id="182" presetClass="entr" nodeType="afterEffect" presetSubtype="32" presetID="23" grpId="40" fill="hold">
                                  <p:stCondLst>
                                    <p:cond delay="0"/>
                                  </p:stCondLst>
                                  <p:iterate type="el" backwards="0">
                                    <p:tmAbs val="0"/>
                                  </p:iterate>
                                  <p:childTnLst>
                                    <p:set>
                                      <p:cBhvr>
                                        <p:cTn id="183" fill="hold"/>
                                        <p:tgtEl>
                                          <p:spTgt spid="2234"/>
                                        </p:tgtEl>
                                        <p:attrNameLst>
                                          <p:attrName>style.visibility</p:attrName>
                                        </p:attrNameLst>
                                      </p:cBhvr>
                                      <p:to>
                                        <p:strVal val="visible"/>
                                      </p:to>
                                    </p:set>
                                    <p:anim calcmode="lin" valueType="num">
                                      <p:cBhvr>
                                        <p:cTn id="184" dur="800" fill="hold"/>
                                        <p:tgtEl>
                                          <p:spTgt spid="2234"/>
                                        </p:tgtEl>
                                        <p:attrNameLst>
                                          <p:attrName>ppt_w</p:attrName>
                                        </p:attrNameLst>
                                      </p:cBhvr>
                                      <p:tavLst>
                                        <p:tav tm="0">
                                          <p:val>
                                            <p:strVal val="4*#ppt_w"/>
                                          </p:val>
                                        </p:tav>
                                        <p:tav tm="100000">
                                          <p:val>
                                            <p:strVal val="#ppt_w"/>
                                          </p:val>
                                        </p:tav>
                                      </p:tavLst>
                                    </p:anim>
                                    <p:anim calcmode="lin" valueType="num">
                                      <p:cBhvr>
                                        <p:cTn id="185" dur="800" fill="hold"/>
                                        <p:tgtEl>
                                          <p:spTgt spid="2234"/>
                                        </p:tgtEl>
                                        <p:attrNameLst>
                                          <p:attrName>ppt_h</p:attrName>
                                        </p:attrNameLst>
                                      </p:cBhvr>
                                      <p:tavLst>
                                        <p:tav tm="0">
                                          <p:val>
                                            <p:strVal val="4*#ppt_h"/>
                                          </p:val>
                                        </p:tav>
                                        <p:tav tm="100000">
                                          <p:val>
                                            <p:strVal val="#ppt_h"/>
                                          </p:val>
                                        </p:tav>
                                      </p:tavLst>
                                    </p:anim>
                                  </p:childTnLst>
                                </p:cTn>
                              </p:par>
                            </p:childTnLst>
                          </p:cTn>
                        </p:par>
                        <p:par>
                          <p:cTn id="186" fill="hold">
                            <p:stCondLst>
                              <p:cond delay="0"/>
                            </p:stCondLst>
                            <p:childTnLst>
                              <p:par>
                                <p:cTn id="187" presetClass="path" nodeType="withEffect" presetSubtype="0" presetID="-1" grpId="41" accel="50000" decel="50000" fill="hold">
                                  <p:stCondLst>
                                    <p:cond delay="0"/>
                                  </p:stCondLst>
                                  <p:childTnLst>
                                    <p:animMotion path="M 0.000126 0.087525 L 0.000126 0.131330" origin="layout" pathEditMode="relative">
                                      <p:cBhvr>
                                        <p:cTn id="188" dur="800" fill="hold"/>
                                        <p:tgtEl>
                                          <p:spTgt spid="2263"/>
                                        </p:tgtEl>
                                        <p:attrNameLst>
                                          <p:attrName>ppt_x</p:attrName>
                                          <p:attrName>ppt_y</p:attrName>
                                        </p:attrNameLst>
                                      </p:cBhvr>
                                    </p:animMotion>
                                  </p:childTnLst>
                                </p:cTn>
                              </p:par>
                            </p:childTnLst>
                          </p:cTn>
                        </p:par>
                        <p:par>
                          <p:cTn id="189" fill="hold">
                            <p:stCondLst>
                              <p:cond delay="800"/>
                            </p:stCondLst>
                            <p:childTnLst>
                              <p:par>
                                <p:cTn id="190" presetClass="exit" nodeType="afterEffect" presetSubtype="0" presetID="1" grpId="42" fill="hold">
                                  <p:stCondLst>
                                    <p:cond delay="0"/>
                                  </p:stCondLst>
                                  <p:iterate type="el" backwards="0">
                                    <p:tmAbs val="0"/>
                                  </p:iterate>
                                  <p:childTnLst>
                                    <p:set>
                                      <p:cBhvr>
                                        <p:cTn id="191" fill="hold">
                                          <p:stCondLst>
                                            <p:cond delay="0"/>
                                          </p:stCondLst>
                                        </p:cTn>
                                        <p:tgtEl>
                                          <p:spTgt spid="2279"/>
                                        </p:tgtEl>
                                        <p:attrNameLst>
                                          <p:attrName>style.visibility</p:attrName>
                                        </p:attrNameLst>
                                      </p:cBhvr>
                                      <p:to>
                                        <p:strVal val="hidden"/>
                                      </p:to>
                                    </p:set>
                                  </p:childTnLst>
                                </p:cTn>
                              </p:par>
                            </p:childTnLst>
                          </p:cTn>
                        </p:par>
                        <p:par>
                          <p:cTn id="192" fill="hold">
                            <p:stCondLst>
                              <p:cond delay="800"/>
                            </p:stCondLst>
                            <p:childTnLst>
                              <p:par>
                                <p:cTn id="193" presetClass="entr" nodeType="afterEffect" presetSubtype="5" presetID="19" grpId="43" fill="hold">
                                  <p:stCondLst>
                                    <p:cond delay="0"/>
                                  </p:stCondLst>
                                  <p:iterate type="el" backwards="0">
                                    <p:tmAbs val="0"/>
                                  </p:iterate>
                                  <p:childTnLst>
                                    <p:set>
                                      <p:cBhvr>
                                        <p:cTn id="194" fill="hold"/>
                                        <p:tgtEl>
                                          <p:spTgt spid="2283"/>
                                        </p:tgtEl>
                                        <p:attrNameLst>
                                          <p:attrName>style.visibility</p:attrName>
                                        </p:attrNameLst>
                                      </p:cBhvr>
                                      <p:to>
                                        <p:strVal val="visible"/>
                                      </p:to>
                                    </p:set>
                                    <p:anim calcmode="lin" valueType="num">
                                      <p:cBhvr>
                                        <p:cTn id="195" dur="600" fill="hold"/>
                                        <p:tgtEl>
                                          <p:spTgt spid="2283"/>
                                        </p:tgtEl>
                                        <p:attrNameLst>
                                          <p:attrName>ppt_w</p:attrName>
                                        </p:attrNameLst>
                                      </p:cBhvr>
                                      <p:tavLst>
                                        <p:tav tm="0">
                                          <p:val>
                                            <p:strVal val="#ppt_w"/>
                                          </p:val>
                                        </p:tav>
                                        <p:tav tm="100000">
                                          <p:val>
                                            <p:strVal val="#ppt_w"/>
                                          </p:val>
                                        </p:tav>
                                      </p:tavLst>
                                    </p:anim>
                                    <p:anim calcmode="lin" valueType="num">
                                      <p:cBhvr>
                                        <p:cTn id="196" dur="600" fill="hold"/>
                                        <p:tgtEl>
                                          <p:spTgt spid="2283"/>
                                        </p:tgtEl>
                                        <p:attrNameLst>
                                          <p:attrName>ppt_h</p:attrName>
                                        </p:attrNameLst>
                                      </p:cBhvr>
                                      <p:tavLst>
                                        <p:tav tm="0" fmla="#ppt_h*sin(2.5*pi*$)">
                                          <p:val>
                                            <p:fltVal val="0"/>
                                          </p:val>
                                        </p:tav>
                                        <p:tav tm="100000">
                                          <p:val>
                                            <p:fltVal val="1"/>
                                          </p:val>
                                        </p:tav>
                                      </p:tavLst>
                                    </p:anim>
                                  </p:childTnLst>
                                </p:cTn>
                              </p:par>
                            </p:childTnLst>
                          </p:cTn>
                        </p:par>
                      </p:childTnLst>
                    </p:cTn>
                  </p:par>
                  <p:par>
                    <p:cTn id="197" fill="hold">
                      <p:stCondLst>
                        <p:cond delay="indefinite"/>
                      </p:stCondLst>
                      <p:childTnLst>
                        <p:par>
                          <p:cTn id="198" fill="hold">
                            <p:stCondLst>
                              <p:cond delay="0"/>
                            </p:stCondLst>
                            <p:childTnLst>
                              <p:par>
                                <p:cTn id="199" presetClass="entr" nodeType="clickEffect" presetSubtype="8" presetID="2" grpId="44" fill="hold">
                                  <p:stCondLst>
                                    <p:cond delay="0"/>
                                  </p:stCondLst>
                                  <p:iterate type="el" backwards="0">
                                    <p:tmAbs val="0"/>
                                  </p:iterate>
                                  <p:childTnLst>
                                    <p:set>
                                      <p:cBhvr>
                                        <p:cTn id="200" fill="hold"/>
                                        <p:tgtEl>
                                          <p:spTgt spid="2235"/>
                                        </p:tgtEl>
                                        <p:attrNameLst>
                                          <p:attrName>style.visibility</p:attrName>
                                        </p:attrNameLst>
                                      </p:cBhvr>
                                      <p:to>
                                        <p:strVal val="visible"/>
                                      </p:to>
                                    </p:set>
                                    <p:anim calcmode="lin" valueType="num">
                                      <p:cBhvr>
                                        <p:cTn id="201" dur="700" fill="hold"/>
                                        <p:tgtEl>
                                          <p:spTgt spid="2235"/>
                                        </p:tgtEl>
                                        <p:attrNameLst>
                                          <p:attrName>ppt_x</p:attrName>
                                        </p:attrNameLst>
                                      </p:cBhvr>
                                      <p:tavLst>
                                        <p:tav tm="0">
                                          <p:val>
                                            <p:strVal val="0-#ppt_w/2"/>
                                          </p:val>
                                        </p:tav>
                                        <p:tav tm="100000">
                                          <p:val>
                                            <p:strVal val="#ppt_x"/>
                                          </p:val>
                                        </p:tav>
                                      </p:tavLst>
                                    </p:anim>
                                    <p:anim calcmode="lin" valueType="num">
                                      <p:cBhvr>
                                        <p:cTn id="202" dur="700" fill="hold"/>
                                        <p:tgtEl>
                                          <p:spTgt spid="2235"/>
                                        </p:tgtEl>
                                        <p:attrNameLst>
                                          <p:attrName>ppt_y</p:attrName>
                                        </p:attrNameLst>
                                      </p:cBhvr>
                                      <p:tavLst>
                                        <p:tav tm="0">
                                          <p:val>
                                            <p:strVal val="#ppt_y"/>
                                          </p:val>
                                        </p:tav>
                                        <p:tav tm="100000">
                                          <p:val>
                                            <p:strVal val="#ppt_y"/>
                                          </p:val>
                                        </p:tav>
                                      </p:tavLst>
                                    </p:anim>
                                  </p:childTnLst>
                                </p:cTn>
                              </p:par>
                            </p:childTnLst>
                          </p:cTn>
                        </p:par>
                        <p:par>
                          <p:cTn id="203" fill="hold">
                            <p:stCondLst>
                              <p:cond delay="700"/>
                            </p:stCondLst>
                            <p:childTnLst>
                              <p:par>
                                <p:cTn id="204" presetClass="entr" nodeType="afterEffect" presetSubtype="32" presetID="23" grpId="45" fill="hold">
                                  <p:stCondLst>
                                    <p:cond delay="0"/>
                                  </p:stCondLst>
                                  <p:iterate type="el" backwards="0">
                                    <p:tmAbs val="0"/>
                                  </p:iterate>
                                  <p:childTnLst>
                                    <p:set>
                                      <p:cBhvr>
                                        <p:cTn id="205" fill="hold"/>
                                        <p:tgtEl>
                                          <p:spTgt spid="2236"/>
                                        </p:tgtEl>
                                        <p:attrNameLst>
                                          <p:attrName>style.visibility</p:attrName>
                                        </p:attrNameLst>
                                      </p:cBhvr>
                                      <p:to>
                                        <p:strVal val="visible"/>
                                      </p:to>
                                    </p:set>
                                    <p:anim calcmode="lin" valueType="num">
                                      <p:cBhvr>
                                        <p:cTn id="206" dur="800" fill="hold"/>
                                        <p:tgtEl>
                                          <p:spTgt spid="2236"/>
                                        </p:tgtEl>
                                        <p:attrNameLst>
                                          <p:attrName>ppt_w</p:attrName>
                                        </p:attrNameLst>
                                      </p:cBhvr>
                                      <p:tavLst>
                                        <p:tav tm="0">
                                          <p:val>
                                            <p:strVal val="4*#ppt_w"/>
                                          </p:val>
                                        </p:tav>
                                        <p:tav tm="100000">
                                          <p:val>
                                            <p:strVal val="#ppt_w"/>
                                          </p:val>
                                        </p:tav>
                                      </p:tavLst>
                                    </p:anim>
                                    <p:anim calcmode="lin" valueType="num">
                                      <p:cBhvr>
                                        <p:cTn id="207" dur="800" fill="hold"/>
                                        <p:tgtEl>
                                          <p:spTgt spid="2236"/>
                                        </p:tgtEl>
                                        <p:attrNameLst>
                                          <p:attrName>ppt_h</p:attrName>
                                        </p:attrNameLst>
                                      </p:cBhvr>
                                      <p:tavLst>
                                        <p:tav tm="0">
                                          <p:val>
                                            <p:strVal val="4*#ppt_h"/>
                                          </p:val>
                                        </p:tav>
                                        <p:tav tm="100000">
                                          <p:val>
                                            <p:strVal val="#ppt_h"/>
                                          </p:val>
                                        </p:tav>
                                      </p:tavLst>
                                    </p:anim>
                                  </p:childTnLst>
                                </p:cTn>
                              </p:par>
                            </p:childTnLst>
                          </p:cTn>
                        </p:par>
                        <p:par>
                          <p:cTn id="208" fill="hold">
                            <p:stCondLst>
                              <p:cond delay="0"/>
                            </p:stCondLst>
                            <p:childTnLst>
                              <p:par>
                                <p:cTn id="209" presetClass="path" nodeType="withEffect" presetSubtype="0" presetID="-1" grpId="46" accel="50000" decel="50000" fill="hold">
                                  <p:stCondLst>
                                    <p:cond delay="0"/>
                                  </p:stCondLst>
                                  <p:childTnLst>
                                    <p:animMotion path="M 0.000126 0.131330 L 0.000000 0.175051" origin="layout" pathEditMode="relative">
                                      <p:cBhvr>
                                        <p:cTn id="210" dur="800" fill="hold"/>
                                        <p:tgtEl>
                                          <p:spTgt spid="2263"/>
                                        </p:tgtEl>
                                        <p:attrNameLst>
                                          <p:attrName>ppt_x</p:attrName>
                                          <p:attrName>ppt_y</p:attrName>
                                        </p:attrNameLst>
                                      </p:cBhvr>
                                    </p:animMotion>
                                  </p:childTnLst>
                                </p:cTn>
                              </p:par>
                            </p:childTnLst>
                          </p:cTn>
                        </p:par>
                        <p:par>
                          <p:cTn id="211" fill="hold">
                            <p:stCondLst>
                              <p:cond delay="800"/>
                            </p:stCondLst>
                            <p:childTnLst>
                              <p:par>
                                <p:cTn id="212" presetClass="exit" nodeType="afterEffect" presetID="10" grpId="47" fill="hold">
                                  <p:stCondLst>
                                    <p:cond delay="0"/>
                                  </p:stCondLst>
                                  <p:iterate type="el" backwards="0">
                                    <p:tmAbs val="0"/>
                                  </p:iterate>
                                  <p:childTnLst>
                                    <p:animEffect filter="fade" transition="out">
                                      <p:cBhvr>
                                        <p:cTn id="213" dur="800" fill="hold"/>
                                        <p:tgtEl>
                                          <p:spTgt spid="2278"/>
                                        </p:tgtEl>
                                      </p:cBhvr>
                                    </p:animEffect>
                                    <p:set>
                                      <p:cBhvr>
                                        <p:cTn id="214" fill="hold">
                                          <p:stCondLst>
                                            <p:cond delay="799"/>
                                          </p:stCondLst>
                                        </p:cTn>
                                        <p:tgtEl>
                                          <p:spTgt spid="2278"/>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Class="entr" nodeType="clickEffect" presetSubtype="8" presetID="2" grpId="48" fill="hold">
                                  <p:stCondLst>
                                    <p:cond delay="0"/>
                                  </p:stCondLst>
                                  <p:iterate type="el" backwards="0">
                                    <p:tmAbs val="0"/>
                                  </p:iterate>
                                  <p:childTnLst>
                                    <p:set>
                                      <p:cBhvr>
                                        <p:cTn id="218" fill="hold"/>
                                        <p:tgtEl>
                                          <p:spTgt spid="2237"/>
                                        </p:tgtEl>
                                        <p:attrNameLst>
                                          <p:attrName>style.visibility</p:attrName>
                                        </p:attrNameLst>
                                      </p:cBhvr>
                                      <p:to>
                                        <p:strVal val="visible"/>
                                      </p:to>
                                    </p:set>
                                    <p:anim calcmode="lin" valueType="num">
                                      <p:cBhvr>
                                        <p:cTn id="219" dur="700" fill="hold"/>
                                        <p:tgtEl>
                                          <p:spTgt spid="2237"/>
                                        </p:tgtEl>
                                        <p:attrNameLst>
                                          <p:attrName>ppt_x</p:attrName>
                                        </p:attrNameLst>
                                      </p:cBhvr>
                                      <p:tavLst>
                                        <p:tav tm="0">
                                          <p:val>
                                            <p:strVal val="0-#ppt_w/2"/>
                                          </p:val>
                                        </p:tav>
                                        <p:tav tm="100000">
                                          <p:val>
                                            <p:strVal val="#ppt_x"/>
                                          </p:val>
                                        </p:tav>
                                      </p:tavLst>
                                    </p:anim>
                                    <p:anim calcmode="lin" valueType="num">
                                      <p:cBhvr>
                                        <p:cTn id="220" dur="700" fill="hold"/>
                                        <p:tgtEl>
                                          <p:spTgt spid="2237"/>
                                        </p:tgtEl>
                                        <p:attrNameLst>
                                          <p:attrName>ppt_y</p:attrName>
                                        </p:attrNameLst>
                                      </p:cBhvr>
                                      <p:tavLst>
                                        <p:tav tm="0">
                                          <p:val>
                                            <p:strVal val="#ppt_y"/>
                                          </p:val>
                                        </p:tav>
                                        <p:tav tm="100000">
                                          <p:val>
                                            <p:strVal val="#ppt_y"/>
                                          </p:val>
                                        </p:tav>
                                      </p:tavLst>
                                    </p:anim>
                                  </p:childTnLst>
                                </p:cTn>
                              </p:par>
                            </p:childTnLst>
                          </p:cTn>
                        </p:par>
                        <p:par>
                          <p:cTn id="221" fill="hold">
                            <p:stCondLst>
                              <p:cond delay="700"/>
                            </p:stCondLst>
                            <p:childTnLst>
                              <p:par>
                                <p:cTn id="222" presetClass="entr" nodeType="afterEffect" presetSubtype="32" presetID="23" grpId="49" fill="hold">
                                  <p:stCondLst>
                                    <p:cond delay="0"/>
                                  </p:stCondLst>
                                  <p:iterate type="el" backwards="0">
                                    <p:tmAbs val="0"/>
                                  </p:iterate>
                                  <p:childTnLst>
                                    <p:set>
                                      <p:cBhvr>
                                        <p:cTn id="223" fill="hold"/>
                                        <p:tgtEl>
                                          <p:spTgt spid="2238"/>
                                        </p:tgtEl>
                                        <p:attrNameLst>
                                          <p:attrName>style.visibility</p:attrName>
                                        </p:attrNameLst>
                                      </p:cBhvr>
                                      <p:to>
                                        <p:strVal val="visible"/>
                                      </p:to>
                                    </p:set>
                                    <p:anim calcmode="lin" valueType="num">
                                      <p:cBhvr>
                                        <p:cTn id="224" dur="800" fill="hold"/>
                                        <p:tgtEl>
                                          <p:spTgt spid="2238"/>
                                        </p:tgtEl>
                                        <p:attrNameLst>
                                          <p:attrName>ppt_w</p:attrName>
                                        </p:attrNameLst>
                                      </p:cBhvr>
                                      <p:tavLst>
                                        <p:tav tm="0">
                                          <p:val>
                                            <p:strVal val="4*#ppt_w"/>
                                          </p:val>
                                        </p:tav>
                                        <p:tav tm="100000">
                                          <p:val>
                                            <p:strVal val="#ppt_w"/>
                                          </p:val>
                                        </p:tav>
                                      </p:tavLst>
                                    </p:anim>
                                    <p:anim calcmode="lin" valueType="num">
                                      <p:cBhvr>
                                        <p:cTn id="225" dur="800" fill="hold"/>
                                        <p:tgtEl>
                                          <p:spTgt spid="2238"/>
                                        </p:tgtEl>
                                        <p:attrNameLst>
                                          <p:attrName>ppt_h</p:attrName>
                                        </p:attrNameLst>
                                      </p:cBhvr>
                                      <p:tavLst>
                                        <p:tav tm="0">
                                          <p:val>
                                            <p:strVal val="4*#ppt_h"/>
                                          </p:val>
                                        </p:tav>
                                        <p:tav tm="100000">
                                          <p:val>
                                            <p:strVal val="#ppt_h"/>
                                          </p:val>
                                        </p:tav>
                                      </p:tavLst>
                                    </p:anim>
                                  </p:childTnLst>
                                </p:cTn>
                              </p:par>
                            </p:childTnLst>
                          </p:cTn>
                        </p:par>
                        <p:par>
                          <p:cTn id="226" fill="hold">
                            <p:stCondLst>
                              <p:cond delay="0"/>
                            </p:stCondLst>
                            <p:childTnLst>
                              <p:par>
                                <p:cTn id="227" presetClass="path" nodeType="withEffect" presetSubtype="0" presetID="-1" grpId="50" accel="50000" decel="50000" fill="hold">
                                  <p:stCondLst>
                                    <p:cond delay="0"/>
                                  </p:stCondLst>
                                  <p:childTnLst>
                                    <p:animMotion path="M 0.000000 0.175051 L 0.000126 0.218939" origin="layout" pathEditMode="relative">
                                      <p:cBhvr>
                                        <p:cTn id="228" dur="800" fill="hold"/>
                                        <p:tgtEl>
                                          <p:spTgt spid="2263"/>
                                        </p:tgtEl>
                                        <p:attrNameLst>
                                          <p:attrName>ppt_x</p:attrName>
                                          <p:attrName>ppt_y</p:attrName>
                                        </p:attrNameLst>
                                      </p:cBhvr>
                                    </p:animMotion>
                                  </p:childTnLst>
                                </p:cTn>
                              </p:par>
                            </p:childTnLst>
                          </p:cTn>
                        </p:par>
                        <p:par>
                          <p:cTn id="229" fill="hold">
                            <p:stCondLst>
                              <p:cond delay="800"/>
                            </p:stCondLst>
                            <p:childTnLst>
                              <p:par>
                                <p:cTn id="230" presetClass="entr" nodeType="afterEffect" presetID="10" grpId="51" fill="hold">
                                  <p:stCondLst>
                                    <p:cond delay="0"/>
                                  </p:stCondLst>
                                  <p:iterate type="el" backwards="0">
                                    <p:tmAbs val="0"/>
                                  </p:iterate>
                                  <p:childTnLst>
                                    <p:set>
                                      <p:cBhvr>
                                        <p:cTn id="231" fill="hold"/>
                                        <p:tgtEl>
                                          <p:spTgt spid="2280"/>
                                        </p:tgtEl>
                                        <p:attrNameLst>
                                          <p:attrName>style.visibility</p:attrName>
                                        </p:attrNameLst>
                                      </p:cBhvr>
                                      <p:to>
                                        <p:strVal val="visible"/>
                                      </p:to>
                                    </p:set>
                                    <p:animEffect filter="fade" transition="in">
                                      <p:cBhvr>
                                        <p:cTn id="232" dur="800"/>
                                        <p:tgtEl>
                                          <p:spTgt spid="2280"/>
                                        </p:tgtEl>
                                      </p:cBhvr>
                                    </p:animEffect>
                                  </p:childTnLst>
                                </p:cTn>
                              </p:par>
                            </p:childTnLst>
                          </p:cTn>
                        </p:par>
                      </p:childTnLst>
                    </p:cTn>
                  </p:par>
                  <p:par>
                    <p:cTn id="233" fill="hold">
                      <p:stCondLst>
                        <p:cond delay="indefinite"/>
                      </p:stCondLst>
                      <p:childTnLst>
                        <p:par>
                          <p:cTn id="234" fill="hold">
                            <p:stCondLst>
                              <p:cond delay="0"/>
                            </p:stCondLst>
                            <p:childTnLst>
                              <p:par>
                                <p:cTn id="235" presetClass="entr" nodeType="clickEffect" presetSubtype="8" presetID="2" grpId="52" fill="hold">
                                  <p:stCondLst>
                                    <p:cond delay="0"/>
                                  </p:stCondLst>
                                  <p:iterate type="el" backwards="0">
                                    <p:tmAbs val="0"/>
                                  </p:iterate>
                                  <p:childTnLst>
                                    <p:set>
                                      <p:cBhvr>
                                        <p:cTn id="236" fill="hold"/>
                                        <p:tgtEl>
                                          <p:spTgt spid="2239"/>
                                        </p:tgtEl>
                                        <p:attrNameLst>
                                          <p:attrName>style.visibility</p:attrName>
                                        </p:attrNameLst>
                                      </p:cBhvr>
                                      <p:to>
                                        <p:strVal val="visible"/>
                                      </p:to>
                                    </p:set>
                                    <p:anim calcmode="lin" valueType="num">
                                      <p:cBhvr>
                                        <p:cTn id="237" dur="700" fill="hold"/>
                                        <p:tgtEl>
                                          <p:spTgt spid="2239"/>
                                        </p:tgtEl>
                                        <p:attrNameLst>
                                          <p:attrName>ppt_x</p:attrName>
                                        </p:attrNameLst>
                                      </p:cBhvr>
                                      <p:tavLst>
                                        <p:tav tm="0">
                                          <p:val>
                                            <p:strVal val="0-#ppt_w/2"/>
                                          </p:val>
                                        </p:tav>
                                        <p:tav tm="100000">
                                          <p:val>
                                            <p:strVal val="#ppt_x"/>
                                          </p:val>
                                        </p:tav>
                                      </p:tavLst>
                                    </p:anim>
                                    <p:anim calcmode="lin" valueType="num">
                                      <p:cBhvr>
                                        <p:cTn id="238" dur="700" fill="hold"/>
                                        <p:tgtEl>
                                          <p:spTgt spid="2239"/>
                                        </p:tgtEl>
                                        <p:attrNameLst>
                                          <p:attrName>ppt_y</p:attrName>
                                        </p:attrNameLst>
                                      </p:cBhvr>
                                      <p:tavLst>
                                        <p:tav tm="0">
                                          <p:val>
                                            <p:strVal val="#ppt_y"/>
                                          </p:val>
                                        </p:tav>
                                        <p:tav tm="100000">
                                          <p:val>
                                            <p:strVal val="#ppt_y"/>
                                          </p:val>
                                        </p:tav>
                                      </p:tavLst>
                                    </p:anim>
                                  </p:childTnLst>
                                </p:cTn>
                              </p:par>
                            </p:childTnLst>
                          </p:cTn>
                        </p:par>
                        <p:par>
                          <p:cTn id="239" fill="hold">
                            <p:stCondLst>
                              <p:cond delay="700"/>
                            </p:stCondLst>
                            <p:childTnLst>
                              <p:par>
                                <p:cTn id="240" presetClass="entr" nodeType="afterEffect" presetSubtype="32" presetID="23" grpId="53" fill="hold">
                                  <p:stCondLst>
                                    <p:cond delay="0"/>
                                  </p:stCondLst>
                                  <p:iterate type="el" backwards="0">
                                    <p:tmAbs val="0"/>
                                  </p:iterate>
                                  <p:childTnLst>
                                    <p:set>
                                      <p:cBhvr>
                                        <p:cTn id="241" fill="hold"/>
                                        <p:tgtEl>
                                          <p:spTgt spid="2240"/>
                                        </p:tgtEl>
                                        <p:attrNameLst>
                                          <p:attrName>style.visibility</p:attrName>
                                        </p:attrNameLst>
                                      </p:cBhvr>
                                      <p:to>
                                        <p:strVal val="visible"/>
                                      </p:to>
                                    </p:set>
                                    <p:anim calcmode="lin" valueType="num">
                                      <p:cBhvr>
                                        <p:cTn id="242" dur="800" fill="hold"/>
                                        <p:tgtEl>
                                          <p:spTgt spid="2240"/>
                                        </p:tgtEl>
                                        <p:attrNameLst>
                                          <p:attrName>ppt_w</p:attrName>
                                        </p:attrNameLst>
                                      </p:cBhvr>
                                      <p:tavLst>
                                        <p:tav tm="0">
                                          <p:val>
                                            <p:strVal val="4*#ppt_w"/>
                                          </p:val>
                                        </p:tav>
                                        <p:tav tm="100000">
                                          <p:val>
                                            <p:strVal val="#ppt_w"/>
                                          </p:val>
                                        </p:tav>
                                      </p:tavLst>
                                    </p:anim>
                                    <p:anim calcmode="lin" valueType="num">
                                      <p:cBhvr>
                                        <p:cTn id="243" dur="800" fill="hold"/>
                                        <p:tgtEl>
                                          <p:spTgt spid="2240"/>
                                        </p:tgtEl>
                                        <p:attrNameLst>
                                          <p:attrName>ppt_h</p:attrName>
                                        </p:attrNameLst>
                                      </p:cBhvr>
                                      <p:tavLst>
                                        <p:tav tm="0">
                                          <p:val>
                                            <p:strVal val="4*#ppt_h"/>
                                          </p:val>
                                        </p:tav>
                                        <p:tav tm="100000">
                                          <p:val>
                                            <p:strVal val="#ppt_h"/>
                                          </p:val>
                                        </p:tav>
                                      </p:tavLst>
                                    </p:anim>
                                  </p:childTnLst>
                                </p:cTn>
                              </p:par>
                            </p:childTnLst>
                          </p:cTn>
                        </p:par>
                        <p:par>
                          <p:cTn id="244" fill="hold">
                            <p:stCondLst>
                              <p:cond delay="0"/>
                            </p:stCondLst>
                            <p:childTnLst>
                              <p:par>
                                <p:cTn id="245" presetClass="path" nodeType="withEffect" presetSubtype="0" presetID="-1" grpId="54" accel="50000" decel="50000" fill="hold">
                                  <p:stCondLst>
                                    <p:cond delay="0"/>
                                  </p:stCondLst>
                                  <p:childTnLst>
                                    <p:animMotion path="M 0.000126 0.218939 L 0.000126 0.262672" origin="layout" pathEditMode="relative">
                                      <p:cBhvr>
                                        <p:cTn id="246" dur="800" fill="hold"/>
                                        <p:tgtEl>
                                          <p:spTgt spid="2263"/>
                                        </p:tgtEl>
                                        <p:attrNameLst>
                                          <p:attrName>ppt_x</p:attrName>
                                          <p:attrName>ppt_y</p:attrName>
                                        </p:attrNameLst>
                                      </p:cBhvr>
                                    </p:animMotion>
                                  </p:childTnLst>
                                </p:cTn>
                              </p:par>
                            </p:childTnLst>
                          </p:cTn>
                        </p:par>
                      </p:childTnLst>
                    </p:cTn>
                  </p:par>
                  <p:par>
                    <p:cTn id="247" fill="hold">
                      <p:stCondLst>
                        <p:cond delay="indefinite"/>
                      </p:stCondLst>
                      <p:childTnLst>
                        <p:par>
                          <p:cTn id="248" fill="hold">
                            <p:stCondLst>
                              <p:cond delay="0"/>
                            </p:stCondLst>
                            <p:childTnLst>
                              <p:par>
                                <p:cTn id="249" presetClass="entr" nodeType="clickEffect" presetSubtype="8" presetID="2" grpId="56" fill="hold">
                                  <p:stCondLst>
                                    <p:cond delay="0"/>
                                  </p:stCondLst>
                                  <p:iterate type="el" backwards="0">
                                    <p:tmAbs val="0"/>
                                  </p:iterate>
                                  <p:childTnLst>
                                    <p:set>
                                      <p:cBhvr>
                                        <p:cTn id="250" fill="hold"/>
                                        <p:tgtEl>
                                          <p:spTgt spid="2241"/>
                                        </p:tgtEl>
                                        <p:attrNameLst>
                                          <p:attrName>style.visibility</p:attrName>
                                        </p:attrNameLst>
                                      </p:cBhvr>
                                      <p:to>
                                        <p:strVal val="visible"/>
                                      </p:to>
                                    </p:set>
                                    <p:anim calcmode="lin" valueType="num">
                                      <p:cBhvr>
                                        <p:cTn id="251" dur="700" fill="hold"/>
                                        <p:tgtEl>
                                          <p:spTgt spid="2241"/>
                                        </p:tgtEl>
                                        <p:attrNameLst>
                                          <p:attrName>ppt_x</p:attrName>
                                        </p:attrNameLst>
                                      </p:cBhvr>
                                      <p:tavLst>
                                        <p:tav tm="0">
                                          <p:val>
                                            <p:strVal val="0-#ppt_w/2"/>
                                          </p:val>
                                        </p:tav>
                                        <p:tav tm="100000">
                                          <p:val>
                                            <p:strVal val="#ppt_x"/>
                                          </p:val>
                                        </p:tav>
                                      </p:tavLst>
                                    </p:anim>
                                    <p:anim calcmode="lin" valueType="num">
                                      <p:cBhvr>
                                        <p:cTn id="252" dur="700" fill="hold"/>
                                        <p:tgtEl>
                                          <p:spTgt spid="2241"/>
                                        </p:tgtEl>
                                        <p:attrNameLst>
                                          <p:attrName>ppt_y</p:attrName>
                                        </p:attrNameLst>
                                      </p:cBhvr>
                                      <p:tavLst>
                                        <p:tav tm="0">
                                          <p:val>
                                            <p:strVal val="#ppt_y"/>
                                          </p:val>
                                        </p:tav>
                                        <p:tav tm="100000">
                                          <p:val>
                                            <p:strVal val="#ppt_y"/>
                                          </p:val>
                                        </p:tav>
                                      </p:tavLst>
                                    </p:anim>
                                  </p:childTnLst>
                                </p:cTn>
                              </p:par>
                            </p:childTnLst>
                          </p:cTn>
                        </p:par>
                        <p:par>
                          <p:cTn id="253" fill="hold">
                            <p:stCondLst>
                              <p:cond delay="700"/>
                            </p:stCondLst>
                            <p:childTnLst>
                              <p:par>
                                <p:cTn id="254" presetClass="entr" nodeType="afterEffect" presetSubtype="32" presetID="23" grpId="57" fill="hold">
                                  <p:stCondLst>
                                    <p:cond delay="0"/>
                                  </p:stCondLst>
                                  <p:iterate type="el" backwards="0">
                                    <p:tmAbs val="0"/>
                                  </p:iterate>
                                  <p:childTnLst>
                                    <p:set>
                                      <p:cBhvr>
                                        <p:cTn id="255" fill="hold"/>
                                        <p:tgtEl>
                                          <p:spTgt spid="2242"/>
                                        </p:tgtEl>
                                        <p:attrNameLst>
                                          <p:attrName>style.visibility</p:attrName>
                                        </p:attrNameLst>
                                      </p:cBhvr>
                                      <p:to>
                                        <p:strVal val="visible"/>
                                      </p:to>
                                    </p:set>
                                    <p:anim calcmode="lin" valueType="num">
                                      <p:cBhvr>
                                        <p:cTn id="256" dur="800" fill="hold"/>
                                        <p:tgtEl>
                                          <p:spTgt spid="2242"/>
                                        </p:tgtEl>
                                        <p:attrNameLst>
                                          <p:attrName>ppt_w</p:attrName>
                                        </p:attrNameLst>
                                      </p:cBhvr>
                                      <p:tavLst>
                                        <p:tav tm="0">
                                          <p:val>
                                            <p:strVal val="4*#ppt_w"/>
                                          </p:val>
                                        </p:tav>
                                        <p:tav tm="100000">
                                          <p:val>
                                            <p:strVal val="#ppt_w"/>
                                          </p:val>
                                        </p:tav>
                                      </p:tavLst>
                                    </p:anim>
                                    <p:anim calcmode="lin" valueType="num">
                                      <p:cBhvr>
                                        <p:cTn id="257" dur="800" fill="hold"/>
                                        <p:tgtEl>
                                          <p:spTgt spid="2242"/>
                                        </p:tgtEl>
                                        <p:attrNameLst>
                                          <p:attrName>ppt_h</p:attrName>
                                        </p:attrNameLst>
                                      </p:cBhvr>
                                      <p:tavLst>
                                        <p:tav tm="0">
                                          <p:val>
                                            <p:strVal val="4*#ppt_h"/>
                                          </p:val>
                                        </p:tav>
                                        <p:tav tm="100000">
                                          <p:val>
                                            <p:strVal val="#ppt_h"/>
                                          </p:val>
                                        </p:tav>
                                      </p:tavLst>
                                    </p:anim>
                                  </p:childTnLst>
                                </p:cTn>
                              </p:par>
                            </p:childTnLst>
                          </p:cTn>
                        </p:par>
                        <p:par>
                          <p:cTn id="258" fill="hold">
                            <p:stCondLst>
                              <p:cond delay="0"/>
                            </p:stCondLst>
                            <p:childTnLst>
                              <p:par>
                                <p:cTn id="259" presetClass="path" nodeType="withEffect" presetSubtype="0" presetID="-1" grpId="58" accel="50000" decel="50000" fill="hold">
                                  <p:stCondLst>
                                    <p:cond delay="0"/>
                                  </p:stCondLst>
                                  <p:childTnLst>
                                    <p:animMotion path="M 0.000126 0.262672 L 0.000126 0.306297" origin="layout" pathEditMode="relative">
                                      <p:cBhvr>
                                        <p:cTn id="260" dur="800" fill="hold"/>
                                        <p:tgtEl>
                                          <p:spTgt spid="2263"/>
                                        </p:tgtEl>
                                        <p:attrNameLst>
                                          <p:attrName>ppt_x</p:attrName>
                                          <p:attrName>ppt_y</p:attrName>
                                        </p:attrNameLst>
                                      </p:cBhvr>
                                    </p:animMotion>
                                  </p:childTnLst>
                                </p:cTn>
                              </p:par>
                            </p:childTnLst>
                          </p:cTn>
                        </p:par>
                      </p:childTnLst>
                    </p:cTn>
                  </p:par>
                  <p:par>
                    <p:cTn id="261" fill="hold">
                      <p:stCondLst>
                        <p:cond delay="indefinite"/>
                      </p:stCondLst>
                      <p:childTnLst>
                        <p:par>
                          <p:cTn id="262" fill="hold">
                            <p:stCondLst>
                              <p:cond delay="0"/>
                            </p:stCondLst>
                            <p:childTnLst>
                              <p:par>
                                <p:cTn id="263" presetClass="entr" nodeType="clickEffect" presetSubtype="8" presetID="2" grpId="59" fill="hold">
                                  <p:stCondLst>
                                    <p:cond delay="0"/>
                                  </p:stCondLst>
                                  <p:iterate type="el" backwards="0">
                                    <p:tmAbs val="0"/>
                                  </p:iterate>
                                  <p:childTnLst>
                                    <p:set>
                                      <p:cBhvr>
                                        <p:cTn id="264" fill="hold"/>
                                        <p:tgtEl>
                                          <p:spTgt spid="2243"/>
                                        </p:tgtEl>
                                        <p:attrNameLst>
                                          <p:attrName>style.visibility</p:attrName>
                                        </p:attrNameLst>
                                      </p:cBhvr>
                                      <p:to>
                                        <p:strVal val="visible"/>
                                      </p:to>
                                    </p:set>
                                    <p:anim calcmode="lin" valueType="num">
                                      <p:cBhvr>
                                        <p:cTn id="265" dur="700" fill="hold"/>
                                        <p:tgtEl>
                                          <p:spTgt spid="2243"/>
                                        </p:tgtEl>
                                        <p:attrNameLst>
                                          <p:attrName>ppt_x</p:attrName>
                                        </p:attrNameLst>
                                      </p:cBhvr>
                                      <p:tavLst>
                                        <p:tav tm="0">
                                          <p:val>
                                            <p:strVal val="0-#ppt_w/2"/>
                                          </p:val>
                                        </p:tav>
                                        <p:tav tm="100000">
                                          <p:val>
                                            <p:strVal val="#ppt_x"/>
                                          </p:val>
                                        </p:tav>
                                      </p:tavLst>
                                    </p:anim>
                                    <p:anim calcmode="lin" valueType="num">
                                      <p:cBhvr>
                                        <p:cTn id="266" dur="700" fill="hold"/>
                                        <p:tgtEl>
                                          <p:spTgt spid="2243"/>
                                        </p:tgtEl>
                                        <p:attrNameLst>
                                          <p:attrName>ppt_y</p:attrName>
                                        </p:attrNameLst>
                                      </p:cBhvr>
                                      <p:tavLst>
                                        <p:tav tm="0">
                                          <p:val>
                                            <p:strVal val="#ppt_y"/>
                                          </p:val>
                                        </p:tav>
                                        <p:tav tm="100000">
                                          <p:val>
                                            <p:strVal val="#ppt_y"/>
                                          </p:val>
                                        </p:tav>
                                      </p:tavLst>
                                    </p:anim>
                                  </p:childTnLst>
                                </p:cTn>
                              </p:par>
                            </p:childTnLst>
                          </p:cTn>
                        </p:par>
                        <p:par>
                          <p:cTn id="267" fill="hold">
                            <p:stCondLst>
                              <p:cond delay="700"/>
                            </p:stCondLst>
                            <p:childTnLst>
                              <p:par>
                                <p:cTn id="268" presetClass="entr" nodeType="afterEffect" presetSubtype="32" presetID="23" grpId="60" fill="hold">
                                  <p:stCondLst>
                                    <p:cond delay="0"/>
                                  </p:stCondLst>
                                  <p:iterate type="el" backwards="0">
                                    <p:tmAbs val="0"/>
                                  </p:iterate>
                                  <p:childTnLst>
                                    <p:set>
                                      <p:cBhvr>
                                        <p:cTn id="269" fill="hold"/>
                                        <p:tgtEl>
                                          <p:spTgt spid="2244"/>
                                        </p:tgtEl>
                                        <p:attrNameLst>
                                          <p:attrName>style.visibility</p:attrName>
                                        </p:attrNameLst>
                                      </p:cBhvr>
                                      <p:to>
                                        <p:strVal val="visible"/>
                                      </p:to>
                                    </p:set>
                                    <p:anim calcmode="lin" valueType="num">
                                      <p:cBhvr>
                                        <p:cTn id="270" dur="800" fill="hold"/>
                                        <p:tgtEl>
                                          <p:spTgt spid="2244"/>
                                        </p:tgtEl>
                                        <p:attrNameLst>
                                          <p:attrName>ppt_w</p:attrName>
                                        </p:attrNameLst>
                                      </p:cBhvr>
                                      <p:tavLst>
                                        <p:tav tm="0">
                                          <p:val>
                                            <p:strVal val="4*#ppt_w"/>
                                          </p:val>
                                        </p:tav>
                                        <p:tav tm="100000">
                                          <p:val>
                                            <p:strVal val="#ppt_w"/>
                                          </p:val>
                                        </p:tav>
                                      </p:tavLst>
                                    </p:anim>
                                    <p:anim calcmode="lin" valueType="num">
                                      <p:cBhvr>
                                        <p:cTn id="271" dur="800" fill="hold"/>
                                        <p:tgtEl>
                                          <p:spTgt spid="2244"/>
                                        </p:tgtEl>
                                        <p:attrNameLst>
                                          <p:attrName>ppt_h</p:attrName>
                                        </p:attrNameLst>
                                      </p:cBhvr>
                                      <p:tavLst>
                                        <p:tav tm="0">
                                          <p:val>
                                            <p:strVal val="4*#ppt_h"/>
                                          </p:val>
                                        </p:tav>
                                        <p:tav tm="100000">
                                          <p:val>
                                            <p:strVal val="#ppt_h"/>
                                          </p:val>
                                        </p:tav>
                                      </p:tavLst>
                                    </p:anim>
                                  </p:childTnLst>
                                </p:cTn>
                              </p:par>
                            </p:childTnLst>
                          </p:cTn>
                        </p:par>
                        <p:par>
                          <p:cTn id="272" fill="hold">
                            <p:stCondLst>
                              <p:cond delay="0"/>
                            </p:stCondLst>
                            <p:childTnLst>
                              <p:par>
                                <p:cTn id="273" presetClass="path" nodeType="withEffect" presetSubtype="0" presetID="-1" grpId="61" accel="50000" decel="50000" fill="hold">
                                  <p:stCondLst>
                                    <p:cond delay="0"/>
                                  </p:stCondLst>
                                  <p:childTnLst>
                                    <p:animMotion path="M 0.000126 0.306297 L 0.000126 0.350281" origin="layout" pathEditMode="relative">
                                      <p:cBhvr>
                                        <p:cTn id="274" dur="800" fill="hold"/>
                                        <p:tgtEl>
                                          <p:spTgt spid="2263"/>
                                        </p:tgtEl>
                                        <p:attrNameLst>
                                          <p:attrName>ppt_x</p:attrName>
                                          <p:attrName>ppt_y</p:attrName>
                                        </p:attrNameLst>
                                      </p:cBhvr>
                                    </p:animMotion>
                                  </p:childTnLst>
                                </p:cTn>
                              </p:par>
                            </p:childTnLst>
                          </p:cTn>
                        </p:par>
                        <p:par>
                          <p:cTn id="275" fill="hold">
                            <p:stCondLst>
                              <p:cond delay="800"/>
                            </p:stCondLst>
                            <p:childTnLst>
                              <p:par>
                                <p:cTn id="276" presetClass="exit" nodeType="afterEffect" presetSubtype="0" presetID="1" grpId="62" fill="hold">
                                  <p:stCondLst>
                                    <p:cond delay="0"/>
                                  </p:stCondLst>
                                  <p:iterate type="el" backwards="0">
                                    <p:tmAbs val="0"/>
                                  </p:iterate>
                                  <p:childTnLst>
                                    <p:set>
                                      <p:cBhvr>
                                        <p:cTn id="277" fill="hold">
                                          <p:stCondLst>
                                            <p:cond delay="0"/>
                                          </p:stCondLst>
                                        </p:cTn>
                                        <p:tgtEl>
                                          <p:spTgt spid="2281"/>
                                        </p:tgtEl>
                                        <p:attrNameLst>
                                          <p:attrName>style.visibility</p:attrName>
                                        </p:attrNameLst>
                                      </p:cBhvr>
                                      <p:to>
                                        <p:strVal val="hidden"/>
                                      </p:to>
                                    </p:set>
                                  </p:childTnLst>
                                </p:cTn>
                              </p:par>
                            </p:childTnLst>
                          </p:cTn>
                        </p:par>
                        <p:par>
                          <p:cTn id="278" fill="hold">
                            <p:stCondLst>
                              <p:cond delay="800"/>
                            </p:stCondLst>
                            <p:childTnLst>
                              <p:par>
                                <p:cTn id="279" presetClass="entr" nodeType="afterEffect" presetSubtype="5" presetID="19" grpId="63" fill="hold">
                                  <p:stCondLst>
                                    <p:cond delay="0"/>
                                  </p:stCondLst>
                                  <p:iterate type="el" backwards="0">
                                    <p:tmAbs val="0"/>
                                  </p:iterate>
                                  <p:childTnLst>
                                    <p:set>
                                      <p:cBhvr>
                                        <p:cTn id="280" fill="hold"/>
                                        <p:tgtEl>
                                          <p:spTgt spid="2285"/>
                                        </p:tgtEl>
                                        <p:attrNameLst>
                                          <p:attrName>style.visibility</p:attrName>
                                        </p:attrNameLst>
                                      </p:cBhvr>
                                      <p:to>
                                        <p:strVal val="visible"/>
                                      </p:to>
                                    </p:set>
                                    <p:anim calcmode="lin" valueType="num">
                                      <p:cBhvr>
                                        <p:cTn id="281" dur="600" fill="hold"/>
                                        <p:tgtEl>
                                          <p:spTgt spid="2285"/>
                                        </p:tgtEl>
                                        <p:attrNameLst>
                                          <p:attrName>ppt_w</p:attrName>
                                        </p:attrNameLst>
                                      </p:cBhvr>
                                      <p:tavLst>
                                        <p:tav tm="0">
                                          <p:val>
                                            <p:strVal val="#ppt_w"/>
                                          </p:val>
                                        </p:tav>
                                        <p:tav tm="100000">
                                          <p:val>
                                            <p:strVal val="#ppt_w"/>
                                          </p:val>
                                        </p:tav>
                                      </p:tavLst>
                                    </p:anim>
                                    <p:anim calcmode="lin" valueType="num">
                                      <p:cBhvr>
                                        <p:cTn id="282" dur="600" fill="hold"/>
                                        <p:tgtEl>
                                          <p:spTgt spid="2285"/>
                                        </p:tgtEl>
                                        <p:attrNameLst>
                                          <p:attrName>ppt_h</p:attrName>
                                        </p:attrNameLst>
                                      </p:cBhvr>
                                      <p:tavLst>
                                        <p:tav tm="0" fmla="#ppt_h*sin(2.5*pi*$)">
                                          <p:val>
                                            <p:fltVal val="0"/>
                                          </p:val>
                                        </p:tav>
                                        <p:tav tm="100000">
                                          <p:val>
                                            <p:fltVal val="1"/>
                                          </p:val>
                                        </p:tav>
                                      </p:tavLst>
                                    </p:anim>
                                  </p:childTnLst>
                                </p:cTn>
                              </p:par>
                            </p:childTnLst>
                          </p:cTn>
                        </p:par>
                      </p:childTnLst>
                    </p:cTn>
                  </p:par>
                  <p:par>
                    <p:cTn id="283" fill="hold">
                      <p:stCondLst>
                        <p:cond delay="indefinite"/>
                      </p:stCondLst>
                      <p:childTnLst>
                        <p:par>
                          <p:cTn id="284" fill="hold">
                            <p:stCondLst>
                              <p:cond delay="0"/>
                            </p:stCondLst>
                            <p:childTnLst>
                              <p:par>
                                <p:cTn id="285" presetClass="entr" nodeType="clickEffect" presetSubtype="8" presetID="2" grpId="64" fill="hold">
                                  <p:stCondLst>
                                    <p:cond delay="0"/>
                                  </p:stCondLst>
                                  <p:iterate type="el" backwards="0">
                                    <p:tmAbs val="0"/>
                                  </p:iterate>
                                  <p:childTnLst>
                                    <p:set>
                                      <p:cBhvr>
                                        <p:cTn id="286" fill="hold"/>
                                        <p:tgtEl>
                                          <p:spTgt spid="2245"/>
                                        </p:tgtEl>
                                        <p:attrNameLst>
                                          <p:attrName>style.visibility</p:attrName>
                                        </p:attrNameLst>
                                      </p:cBhvr>
                                      <p:to>
                                        <p:strVal val="visible"/>
                                      </p:to>
                                    </p:set>
                                    <p:anim calcmode="lin" valueType="num">
                                      <p:cBhvr>
                                        <p:cTn id="287" dur="700" fill="hold"/>
                                        <p:tgtEl>
                                          <p:spTgt spid="2245"/>
                                        </p:tgtEl>
                                        <p:attrNameLst>
                                          <p:attrName>ppt_x</p:attrName>
                                        </p:attrNameLst>
                                      </p:cBhvr>
                                      <p:tavLst>
                                        <p:tav tm="0">
                                          <p:val>
                                            <p:strVal val="0-#ppt_w/2"/>
                                          </p:val>
                                        </p:tav>
                                        <p:tav tm="100000">
                                          <p:val>
                                            <p:strVal val="#ppt_x"/>
                                          </p:val>
                                        </p:tav>
                                      </p:tavLst>
                                    </p:anim>
                                    <p:anim calcmode="lin" valueType="num">
                                      <p:cBhvr>
                                        <p:cTn id="288" dur="700" fill="hold"/>
                                        <p:tgtEl>
                                          <p:spTgt spid="2245"/>
                                        </p:tgtEl>
                                        <p:attrNameLst>
                                          <p:attrName>ppt_y</p:attrName>
                                        </p:attrNameLst>
                                      </p:cBhvr>
                                      <p:tavLst>
                                        <p:tav tm="0">
                                          <p:val>
                                            <p:strVal val="#ppt_y"/>
                                          </p:val>
                                        </p:tav>
                                        <p:tav tm="100000">
                                          <p:val>
                                            <p:strVal val="#ppt_y"/>
                                          </p:val>
                                        </p:tav>
                                      </p:tavLst>
                                    </p:anim>
                                  </p:childTnLst>
                                </p:cTn>
                              </p:par>
                            </p:childTnLst>
                          </p:cTn>
                        </p:par>
                        <p:par>
                          <p:cTn id="289" fill="hold">
                            <p:stCondLst>
                              <p:cond delay="700"/>
                            </p:stCondLst>
                            <p:childTnLst>
                              <p:par>
                                <p:cTn id="290" presetClass="entr" nodeType="afterEffect" presetSubtype="32" presetID="23" grpId="65" fill="hold">
                                  <p:stCondLst>
                                    <p:cond delay="0"/>
                                  </p:stCondLst>
                                  <p:iterate type="el" backwards="0">
                                    <p:tmAbs val="0"/>
                                  </p:iterate>
                                  <p:childTnLst>
                                    <p:set>
                                      <p:cBhvr>
                                        <p:cTn id="291" fill="hold"/>
                                        <p:tgtEl>
                                          <p:spTgt spid="2246"/>
                                        </p:tgtEl>
                                        <p:attrNameLst>
                                          <p:attrName>style.visibility</p:attrName>
                                        </p:attrNameLst>
                                      </p:cBhvr>
                                      <p:to>
                                        <p:strVal val="visible"/>
                                      </p:to>
                                    </p:set>
                                    <p:anim calcmode="lin" valueType="num">
                                      <p:cBhvr>
                                        <p:cTn id="292" dur="800" fill="hold"/>
                                        <p:tgtEl>
                                          <p:spTgt spid="2246"/>
                                        </p:tgtEl>
                                        <p:attrNameLst>
                                          <p:attrName>ppt_w</p:attrName>
                                        </p:attrNameLst>
                                      </p:cBhvr>
                                      <p:tavLst>
                                        <p:tav tm="0">
                                          <p:val>
                                            <p:strVal val="4*#ppt_w"/>
                                          </p:val>
                                        </p:tav>
                                        <p:tav tm="100000">
                                          <p:val>
                                            <p:strVal val="#ppt_w"/>
                                          </p:val>
                                        </p:tav>
                                      </p:tavLst>
                                    </p:anim>
                                    <p:anim calcmode="lin" valueType="num">
                                      <p:cBhvr>
                                        <p:cTn id="293" dur="800" fill="hold"/>
                                        <p:tgtEl>
                                          <p:spTgt spid="2246"/>
                                        </p:tgtEl>
                                        <p:attrNameLst>
                                          <p:attrName>ppt_h</p:attrName>
                                        </p:attrNameLst>
                                      </p:cBhvr>
                                      <p:tavLst>
                                        <p:tav tm="0">
                                          <p:val>
                                            <p:strVal val="4*#ppt_h"/>
                                          </p:val>
                                        </p:tav>
                                        <p:tav tm="100000">
                                          <p:val>
                                            <p:strVal val="#ppt_h"/>
                                          </p:val>
                                        </p:tav>
                                      </p:tavLst>
                                    </p:anim>
                                  </p:childTnLst>
                                </p:cTn>
                              </p:par>
                            </p:childTnLst>
                          </p:cTn>
                        </p:par>
                        <p:par>
                          <p:cTn id="294" fill="hold">
                            <p:stCondLst>
                              <p:cond delay="0"/>
                            </p:stCondLst>
                            <p:childTnLst>
                              <p:par>
                                <p:cTn id="295" presetClass="path" nodeType="withEffect" presetSubtype="0" presetID="-1" grpId="66" accel="50000" decel="50000" fill="hold">
                                  <p:stCondLst>
                                    <p:cond delay="0"/>
                                  </p:stCondLst>
                                  <p:childTnLst>
                                    <p:animMotion path="M 0.000126 0.350281 L 0.000126 0.394158" origin="layout" pathEditMode="relative">
                                      <p:cBhvr>
                                        <p:cTn id="296" dur="800" fill="hold"/>
                                        <p:tgtEl>
                                          <p:spTgt spid="2263"/>
                                        </p:tgtEl>
                                        <p:attrNameLst>
                                          <p:attrName>ppt_x</p:attrName>
                                          <p:attrName>ppt_y</p:attrName>
                                        </p:attrNameLst>
                                      </p:cBhvr>
                                    </p:animMotion>
                                  </p:childTnLst>
                                </p:cTn>
                              </p:par>
                            </p:childTnLst>
                          </p:cTn>
                        </p:par>
                        <p:par>
                          <p:cTn id="297" fill="hold">
                            <p:stCondLst>
                              <p:cond delay="800"/>
                            </p:stCondLst>
                            <p:childTnLst>
                              <p:par>
                                <p:cTn id="298" presetClass="exit" nodeType="afterEffect" presetID="10" grpId="67" fill="hold">
                                  <p:stCondLst>
                                    <p:cond delay="0"/>
                                  </p:stCondLst>
                                  <p:iterate type="el" backwards="0">
                                    <p:tmAbs val="0"/>
                                  </p:iterate>
                                  <p:childTnLst>
                                    <p:animEffect filter="fade" transition="out">
                                      <p:cBhvr>
                                        <p:cTn id="299" dur="700" fill="hold"/>
                                        <p:tgtEl>
                                          <p:spTgt spid="2263"/>
                                        </p:tgtEl>
                                      </p:cBhvr>
                                    </p:animEffect>
                                    <p:set>
                                      <p:cBhvr>
                                        <p:cTn id="300" fill="hold">
                                          <p:stCondLst>
                                            <p:cond delay="699"/>
                                          </p:stCondLst>
                                        </p:cTn>
                                        <p:tgtEl>
                                          <p:spTgt spid="2263"/>
                                        </p:tgtEl>
                                        <p:attrNameLst>
                                          <p:attrName>style.visibility</p:attrName>
                                        </p:attrNameLst>
                                      </p:cBhvr>
                                      <p:to>
                                        <p:strVal val="hidden"/>
                                      </p:to>
                                    </p:set>
                                  </p:childTnLst>
                                </p:cTn>
                              </p:par>
                            </p:childTnLst>
                          </p:cTn>
                        </p:par>
                        <p:par>
                          <p:cTn id="301" fill="hold">
                            <p:stCondLst>
                              <p:cond delay="1500"/>
                            </p:stCondLst>
                            <p:childTnLst>
                              <p:par>
                                <p:cTn id="302" presetClass="exit" nodeType="afterEffect" presetID="10" grpId="68" fill="hold">
                                  <p:stCondLst>
                                    <p:cond delay="0"/>
                                  </p:stCondLst>
                                  <p:iterate type="el" backwards="0">
                                    <p:tmAbs val="0"/>
                                  </p:iterate>
                                  <p:childTnLst>
                                    <p:animEffect filter="fade" transition="out">
                                      <p:cBhvr>
                                        <p:cTn id="303" dur="800" fill="hold"/>
                                        <p:tgtEl>
                                          <p:spTgt spid="2280"/>
                                        </p:tgtEl>
                                      </p:cBhvr>
                                    </p:animEffect>
                                    <p:set>
                                      <p:cBhvr>
                                        <p:cTn id="304" fill="hold">
                                          <p:stCondLst>
                                            <p:cond delay="799"/>
                                          </p:stCondLst>
                                        </p:cTn>
                                        <p:tgtEl>
                                          <p:spTgt spid="2280"/>
                                        </p:tgtEl>
                                        <p:attrNameLst>
                                          <p:attrName>style.visibility</p:attrName>
                                        </p:attrNameLst>
                                      </p:cBhvr>
                                      <p:to>
                                        <p:strVal val="hidden"/>
                                      </p:to>
                                    </p:set>
                                  </p:childTnLst>
                                </p:cTn>
                              </p:par>
                            </p:childTnLst>
                          </p:cTn>
                        </p:par>
                      </p:childTnLst>
                    </p:cTn>
                  </p:par>
                  <p:par>
                    <p:cTn id="305" fill="hold">
                      <p:stCondLst>
                        <p:cond delay="indefinite"/>
                      </p:stCondLst>
                      <p:childTnLst>
                        <p:par>
                          <p:cTn id="306" fill="hold">
                            <p:stCondLst>
                              <p:cond delay="0"/>
                            </p:stCondLst>
                            <p:childTnLst>
                              <p:par>
                                <p:cTn id="307" presetClass="entr" nodeType="clickEffect" presetSubtype="8" presetID="2" grpId="69" fill="hold">
                                  <p:stCondLst>
                                    <p:cond delay="0"/>
                                  </p:stCondLst>
                                  <p:iterate type="el" backwards="0">
                                    <p:tmAbs val="0"/>
                                  </p:iterate>
                                  <p:childTnLst>
                                    <p:set>
                                      <p:cBhvr>
                                        <p:cTn id="308" fill="hold"/>
                                        <p:tgtEl>
                                          <p:spTgt spid="2249"/>
                                        </p:tgtEl>
                                        <p:attrNameLst>
                                          <p:attrName>style.visibility</p:attrName>
                                        </p:attrNameLst>
                                      </p:cBhvr>
                                      <p:to>
                                        <p:strVal val="visible"/>
                                      </p:to>
                                    </p:set>
                                    <p:anim calcmode="lin" valueType="num">
                                      <p:cBhvr>
                                        <p:cTn id="309" dur="700" fill="hold"/>
                                        <p:tgtEl>
                                          <p:spTgt spid="2249"/>
                                        </p:tgtEl>
                                        <p:attrNameLst>
                                          <p:attrName>ppt_x</p:attrName>
                                        </p:attrNameLst>
                                      </p:cBhvr>
                                      <p:tavLst>
                                        <p:tav tm="0">
                                          <p:val>
                                            <p:strVal val="0-#ppt_w/2"/>
                                          </p:val>
                                        </p:tav>
                                        <p:tav tm="100000">
                                          <p:val>
                                            <p:strVal val="#ppt_x"/>
                                          </p:val>
                                        </p:tav>
                                      </p:tavLst>
                                    </p:anim>
                                    <p:anim calcmode="lin" valueType="num">
                                      <p:cBhvr>
                                        <p:cTn id="310" dur="700" fill="hold"/>
                                        <p:tgtEl>
                                          <p:spTgt spid="2249"/>
                                        </p:tgtEl>
                                        <p:attrNameLst>
                                          <p:attrName>ppt_y</p:attrName>
                                        </p:attrNameLst>
                                      </p:cBhvr>
                                      <p:tavLst>
                                        <p:tav tm="0">
                                          <p:val>
                                            <p:strVal val="#ppt_y"/>
                                          </p:val>
                                        </p:tav>
                                        <p:tav tm="100000">
                                          <p:val>
                                            <p:strVal val="#ppt_y"/>
                                          </p:val>
                                        </p:tav>
                                      </p:tavLst>
                                    </p:anim>
                                  </p:childTnLst>
                                </p:cTn>
                              </p:par>
                            </p:childTnLst>
                          </p:cTn>
                        </p:par>
                        <p:par>
                          <p:cTn id="311" fill="hold">
                            <p:stCondLst>
                              <p:cond delay="700"/>
                            </p:stCondLst>
                            <p:childTnLst>
                              <p:par>
                                <p:cTn id="312" presetClass="entr" nodeType="afterEffect" presetSubtype="32" presetID="23" grpId="70" fill="hold">
                                  <p:stCondLst>
                                    <p:cond delay="0"/>
                                  </p:stCondLst>
                                  <p:iterate type="el" backwards="0">
                                    <p:tmAbs val="0"/>
                                  </p:iterate>
                                  <p:childTnLst>
                                    <p:set>
                                      <p:cBhvr>
                                        <p:cTn id="313" fill="hold"/>
                                        <p:tgtEl>
                                          <p:spTgt spid="2250"/>
                                        </p:tgtEl>
                                        <p:attrNameLst>
                                          <p:attrName>style.visibility</p:attrName>
                                        </p:attrNameLst>
                                      </p:cBhvr>
                                      <p:to>
                                        <p:strVal val="visible"/>
                                      </p:to>
                                    </p:set>
                                    <p:anim calcmode="lin" valueType="num">
                                      <p:cBhvr>
                                        <p:cTn id="314" dur="800" fill="hold"/>
                                        <p:tgtEl>
                                          <p:spTgt spid="2250"/>
                                        </p:tgtEl>
                                        <p:attrNameLst>
                                          <p:attrName>ppt_w</p:attrName>
                                        </p:attrNameLst>
                                      </p:cBhvr>
                                      <p:tavLst>
                                        <p:tav tm="0">
                                          <p:val>
                                            <p:strVal val="4*#ppt_w"/>
                                          </p:val>
                                        </p:tav>
                                        <p:tav tm="100000">
                                          <p:val>
                                            <p:strVal val="#ppt_w"/>
                                          </p:val>
                                        </p:tav>
                                      </p:tavLst>
                                    </p:anim>
                                    <p:anim calcmode="lin" valueType="num">
                                      <p:cBhvr>
                                        <p:cTn id="315" dur="800" fill="hold"/>
                                        <p:tgtEl>
                                          <p:spTgt spid="2250"/>
                                        </p:tgtEl>
                                        <p:attrNameLst>
                                          <p:attrName>ppt_h</p:attrName>
                                        </p:attrNameLst>
                                      </p:cBhvr>
                                      <p:tavLst>
                                        <p:tav tm="0">
                                          <p:val>
                                            <p:strVal val="4*#ppt_h"/>
                                          </p:val>
                                        </p:tav>
                                        <p:tav tm="100000">
                                          <p:val>
                                            <p:strVal val="#ppt_h"/>
                                          </p:val>
                                        </p:tav>
                                      </p:tavLst>
                                    </p:anim>
                                  </p:childTnLst>
                                </p:cTn>
                              </p:par>
                            </p:childTnLst>
                          </p:cTn>
                        </p:par>
                        <p:par>
                          <p:cTn id="316" fill="hold">
                            <p:stCondLst>
                              <p:cond delay="1500"/>
                            </p:stCondLst>
                            <p:childTnLst>
                              <p:par>
                                <p:cTn id="317" presetClass="entr" nodeType="afterEffect" presetID="9" grpId="71" fill="hold">
                                  <p:stCondLst>
                                    <p:cond delay="0"/>
                                  </p:stCondLst>
                                  <p:iterate type="el" backwards="0">
                                    <p:tmAbs val="0"/>
                                  </p:iterate>
                                  <p:childTnLst>
                                    <p:set>
                                      <p:cBhvr>
                                        <p:cTn id="318" fill="hold"/>
                                        <p:tgtEl>
                                          <p:spTgt spid="2270"/>
                                        </p:tgtEl>
                                        <p:attrNameLst>
                                          <p:attrName>style.visibility</p:attrName>
                                        </p:attrNameLst>
                                      </p:cBhvr>
                                      <p:to>
                                        <p:strVal val="visible"/>
                                      </p:to>
                                    </p:set>
                                    <p:animEffect filter="dissolve" transition="in">
                                      <p:cBhvr>
                                        <p:cTn id="319" dur="600"/>
                                        <p:tgtEl>
                                          <p:spTgt spid="2270"/>
                                        </p:tgtEl>
                                      </p:cBhvr>
                                    </p:animEffect>
                                  </p:childTnLst>
                                </p:cTn>
                              </p:par>
                            </p:childTnLst>
                          </p:cTn>
                        </p:par>
                        <p:par>
                          <p:cTn id="320" fill="hold">
                            <p:stCondLst>
                              <p:cond delay="2100"/>
                            </p:stCondLst>
                            <p:childTnLst>
                              <p:par>
                                <p:cTn id="321" presetClass="entr" nodeType="afterEffect" presetID="10" grpId="72" fill="hold">
                                  <p:stCondLst>
                                    <p:cond delay="0"/>
                                  </p:stCondLst>
                                  <p:iterate type="el" backwards="0">
                                    <p:tmAbs val="0"/>
                                  </p:iterate>
                                  <p:childTnLst>
                                    <p:set>
                                      <p:cBhvr>
                                        <p:cTn id="322" fill="hold"/>
                                        <p:tgtEl>
                                          <p:spTgt spid="2282"/>
                                        </p:tgtEl>
                                        <p:attrNameLst>
                                          <p:attrName>style.visibility</p:attrName>
                                        </p:attrNameLst>
                                      </p:cBhvr>
                                      <p:to>
                                        <p:strVal val="visible"/>
                                      </p:to>
                                    </p:set>
                                    <p:animEffect filter="fade" transition="in">
                                      <p:cBhvr>
                                        <p:cTn id="323" dur="800"/>
                                        <p:tgtEl>
                                          <p:spTgt spid="2282"/>
                                        </p:tgtEl>
                                      </p:cBhvr>
                                    </p:animEffect>
                                  </p:childTnLst>
                                </p:cTn>
                              </p:par>
                            </p:childTnLst>
                          </p:cTn>
                        </p:par>
                      </p:childTnLst>
                    </p:cTn>
                  </p:par>
                  <p:par>
                    <p:cTn id="324" fill="hold">
                      <p:stCondLst>
                        <p:cond delay="indefinite"/>
                      </p:stCondLst>
                      <p:childTnLst>
                        <p:par>
                          <p:cTn id="325" fill="hold">
                            <p:stCondLst>
                              <p:cond delay="0"/>
                            </p:stCondLst>
                            <p:childTnLst>
                              <p:par>
                                <p:cTn id="326" presetClass="entr" nodeType="clickEffect" presetSubtype="8" presetID="2" grpId="73" fill="hold">
                                  <p:stCondLst>
                                    <p:cond delay="0"/>
                                  </p:stCondLst>
                                  <p:iterate type="el" backwards="0">
                                    <p:tmAbs val="0"/>
                                  </p:iterate>
                                  <p:childTnLst>
                                    <p:set>
                                      <p:cBhvr>
                                        <p:cTn id="327" fill="hold"/>
                                        <p:tgtEl>
                                          <p:spTgt spid="2251"/>
                                        </p:tgtEl>
                                        <p:attrNameLst>
                                          <p:attrName>style.visibility</p:attrName>
                                        </p:attrNameLst>
                                      </p:cBhvr>
                                      <p:to>
                                        <p:strVal val="visible"/>
                                      </p:to>
                                    </p:set>
                                    <p:anim calcmode="lin" valueType="num">
                                      <p:cBhvr>
                                        <p:cTn id="328" dur="700" fill="hold"/>
                                        <p:tgtEl>
                                          <p:spTgt spid="2251"/>
                                        </p:tgtEl>
                                        <p:attrNameLst>
                                          <p:attrName>ppt_x</p:attrName>
                                        </p:attrNameLst>
                                      </p:cBhvr>
                                      <p:tavLst>
                                        <p:tav tm="0">
                                          <p:val>
                                            <p:strVal val="0-#ppt_w/2"/>
                                          </p:val>
                                        </p:tav>
                                        <p:tav tm="100000">
                                          <p:val>
                                            <p:strVal val="#ppt_x"/>
                                          </p:val>
                                        </p:tav>
                                      </p:tavLst>
                                    </p:anim>
                                    <p:anim calcmode="lin" valueType="num">
                                      <p:cBhvr>
                                        <p:cTn id="329" dur="700" fill="hold"/>
                                        <p:tgtEl>
                                          <p:spTgt spid="2251"/>
                                        </p:tgtEl>
                                        <p:attrNameLst>
                                          <p:attrName>ppt_y</p:attrName>
                                        </p:attrNameLst>
                                      </p:cBhvr>
                                      <p:tavLst>
                                        <p:tav tm="0">
                                          <p:val>
                                            <p:strVal val="#ppt_y"/>
                                          </p:val>
                                        </p:tav>
                                        <p:tav tm="100000">
                                          <p:val>
                                            <p:strVal val="#ppt_y"/>
                                          </p:val>
                                        </p:tav>
                                      </p:tavLst>
                                    </p:anim>
                                  </p:childTnLst>
                                </p:cTn>
                              </p:par>
                            </p:childTnLst>
                          </p:cTn>
                        </p:par>
                        <p:par>
                          <p:cTn id="330" fill="hold">
                            <p:stCondLst>
                              <p:cond delay="700"/>
                            </p:stCondLst>
                            <p:childTnLst>
                              <p:par>
                                <p:cTn id="331" presetClass="entr" nodeType="afterEffect" presetSubtype="32" presetID="23" grpId="74" fill="hold">
                                  <p:stCondLst>
                                    <p:cond delay="0"/>
                                  </p:stCondLst>
                                  <p:iterate type="el" backwards="0">
                                    <p:tmAbs val="0"/>
                                  </p:iterate>
                                  <p:childTnLst>
                                    <p:set>
                                      <p:cBhvr>
                                        <p:cTn id="332" fill="hold"/>
                                        <p:tgtEl>
                                          <p:spTgt spid="2252"/>
                                        </p:tgtEl>
                                        <p:attrNameLst>
                                          <p:attrName>style.visibility</p:attrName>
                                        </p:attrNameLst>
                                      </p:cBhvr>
                                      <p:to>
                                        <p:strVal val="visible"/>
                                      </p:to>
                                    </p:set>
                                    <p:anim calcmode="lin" valueType="num">
                                      <p:cBhvr>
                                        <p:cTn id="333" dur="800" fill="hold"/>
                                        <p:tgtEl>
                                          <p:spTgt spid="2252"/>
                                        </p:tgtEl>
                                        <p:attrNameLst>
                                          <p:attrName>ppt_w</p:attrName>
                                        </p:attrNameLst>
                                      </p:cBhvr>
                                      <p:tavLst>
                                        <p:tav tm="0">
                                          <p:val>
                                            <p:strVal val="4*#ppt_w"/>
                                          </p:val>
                                        </p:tav>
                                        <p:tav tm="100000">
                                          <p:val>
                                            <p:strVal val="#ppt_w"/>
                                          </p:val>
                                        </p:tav>
                                      </p:tavLst>
                                    </p:anim>
                                    <p:anim calcmode="lin" valueType="num">
                                      <p:cBhvr>
                                        <p:cTn id="334" dur="800" fill="hold"/>
                                        <p:tgtEl>
                                          <p:spTgt spid="2252"/>
                                        </p:tgtEl>
                                        <p:attrNameLst>
                                          <p:attrName>ppt_h</p:attrName>
                                        </p:attrNameLst>
                                      </p:cBhvr>
                                      <p:tavLst>
                                        <p:tav tm="0">
                                          <p:val>
                                            <p:strVal val="4*#ppt_h"/>
                                          </p:val>
                                        </p:tav>
                                        <p:tav tm="100000">
                                          <p:val>
                                            <p:strVal val="#ppt_h"/>
                                          </p:val>
                                        </p:tav>
                                      </p:tavLst>
                                    </p:anim>
                                  </p:childTnLst>
                                </p:cTn>
                              </p:par>
                            </p:childTnLst>
                          </p:cTn>
                        </p:par>
                        <p:par>
                          <p:cTn id="335" fill="hold">
                            <p:stCondLst>
                              <p:cond delay="0"/>
                            </p:stCondLst>
                            <p:childTnLst>
                              <p:par>
                                <p:cTn id="336" presetClass="path" nodeType="withEffect" presetSubtype="0" presetID="-1" grpId="75" accel="50000" decel="50000" fill="hold">
                                  <p:stCondLst>
                                    <p:cond delay="0"/>
                                  </p:stCondLst>
                                  <p:childTnLst>
                                    <p:animMotion path="M 0.000000 0.000000 L -0.000000 0.043721" origin="layout" pathEditMode="relative">
                                      <p:cBhvr>
                                        <p:cTn id="337" dur="800" fill="hold"/>
                                        <p:tgtEl>
                                          <p:spTgt spid="2270"/>
                                        </p:tgtEl>
                                        <p:attrNameLst>
                                          <p:attrName>ppt_x</p:attrName>
                                          <p:attrName>ppt_y</p:attrName>
                                        </p:attrNameLst>
                                      </p:cBhvr>
                                    </p:animMotion>
                                  </p:childTnLst>
                                </p:cTn>
                              </p:par>
                            </p:childTnLst>
                          </p:cTn>
                        </p:par>
                      </p:childTnLst>
                    </p:cTn>
                  </p:par>
                  <p:par>
                    <p:cTn id="338" fill="hold">
                      <p:stCondLst>
                        <p:cond delay="indefinite"/>
                      </p:stCondLst>
                      <p:childTnLst>
                        <p:par>
                          <p:cTn id="339" fill="hold">
                            <p:stCondLst>
                              <p:cond delay="0"/>
                            </p:stCondLst>
                            <p:childTnLst>
                              <p:par>
                                <p:cTn id="340" presetClass="entr" nodeType="clickEffect" presetSubtype="8" presetID="2" grpId="77" fill="hold">
                                  <p:stCondLst>
                                    <p:cond delay="0"/>
                                  </p:stCondLst>
                                  <p:iterate type="el" backwards="0">
                                    <p:tmAbs val="0"/>
                                  </p:iterate>
                                  <p:childTnLst>
                                    <p:set>
                                      <p:cBhvr>
                                        <p:cTn id="341" fill="hold"/>
                                        <p:tgtEl>
                                          <p:spTgt spid="2253"/>
                                        </p:tgtEl>
                                        <p:attrNameLst>
                                          <p:attrName>style.visibility</p:attrName>
                                        </p:attrNameLst>
                                      </p:cBhvr>
                                      <p:to>
                                        <p:strVal val="visible"/>
                                      </p:to>
                                    </p:set>
                                    <p:anim calcmode="lin" valueType="num">
                                      <p:cBhvr>
                                        <p:cTn id="342" dur="700" fill="hold"/>
                                        <p:tgtEl>
                                          <p:spTgt spid="2253"/>
                                        </p:tgtEl>
                                        <p:attrNameLst>
                                          <p:attrName>ppt_x</p:attrName>
                                        </p:attrNameLst>
                                      </p:cBhvr>
                                      <p:tavLst>
                                        <p:tav tm="0">
                                          <p:val>
                                            <p:strVal val="0-#ppt_w/2"/>
                                          </p:val>
                                        </p:tav>
                                        <p:tav tm="100000">
                                          <p:val>
                                            <p:strVal val="#ppt_x"/>
                                          </p:val>
                                        </p:tav>
                                      </p:tavLst>
                                    </p:anim>
                                    <p:anim calcmode="lin" valueType="num">
                                      <p:cBhvr>
                                        <p:cTn id="343" dur="700" fill="hold"/>
                                        <p:tgtEl>
                                          <p:spTgt spid="2253"/>
                                        </p:tgtEl>
                                        <p:attrNameLst>
                                          <p:attrName>ppt_y</p:attrName>
                                        </p:attrNameLst>
                                      </p:cBhvr>
                                      <p:tavLst>
                                        <p:tav tm="0">
                                          <p:val>
                                            <p:strVal val="#ppt_y"/>
                                          </p:val>
                                        </p:tav>
                                        <p:tav tm="100000">
                                          <p:val>
                                            <p:strVal val="#ppt_y"/>
                                          </p:val>
                                        </p:tav>
                                      </p:tavLst>
                                    </p:anim>
                                  </p:childTnLst>
                                </p:cTn>
                              </p:par>
                            </p:childTnLst>
                          </p:cTn>
                        </p:par>
                        <p:par>
                          <p:cTn id="344" fill="hold">
                            <p:stCondLst>
                              <p:cond delay="700"/>
                            </p:stCondLst>
                            <p:childTnLst>
                              <p:par>
                                <p:cTn id="345" presetClass="entr" nodeType="afterEffect" presetSubtype="32" presetID="23" grpId="78" fill="hold">
                                  <p:stCondLst>
                                    <p:cond delay="0"/>
                                  </p:stCondLst>
                                  <p:iterate type="el" backwards="0">
                                    <p:tmAbs val="0"/>
                                  </p:iterate>
                                  <p:childTnLst>
                                    <p:set>
                                      <p:cBhvr>
                                        <p:cTn id="346" fill="hold"/>
                                        <p:tgtEl>
                                          <p:spTgt spid="2254"/>
                                        </p:tgtEl>
                                        <p:attrNameLst>
                                          <p:attrName>style.visibility</p:attrName>
                                        </p:attrNameLst>
                                      </p:cBhvr>
                                      <p:to>
                                        <p:strVal val="visible"/>
                                      </p:to>
                                    </p:set>
                                    <p:anim calcmode="lin" valueType="num">
                                      <p:cBhvr>
                                        <p:cTn id="347" dur="800" fill="hold"/>
                                        <p:tgtEl>
                                          <p:spTgt spid="2254"/>
                                        </p:tgtEl>
                                        <p:attrNameLst>
                                          <p:attrName>ppt_w</p:attrName>
                                        </p:attrNameLst>
                                      </p:cBhvr>
                                      <p:tavLst>
                                        <p:tav tm="0">
                                          <p:val>
                                            <p:strVal val="4*#ppt_w"/>
                                          </p:val>
                                        </p:tav>
                                        <p:tav tm="100000">
                                          <p:val>
                                            <p:strVal val="#ppt_w"/>
                                          </p:val>
                                        </p:tav>
                                      </p:tavLst>
                                    </p:anim>
                                    <p:anim calcmode="lin" valueType="num">
                                      <p:cBhvr>
                                        <p:cTn id="348" dur="800" fill="hold"/>
                                        <p:tgtEl>
                                          <p:spTgt spid="2254"/>
                                        </p:tgtEl>
                                        <p:attrNameLst>
                                          <p:attrName>ppt_h</p:attrName>
                                        </p:attrNameLst>
                                      </p:cBhvr>
                                      <p:tavLst>
                                        <p:tav tm="0">
                                          <p:val>
                                            <p:strVal val="4*#ppt_h"/>
                                          </p:val>
                                        </p:tav>
                                        <p:tav tm="100000">
                                          <p:val>
                                            <p:strVal val="#ppt_h"/>
                                          </p:val>
                                        </p:tav>
                                      </p:tavLst>
                                    </p:anim>
                                  </p:childTnLst>
                                </p:cTn>
                              </p:par>
                            </p:childTnLst>
                          </p:cTn>
                        </p:par>
                        <p:par>
                          <p:cTn id="349" fill="hold">
                            <p:stCondLst>
                              <p:cond delay="0"/>
                            </p:stCondLst>
                            <p:childTnLst>
                              <p:par>
                                <p:cTn id="350" presetClass="path" nodeType="withEffect" presetSubtype="0" presetID="-1" grpId="79" accel="50000" decel="50000" fill="hold">
                                  <p:stCondLst>
                                    <p:cond delay="0"/>
                                  </p:stCondLst>
                                  <p:childTnLst>
                                    <p:animMotion path="M -0.000000 0.043721 L -0.000000 0.087525" origin="layout" pathEditMode="relative">
                                      <p:cBhvr>
                                        <p:cTn id="351" dur="800" fill="hold"/>
                                        <p:tgtEl>
                                          <p:spTgt spid="2270"/>
                                        </p:tgtEl>
                                        <p:attrNameLst>
                                          <p:attrName>ppt_x</p:attrName>
                                          <p:attrName>ppt_y</p:attrName>
                                        </p:attrNameLst>
                                      </p:cBhvr>
                                    </p:animMotion>
                                  </p:childTnLst>
                                </p:cTn>
                              </p:par>
                            </p:childTnLst>
                          </p:cTn>
                        </p:par>
                        <p:par>
                          <p:cTn id="352" fill="hold">
                            <p:stCondLst>
                              <p:cond delay="800"/>
                            </p:stCondLst>
                            <p:childTnLst>
                              <p:par>
                                <p:cTn id="353" presetClass="exit" nodeType="afterEffect" presetID="10" grpId="80" fill="hold">
                                  <p:stCondLst>
                                    <p:cond delay="0"/>
                                  </p:stCondLst>
                                  <p:iterate type="el" backwards="0">
                                    <p:tmAbs val="0"/>
                                  </p:iterate>
                                  <p:childTnLst>
                                    <p:animEffect filter="fade" transition="out">
                                      <p:cBhvr>
                                        <p:cTn id="354" dur="800" fill="hold"/>
                                        <p:tgtEl>
                                          <p:spTgt spid="2282"/>
                                        </p:tgtEl>
                                      </p:cBhvr>
                                    </p:animEffect>
                                    <p:set>
                                      <p:cBhvr>
                                        <p:cTn id="355" fill="hold">
                                          <p:stCondLst>
                                            <p:cond delay="799"/>
                                          </p:stCondLst>
                                        </p:cTn>
                                        <p:tgtEl>
                                          <p:spTgt spid="2282"/>
                                        </p:tgtEl>
                                        <p:attrNameLst>
                                          <p:attrName>style.visibility</p:attrName>
                                        </p:attrNameLst>
                                      </p:cBhvr>
                                      <p:to>
                                        <p:strVal val="hidden"/>
                                      </p:to>
                                    </p:set>
                                  </p:childTnLst>
                                </p:cTn>
                              </p:par>
                            </p:childTnLst>
                          </p:cTn>
                        </p:par>
                      </p:childTnLst>
                    </p:cTn>
                  </p:par>
                  <p:par>
                    <p:cTn id="356" fill="hold">
                      <p:stCondLst>
                        <p:cond delay="indefinite"/>
                      </p:stCondLst>
                      <p:childTnLst>
                        <p:par>
                          <p:cTn id="357" fill="hold">
                            <p:stCondLst>
                              <p:cond delay="0"/>
                            </p:stCondLst>
                            <p:childTnLst>
                              <p:par>
                                <p:cTn id="358" presetClass="entr" nodeType="clickEffect" presetSubtype="8" presetID="2" grpId="81" fill="hold">
                                  <p:stCondLst>
                                    <p:cond delay="0"/>
                                  </p:stCondLst>
                                  <p:iterate type="el" backwards="0">
                                    <p:tmAbs val="0"/>
                                  </p:iterate>
                                  <p:childTnLst>
                                    <p:set>
                                      <p:cBhvr>
                                        <p:cTn id="359" fill="hold"/>
                                        <p:tgtEl>
                                          <p:spTgt spid="2255"/>
                                        </p:tgtEl>
                                        <p:attrNameLst>
                                          <p:attrName>style.visibility</p:attrName>
                                        </p:attrNameLst>
                                      </p:cBhvr>
                                      <p:to>
                                        <p:strVal val="visible"/>
                                      </p:to>
                                    </p:set>
                                    <p:anim calcmode="lin" valueType="num">
                                      <p:cBhvr>
                                        <p:cTn id="360" dur="700" fill="hold"/>
                                        <p:tgtEl>
                                          <p:spTgt spid="2255"/>
                                        </p:tgtEl>
                                        <p:attrNameLst>
                                          <p:attrName>ppt_x</p:attrName>
                                        </p:attrNameLst>
                                      </p:cBhvr>
                                      <p:tavLst>
                                        <p:tav tm="0">
                                          <p:val>
                                            <p:strVal val="0-#ppt_w/2"/>
                                          </p:val>
                                        </p:tav>
                                        <p:tav tm="100000">
                                          <p:val>
                                            <p:strVal val="#ppt_x"/>
                                          </p:val>
                                        </p:tav>
                                      </p:tavLst>
                                    </p:anim>
                                    <p:anim calcmode="lin" valueType="num">
                                      <p:cBhvr>
                                        <p:cTn id="361" dur="700" fill="hold"/>
                                        <p:tgtEl>
                                          <p:spTgt spid="2255"/>
                                        </p:tgtEl>
                                        <p:attrNameLst>
                                          <p:attrName>ppt_y</p:attrName>
                                        </p:attrNameLst>
                                      </p:cBhvr>
                                      <p:tavLst>
                                        <p:tav tm="0">
                                          <p:val>
                                            <p:strVal val="#ppt_y"/>
                                          </p:val>
                                        </p:tav>
                                        <p:tav tm="100000">
                                          <p:val>
                                            <p:strVal val="#ppt_y"/>
                                          </p:val>
                                        </p:tav>
                                      </p:tavLst>
                                    </p:anim>
                                  </p:childTnLst>
                                </p:cTn>
                              </p:par>
                            </p:childTnLst>
                          </p:cTn>
                        </p:par>
                        <p:par>
                          <p:cTn id="362" fill="hold">
                            <p:stCondLst>
                              <p:cond delay="700"/>
                            </p:stCondLst>
                            <p:childTnLst>
                              <p:par>
                                <p:cTn id="363" presetClass="entr" nodeType="afterEffect" presetSubtype="32" presetID="23" grpId="82" fill="hold">
                                  <p:stCondLst>
                                    <p:cond delay="0"/>
                                  </p:stCondLst>
                                  <p:iterate type="el" backwards="0">
                                    <p:tmAbs val="0"/>
                                  </p:iterate>
                                  <p:childTnLst>
                                    <p:set>
                                      <p:cBhvr>
                                        <p:cTn id="364" fill="hold"/>
                                        <p:tgtEl>
                                          <p:spTgt spid="2256"/>
                                        </p:tgtEl>
                                        <p:attrNameLst>
                                          <p:attrName>style.visibility</p:attrName>
                                        </p:attrNameLst>
                                      </p:cBhvr>
                                      <p:to>
                                        <p:strVal val="visible"/>
                                      </p:to>
                                    </p:set>
                                    <p:anim calcmode="lin" valueType="num">
                                      <p:cBhvr>
                                        <p:cTn id="365" dur="800" fill="hold"/>
                                        <p:tgtEl>
                                          <p:spTgt spid="2256"/>
                                        </p:tgtEl>
                                        <p:attrNameLst>
                                          <p:attrName>ppt_w</p:attrName>
                                        </p:attrNameLst>
                                      </p:cBhvr>
                                      <p:tavLst>
                                        <p:tav tm="0">
                                          <p:val>
                                            <p:strVal val="4*#ppt_w"/>
                                          </p:val>
                                        </p:tav>
                                        <p:tav tm="100000">
                                          <p:val>
                                            <p:strVal val="#ppt_w"/>
                                          </p:val>
                                        </p:tav>
                                      </p:tavLst>
                                    </p:anim>
                                    <p:anim calcmode="lin" valueType="num">
                                      <p:cBhvr>
                                        <p:cTn id="366" dur="800" fill="hold"/>
                                        <p:tgtEl>
                                          <p:spTgt spid="2256"/>
                                        </p:tgtEl>
                                        <p:attrNameLst>
                                          <p:attrName>ppt_h</p:attrName>
                                        </p:attrNameLst>
                                      </p:cBhvr>
                                      <p:tavLst>
                                        <p:tav tm="0">
                                          <p:val>
                                            <p:strVal val="4*#ppt_h"/>
                                          </p:val>
                                        </p:tav>
                                        <p:tav tm="100000">
                                          <p:val>
                                            <p:strVal val="#ppt_h"/>
                                          </p:val>
                                        </p:tav>
                                      </p:tavLst>
                                    </p:anim>
                                  </p:childTnLst>
                                </p:cTn>
                              </p:par>
                            </p:childTnLst>
                          </p:cTn>
                        </p:par>
                        <p:par>
                          <p:cTn id="367" fill="hold">
                            <p:stCondLst>
                              <p:cond delay="0"/>
                            </p:stCondLst>
                            <p:childTnLst>
                              <p:par>
                                <p:cTn id="368" presetClass="path" nodeType="withEffect" presetSubtype="0" presetID="-1" grpId="83" accel="50000" decel="50000" fill="hold">
                                  <p:stCondLst>
                                    <p:cond delay="0"/>
                                  </p:stCondLst>
                                  <p:childTnLst>
                                    <p:animMotion path="M -0.000000 0.087525 L -0.000000 0.131330" origin="layout" pathEditMode="relative">
                                      <p:cBhvr>
                                        <p:cTn id="369" dur="800" fill="hold"/>
                                        <p:tgtEl>
                                          <p:spTgt spid="2270"/>
                                        </p:tgtEl>
                                        <p:attrNameLst>
                                          <p:attrName>ppt_x</p:attrName>
                                          <p:attrName>ppt_y</p:attrName>
                                        </p:attrNameLst>
                                      </p:cBhvr>
                                    </p:animMotion>
                                  </p:childTnLst>
                                </p:cTn>
                              </p:par>
                            </p:childTnLst>
                          </p:cTn>
                        </p:par>
                        <p:par>
                          <p:cTn id="370" fill="hold">
                            <p:stCondLst>
                              <p:cond delay="800"/>
                            </p:stCondLst>
                            <p:childTnLst>
                              <p:par>
                                <p:cTn id="371" presetClass="entr" nodeType="afterEffect" presetID="10" grpId="84" fill="hold">
                                  <p:stCondLst>
                                    <p:cond delay="0"/>
                                  </p:stCondLst>
                                  <p:iterate type="el" backwards="0">
                                    <p:tmAbs val="0"/>
                                  </p:iterate>
                                  <p:childTnLst>
                                    <p:set>
                                      <p:cBhvr>
                                        <p:cTn id="372" fill="hold"/>
                                        <p:tgtEl>
                                          <p:spTgt spid="2284"/>
                                        </p:tgtEl>
                                        <p:attrNameLst>
                                          <p:attrName>style.visibility</p:attrName>
                                        </p:attrNameLst>
                                      </p:cBhvr>
                                      <p:to>
                                        <p:strVal val="visible"/>
                                      </p:to>
                                    </p:set>
                                    <p:animEffect filter="fade" transition="in">
                                      <p:cBhvr>
                                        <p:cTn id="373" dur="800"/>
                                        <p:tgtEl>
                                          <p:spTgt spid="2284"/>
                                        </p:tgtEl>
                                      </p:cBhvr>
                                    </p:animEffect>
                                  </p:childTnLst>
                                </p:cTn>
                              </p:par>
                            </p:childTnLst>
                          </p:cTn>
                        </p:par>
                      </p:childTnLst>
                    </p:cTn>
                  </p:par>
                  <p:par>
                    <p:cTn id="374" fill="hold">
                      <p:stCondLst>
                        <p:cond delay="indefinite"/>
                      </p:stCondLst>
                      <p:childTnLst>
                        <p:par>
                          <p:cTn id="375" fill="hold">
                            <p:stCondLst>
                              <p:cond delay="0"/>
                            </p:stCondLst>
                            <p:childTnLst>
                              <p:par>
                                <p:cTn id="376" presetClass="entr" nodeType="clickEffect" presetSubtype="8" presetID="2" grpId="85" fill="hold">
                                  <p:stCondLst>
                                    <p:cond delay="0"/>
                                  </p:stCondLst>
                                  <p:iterate type="el" backwards="0">
                                    <p:tmAbs val="0"/>
                                  </p:iterate>
                                  <p:childTnLst>
                                    <p:set>
                                      <p:cBhvr>
                                        <p:cTn id="377" fill="hold"/>
                                        <p:tgtEl>
                                          <p:spTgt spid="2257"/>
                                        </p:tgtEl>
                                        <p:attrNameLst>
                                          <p:attrName>style.visibility</p:attrName>
                                        </p:attrNameLst>
                                      </p:cBhvr>
                                      <p:to>
                                        <p:strVal val="visible"/>
                                      </p:to>
                                    </p:set>
                                    <p:anim calcmode="lin" valueType="num">
                                      <p:cBhvr>
                                        <p:cTn id="378" dur="700" fill="hold"/>
                                        <p:tgtEl>
                                          <p:spTgt spid="2257"/>
                                        </p:tgtEl>
                                        <p:attrNameLst>
                                          <p:attrName>ppt_x</p:attrName>
                                        </p:attrNameLst>
                                      </p:cBhvr>
                                      <p:tavLst>
                                        <p:tav tm="0">
                                          <p:val>
                                            <p:strVal val="0-#ppt_w/2"/>
                                          </p:val>
                                        </p:tav>
                                        <p:tav tm="100000">
                                          <p:val>
                                            <p:strVal val="#ppt_x"/>
                                          </p:val>
                                        </p:tav>
                                      </p:tavLst>
                                    </p:anim>
                                    <p:anim calcmode="lin" valueType="num">
                                      <p:cBhvr>
                                        <p:cTn id="379" dur="700" fill="hold"/>
                                        <p:tgtEl>
                                          <p:spTgt spid="2257"/>
                                        </p:tgtEl>
                                        <p:attrNameLst>
                                          <p:attrName>ppt_y</p:attrName>
                                        </p:attrNameLst>
                                      </p:cBhvr>
                                      <p:tavLst>
                                        <p:tav tm="0">
                                          <p:val>
                                            <p:strVal val="#ppt_y"/>
                                          </p:val>
                                        </p:tav>
                                        <p:tav tm="100000">
                                          <p:val>
                                            <p:strVal val="#ppt_y"/>
                                          </p:val>
                                        </p:tav>
                                      </p:tavLst>
                                    </p:anim>
                                  </p:childTnLst>
                                </p:cTn>
                              </p:par>
                            </p:childTnLst>
                          </p:cTn>
                        </p:par>
                        <p:par>
                          <p:cTn id="380" fill="hold">
                            <p:stCondLst>
                              <p:cond delay="700"/>
                            </p:stCondLst>
                            <p:childTnLst>
                              <p:par>
                                <p:cTn id="381" presetClass="entr" nodeType="afterEffect" presetSubtype="32" presetID="23" grpId="86" fill="hold">
                                  <p:stCondLst>
                                    <p:cond delay="0"/>
                                  </p:stCondLst>
                                  <p:iterate type="el" backwards="0">
                                    <p:tmAbs val="0"/>
                                  </p:iterate>
                                  <p:childTnLst>
                                    <p:set>
                                      <p:cBhvr>
                                        <p:cTn id="382" fill="hold"/>
                                        <p:tgtEl>
                                          <p:spTgt spid="2258"/>
                                        </p:tgtEl>
                                        <p:attrNameLst>
                                          <p:attrName>style.visibility</p:attrName>
                                        </p:attrNameLst>
                                      </p:cBhvr>
                                      <p:to>
                                        <p:strVal val="visible"/>
                                      </p:to>
                                    </p:set>
                                    <p:anim calcmode="lin" valueType="num">
                                      <p:cBhvr>
                                        <p:cTn id="383" dur="800" fill="hold"/>
                                        <p:tgtEl>
                                          <p:spTgt spid="2258"/>
                                        </p:tgtEl>
                                        <p:attrNameLst>
                                          <p:attrName>ppt_w</p:attrName>
                                        </p:attrNameLst>
                                      </p:cBhvr>
                                      <p:tavLst>
                                        <p:tav tm="0">
                                          <p:val>
                                            <p:strVal val="4*#ppt_w"/>
                                          </p:val>
                                        </p:tav>
                                        <p:tav tm="100000">
                                          <p:val>
                                            <p:strVal val="#ppt_w"/>
                                          </p:val>
                                        </p:tav>
                                      </p:tavLst>
                                    </p:anim>
                                    <p:anim calcmode="lin" valueType="num">
                                      <p:cBhvr>
                                        <p:cTn id="384" dur="800" fill="hold"/>
                                        <p:tgtEl>
                                          <p:spTgt spid="2258"/>
                                        </p:tgtEl>
                                        <p:attrNameLst>
                                          <p:attrName>ppt_h</p:attrName>
                                        </p:attrNameLst>
                                      </p:cBhvr>
                                      <p:tavLst>
                                        <p:tav tm="0">
                                          <p:val>
                                            <p:strVal val="4*#ppt_h"/>
                                          </p:val>
                                        </p:tav>
                                        <p:tav tm="100000">
                                          <p:val>
                                            <p:strVal val="#ppt_h"/>
                                          </p:val>
                                        </p:tav>
                                      </p:tavLst>
                                    </p:anim>
                                  </p:childTnLst>
                                </p:cTn>
                              </p:par>
                            </p:childTnLst>
                          </p:cTn>
                        </p:par>
                        <p:par>
                          <p:cTn id="385" fill="hold">
                            <p:stCondLst>
                              <p:cond delay="0"/>
                            </p:stCondLst>
                            <p:childTnLst>
                              <p:par>
                                <p:cTn id="386" presetClass="path" nodeType="withEffect" presetSubtype="0" presetID="-1" grpId="87" accel="50000" decel="50000" fill="hold">
                                  <p:stCondLst>
                                    <p:cond delay="0"/>
                                  </p:stCondLst>
                                  <p:childTnLst>
                                    <p:animMotion path="M -0.000000 0.131330 L -0.000000 0.175051" origin="layout" pathEditMode="relative">
                                      <p:cBhvr>
                                        <p:cTn id="387" dur="800" fill="hold"/>
                                        <p:tgtEl>
                                          <p:spTgt spid="2270"/>
                                        </p:tgtEl>
                                        <p:attrNameLst>
                                          <p:attrName>ppt_x</p:attrName>
                                          <p:attrName>ppt_y</p:attrName>
                                        </p:attrNameLst>
                                      </p:cBhvr>
                                    </p:animMotion>
                                  </p:childTnLst>
                                </p:cTn>
                              </p:par>
                            </p:childTnLst>
                          </p:cTn>
                        </p:par>
                      </p:childTnLst>
                    </p:cTn>
                  </p:par>
                  <p:par>
                    <p:cTn id="388" fill="hold">
                      <p:stCondLst>
                        <p:cond delay="indefinite"/>
                      </p:stCondLst>
                      <p:childTnLst>
                        <p:par>
                          <p:cTn id="389" fill="hold">
                            <p:stCondLst>
                              <p:cond delay="0"/>
                            </p:stCondLst>
                            <p:childTnLst>
                              <p:par>
                                <p:cTn id="390" presetClass="entr" nodeType="clickEffect" presetSubtype="8" presetID="2" grpId="89" fill="hold">
                                  <p:stCondLst>
                                    <p:cond delay="0"/>
                                  </p:stCondLst>
                                  <p:iterate type="el" backwards="0">
                                    <p:tmAbs val="0"/>
                                  </p:iterate>
                                  <p:childTnLst>
                                    <p:set>
                                      <p:cBhvr>
                                        <p:cTn id="391" fill="hold"/>
                                        <p:tgtEl>
                                          <p:spTgt spid="2259"/>
                                        </p:tgtEl>
                                        <p:attrNameLst>
                                          <p:attrName>style.visibility</p:attrName>
                                        </p:attrNameLst>
                                      </p:cBhvr>
                                      <p:to>
                                        <p:strVal val="visible"/>
                                      </p:to>
                                    </p:set>
                                    <p:anim calcmode="lin" valueType="num">
                                      <p:cBhvr>
                                        <p:cTn id="392" dur="700" fill="hold"/>
                                        <p:tgtEl>
                                          <p:spTgt spid="2259"/>
                                        </p:tgtEl>
                                        <p:attrNameLst>
                                          <p:attrName>ppt_x</p:attrName>
                                        </p:attrNameLst>
                                      </p:cBhvr>
                                      <p:tavLst>
                                        <p:tav tm="0">
                                          <p:val>
                                            <p:strVal val="0-#ppt_w/2"/>
                                          </p:val>
                                        </p:tav>
                                        <p:tav tm="100000">
                                          <p:val>
                                            <p:strVal val="#ppt_x"/>
                                          </p:val>
                                        </p:tav>
                                      </p:tavLst>
                                    </p:anim>
                                    <p:anim calcmode="lin" valueType="num">
                                      <p:cBhvr>
                                        <p:cTn id="393" dur="700" fill="hold"/>
                                        <p:tgtEl>
                                          <p:spTgt spid="2259"/>
                                        </p:tgtEl>
                                        <p:attrNameLst>
                                          <p:attrName>ppt_y</p:attrName>
                                        </p:attrNameLst>
                                      </p:cBhvr>
                                      <p:tavLst>
                                        <p:tav tm="0">
                                          <p:val>
                                            <p:strVal val="#ppt_y"/>
                                          </p:val>
                                        </p:tav>
                                        <p:tav tm="100000">
                                          <p:val>
                                            <p:strVal val="#ppt_y"/>
                                          </p:val>
                                        </p:tav>
                                      </p:tavLst>
                                    </p:anim>
                                  </p:childTnLst>
                                </p:cTn>
                              </p:par>
                            </p:childTnLst>
                          </p:cTn>
                        </p:par>
                        <p:par>
                          <p:cTn id="394" fill="hold">
                            <p:stCondLst>
                              <p:cond delay="700"/>
                            </p:stCondLst>
                            <p:childTnLst>
                              <p:par>
                                <p:cTn id="395" presetClass="entr" nodeType="afterEffect" presetSubtype="32" presetID="23" grpId="90" fill="hold">
                                  <p:stCondLst>
                                    <p:cond delay="0"/>
                                  </p:stCondLst>
                                  <p:iterate type="el" backwards="0">
                                    <p:tmAbs val="0"/>
                                  </p:iterate>
                                  <p:childTnLst>
                                    <p:set>
                                      <p:cBhvr>
                                        <p:cTn id="396" fill="hold"/>
                                        <p:tgtEl>
                                          <p:spTgt spid="2260"/>
                                        </p:tgtEl>
                                        <p:attrNameLst>
                                          <p:attrName>style.visibility</p:attrName>
                                        </p:attrNameLst>
                                      </p:cBhvr>
                                      <p:to>
                                        <p:strVal val="visible"/>
                                      </p:to>
                                    </p:set>
                                    <p:anim calcmode="lin" valueType="num">
                                      <p:cBhvr>
                                        <p:cTn id="397" dur="800" fill="hold"/>
                                        <p:tgtEl>
                                          <p:spTgt spid="2260"/>
                                        </p:tgtEl>
                                        <p:attrNameLst>
                                          <p:attrName>ppt_w</p:attrName>
                                        </p:attrNameLst>
                                      </p:cBhvr>
                                      <p:tavLst>
                                        <p:tav tm="0">
                                          <p:val>
                                            <p:strVal val="4*#ppt_w"/>
                                          </p:val>
                                        </p:tav>
                                        <p:tav tm="100000">
                                          <p:val>
                                            <p:strVal val="#ppt_w"/>
                                          </p:val>
                                        </p:tav>
                                      </p:tavLst>
                                    </p:anim>
                                    <p:anim calcmode="lin" valueType="num">
                                      <p:cBhvr>
                                        <p:cTn id="398" dur="800" fill="hold"/>
                                        <p:tgtEl>
                                          <p:spTgt spid="2260"/>
                                        </p:tgtEl>
                                        <p:attrNameLst>
                                          <p:attrName>ppt_h</p:attrName>
                                        </p:attrNameLst>
                                      </p:cBhvr>
                                      <p:tavLst>
                                        <p:tav tm="0">
                                          <p:val>
                                            <p:strVal val="4*#ppt_h"/>
                                          </p:val>
                                        </p:tav>
                                        <p:tav tm="100000">
                                          <p:val>
                                            <p:strVal val="#ppt_h"/>
                                          </p:val>
                                        </p:tav>
                                      </p:tavLst>
                                    </p:anim>
                                  </p:childTnLst>
                                </p:cTn>
                              </p:par>
                            </p:childTnLst>
                          </p:cTn>
                        </p:par>
                        <p:par>
                          <p:cTn id="399" fill="hold">
                            <p:stCondLst>
                              <p:cond delay="0"/>
                            </p:stCondLst>
                            <p:childTnLst>
                              <p:par>
                                <p:cTn id="400" presetClass="path" nodeType="withEffect" presetSubtype="0" presetID="-1" grpId="91" accel="50000" decel="50000" fill="hold">
                                  <p:stCondLst>
                                    <p:cond delay="0"/>
                                  </p:stCondLst>
                                  <p:childTnLst>
                                    <p:animMotion path="M -0.000000 0.175051 L -0.000000 0.218856" origin="layout" pathEditMode="relative">
                                      <p:cBhvr>
                                        <p:cTn id="401" dur="800" fill="hold"/>
                                        <p:tgtEl>
                                          <p:spTgt spid="2270"/>
                                        </p:tgtEl>
                                        <p:attrNameLst>
                                          <p:attrName>ppt_x</p:attrName>
                                          <p:attrName>ppt_y</p:attrName>
                                        </p:attrNameLst>
                                      </p:cBhvr>
                                    </p:animMotion>
                                  </p:childTnLst>
                                </p:cTn>
                              </p:par>
                            </p:childTnLst>
                          </p:cTn>
                        </p:par>
                        <p:par>
                          <p:cTn id="402" fill="hold">
                            <p:stCondLst>
                              <p:cond delay="800"/>
                            </p:stCondLst>
                            <p:childTnLst>
                              <p:par>
                                <p:cTn id="403" presetClass="exit" nodeType="afterEffect" presetID="10" grpId="92" fill="hold">
                                  <p:stCondLst>
                                    <p:cond delay="0"/>
                                  </p:stCondLst>
                                  <p:iterate type="el" backwards="0">
                                    <p:tmAbs val="0"/>
                                  </p:iterate>
                                  <p:childTnLst>
                                    <p:animEffect filter="fade" transition="out">
                                      <p:cBhvr>
                                        <p:cTn id="404" dur="800" fill="hold"/>
                                        <p:tgtEl>
                                          <p:spTgt spid="2284"/>
                                        </p:tgtEl>
                                      </p:cBhvr>
                                    </p:animEffect>
                                    <p:set>
                                      <p:cBhvr>
                                        <p:cTn id="405" fill="hold">
                                          <p:stCondLst>
                                            <p:cond delay="799"/>
                                          </p:stCondLst>
                                        </p:cTn>
                                        <p:tgtEl>
                                          <p:spTgt spid="2284"/>
                                        </p:tgtEl>
                                        <p:attrNameLst>
                                          <p:attrName>style.visibility</p:attrName>
                                        </p:attrNameLst>
                                      </p:cBhvr>
                                      <p:to>
                                        <p:strVal val="hidden"/>
                                      </p:to>
                                    </p:set>
                                  </p:childTnLst>
                                </p:cTn>
                              </p:par>
                            </p:childTnLst>
                          </p:cTn>
                        </p:par>
                      </p:childTnLst>
                    </p:cTn>
                  </p:par>
                  <p:par>
                    <p:cTn id="406" fill="hold">
                      <p:stCondLst>
                        <p:cond delay="indefinite"/>
                      </p:stCondLst>
                      <p:childTnLst>
                        <p:par>
                          <p:cTn id="407" fill="hold">
                            <p:stCondLst>
                              <p:cond delay="0"/>
                            </p:stCondLst>
                            <p:childTnLst>
                              <p:par>
                                <p:cTn id="408" presetClass="entr" nodeType="clickEffect" presetSubtype="8" presetID="2" grpId="93" fill="hold">
                                  <p:stCondLst>
                                    <p:cond delay="0"/>
                                  </p:stCondLst>
                                  <p:iterate type="el" backwards="0">
                                    <p:tmAbs val="0"/>
                                  </p:iterate>
                                  <p:childTnLst>
                                    <p:set>
                                      <p:cBhvr>
                                        <p:cTn id="409" fill="hold"/>
                                        <p:tgtEl>
                                          <p:spTgt spid="2261"/>
                                        </p:tgtEl>
                                        <p:attrNameLst>
                                          <p:attrName>style.visibility</p:attrName>
                                        </p:attrNameLst>
                                      </p:cBhvr>
                                      <p:to>
                                        <p:strVal val="visible"/>
                                      </p:to>
                                    </p:set>
                                    <p:anim calcmode="lin" valueType="num">
                                      <p:cBhvr>
                                        <p:cTn id="410" dur="700" fill="hold"/>
                                        <p:tgtEl>
                                          <p:spTgt spid="2261"/>
                                        </p:tgtEl>
                                        <p:attrNameLst>
                                          <p:attrName>ppt_x</p:attrName>
                                        </p:attrNameLst>
                                      </p:cBhvr>
                                      <p:tavLst>
                                        <p:tav tm="0">
                                          <p:val>
                                            <p:strVal val="0-#ppt_w/2"/>
                                          </p:val>
                                        </p:tav>
                                        <p:tav tm="100000">
                                          <p:val>
                                            <p:strVal val="#ppt_x"/>
                                          </p:val>
                                        </p:tav>
                                      </p:tavLst>
                                    </p:anim>
                                    <p:anim calcmode="lin" valueType="num">
                                      <p:cBhvr>
                                        <p:cTn id="411" dur="700" fill="hold"/>
                                        <p:tgtEl>
                                          <p:spTgt spid="2261"/>
                                        </p:tgtEl>
                                        <p:attrNameLst>
                                          <p:attrName>ppt_y</p:attrName>
                                        </p:attrNameLst>
                                      </p:cBhvr>
                                      <p:tavLst>
                                        <p:tav tm="0">
                                          <p:val>
                                            <p:strVal val="#ppt_y"/>
                                          </p:val>
                                        </p:tav>
                                        <p:tav tm="100000">
                                          <p:val>
                                            <p:strVal val="#ppt_y"/>
                                          </p:val>
                                        </p:tav>
                                      </p:tavLst>
                                    </p:anim>
                                  </p:childTnLst>
                                </p:cTn>
                              </p:par>
                            </p:childTnLst>
                          </p:cTn>
                        </p:par>
                        <p:par>
                          <p:cTn id="412" fill="hold">
                            <p:stCondLst>
                              <p:cond delay="700"/>
                            </p:stCondLst>
                            <p:childTnLst>
                              <p:par>
                                <p:cTn id="413" presetClass="entr" nodeType="afterEffect" presetSubtype="32" presetID="23" grpId="94" fill="hold">
                                  <p:stCondLst>
                                    <p:cond delay="0"/>
                                  </p:stCondLst>
                                  <p:iterate type="el" backwards="0">
                                    <p:tmAbs val="0"/>
                                  </p:iterate>
                                  <p:childTnLst>
                                    <p:set>
                                      <p:cBhvr>
                                        <p:cTn id="414" fill="hold"/>
                                        <p:tgtEl>
                                          <p:spTgt spid="2262"/>
                                        </p:tgtEl>
                                        <p:attrNameLst>
                                          <p:attrName>style.visibility</p:attrName>
                                        </p:attrNameLst>
                                      </p:cBhvr>
                                      <p:to>
                                        <p:strVal val="visible"/>
                                      </p:to>
                                    </p:set>
                                    <p:anim calcmode="lin" valueType="num">
                                      <p:cBhvr>
                                        <p:cTn id="415" dur="800" fill="hold"/>
                                        <p:tgtEl>
                                          <p:spTgt spid="2262"/>
                                        </p:tgtEl>
                                        <p:attrNameLst>
                                          <p:attrName>ppt_w</p:attrName>
                                        </p:attrNameLst>
                                      </p:cBhvr>
                                      <p:tavLst>
                                        <p:tav tm="0">
                                          <p:val>
                                            <p:strVal val="4*#ppt_w"/>
                                          </p:val>
                                        </p:tav>
                                        <p:tav tm="100000">
                                          <p:val>
                                            <p:strVal val="#ppt_w"/>
                                          </p:val>
                                        </p:tav>
                                      </p:tavLst>
                                    </p:anim>
                                    <p:anim calcmode="lin" valueType="num">
                                      <p:cBhvr>
                                        <p:cTn id="416" dur="800" fill="hold"/>
                                        <p:tgtEl>
                                          <p:spTgt spid="2262"/>
                                        </p:tgtEl>
                                        <p:attrNameLst>
                                          <p:attrName>ppt_h</p:attrName>
                                        </p:attrNameLst>
                                      </p:cBhvr>
                                      <p:tavLst>
                                        <p:tav tm="0">
                                          <p:val>
                                            <p:strVal val="4*#ppt_h"/>
                                          </p:val>
                                        </p:tav>
                                        <p:tav tm="100000">
                                          <p:val>
                                            <p:strVal val="#ppt_h"/>
                                          </p:val>
                                        </p:tav>
                                      </p:tavLst>
                                    </p:anim>
                                  </p:childTnLst>
                                </p:cTn>
                              </p:par>
                            </p:childTnLst>
                          </p:cTn>
                        </p:par>
                        <p:par>
                          <p:cTn id="417" fill="hold">
                            <p:stCondLst>
                              <p:cond delay="0"/>
                            </p:stCondLst>
                            <p:childTnLst>
                              <p:par>
                                <p:cTn id="418" presetClass="path" nodeType="withEffect" presetSubtype="0" presetID="-1" grpId="95" accel="50000" decel="50000" fill="hold">
                                  <p:stCondLst>
                                    <p:cond delay="0"/>
                                  </p:stCondLst>
                                  <p:childTnLst>
                                    <p:animMotion path="M -0.000000 0.218856 L -0.000000 0.262576" origin="layout" pathEditMode="relative">
                                      <p:cBhvr>
                                        <p:cTn id="419" dur="800" fill="hold"/>
                                        <p:tgtEl>
                                          <p:spTgt spid="2270"/>
                                        </p:tgtEl>
                                        <p:attrNameLst>
                                          <p:attrName>ppt_x</p:attrName>
                                          <p:attrName>ppt_y</p:attrName>
                                        </p:attrNameLst>
                                      </p:cBhvr>
                                    </p:animMotion>
                                  </p:childTnLst>
                                </p:cTn>
                              </p:par>
                            </p:childTnLst>
                          </p:cTn>
                        </p:par>
                        <p:par>
                          <p:cTn id="420" fill="hold">
                            <p:stCondLst>
                              <p:cond delay="800"/>
                            </p:stCondLst>
                            <p:childTnLst>
                              <p:par>
                                <p:cTn id="421" presetClass="exit" nodeType="afterEffect" presetID="10" grpId="96" fill="hold">
                                  <p:stCondLst>
                                    <p:cond delay="0"/>
                                  </p:stCondLst>
                                  <p:iterate type="el" backwards="0">
                                    <p:tmAbs val="0"/>
                                  </p:iterate>
                                  <p:childTnLst>
                                    <p:animEffect filter="fade" transition="out">
                                      <p:cBhvr>
                                        <p:cTn id="422" dur="700" fill="hold"/>
                                        <p:tgtEl>
                                          <p:spTgt spid="2270"/>
                                        </p:tgtEl>
                                      </p:cBhvr>
                                    </p:animEffect>
                                    <p:set>
                                      <p:cBhvr>
                                        <p:cTn id="423" fill="hold">
                                          <p:stCondLst>
                                            <p:cond delay="699"/>
                                          </p:stCondLst>
                                        </p:cTn>
                                        <p:tgtEl>
                                          <p:spTgt spid="2270"/>
                                        </p:tgtEl>
                                        <p:attrNameLst>
                                          <p:attrName>style.visibility</p:attrName>
                                        </p:attrNameLst>
                                      </p:cBhvr>
                                      <p:to>
                                        <p:strVal val="hidden"/>
                                      </p:to>
                                    </p:set>
                                  </p:childTnLst>
                                </p:cTn>
                              </p:par>
                            </p:childTnLst>
                          </p:cTn>
                        </p:par>
                      </p:childTnLst>
                    </p:cTn>
                  </p:par>
                  <p:par>
                    <p:cTn id="424" fill="hold">
                      <p:stCondLst>
                        <p:cond delay="indefinite"/>
                      </p:stCondLst>
                      <p:childTnLst>
                        <p:par>
                          <p:cTn id="425" fill="hold">
                            <p:stCondLst>
                              <p:cond delay="0"/>
                            </p:stCondLst>
                            <p:childTnLst>
                              <p:par>
                                <p:cTn id="426" presetClass="entr" nodeType="clickEffect" presetSubtype="16" presetID="23" grpId="97" fill="hold">
                                  <p:stCondLst>
                                    <p:cond delay="0"/>
                                  </p:stCondLst>
                                  <p:iterate type="el" backwards="0">
                                    <p:tmAbs val="0"/>
                                  </p:iterate>
                                  <p:childTnLst>
                                    <p:set>
                                      <p:cBhvr>
                                        <p:cTn id="427" fill="hold"/>
                                        <p:tgtEl>
                                          <p:spTgt spid="2264"/>
                                        </p:tgtEl>
                                        <p:attrNameLst>
                                          <p:attrName>style.visibility</p:attrName>
                                        </p:attrNameLst>
                                      </p:cBhvr>
                                      <p:to>
                                        <p:strVal val="visible"/>
                                      </p:to>
                                    </p:set>
                                    <p:anim calcmode="lin" valueType="num">
                                      <p:cBhvr>
                                        <p:cTn id="428" dur="1000" fill="hold"/>
                                        <p:tgtEl>
                                          <p:spTgt spid="2264"/>
                                        </p:tgtEl>
                                        <p:attrNameLst>
                                          <p:attrName>ppt_w</p:attrName>
                                        </p:attrNameLst>
                                      </p:cBhvr>
                                      <p:tavLst>
                                        <p:tav tm="0">
                                          <p:val>
                                            <p:fltVal val="0"/>
                                          </p:val>
                                        </p:tav>
                                        <p:tav tm="100000">
                                          <p:val>
                                            <p:strVal val="#ppt_w"/>
                                          </p:val>
                                        </p:tav>
                                      </p:tavLst>
                                    </p:anim>
                                    <p:anim calcmode="lin" valueType="num">
                                      <p:cBhvr>
                                        <p:cTn id="429" dur="1000" fill="hold"/>
                                        <p:tgtEl>
                                          <p:spTgt spid="2264"/>
                                        </p:tgtEl>
                                        <p:attrNameLst>
                                          <p:attrName>ppt_h</p:attrName>
                                        </p:attrNameLst>
                                      </p:cBhvr>
                                      <p:tavLst>
                                        <p:tav tm="0">
                                          <p:val>
                                            <p:fltVal val="0"/>
                                          </p:val>
                                        </p:tav>
                                        <p:tav tm="100000">
                                          <p:val>
                                            <p:strVal val="#ppt_h"/>
                                          </p:val>
                                        </p:tav>
                                      </p:tavLst>
                                    </p:anim>
                                  </p:childTnLst>
                                </p:cTn>
                              </p:par>
                            </p:childTnLst>
                          </p:cTn>
                        </p:par>
                        <p:par>
                          <p:cTn id="430" fill="hold">
                            <p:stCondLst>
                              <p:cond delay="1000"/>
                            </p:stCondLst>
                            <p:childTnLst>
                              <p:par>
                                <p:cTn id="431" presetClass="entr" nodeType="afterEffect" presetSubtype="10" presetID="19" grpId="98" fill="hold">
                                  <p:stCondLst>
                                    <p:cond delay="0"/>
                                  </p:stCondLst>
                                  <p:iterate type="el" backwards="0">
                                    <p:tmAbs val="0"/>
                                  </p:iterate>
                                  <p:childTnLst>
                                    <p:set>
                                      <p:cBhvr>
                                        <p:cTn id="432" fill="hold"/>
                                        <p:tgtEl>
                                          <p:spTgt spid="2265"/>
                                        </p:tgtEl>
                                        <p:attrNameLst>
                                          <p:attrName>style.visibility</p:attrName>
                                        </p:attrNameLst>
                                      </p:cBhvr>
                                      <p:to>
                                        <p:strVal val="visible"/>
                                      </p:to>
                                    </p:set>
                                    <p:anim calcmode="lin" valueType="num">
                                      <p:cBhvr>
                                        <p:cTn id="433" dur="800" fill="hold"/>
                                        <p:tgtEl>
                                          <p:spTgt spid="2265"/>
                                        </p:tgtEl>
                                        <p:attrNameLst>
                                          <p:attrName>ppt_w</p:attrName>
                                        </p:attrNameLst>
                                      </p:cBhvr>
                                      <p:tavLst>
                                        <p:tav tm="0" fmla="#ppt_w*sin(2.5*pi*$)">
                                          <p:val>
                                            <p:fltVal val="0"/>
                                          </p:val>
                                        </p:tav>
                                        <p:tav tm="100000">
                                          <p:val>
                                            <p:fltVal val="1"/>
                                          </p:val>
                                        </p:tav>
                                      </p:tavLst>
                                    </p:anim>
                                    <p:anim calcmode="lin" valueType="num">
                                      <p:cBhvr>
                                        <p:cTn id="434" dur="800" fill="hold"/>
                                        <p:tgtEl>
                                          <p:spTgt spid="2265"/>
                                        </p:tgtEl>
                                        <p:attrNameLst>
                                          <p:attrName>ppt_h</p:attrName>
                                        </p:attrNameLst>
                                      </p:cBhvr>
                                      <p:tavLst>
                                        <p:tav tm="0">
                                          <p:val>
                                            <p:strVal val="#ppt_h"/>
                                          </p:val>
                                        </p:tav>
                                        <p:tav tm="100000">
                                          <p:val>
                                            <p:strVal val="#ppt_h"/>
                                          </p:val>
                                        </p:tav>
                                      </p:tavLst>
                                    </p:anim>
                                  </p:childTnLst>
                                </p:cTn>
                              </p:par>
                            </p:childTnLst>
                          </p:cTn>
                        </p:par>
                        <p:par>
                          <p:cTn id="435" fill="hold">
                            <p:stCondLst>
                              <p:cond delay="1800"/>
                            </p:stCondLst>
                            <p:childTnLst>
                              <p:par>
                                <p:cTn id="436" presetClass="entr" nodeType="afterEffect" presetID="9" grpId="99" fill="hold">
                                  <p:stCondLst>
                                    <p:cond delay="0"/>
                                  </p:stCondLst>
                                  <p:iterate type="el" backwards="0">
                                    <p:tmAbs val="0"/>
                                  </p:iterate>
                                  <p:childTnLst>
                                    <p:set>
                                      <p:cBhvr>
                                        <p:cTn id="437" fill="hold"/>
                                        <p:tgtEl>
                                          <p:spTgt spid="2268"/>
                                        </p:tgtEl>
                                        <p:attrNameLst>
                                          <p:attrName>style.visibility</p:attrName>
                                        </p:attrNameLst>
                                      </p:cBhvr>
                                      <p:to>
                                        <p:strVal val="visible"/>
                                      </p:to>
                                    </p:set>
                                    <p:animEffect filter="dissolve" transition="in">
                                      <p:cBhvr>
                                        <p:cTn id="438" dur="1000"/>
                                        <p:tgtEl>
                                          <p:spTgt spid="2268"/>
                                        </p:tgtEl>
                                      </p:cBhvr>
                                    </p:animEffect>
                                  </p:childTnLst>
                                </p:cTn>
                              </p:par>
                            </p:childTnLst>
                          </p:cTn>
                        </p:par>
                        <p:par>
                          <p:cTn id="439" fill="hold">
                            <p:stCondLst>
                              <p:cond delay="2800"/>
                            </p:stCondLst>
                            <p:childTnLst>
                              <p:par>
                                <p:cTn id="440" presetClass="entr" nodeType="afterEffect" presetSubtype="16" presetID="23" grpId="100" fill="hold">
                                  <p:stCondLst>
                                    <p:cond delay="0"/>
                                  </p:stCondLst>
                                  <p:iterate type="el" backwards="0">
                                    <p:tmAbs val="0"/>
                                  </p:iterate>
                                  <p:childTnLst>
                                    <p:set>
                                      <p:cBhvr>
                                        <p:cTn id="441" fill="hold"/>
                                        <p:tgtEl>
                                          <p:spTgt spid="2271"/>
                                        </p:tgtEl>
                                        <p:attrNameLst>
                                          <p:attrName>style.visibility</p:attrName>
                                        </p:attrNameLst>
                                      </p:cBhvr>
                                      <p:to>
                                        <p:strVal val="visible"/>
                                      </p:to>
                                    </p:set>
                                    <p:anim calcmode="lin" valueType="num">
                                      <p:cBhvr>
                                        <p:cTn id="442" dur="1000" fill="hold"/>
                                        <p:tgtEl>
                                          <p:spTgt spid="2271"/>
                                        </p:tgtEl>
                                        <p:attrNameLst>
                                          <p:attrName>ppt_w</p:attrName>
                                        </p:attrNameLst>
                                      </p:cBhvr>
                                      <p:tavLst>
                                        <p:tav tm="0">
                                          <p:val>
                                            <p:fltVal val="0"/>
                                          </p:val>
                                        </p:tav>
                                        <p:tav tm="100000">
                                          <p:val>
                                            <p:strVal val="#ppt_w"/>
                                          </p:val>
                                        </p:tav>
                                      </p:tavLst>
                                    </p:anim>
                                    <p:anim calcmode="lin" valueType="num">
                                      <p:cBhvr>
                                        <p:cTn id="443" dur="1000" fill="hold"/>
                                        <p:tgtEl>
                                          <p:spTgt spid="2271"/>
                                        </p:tgtEl>
                                        <p:attrNameLst>
                                          <p:attrName>ppt_h</p:attrName>
                                        </p:attrNameLst>
                                      </p:cBhvr>
                                      <p:tavLst>
                                        <p:tav tm="0">
                                          <p:val>
                                            <p:fltVal val="0"/>
                                          </p:val>
                                        </p:tav>
                                        <p:tav tm="100000">
                                          <p:val>
                                            <p:strVal val="#ppt_h"/>
                                          </p:val>
                                        </p:tav>
                                      </p:tavLst>
                                    </p:anim>
                                  </p:childTnLst>
                                </p:cTn>
                              </p:par>
                            </p:childTnLst>
                          </p:cTn>
                        </p:par>
                        <p:par>
                          <p:cTn id="444" fill="hold">
                            <p:stCondLst>
                              <p:cond delay="3800"/>
                            </p:stCondLst>
                            <p:childTnLst>
                              <p:par>
                                <p:cTn id="445" presetClass="entr" nodeType="afterEffect" presetSubtype="32" presetID="23" grpId="101" fill="hold">
                                  <p:stCondLst>
                                    <p:cond delay="0"/>
                                  </p:stCondLst>
                                  <p:iterate type="el" backwards="0">
                                    <p:tmAbs val="0"/>
                                  </p:iterate>
                                  <p:childTnLst>
                                    <p:set>
                                      <p:cBhvr>
                                        <p:cTn id="446" fill="hold"/>
                                        <p:tgtEl>
                                          <p:spTgt spid="2272"/>
                                        </p:tgtEl>
                                        <p:attrNameLst>
                                          <p:attrName>style.visibility</p:attrName>
                                        </p:attrNameLst>
                                      </p:cBhvr>
                                      <p:to>
                                        <p:strVal val="visible"/>
                                      </p:to>
                                    </p:set>
                                    <p:anim calcmode="lin" valueType="num">
                                      <p:cBhvr>
                                        <p:cTn id="447" dur="800" fill="hold"/>
                                        <p:tgtEl>
                                          <p:spTgt spid="2272"/>
                                        </p:tgtEl>
                                        <p:attrNameLst>
                                          <p:attrName>ppt_w</p:attrName>
                                        </p:attrNameLst>
                                      </p:cBhvr>
                                      <p:tavLst>
                                        <p:tav tm="0">
                                          <p:val>
                                            <p:strVal val="4*#ppt_w"/>
                                          </p:val>
                                        </p:tav>
                                        <p:tav tm="100000">
                                          <p:val>
                                            <p:strVal val="#ppt_w"/>
                                          </p:val>
                                        </p:tav>
                                      </p:tavLst>
                                    </p:anim>
                                    <p:anim calcmode="lin" valueType="num">
                                      <p:cBhvr>
                                        <p:cTn id="448" dur="800" fill="hold"/>
                                        <p:tgtEl>
                                          <p:spTgt spid="2272"/>
                                        </p:tgtEl>
                                        <p:attrNameLst>
                                          <p:attrName>ppt_h</p:attrName>
                                        </p:attrNameLst>
                                      </p:cBhvr>
                                      <p:tavLst>
                                        <p:tav tm="0">
                                          <p:val>
                                            <p:strVal val="4*#ppt_h"/>
                                          </p:val>
                                        </p:tav>
                                        <p:tav tm="100000">
                                          <p:val>
                                            <p:strVal val="#ppt_h"/>
                                          </p:val>
                                        </p:tav>
                                      </p:tavLst>
                                    </p:anim>
                                  </p:childTnLst>
                                </p:cTn>
                              </p:par>
                            </p:childTnLst>
                          </p:cTn>
                        </p:par>
                      </p:childTnLst>
                    </p:cTn>
                  </p:par>
                  <p:par>
                    <p:cTn id="449" fill="hold">
                      <p:stCondLst>
                        <p:cond delay="indefinite"/>
                      </p:stCondLst>
                      <p:childTnLst>
                        <p:par>
                          <p:cTn id="450" fill="hold">
                            <p:stCondLst>
                              <p:cond delay="0"/>
                            </p:stCondLst>
                            <p:childTnLst>
                              <p:par>
                                <p:cTn id="451" presetClass="entr" nodeType="clickEffect" presetSubtype="16" presetID="23" grpId="102" fill="hold">
                                  <p:stCondLst>
                                    <p:cond delay="0"/>
                                  </p:stCondLst>
                                  <p:iterate type="el" backwards="0">
                                    <p:tmAbs val="0"/>
                                  </p:iterate>
                                  <p:childTnLst>
                                    <p:set>
                                      <p:cBhvr>
                                        <p:cTn id="452" fill="hold"/>
                                        <p:tgtEl>
                                          <p:spTgt spid="2266"/>
                                        </p:tgtEl>
                                        <p:attrNameLst>
                                          <p:attrName>style.visibility</p:attrName>
                                        </p:attrNameLst>
                                      </p:cBhvr>
                                      <p:to>
                                        <p:strVal val="visible"/>
                                      </p:to>
                                    </p:set>
                                    <p:anim calcmode="lin" valueType="num">
                                      <p:cBhvr>
                                        <p:cTn id="453" dur="1000" fill="hold"/>
                                        <p:tgtEl>
                                          <p:spTgt spid="2266"/>
                                        </p:tgtEl>
                                        <p:attrNameLst>
                                          <p:attrName>ppt_w</p:attrName>
                                        </p:attrNameLst>
                                      </p:cBhvr>
                                      <p:tavLst>
                                        <p:tav tm="0">
                                          <p:val>
                                            <p:fltVal val="0"/>
                                          </p:val>
                                        </p:tav>
                                        <p:tav tm="100000">
                                          <p:val>
                                            <p:strVal val="#ppt_w"/>
                                          </p:val>
                                        </p:tav>
                                      </p:tavLst>
                                    </p:anim>
                                    <p:anim calcmode="lin" valueType="num">
                                      <p:cBhvr>
                                        <p:cTn id="454" dur="1000" fill="hold"/>
                                        <p:tgtEl>
                                          <p:spTgt spid="2266"/>
                                        </p:tgtEl>
                                        <p:attrNameLst>
                                          <p:attrName>ppt_h</p:attrName>
                                        </p:attrNameLst>
                                      </p:cBhvr>
                                      <p:tavLst>
                                        <p:tav tm="0">
                                          <p:val>
                                            <p:fltVal val="0"/>
                                          </p:val>
                                        </p:tav>
                                        <p:tav tm="100000">
                                          <p:val>
                                            <p:strVal val="#ppt_h"/>
                                          </p:val>
                                        </p:tav>
                                      </p:tavLst>
                                    </p:anim>
                                  </p:childTnLst>
                                </p:cTn>
                              </p:par>
                            </p:childTnLst>
                          </p:cTn>
                        </p:par>
                        <p:par>
                          <p:cTn id="455" fill="hold">
                            <p:stCondLst>
                              <p:cond delay="1000"/>
                            </p:stCondLst>
                            <p:childTnLst>
                              <p:par>
                                <p:cTn id="456" presetClass="entr" nodeType="afterEffect" presetSubtype="10" presetID="19" grpId="103" fill="hold">
                                  <p:stCondLst>
                                    <p:cond delay="0"/>
                                  </p:stCondLst>
                                  <p:iterate type="el" backwards="0">
                                    <p:tmAbs val="0"/>
                                  </p:iterate>
                                  <p:childTnLst>
                                    <p:set>
                                      <p:cBhvr>
                                        <p:cTn id="457" fill="hold"/>
                                        <p:tgtEl>
                                          <p:spTgt spid="2267"/>
                                        </p:tgtEl>
                                        <p:attrNameLst>
                                          <p:attrName>style.visibility</p:attrName>
                                        </p:attrNameLst>
                                      </p:cBhvr>
                                      <p:to>
                                        <p:strVal val="visible"/>
                                      </p:to>
                                    </p:set>
                                    <p:anim calcmode="lin" valueType="num">
                                      <p:cBhvr>
                                        <p:cTn id="458" dur="800" fill="hold"/>
                                        <p:tgtEl>
                                          <p:spTgt spid="2267"/>
                                        </p:tgtEl>
                                        <p:attrNameLst>
                                          <p:attrName>ppt_w</p:attrName>
                                        </p:attrNameLst>
                                      </p:cBhvr>
                                      <p:tavLst>
                                        <p:tav tm="0" fmla="#ppt_w*sin(2.5*pi*$)">
                                          <p:val>
                                            <p:fltVal val="0"/>
                                          </p:val>
                                        </p:tav>
                                        <p:tav tm="100000">
                                          <p:val>
                                            <p:fltVal val="1"/>
                                          </p:val>
                                        </p:tav>
                                      </p:tavLst>
                                    </p:anim>
                                    <p:anim calcmode="lin" valueType="num">
                                      <p:cBhvr>
                                        <p:cTn id="459" dur="800" fill="hold"/>
                                        <p:tgtEl>
                                          <p:spTgt spid="2267"/>
                                        </p:tgtEl>
                                        <p:attrNameLst>
                                          <p:attrName>ppt_h</p:attrName>
                                        </p:attrNameLst>
                                      </p:cBhvr>
                                      <p:tavLst>
                                        <p:tav tm="0">
                                          <p:val>
                                            <p:strVal val="#ppt_h"/>
                                          </p:val>
                                        </p:tav>
                                        <p:tav tm="100000">
                                          <p:val>
                                            <p:strVal val="#ppt_h"/>
                                          </p:val>
                                        </p:tav>
                                      </p:tavLst>
                                    </p:anim>
                                  </p:childTnLst>
                                </p:cTn>
                              </p:par>
                            </p:childTnLst>
                          </p:cTn>
                        </p:par>
                        <p:par>
                          <p:cTn id="460" fill="hold">
                            <p:stCondLst>
                              <p:cond delay="1800"/>
                            </p:stCondLst>
                            <p:childTnLst>
                              <p:par>
                                <p:cTn id="461" presetClass="entr" nodeType="afterEffect" presetSubtype="16" presetID="23" grpId="107" fill="hold">
                                  <p:stCondLst>
                                    <p:cond delay="0"/>
                                  </p:stCondLst>
                                  <p:iterate type="el" backwards="0">
                                    <p:tmAbs val="0"/>
                                  </p:iterate>
                                  <p:childTnLst>
                                    <p:set>
                                      <p:cBhvr>
                                        <p:cTn id="462" fill="hold"/>
                                        <p:tgtEl>
                                          <p:spTgt spid="2286"/>
                                        </p:tgtEl>
                                        <p:attrNameLst>
                                          <p:attrName>style.visibility</p:attrName>
                                        </p:attrNameLst>
                                      </p:cBhvr>
                                      <p:to>
                                        <p:strVal val="visible"/>
                                      </p:to>
                                    </p:set>
                                    <p:anim calcmode="lin" valueType="num">
                                      <p:cBhvr>
                                        <p:cTn id="463" dur="800" fill="hold"/>
                                        <p:tgtEl>
                                          <p:spTgt spid="2286"/>
                                        </p:tgtEl>
                                        <p:attrNameLst>
                                          <p:attrName>ppt_w</p:attrName>
                                        </p:attrNameLst>
                                      </p:cBhvr>
                                      <p:tavLst>
                                        <p:tav tm="0">
                                          <p:val>
                                            <p:fltVal val="0"/>
                                          </p:val>
                                        </p:tav>
                                        <p:tav tm="100000">
                                          <p:val>
                                            <p:strVal val="#ppt_w"/>
                                          </p:val>
                                        </p:tav>
                                      </p:tavLst>
                                    </p:anim>
                                    <p:anim calcmode="lin" valueType="num">
                                      <p:cBhvr>
                                        <p:cTn id="464" dur="800" fill="hold"/>
                                        <p:tgtEl>
                                          <p:spTgt spid="2286"/>
                                        </p:tgtEl>
                                        <p:attrNameLst>
                                          <p:attrName>ppt_h</p:attrName>
                                        </p:attrNameLst>
                                      </p:cBhvr>
                                      <p:tavLst>
                                        <p:tav tm="0">
                                          <p:val>
                                            <p:fltVal val="0"/>
                                          </p:val>
                                        </p:tav>
                                        <p:tav tm="100000">
                                          <p:val>
                                            <p:strVal val="#ppt_h"/>
                                          </p:val>
                                        </p:tav>
                                      </p:tavLst>
                                    </p:anim>
                                  </p:childTnLst>
                                </p:cTn>
                              </p:par>
                            </p:childTnLst>
                          </p:cTn>
                        </p:par>
                        <p:par>
                          <p:cTn id="465" fill="hold">
                            <p:stCondLst>
                              <p:cond delay="2600"/>
                            </p:stCondLst>
                            <p:childTnLst>
                              <p:par>
                                <p:cTn id="466" presetClass="exit" nodeType="afterEffect" presetID="10" grpId="108" fill="hold">
                                  <p:stCondLst>
                                    <p:cond delay="500"/>
                                  </p:stCondLst>
                                  <p:iterate type="el" backwards="0">
                                    <p:tmAbs val="0"/>
                                  </p:iterate>
                                  <p:childTnLst>
                                    <p:animEffect filter="fade" transition="out">
                                      <p:cBhvr>
                                        <p:cTn id="467" dur="800" fill="hold"/>
                                        <p:tgtEl>
                                          <p:spTgt spid="2286"/>
                                        </p:tgtEl>
                                      </p:cBhvr>
                                    </p:animEffect>
                                    <p:set>
                                      <p:cBhvr>
                                        <p:cTn id="468" fill="hold">
                                          <p:stCondLst>
                                            <p:cond delay="799"/>
                                          </p:stCondLst>
                                        </p:cTn>
                                        <p:tgtEl>
                                          <p:spTgt spid="2286"/>
                                        </p:tgtEl>
                                        <p:attrNameLst>
                                          <p:attrName>style.visibility</p:attrName>
                                        </p:attrNameLst>
                                      </p:cBhvr>
                                      <p:to>
                                        <p:strVal val="hidden"/>
                                      </p:to>
                                    </p:set>
                                  </p:childTnLst>
                                </p:cTn>
                              </p:par>
                            </p:childTnLst>
                          </p:cTn>
                        </p:par>
                        <p:par>
                          <p:cTn id="469" fill="hold">
                            <p:stCondLst>
                              <p:cond delay="3900"/>
                            </p:stCondLst>
                            <p:childTnLst>
                              <p:par>
                                <p:cTn id="470" presetClass="entr" nodeType="afterEffect" presetSubtype="16" presetID="23" grpId="114" fill="hold">
                                  <p:stCondLst>
                                    <p:cond delay="0"/>
                                  </p:stCondLst>
                                  <p:iterate type="el" backwards="0">
                                    <p:tmAbs val="0"/>
                                  </p:iterate>
                                  <p:childTnLst>
                                    <p:set>
                                      <p:cBhvr>
                                        <p:cTn id="471" fill="hold"/>
                                        <p:tgtEl>
                                          <p:spTgt spid="2288"/>
                                        </p:tgtEl>
                                        <p:attrNameLst>
                                          <p:attrName>style.visibility</p:attrName>
                                        </p:attrNameLst>
                                      </p:cBhvr>
                                      <p:to>
                                        <p:strVal val="visible"/>
                                      </p:to>
                                    </p:set>
                                    <p:anim calcmode="lin" valueType="num">
                                      <p:cBhvr>
                                        <p:cTn id="472" dur="800" fill="hold"/>
                                        <p:tgtEl>
                                          <p:spTgt spid="2288"/>
                                        </p:tgtEl>
                                        <p:attrNameLst>
                                          <p:attrName>ppt_w</p:attrName>
                                        </p:attrNameLst>
                                      </p:cBhvr>
                                      <p:tavLst>
                                        <p:tav tm="0">
                                          <p:val>
                                            <p:fltVal val="0"/>
                                          </p:val>
                                        </p:tav>
                                        <p:tav tm="100000">
                                          <p:val>
                                            <p:strVal val="#ppt_w"/>
                                          </p:val>
                                        </p:tav>
                                      </p:tavLst>
                                    </p:anim>
                                    <p:anim calcmode="lin" valueType="num">
                                      <p:cBhvr>
                                        <p:cTn id="473" dur="800" fill="hold"/>
                                        <p:tgtEl>
                                          <p:spTgt spid="2288"/>
                                        </p:tgtEl>
                                        <p:attrNameLst>
                                          <p:attrName>ppt_h</p:attrName>
                                        </p:attrNameLst>
                                      </p:cBhvr>
                                      <p:tavLst>
                                        <p:tav tm="0">
                                          <p:val>
                                            <p:fltVal val="0"/>
                                          </p:val>
                                        </p:tav>
                                        <p:tav tm="100000">
                                          <p:val>
                                            <p:strVal val="#ppt_h"/>
                                          </p:val>
                                        </p:tav>
                                      </p:tavLst>
                                    </p:anim>
                                  </p:childTnLst>
                                </p:cTn>
                              </p:par>
                            </p:childTnLst>
                          </p:cTn>
                        </p:par>
                        <p:par>
                          <p:cTn id="474" fill="hold">
                            <p:stCondLst>
                              <p:cond delay="4700"/>
                            </p:stCondLst>
                            <p:childTnLst>
                              <p:par>
                                <p:cTn id="475" presetClass="exit" nodeType="afterEffect" presetID="10" grpId="115" fill="hold">
                                  <p:stCondLst>
                                    <p:cond delay="500"/>
                                  </p:stCondLst>
                                  <p:iterate type="el" backwards="0">
                                    <p:tmAbs val="0"/>
                                  </p:iterate>
                                  <p:childTnLst>
                                    <p:animEffect filter="fade" transition="out">
                                      <p:cBhvr>
                                        <p:cTn id="476" dur="800" fill="hold"/>
                                        <p:tgtEl>
                                          <p:spTgt spid="2288"/>
                                        </p:tgtEl>
                                      </p:cBhvr>
                                    </p:animEffect>
                                    <p:set>
                                      <p:cBhvr>
                                        <p:cTn id="477" fill="hold">
                                          <p:stCondLst>
                                            <p:cond delay="799"/>
                                          </p:stCondLst>
                                        </p:cTn>
                                        <p:tgtEl>
                                          <p:spTgt spid="2288"/>
                                        </p:tgtEl>
                                        <p:attrNameLst>
                                          <p:attrName>style.visibility</p:attrName>
                                        </p:attrNameLst>
                                      </p:cBhvr>
                                      <p:to>
                                        <p:strVal val="hidden"/>
                                      </p:to>
                                    </p:set>
                                  </p:childTnLst>
                                </p:cTn>
                              </p:par>
                            </p:childTnLst>
                          </p:cTn>
                        </p:par>
                        <p:par>
                          <p:cTn id="478" fill="hold">
                            <p:stCondLst>
                              <p:cond delay="6000"/>
                            </p:stCondLst>
                            <p:childTnLst>
                              <p:par>
                                <p:cTn id="479" presetClass="entr" nodeType="afterEffect" presetSubtype="16" presetID="23" grpId="121" fill="hold">
                                  <p:stCondLst>
                                    <p:cond delay="0"/>
                                  </p:stCondLst>
                                  <p:iterate type="el" backwards="0">
                                    <p:tmAbs val="0"/>
                                  </p:iterate>
                                  <p:childTnLst>
                                    <p:set>
                                      <p:cBhvr>
                                        <p:cTn id="480" fill="hold"/>
                                        <p:tgtEl>
                                          <p:spTgt spid="2289"/>
                                        </p:tgtEl>
                                        <p:attrNameLst>
                                          <p:attrName>style.visibility</p:attrName>
                                        </p:attrNameLst>
                                      </p:cBhvr>
                                      <p:to>
                                        <p:strVal val="visible"/>
                                      </p:to>
                                    </p:set>
                                    <p:anim calcmode="lin" valueType="num">
                                      <p:cBhvr>
                                        <p:cTn id="481" dur="800" fill="hold"/>
                                        <p:tgtEl>
                                          <p:spTgt spid="2289"/>
                                        </p:tgtEl>
                                        <p:attrNameLst>
                                          <p:attrName>ppt_w</p:attrName>
                                        </p:attrNameLst>
                                      </p:cBhvr>
                                      <p:tavLst>
                                        <p:tav tm="0">
                                          <p:val>
                                            <p:fltVal val="0"/>
                                          </p:val>
                                        </p:tav>
                                        <p:tav tm="100000">
                                          <p:val>
                                            <p:strVal val="#ppt_w"/>
                                          </p:val>
                                        </p:tav>
                                      </p:tavLst>
                                    </p:anim>
                                    <p:anim calcmode="lin" valueType="num">
                                      <p:cBhvr>
                                        <p:cTn id="482" dur="800" fill="hold"/>
                                        <p:tgtEl>
                                          <p:spTgt spid="2289"/>
                                        </p:tgtEl>
                                        <p:attrNameLst>
                                          <p:attrName>ppt_h</p:attrName>
                                        </p:attrNameLst>
                                      </p:cBhvr>
                                      <p:tavLst>
                                        <p:tav tm="0">
                                          <p:val>
                                            <p:fltVal val="0"/>
                                          </p:val>
                                        </p:tav>
                                        <p:tav tm="100000">
                                          <p:val>
                                            <p:strVal val="#ppt_h"/>
                                          </p:val>
                                        </p:tav>
                                      </p:tavLst>
                                    </p:anim>
                                  </p:childTnLst>
                                </p:cTn>
                              </p:par>
                            </p:childTnLst>
                          </p:cTn>
                        </p:par>
                        <p:par>
                          <p:cTn id="483" fill="hold">
                            <p:stCondLst>
                              <p:cond delay="6800"/>
                            </p:stCondLst>
                            <p:childTnLst>
                              <p:par>
                                <p:cTn id="484" presetClass="exit" nodeType="afterEffect" presetID="10" grpId="122" fill="hold">
                                  <p:stCondLst>
                                    <p:cond delay="500"/>
                                  </p:stCondLst>
                                  <p:iterate type="el" backwards="0">
                                    <p:tmAbs val="0"/>
                                  </p:iterate>
                                  <p:childTnLst>
                                    <p:animEffect filter="fade" transition="out">
                                      <p:cBhvr>
                                        <p:cTn id="485" dur="800" fill="hold"/>
                                        <p:tgtEl>
                                          <p:spTgt spid="2289"/>
                                        </p:tgtEl>
                                      </p:cBhvr>
                                    </p:animEffect>
                                    <p:set>
                                      <p:cBhvr>
                                        <p:cTn id="486" fill="hold">
                                          <p:stCondLst>
                                            <p:cond delay="799"/>
                                          </p:stCondLst>
                                        </p:cTn>
                                        <p:tgtEl>
                                          <p:spTgt spid="2289"/>
                                        </p:tgtEl>
                                        <p:attrNameLst>
                                          <p:attrName>style.visibility</p:attrName>
                                        </p:attrNameLst>
                                      </p:cBhvr>
                                      <p:to>
                                        <p:strVal val="hidden"/>
                                      </p:to>
                                    </p:set>
                                  </p:childTnLst>
                                </p:cTn>
                              </p:par>
                            </p:childTnLst>
                          </p:cTn>
                        </p:par>
                        <p:par>
                          <p:cTn id="487" fill="hold">
                            <p:stCondLst>
                              <p:cond delay="8100"/>
                            </p:stCondLst>
                            <p:childTnLst>
                              <p:par>
                                <p:cTn id="488" presetClass="entr" nodeType="afterEffect" presetSubtype="16" presetID="23" grpId="127" fill="hold">
                                  <p:stCondLst>
                                    <p:cond delay="0"/>
                                  </p:stCondLst>
                                  <p:iterate type="el" backwards="0">
                                    <p:tmAbs val="0"/>
                                  </p:iterate>
                                  <p:childTnLst>
                                    <p:set>
                                      <p:cBhvr>
                                        <p:cTn id="489" fill="hold"/>
                                        <p:tgtEl>
                                          <p:spTgt spid="2287"/>
                                        </p:tgtEl>
                                        <p:attrNameLst>
                                          <p:attrName>style.visibility</p:attrName>
                                        </p:attrNameLst>
                                      </p:cBhvr>
                                      <p:to>
                                        <p:strVal val="visible"/>
                                      </p:to>
                                    </p:set>
                                    <p:anim calcmode="lin" valueType="num">
                                      <p:cBhvr>
                                        <p:cTn id="490" dur="800" fill="hold"/>
                                        <p:tgtEl>
                                          <p:spTgt spid="2287"/>
                                        </p:tgtEl>
                                        <p:attrNameLst>
                                          <p:attrName>ppt_w</p:attrName>
                                        </p:attrNameLst>
                                      </p:cBhvr>
                                      <p:tavLst>
                                        <p:tav tm="0">
                                          <p:val>
                                            <p:fltVal val="0"/>
                                          </p:val>
                                        </p:tav>
                                        <p:tav tm="100000">
                                          <p:val>
                                            <p:strVal val="#ppt_w"/>
                                          </p:val>
                                        </p:tav>
                                      </p:tavLst>
                                    </p:anim>
                                    <p:anim calcmode="lin" valueType="num">
                                      <p:cBhvr>
                                        <p:cTn id="491" dur="800" fill="hold"/>
                                        <p:tgtEl>
                                          <p:spTgt spid="2287"/>
                                        </p:tgtEl>
                                        <p:attrNameLst>
                                          <p:attrName>ppt_h</p:attrName>
                                        </p:attrNameLst>
                                      </p:cBhvr>
                                      <p:tavLst>
                                        <p:tav tm="0">
                                          <p:val>
                                            <p:fltVal val="0"/>
                                          </p:val>
                                        </p:tav>
                                        <p:tav tm="100000">
                                          <p:val>
                                            <p:strVal val="#ppt_h"/>
                                          </p:val>
                                        </p:tav>
                                      </p:tavLst>
                                    </p:anim>
                                  </p:childTnLst>
                                </p:cTn>
                              </p:par>
                            </p:childTnLst>
                          </p:cTn>
                        </p:par>
                        <p:par>
                          <p:cTn id="492" fill="hold">
                            <p:stCondLst>
                              <p:cond delay="8900"/>
                            </p:stCondLst>
                            <p:childTnLst>
                              <p:par>
                                <p:cTn id="493" presetClass="exit" nodeType="afterEffect" presetID="10" grpId="128" fill="hold">
                                  <p:stCondLst>
                                    <p:cond delay="500"/>
                                  </p:stCondLst>
                                  <p:iterate type="el" backwards="0">
                                    <p:tmAbs val="0"/>
                                  </p:iterate>
                                  <p:childTnLst>
                                    <p:animEffect filter="fade" transition="out">
                                      <p:cBhvr>
                                        <p:cTn id="494" dur="800" fill="hold"/>
                                        <p:tgtEl>
                                          <p:spTgt spid="2287"/>
                                        </p:tgtEl>
                                      </p:cBhvr>
                                    </p:animEffect>
                                    <p:set>
                                      <p:cBhvr>
                                        <p:cTn id="495" fill="hold">
                                          <p:stCondLst>
                                            <p:cond delay="799"/>
                                          </p:stCondLst>
                                        </p:cTn>
                                        <p:tgtEl>
                                          <p:spTgt spid="2287"/>
                                        </p:tgtEl>
                                        <p:attrNameLst>
                                          <p:attrName>style.visibility</p:attrName>
                                        </p:attrNameLst>
                                      </p:cBhvr>
                                      <p:to>
                                        <p:strVal val="hidden"/>
                                      </p:to>
                                    </p:set>
                                  </p:childTnLst>
                                </p:cTn>
                              </p:par>
                            </p:childTnLst>
                          </p:cTn>
                        </p:par>
                      </p:childTnLst>
                    </p:cTn>
                  </p:par>
                  <p:par>
                    <p:cTn id="496" fill="hold">
                      <p:stCondLst>
                        <p:cond delay="indefinite"/>
                      </p:stCondLst>
                      <p:childTnLst>
                        <p:par>
                          <p:cTn id="497" fill="hold">
                            <p:stCondLst>
                              <p:cond delay="0"/>
                            </p:stCondLst>
                            <p:childTnLst>
                              <p:par>
                                <p:cTn id="498" presetClass="entr" nodeType="clickEffect" presetID="9" grpId="129" fill="hold">
                                  <p:stCondLst>
                                    <p:cond delay="0"/>
                                  </p:stCondLst>
                                  <p:iterate type="el" backwards="0">
                                    <p:tmAbs val="0"/>
                                  </p:iterate>
                                  <p:childTnLst>
                                    <p:set>
                                      <p:cBhvr>
                                        <p:cTn id="499" fill="hold"/>
                                        <p:tgtEl>
                                          <p:spTgt spid="2269"/>
                                        </p:tgtEl>
                                        <p:attrNameLst>
                                          <p:attrName>style.visibility</p:attrName>
                                        </p:attrNameLst>
                                      </p:cBhvr>
                                      <p:to>
                                        <p:strVal val="visible"/>
                                      </p:to>
                                    </p:set>
                                    <p:animEffect filter="dissolve" transition="in">
                                      <p:cBhvr>
                                        <p:cTn id="500" dur="1000"/>
                                        <p:tgtEl>
                                          <p:spTgt spid="2269"/>
                                        </p:tgtEl>
                                      </p:cBhvr>
                                    </p:animEffect>
                                  </p:childTnLst>
                                </p:cTn>
                              </p:par>
                            </p:childTnLst>
                          </p:cTn>
                        </p:par>
                        <p:par>
                          <p:cTn id="501" fill="hold">
                            <p:stCondLst>
                              <p:cond delay="1000"/>
                            </p:stCondLst>
                            <p:childTnLst>
                              <p:par>
                                <p:cTn id="502" presetClass="entr" nodeType="afterEffect" presetSubtype="16" presetID="23" grpId="130" fill="hold">
                                  <p:stCondLst>
                                    <p:cond delay="0"/>
                                  </p:stCondLst>
                                  <p:iterate type="el" backwards="0">
                                    <p:tmAbs val="0"/>
                                  </p:iterate>
                                  <p:childTnLst>
                                    <p:set>
                                      <p:cBhvr>
                                        <p:cTn id="503" fill="hold"/>
                                        <p:tgtEl>
                                          <p:spTgt spid="2273"/>
                                        </p:tgtEl>
                                        <p:attrNameLst>
                                          <p:attrName>style.visibility</p:attrName>
                                        </p:attrNameLst>
                                      </p:cBhvr>
                                      <p:to>
                                        <p:strVal val="visible"/>
                                      </p:to>
                                    </p:set>
                                    <p:anim calcmode="lin" valueType="num">
                                      <p:cBhvr>
                                        <p:cTn id="504" dur="1000" fill="hold"/>
                                        <p:tgtEl>
                                          <p:spTgt spid="2273"/>
                                        </p:tgtEl>
                                        <p:attrNameLst>
                                          <p:attrName>ppt_w</p:attrName>
                                        </p:attrNameLst>
                                      </p:cBhvr>
                                      <p:tavLst>
                                        <p:tav tm="0">
                                          <p:val>
                                            <p:fltVal val="0"/>
                                          </p:val>
                                        </p:tav>
                                        <p:tav tm="100000">
                                          <p:val>
                                            <p:strVal val="#ppt_w"/>
                                          </p:val>
                                        </p:tav>
                                      </p:tavLst>
                                    </p:anim>
                                    <p:anim calcmode="lin" valueType="num">
                                      <p:cBhvr>
                                        <p:cTn id="505" dur="1000" fill="hold"/>
                                        <p:tgtEl>
                                          <p:spTgt spid="2273"/>
                                        </p:tgtEl>
                                        <p:attrNameLst>
                                          <p:attrName>ppt_h</p:attrName>
                                        </p:attrNameLst>
                                      </p:cBhvr>
                                      <p:tavLst>
                                        <p:tav tm="0">
                                          <p:val>
                                            <p:fltVal val="0"/>
                                          </p:val>
                                        </p:tav>
                                        <p:tav tm="100000">
                                          <p:val>
                                            <p:strVal val="#ppt_h"/>
                                          </p:val>
                                        </p:tav>
                                      </p:tavLst>
                                    </p:anim>
                                  </p:childTnLst>
                                </p:cTn>
                              </p:par>
                            </p:childTnLst>
                          </p:cTn>
                        </p:par>
                        <p:par>
                          <p:cTn id="506" fill="hold">
                            <p:stCondLst>
                              <p:cond delay="2000"/>
                            </p:stCondLst>
                            <p:childTnLst>
                              <p:par>
                                <p:cTn id="507" presetClass="entr" nodeType="afterEffect" presetSubtype="32" presetID="23" grpId="131" fill="hold">
                                  <p:stCondLst>
                                    <p:cond delay="0"/>
                                  </p:stCondLst>
                                  <p:iterate type="el" backwards="0">
                                    <p:tmAbs val="0"/>
                                  </p:iterate>
                                  <p:childTnLst>
                                    <p:set>
                                      <p:cBhvr>
                                        <p:cTn id="508" fill="hold"/>
                                        <p:tgtEl>
                                          <p:spTgt spid="2274"/>
                                        </p:tgtEl>
                                        <p:attrNameLst>
                                          <p:attrName>style.visibility</p:attrName>
                                        </p:attrNameLst>
                                      </p:cBhvr>
                                      <p:to>
                                        <p:strVal val="visible"/>
                                      </p:to>
                                    </p:set>
                                    <p:anim calcmode="lin" valueType="num">
                                      <p:cBhvr>
                                        <p:cTn id="509" dur="800" fill="hold"/>
                                        <p:tgtEl>
                                          <p:spTgt spid="2274"/>
                                        </p:tgtEl>
                                        <p:attrNameLst>
                                          <p:attrName>ppt_w</p:attrName>
                                        </p:attrNameLst>
                                      </p:cBhvr>
                                      <p:tavLst>
                                        <p:tav tm="0">
                                          <p:val>
                                            <p:strVal val="4*#ppt_w"/>
                                          </p:val>
                                        </p:tav>
                                        <p:tav tm="100000">
                                          <p:val>
                                            <p:strVal val="#ppt_w"/>
                                          </p:val>
                                        </p:tav>
                                      </p:tavLst>
                                    </p:anim>
                                    <p:anim calcmode="lin" valueType="num">
                                      <p:cBhvr>
                                        <p:cTn id="510" dur="800" fill="hold"/>
                                        <p:tgtEl>
                                          <p:spTgt spid="2274"/>
                                        </p:tgtEl>
                                        <p:attrNameLst>
                                          <p:attrName>ppt_h</p:attrName>
                                        </p:attrNameLst>
                                      </p:cBhvr>
                                      <p:tavLst>
                                        <p:tav tm="0">
                                          <p:val>
                                            <p:strVal val="4*#ppt_h"/>
                                          </p:val>
                                        </p:tav>
                                        <p:tav tm="100000">
                                          <p:val>
                                            <p:strVal val="#ppt_h"/>
                                          </p:val>
                                        </p:tav>
                                      </p:tavLst>
                                    </p:anim>
                                  </p:childTnLst>
                                </p:cTn>
                              </p:par>
                            </p:childTnLst>
                          </p:cTn>
                        </p:par>
                        <p:par>
                          <p:cTn id="511" fill="hold">
                            <p:stCondLst>
                              <p:cond delay="0"/>
                            </p:stCondLst>
                            <p:childTnLst>
                              <p:par>
                                <p:cTn id="512" presetClass="emph" nodeType="afterEffect" presetSubtype="0" presetID="35" grpId="132" repeatCount="2000" fill="hold">
                                  <p:stCondLst>
                                    <p:cond delay="0"/>
                                  </p:stCondLst>
                                  <p:childTnLst>
                                    <p:anim calcmode="discrete" valueType="str">
                                      <p:cBhvr>
                                        <p:cTn id="513" dur="600" fill="hold"/>
                                        <p:tgtEl>
                                          <p:spTgt spid="227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0" grpId="4"/>
      <p:bldP build="whole" bldLvl="1" animBg="1" rev="0" advAuto="0" spid="2267" grpId="103"/>
      <p:bldP build="whole" bldLvl="1" animBg="1" rev="0" advAuto="0" spid="2257" grpId="85"/>
      <p:bldP build="whole" bldLvl="1" animBg="1" rev="0" advAuto="0" spid="2270" grpId="71"/>
      <p:bldP build="whole" bldLvl="1" animBg="1" rev="0" advAuto="0" spid="2277" grpId="27"/>
      <p:bldP build="whole" bldLvl="1" animBg="1" rev="0" advAuto="0" spid="2241" grpId="56"/>
      <p:bldP build="whole" bldLvl="1" animBg="1" rev="0" advAuto="0" spid="2268" grpId="99"/>
      <p:bldP build="whole" bldLvl="1" animBg="1" rev="0" advAuto="0" spid="2273" grpId="130"/>
      <p:bldP build="whole" bldLvl="1" animBg="1" rev="0" advAuto="0" spid="2273" grpId="132"/>
      <p:bldP build="whole" bldLvl="1" animBg="1" rev="0" advAuto="0" spid="2276" grpId="23"/>
      <p:bldP build="whole" bldLvl="1" animBg="1" rev="0" advAuto="0" spid="2274" grpId="131"/>
      <p:bldP build="whole" bldLvl="1" animBg="1" rev="0" advAuto="0" spid="2229" grpId="32"/>
      <p:bldP build="whole" bldLvl="1" animBg="1" rev="0" advAuto="0" spid="2237" grpId="48"/>
      <p:bldP build="whole" bldLvl="1" animBg="1" rev="0" advAuto="0" spid="2272" grpId="101"/>
      <p:bldP build="whole" bldLvl="1" animBg="1" rev="0" advAuto="0" spid="2222" grpId="22"/>
      <p:bldP build="whole" bldLvl="1" animBg="1" rev="0" advAuto="0" spid="2288" grpId="114"/>
      <p:bldP build="whole" bldLvl="1" animBg="1" rev="0" advAuto="0" spid="2263" grpId="30"/>
      <p:bldP build="whole" bldLvl="1" animBg="1" rev="0" advAuto="0" spid="2228" grpId="29"/>
      <p:bldP build="whole" bldLvl="1" animBg="1" rev="0" advAuto="0" spid="2288" grpId="115"/>
      <p:bldP build="whole" bldLvl="1" animBg="1" rev="0" advAuto="0" spid="2208" grpId="3"/>
      <p:bldP build="whole" bldLvl="1" animBg="1" rev="0" advAuto="0" spid="2242" grpId="57"/>
      <p:bldP build="whole" bldLvl="1" animBg="1" rev="0" advAuto="0" spid="2214" grpId="18"/>
      <p:bldP build="whole" bldLvl="1" animBg="1" rev="0" advAuto="0" spid="2270" grpId="96"/>
      <p:bldP build="whole" bldLvl="1" animBg="1" rev="0" advAuto="0" spid="2240" grpId="53"/>
      <p:bldP build="whole" bldLvl="1" animBg="1" rev="0" advAuto="0" spid="2249" grpId="69"/>
      <p:bldP build="whole" bldLvl="1" animBg="1" rev="0" advAuto="0" spid="2286" grpId="107"/>
      <p:bldP build="whole" bldLvl="1" animBg="1" rev="0" advAuto="0" spid="2286" grpId="108"/>
      <p:bldP build="whole" bldLvl="1" animBg="1" rev="0" advAuto="0" spid="2220" grpId="15"/>
      <p:bldP build="whole" bldLvl="1" animBg="1" rev="0" advAuto="0" spid="2284" grpId="84"/>
      <p:bldP build="whole" bldLvl="1" animBg="1" rev="0" advAuto="0" spid="2262" grpId="94"/>
      <p:bldP build="whole" bldLvl="1" animBg="1" rev="0" advAuto="0" spid="2259" grpId="89"/>
      <p:bldP build="whole" bldLvl="1" animBg="1" rev="0" advAuto="0" spid="2207" grpId="1"/>
      <p:bldP build="whole" bldLvl="1" animBg="1" rev="0" advAuto="0" spid="2263" grpId="67"/>
      <p:bldP build="whole" bldLvl="1" animBg="1" rev="0" advAuto="0" spid="2284" grpId="92"/>
      <p:bldP build="whole" bldLvl="1" animBg="1" rev="0" advAuto="0" spid="2233" grpId="39"/>
      <p:bldP build="whole" bldLvl="1" animBg="1" rev="0" advAuto="0" spid="2275" grpId="19"/>
      <p:bldP build="whole" bldLvl="1" animBg="1" rev="0" advAuto="0" spid="2231" grpId="36"/>
      <p:bldP build="whole" bldLvl="1" animBg="1" rev="0" advAuto="0" spid="2235" grpId="44"/>
      <p:bldP build="whole" bldLvl="1" animBg="1" rev="0" advAuto="0" spid="2213" grpId="17"/>
      <p:bldP build="whole" bldLvl="1" animBg="1" rev="0" advAuto="0" spid="2217" grpId="11"/>
      <p:bldP build="whole" bldLvl="1" animBg="1" rev="0" advAuto="0" spid="2282" grpId="72"/>
      <p:bldP build="whole" bldLvl="1" animBg="1" rev="0" advAuto="0" spid="2252" grpId="74"/>
      <p:bldP build="whole" bldLvl="1" animBg="1" rev="0" advAuto="0" spid="2226" grpId="24"/>
      <p:bldP build="whole" bldLvl="1" animBg="1" rev="0" advAuto="0" spid="2282" grpId="80"/>
      <p:bldP build="whole" bldLvl="1" animBg="1" rev="0" advAuto="0" spid="2211" grpId="7"/>
      <p:bldP build="whole" bldLvl="1" animBg="1" rev="0" advAuto="0" spid="2247" grpId="9"/>
      <p:bldP build="whole" bldLvl="1" animBg="1" rev="0" advAuto="0" spid="2280" grpId="51"/>
      <p:bldP build="whole" bldLvl="1" animBg="1" rev="0" advAuto="0" spid="2238" grpId="49"/>
      <p:bldP build="whole" bldLvl="1" animBg="1" rev="0" advAuto="0" spid="2266" grpId="102"/>
      <p:bldP build="whole" bldLvl="1" animBg="1" rev="0" advAuto="0" spid="2232" grpId="37"/>
      <p:bldP build="whole" bldLvl="1" animBg="1" rev="0" advAuto="0" spid="2255" grpId="81"/>
      <p:bldP build="whole" bldLvl="1" animBg="1" rev="0" advAuto="0" spid="2278" grpId="31"/>
      <p:bldP build="whole" bldLvl="1" animBg="1" rev="0" advAuto="0" spid="2245" grpId="64"/>
      <p:bldP build="whole" bldLvl="1" animBg="1" rev="0" advAuto="0" spid="2280" grpId="68"/>
      <p:bldP build="whole" bldLvl="1" animBg="1" rev="0" advAuto="0" spid="2215" grpId="10"/>
      <p:bldP build="whole" bldLvl="1" animBg="1" rev="0" advAuto="0" spid="2246" grpId="65"/>
      <p:bldP build="whole" bldLvl="1" animBg="1" rev="0" advAuto="0" spid="2225" grpId="20"/>
      <p:bldP build="whole" bldLvl="1" animBg="1" rev="0" advAuto="0" spid="2243" grpId="59"/>
      <p:bldP build="whole" bldLvl="1" animBg="1" rev="0" advAuto="0" spid="2223" grpId="25"/>
      <p:bldP build="whole" bldLvl="1" animBg="1" rev="0" advAuto="0" spid="2256" grpId="82"/>
      <p:bldP build="whole" bldLvl="1" animBg="1" rev="0" advAuto="0" spid="2289" grpId="121"/>
      <p:bldP build="whole" bldLvl="1" animBg="1" rev="0" advAuto="0" spid="2278" grpId="47"/>
      <p:bldP build="whole" bldLvl="1" animBg="1" rev="0" advAuto="0" spid="2209" grpId="5"/>
      <p:bldP build="whole" bldLvl="1" animBg="1" rev="0" advAuto="0" spid="2236" grpId="45"/>
      <p:bldP build="whole" bldLvl="1" animBg="1" rev="0" advAuto="0" spid="2285" grpId="63"/>
      <p:bldP build="whole" bldLvl="1" animBg="1" rev="0" advAuto="0" spid="2289" grpId="122"/>
      <p:bldP build="whole" bldLvl="1" animBg="1" rev="0" advAuto="0" spid="2251" grpId="73"/>
      <p:bldP build="whole" bldLvl="1" animBg="1" rev="0" advAuto="0" spid="2227" grpId="28"/>
      <p:bldP build="whole" bldLvl="1" animBg="1" rev="0" advAuto="0" spid="2283" grpId="43"/>
      <p:bldP build="whole" bldLvl="1" animBg="1" rev="0" advAuto="0" spid="2281" grpId="16"/>
      <p:bldP build="whole" bldLvl="1" animBg="1" rev="0" advAuto="0" spid="2221" grpId="21"/>
      <p:bldP build="whole" bldLvl="1" animBg="1" rev="0" advAuto="0" spid="2271" grpId="100"/>
      <p:bldP build="whole" bldLvl="1" animBg="1" rev="0" advAuto="0" spid="2218" grpId="12"/>
      <p:bldP build="whole" bldLvl="1" animBg="1" rev="0" advAuto="0" spid="2244" grpId="60"/>
      <p:bldP build="whole" bldLvl="1" animBg="1" rev="0" advAuto="0" spid="2258" grpId="86"/>
      <p:bldP build="whole" bldLvl="1" animBg="1" rev="0" advAuto="0" spid="2230" grpId="33"/>
      <p:bldP build="whole" bldLvl="1" animBg="1" rev="0" advAuto="0" spid="2248" grpId="8"/>
      <p:bldP build="whole" bldLvl="1" animBg="1" rev="0" advAuto="0" spid="2287" grpId="127"/>
      <p:bldP build="whole" bldLvl="1" animBg="1" rev="0" advAuto="0" spid="2287" grpId="128"/>
      <p:bldP build="whole" bldLvl="1" animBg="1" rev="0" advAuto="0" spid="2253" grpId="77"/>
      <p:bldP build="whole" bldLvl="1" animBg="1" rev="0" advAuto="0" spid="2219" grpId="14"/>
      <p:bldP build="whole" bldLvl="1" animBg="1" rev="0" advAuto="0" spid="2279" grpId="13"/>
      <p:bldP build="whole" bldLvl="1" animBg="1" rev="0" advAuto="0" spid="2264" grpId="97"/>
      <p:bldP build="whole" bldLvl="1" animBg="1" rev="0" advAuto="0" spid="2234" grpId="40"/>
      <p:bldP build="whole" bldLvl="1" animBg="1" rev="0" advAuto="0" spid="2212" grpId="6"/>
      <p:bldP build="whole" bldLvl="1" animBg="1" rev="0" advAuto="0" spid="2265" grpId="98"/>
      <p:bldP build="whole" bldLvl="1" animBg="1" rev="0" advAuto="0" spid="2250" grpId="70"/>
      <p:bldP build="whole" bldLvl="1" animBg="1" rev="0" advAuto="0" spid="2281" grpId="62"/>
      <p:bldP build="whole" bldLvl="1" animBg="1" rev="0" advAuto="0" spid="2216" grpId="2"/>
      <p:bldP build="whole" bldLvl="1" animBg="1" rev="0" advAuto="0" spid="2261" grpId="93"/>
      <p:bldP build="whole" bldLvl="1" animBg="1" rev="0" advAuto="0" spid="2254" grpId="78"/>
      <p:bldP build="whole" bldLvl="1" animBg="1" rev="0" advAuto="0" spid="2279" grpId="42"/>
      <p:bldP build="whole" bldLvl="1" animBg="1" rev="0" advAuto="0" spid="2224" grpId="26"/>
      <p:bldP build="whole" bldLvl="1" animBg="1" rev="0" advAuto="0" spid="2260" grpId="90"/>
      <p:bldP build="whole" bldLvl="1" animBg="1" rev="0" advAuto="0" spid="2269" grpId="129"/>
      <p:bldP build="whole" bldLvl="1" animBg="1" rev="0" advAuto="0" spid="2239" grpId="52"/>
    </p:bldLst>
  </p:timing>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291" name="BASIC 2PL"/>
          <p:cNvSpPr txBox="1"/>
          <p:nvPr/>
        </p:nvSpPr>
        <p:spPr>
          <a:xfrm>
            <a:off x="9106979" y="635000"/>
            <a:ext cx="6170042"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ctr">
              <a:lnSpc>
                <a:spcPct val="80000"/>
              </a:lnSpc>
              <a:spcBef>
                <a:spcPts val="0"/>
              </a:spcBef>
              <a:defRPr b="0" sz="9000">
                <a:latin typeface="Avenir Next Heavy"/>
                <a:ea typeface="Avenir Next Heavy"/>
                <a:cs typeface="Avenir Next Heavy"/>
                <a:sym typeface="Avenir Next Heavy"/>
              </a:defRPr>
            </a:lvl1pPr>
          </a:lstStyle>
          <a:p>
            <a:pPr/>
            <a:r>
              <a:t>BASIC 2PL</a:t>
            </a:r>
          </a:p>
        </p:txBody>
      </p:sp>
      <p:sp>
        <p:nvSpPr>
          <p:cNvPr id="2292" name="Line"/>
          <p:cNvSpPr/>
          <p:nvPr/>
        </p:nvSpPr>
        <p:spPr>
          <a:xfrm flipV="1">
            <a:off x="4709252" y="4657345"/>
            <a:ext cx="4218488" cy="5779723"/>
          </a:xfrm>
          <a:prstGeom prst="line">
            <a:avLst/>
          </a:prstGeom>
          <a:ln w="101600">
            <a:solidFill>
              <a:srgbClr val="FFFFFF"/>
            </a:solidFill>
            <a:miter lim="400000"/>
            <a:headEnd type="oval"/>
            <a:tailEnd type="oval"/>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93" name="Line"/>
          <p:cNvSpPr/>
          <p:nvPr/>
        </p:nvSpPr>
        <p:spPr>
          <a:xfrm flipH="1" flipV="1">
            <a:off x="8935115" y="4657345"/>
            <a:ext cx="4218488" cy="5779723"/>
          </a:xfrm>
          <a:prstGeom prst="line">
            <a:avLst/>
          </a:prstGeom>
          <a:ln w="101600">
            <a:solidFill>
              <a:srgbClr val="FFFFFF"/>
            </a:solidFill>
            <a:miter lim="400000"/>
            <a:headEnd type="oval"/>
            <a:tailEnd type="oval"/>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94" name="Line"/>
          <p:cNvSpPr/>
          <p:nvPr/>
        </p:nvSpPr>
        <p:spPr>
          <a:xfrm flipV="1">
            <a:off x="5760523" y="6188395"/>
            <a:ext cx="2899697" cy="4059702"/>
          </a:xfrm>
          <a:prstGeom prst="line">
            <a:avLst/>
          </a:prstGeom>
          <a:ln w="101600">
            <a:solidFill>
              <a:srgbClr val="E91E63"/>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95" name="Line"/>
          <p:cNvSpPr/>
          <p:nvPr/>
        </p:nvSpPr>
        <p:spPr>
          <a:xfrm flipH="1" flipV="1">
            <a:off x="9198090" y="6188394"/>
            <a:ext cx="2899697" cy="4059702"/>
          </a:xfrm>
          <a:prstGeom prst="line">
            <a:avLst/>
          </a:prstGeom>
          <a:ln w="101600">
            <a:solidFill>
              <a:srgbClr val="00C853"/>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296" name="Rounded Rectangle"/>
          <p:cNvSpPr/>
          <p:nvPr/>
        </p:nvSpPr>
        <p:spPr>
          <a:xfrm>
            <a:off x="2786948" y="8975419"/>
            <a:ext cx="2103271"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297" name="Lock-X(A)"/>
          <p:cNvSpPr txBox="1"/>
          <p:nvPr/>
        </p:nvSpPr>
        <p:spPr>
          <a:xfrm>
            <a:off x="2941328" y="9010470"/>
            <a:ext cx="17945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Lock-X(</a:t>
            </a:r>
            <a:r>
              <a:rPr>
                <a:latin typeface="Avenir Next Heavy"/>
                <a:ea typeface="Avenir Next Heavy"/>
                <a:cs typeface="Avenir Next Heavy"/>
                <a:sym typeface="Avenir Next Heavy"/>
              </a:rPr>
              <a:t>A</a:t>
            </a:r>
            <a:r>
              <a:t>)</a:t>
            </a:r>
          </a:p>
        </p:txBody>
      </p:sp>
      <p:sp>
        <p:nvSpPr>
          <p:cNvPr id="2298" name="+1"/>
          <p:cNvSpPr txBox="1"/>
          <p:nvPr/>
        </p:nvSpPr>
        <p:spPr>
          <a:xfrm>
            <a:off x="4765688" y="5416205"/>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299" name="+1"/>
          <p:cNvSpPr txBox="1"/>
          <p:nvPr/>
        </p:nvSpPr>
        <p:spPr>
          <a:xfrm>
            <a:off x="2111294" y="9010470"/>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300" name="Circle"/>
          <p:cNvSpPr/>
          <p:nvPr/>
        </p:nvSpPr>
        <p:spPr>
          <a:xfrm>
            <a:off x="4960032" y="9595105"/>
            <a:ext cx="418420" cy="418419"/>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01" name="Circle"/>
          <p:cNvSpPr/>
          <p:nvPr/>
        </p:nvSpPr>
        <p:spPr>
          <a:xfrm>
            <a:off x="5594267" y="8722100"/>
            <a:ext cx="418419" cy="41842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02" name="Circle"/>
          <p:cNvSpPr/>
          <p:nvPr/>
        </p:nvSpPr>
        <p:spPr>
          <a:xfrm>
            <a:off x="6168808" y="7931173"/>
            <a:ext cx="418420" cy="418419"/>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03" name="Circle"/>
          <p:cNvSpPr/>
          <p:nvPr/>
        </p:nvSpPr>
        <p:spPr>
          <a:xfrm>
            <a:off x="7560894" y="6015311"/>
            <a:ext cx="418419" cy="418420"/>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04" name="Circle"/>
          <p:cNvSpPr/>
          <p:nvPr/>
        </p:nvSpPr>
        <p:spPr>
          <a:xfrm>
            <a:off x="8137152" y="5207626"/>
            <a:ext cx="418420" cy="418419"/>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05" name="GROWING PHASE"/>
          <p:cNvSpPr txBox="1"/>
          <p:nvPr/>
        </p:nvSpPr>
        <p:spPr>
          <a:xfrm rot="18300000">
            <a:off x="5689930" y="8381503"/>
            <a:ext cx="35680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GROWING PHASE</a:t>
            </a:r>
          </a:p>
        </p:txBody>
      </p:sp>
      <p:sp>
        <p:nvSpPr>
          <p:cNvPr id="2306" name="SHRINKING PHASE"/>
          <p:cNvSpPr txBox="1"/>
          <p:nvPr/>
        </p:nvSpPr>
        <p:spPr>
          <a:xfrm rot="3300000">
            <a:off x="8412562" y="8381503"/>
            <a:ext cx="38160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SHRINKING PHASE</a:t>
            </a:r>
          </a:p>
        </p:txBody>
      </p:sp>
      <p:sp>
        <p:nvSpPr>
          <p:cNvPr id="2307" name="START TRANSACTION"/>
          <p:cNvSpPr txBox="1"/>
          <p:nvPr/>
        </p:nvSpPr>
        <p:spPr>
          <a:xfrm>
            <a:off x="2472912" y="10726335"/>
            <a:ext cx="430111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START TRANSACTION</a:t>
            </a:r>
          </a:p>
        </p:txBody>
      </p:sp>
      <p:sp>
        <p:nvSpPr>
          <p:cNvPr id="2308" name="END TRANSACTION"/>
          <p:cNvSpPr txBox="1"/>
          <p:nvPr/>
        </p:nvSpPr>
        <p:spPr>
          <a:xfrm>
            <a:off x="11196074" y="10726335"/>
            <a:ext cx="39136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END TRANSACTION</a:t>
            </a:r>
          </a:p>
        </p:txBody>
      </p:sp>
      <p:sp>
        <p:nvSpPr>
          <p:cNvPr id="2309" name="Circle"/>
          <p:cNvSpPr/>
          <p:nvPr/>
        </p:nvSpPr>
        <p:spPr>
          <a:xfrm>
            <a:off x="10642220" y="7048348"/>
            <a:ext cx="418420" cy="418420"/>
          </a:xfrm>
          <a:prstGeom prst="ellipse">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10" name="Circle"/>
          <p:cNvSpPr/>
          <p:nvPr/>
        </p:nvSpPr>
        <p:spPr>
          <a:xfrm>
            <a:off x="12489668" y="9595105"/>
            <a:ext cx="418420" cy="418419"/>
          </a:xfrm>
          <a:prstGeom prst="ellipse">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11" name="Rounded Rectangle"/>
          <p:cNvSpPr/>
          <p:nvPr/>
        </p:nvSpPr>
        <p:spPr>
          <a:xfrm>
            <a:off x="11091212" y="6416347"/>
            <a:ext cx="2393999"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12" name="Unlock(B)"/>
          <p:cNvSpPr txBox="1"/>
          <p:nvPr/>
        </p:nvSpPr>
        <p:spPr>
          <a:xfrm>
            <a:off x="11382002" y="6451399"/>
            <a:ext cx="181241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Unlock(</a:t>
            </a:r>
            <a:r>
              <a:rPr>
                <a:latin typeface="Avenir Next Heavy"/>
                <a:ea typeface="Avenir Next Heavy"/>
                <a:cs typeface="Avenir Next Heavy"/>
                <a:sym typeface="Avenir Next Heavy"/>
              </a:rPr>
              <a:t>B</a:t>
            </a:r>
            <a:r>
              <a:t>)</a:t>
            </a:r>
          </a:p>
        </p:txBody>
      </p:sp>
      <p:sp>
        <p:nvSpPr>
          <p:cNvPr id="2313" name="-1"/>
          <p:cNvSpPr txBox="1"/>
          <p:nvPr/>
        </p:nvSpPr>
        <p:spPr>
          <a:xfrm>
            <a:off x="13630272" y="6451398"/>
            <a:ext cx="50901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314" name="Rounded Rectangle"/>
          <p:cNvSpPr/>
          <p:nvPr/>
        </p:nvSpPr>
        <p:spPr>
          <a:xfrm>
            <a:off x="12921457" y="8911919"/>
            <a:ext cx="2393999"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15" name="Unlock(A)"/>
          <p:cNvSpPr txBox="1"/>
          <p:nvPr/>
        </p:nvSpPr>
        <p:spPr>
          <a:xfrm>
            <a:off x="13196436" y="8946970"/>
            <a:ext cx="18440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Unlock(</a:t>
            </a:r>
            <a:r>
              <a:rPr>
                <a:latin typeface="Avenir Next Heavy"/>
                <a:ea typeface="Avenir Next Heavy"/>
                <a:cs typeface="Avenir Next Heavy"/>
                <a:sym typeface="Avenir Next Heavy"/>
              </a:rPr>
              <a:t>A</a:t>
            </a:r>
            <a:r>
              <a:t>)</a:t>
            </a:r>
          </a:p>
        </p:txBody>
      </p:sp>
      <p:sp>
        <p:nvSpPr>
          <p:cNvPr id="2316" name="-1"/>
          <p:cNvSpPr txBox="1"/>
          <p:nvPr/>
        </p:nvSpPr>
        <p:spPr>
          <a:xfrm>
            <a:off x="15460517" y="8946970"/>
            <a:ext cx="50901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317" name="Rounded Rectangle"/>
          <p:cNvSpPr/>
          <p:nvPr/>
        </p:nvSpPr>
        <p:spPr>
          <a:xfrm>
            <a:off x="3580440" y="8134686"/>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18" name="Read(A)"/>
          <p:cNvSpPr txBox="1"/>
          <p:nvPr/>
        </p:nvSpPr>
        <p:spPr>
          <a:xfrm>
            <a:off x="3794753" y="8169737"/>
            <a:ext cx="1524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Read(</a:t>
            </a:r>
            <a:r>
              <a:rPr>
                <a:latin typeface="Avenir Next Heavy"/>
                <a:ea typeface="Avenir Next Heavy"/>
                <a:cs typeface="Avenir Next Heavy"/>
                <a:sym typeface="Avenir Next Heavy"/>
              </a:rPr>
              <a:t>A</a:t>
            </a:r>
            <a:r>
              <a:t>)</a:t>
            </a:r>
          </a:p>
        </p:txBody>
      </p:sp>
      <p:sp>
        <p:nvSpPr>
          <p:cNvPr id="2319" name="Rounded Rectangle"/>
          <p:cNvSpPr/>
          <p:nvPr/>
        </p:nvSpPr>
        <p:spPr>
          <a:xfrm>
            <a:off x="5475312" y="5381154"/>
            <a:ext cx="2103271"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20" name="Lock-S(B)"/>
          <p:cNvSpPr txBox="1"/>
          <p:nvPr/>
        </p:nvSpPr>
        <p:spPr>
          <a:xfrm>
            <a:off x="5659410" y="5416205"/>
            <a:ext cx="173507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Lock-S(</a:t>
            </a:r>
            <a:r>
              <a:rPr>
                <a:latin typeface="Avenir Next Heavy"/>
                <a:ea typeface="Avenir Next Heavy"/>
                <a:cs typeface="Avenir Next Heavy"/>
                <a:sym typeface="Avenir Next Heavy"/>
              </a:rPr>
              <a:t>B</a:t>
            </a:r>
            <a:r>
              <a:t>)</a:t>
            </a:r>
          </a:p>
        </p:txBody>
      </p:sp>
      <p:sp>
        <p:nvSpPr>
          <p:cNvPr id="2321" name="Rounded Rectangle"/>
          <p:cNvSpPr/>
          <p:nvPr/>
        </p:nvSpPr>
        <p:spPr>
          <a:xfrm>
            <a:off x="6203232" y="4561213"/>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22" name="Read(B)"/>
          <p:cNvSpPr txBox="1"/>
          <p:nvPr/>
        </p:nvSpPr>
        <p:spPr>
          <a:xfrm>
            <a:off x="6433356" y="4596264"/>
            <a:ext cx="14923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Read(</a:t>
            </a:r>
            <a:r>
              <a:rPr>
                <a:latin typeface="Avenir Next Heavy"/>
                <a:ea typeface="Avenir Next Heavy"/>
                <a:cs typeface="Avenir Next Heavy"/>
                <a:sym typeface="Avenir Next Heavy"/>
              </a:rPr>
              <a:t>B</a:t>
            </a:r>
            <a:r>
              <a:t>)</a:t>
            </a:r>
          </a:p>
        </p:txBody>
      </p:sp>
      <p:sp>
        <p:nvSpPr>
          <p:cNvPr id="2323" name="Rounded Rectangle"/>
          <p:cNvSpPr/>
          <p:nvPr/>
        </p:nvSpPr>
        <p:spPr>
          <a:xfrm>
            <a:off x="4190991" y="7297001"/>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24" name="Write(A)"/>
          <p:cNvSpPr txBox="1"/>
          <p:nvPr/>
        </p:nvSpPr>
        <p:spPr>
          <a:xfrm>
            <a:off x="4381872" y="7332053"/>
            <a:ext cx="15708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Write(</a:t>
            </a:r>
            <a:r>
              <a:rPr>
                <a:latin typeface="Avenir Next Heavy"/>
                <a:ea typeface="Avenir Next Heavy"/>
                <a:cs typeface="Avenir Next Heavy"/>
                <a:sym typeface="Avenir Next Heavy"/>
              </a:rPr>
              <a:t>A</a:t>
            </a:r>
            <a:r>
              <a:t>)</a:t>
            </a:r>
          </a:p>
        </p:txBody>
      </p:sp>
      <p:sp>
        <p:nvSpPr>
          <p:cNvPr id="2325" name="Circle"/>
          <p:cNvSpPr/>
          <p:nvPr/>
        </p:nvSpPr>
        <p:spPr>
          <a:xfrm>
            <a:off x="6651156" y="7379867"/>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26" name="Circle"/>
          <p:cNvSpPr/>
          <p:nvPr/>
        </p:nvSpPr>
        <p:spPr>
          <a:xfrm>
            <a:off x="6871913" y="7078191"/>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27" name="Circle"/>
          <p:cNvSpPr/>
          <p:nvPr/>
        </p:nvSpPr>
        <p:spPr>
          <a:xfrm>
            <a:off x="7104998" y="6774218"/>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28" name="Circle"/>
          <p:cNvSpPr/>
          <p:nvPr/>
        </p:nvSpPr>
        <p:spPr>
          <a:xfrm>
            <a:off x="11771640" y="8622723"/>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29" name="Circle"/>
          <p:cNvSpPr/>
          <p:nvPr/>
        </p:nvSpPr>
        <p:spPr>
          <a:xfrm>
            <a:off x="11557694" y="8308347"/>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30" name="Circle"/>
          <p:cNvSpPr/>
          <p:nvPr/>
        </p:nvSpPr>
        <p:spPr>
          <a:xfrm>
            <a:off x="11311316" y="8004373"/>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31" name="Rounded Rectangle"/>
          <p:cNvSpPr/>
          <p:nvPr/>
        </p:nvSpPr>
        <p:spPr>
          <a:xfrm>
            <a:off x="2499239" y="11431225"/>
            <a:ext cx="4248457" cy="1537489"/>
          </a:xfrm>
          <a:prstGeom prst="roundRect">
            <a:avLst>
              <a:gd name="adj" fmla="val 1239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32" name="Locks are acquired and…"/>
          <p:cNvSpPr txBox="1"/>
          <p:nvPr/>
        </p:nvSpPr>
        <p:spPr>
          <a:xfrm>
            <a:off x="2865393" y="11759913"/>
            <a:ext cx="3591104"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Locks are </a:t>
            </a:r>
            <a:r>
              <a:rPr b="1"/>
              <a:t>acquired</a:t>
            </a:r>
            <a:r>
              <a:t> and</a:t>
            </a:r>
          </a:p>
          <a:p>
            <a:pPr>
              <a:lnSpc>
                <a:spcPct val="80000"/>
              </a:lnSpc>
              <a:spcBef>
                <a:spcPts val="0"/>
              </a:spcBef>
              <a:defRPr b="0" i="1" sz="2600">
                <a:latin typeface="Avenir Next Regular"/>
                <a:ea typeface="Avenir Next Regular"/>
                <a:cs typeface="Avenir Next Regular"/>
                <a:sym typeface="Avenir Next Regular"/>
              </a:defRPr>
            </a:pPr>
            <a:r>
              <a:t>no locks are released</a:t>
            </a:r>
          </a:p>
        </p:txBody>
      </p:sp>
      <p:sp>
        <p:nvSpPr>
          <p:cNvPr id="2333" name="Rounded Rectangle"/>
          <p:cNvSpPr/>
          <p:nvPr/>
        </p:nvSpPr>
        <p:spPr>
          <a:xfrm>
            <a:off x="11028662" y="11431225"/>
            <a:ext cx="4248457" cy="1537489"/>
          </a:xfrm>
          <a:prstGeom prst="roundRect">
            <a:avLst>
              <a:gd name="adj" fmla="val 1239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34" name="Locks are released and…"/>
          <p:cNvSpPr txBox="1"/>
          <p:nvPr/>
        </p:nvSpPr>
        <p:spPr>
          <a:xfrm>
            <a:off x="11394816" y="11759914"/>
            <a:ext cx="3546197"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Locks are </a:t>
            </a:r>
            <a:r>
              <a:rPr b="1"/>
              <a:t>released</a:t>
            </a:r>
            <a:r>
              <a:t> and</a:t>
            </a:r>
          </a:p>
          <a:p>
            <a:pPr>
              <a:lnSpc>
                <a:spcPct val="80000"/>
              </a:lnSpc>
              <a:spcBef>
                <a:spcPts val="0"/>
              </a:spcBef>
              <a:defRPr b="0" i="1" sz="2600">
                <a:latin typeface="Avenir Next Regular"/>
                <a:ea typeface="Avenir Next Regular"/>
                <a:cs typeface="Avenir Next Regular"/>
                <a:sym typeface="Avenir Next Regular"/>
              </a:defRPr>
            </a:pPr>
            <a:r>
              <a:t>no locks are acquired</a:t>
            </a:r>
          </a:p>
        </p:txBody>
      </p:sp>
      <p:sp>
        <p:nvSpPr>
          <p:cNvPr id="2335" name="Circle"/>
          <p:cNvSpPr/>
          <p:nvPr/>
        </p:nvSpPr>
        <p:spPr>
          <a:xfrm>
            <a:off x="9892599" y="6023501"/>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36" name="Circle"/>
          <p:cNvSpPr/>
          <p:nvPr/>
        </p:nvSpPr>
        <p:spPr>
          <a:xfrm>
            <a:off x="9678652" y="5709125"/>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37" name="Circle"/>
          <p:cNvSpPr/>
          <p:nvPr/>
        </p:nvSpPr>
        <p:spPr>
          <a:xfrm>
            <a:off x="9432275" y="5405151"/>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372" name="Connection Line" descr="Connection Line"/>
          <p:cNvPicPr>
            <a:picLocks noChangeAspect="0"/>
          </p:cNvPicPr>
          <p:nvPr/>
        </p:nvPicPr>
        <p:blipFill>
          <a:blip r:embed="rId3">
            <a:extLst/>
          </a:blip>
          <a:stretch>
            <a:fillRect/>
          </a:stretch>
        </p:blipFill>
        <p:spPr>
          <a:xfrm>
            <a:off x="5583208" y="4455891"/>
            <a:ext cx="410868" cy="1059130"/>
          </a:xfrm>
          <a:prstGeom prst="rect">
            <a:avLst/>
          </a:prstGeom>
        </p:spPr>
      </p:pic>
      <p:sp>
        <p:nvSpPr>
          <p:cNvPr id="2339" name="Lock Point aka last acquired lock…"/>
          <p:cNvSpPr txBox="1"/>
          <p:nvPr/>
        </p:nvSpPr>
        <p:spPr>
          <a:xfrm rot="18900000">
            <a:off x="2882329" y="3718316"/>
            <a:ext cx="4964113" cy="834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i="1" sz="2500">
                <a:latin typeface="Avenir Next Regular"/>
                <a:ea typeface="Avenir Next Regular"/>
                <a:cs typeface="Avenir Next Regular"/>
                <a:sym typeface="Avenir Next Regular"/>
              </a:defRPr>
            </a:pPr>
            <a:r>
              <a:t>Lock Point </a:t>
            </a:r>
            <a:r>
              <a:rPr b="0"/>
              <a:t>aka last acquired lock</a:t>
            </a:r>
            <a:endParaRPr b="0"/>
          </a:p>
          <a:p>
            <a:pPr>
              <a:lnSpc>
                <a:spcPct val="80000"/>
              </a:lnSpc>
              <a:spcBef>
                <a:spcPts val="0"/>
              </a:spcBef>
              <a:defRPr i="1" sz="2500">
                <a:latin typeface="Avenir Next Regular"/>
                <a:ea typeface="Avenir Next Regular"/>
                <a:cs typeface="Avenir Next Regular"/>
                <a:sym typeface="Avenir Next Regular"/>
              </a:defRPr>
            </a:pPr>
            <a:r>
              <a:rPr b="0"/>
              <a:t>before the shrinking phase begins</a:t>
            </a:r>
          </a:p>
        </p:txBody>
      </p:sp>
      <p:sp>
        <p:nvSpPr>
          <p:cNvPr id="2340" name="Line"/>
          <p:cNvSpPr/>
          <p:nvPr/>
        </p:nvSpPr>
        <p:spPr>
          <a:xfrm flipV="1">
            <a:off x="19678628" y="3301918"/>
            <a:ext cx="1" cy="3529858"/>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41" name="Line"/>
          <p:cNvSpPr/>
          <p:nvPr/>
        </p:nvSpPr>
        <p:spPr>
          <a:xfrm flipV="1">
            <a:off x="20892418" y="3301918"/>
            <a:ext cx="1" cy="3529858"/>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42" name="Line"/>
          <p:cNvSpPr/>
          <p:nvPr/>
        </p:nvSpPr>
        <p:spPr>
          <a:xfrm flipH="1" flipV="1">
            <a:off x="18427027" y="4185544"/>
            <a:ext cx="3610974" cy="1"/>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43" name="T1"/>
          <p:cNvSpPr txBox="1"/>
          <p:nvPr/>
        </p:nvSpPr>
        <p:spPr>
          <a:xfrm>
            <a:off x="18794245" y="3438699"/>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solidFill>
                  <a:srgbClr val="00B0FF"/>
                </a:solidFill>
                <a:latin typeface="Avenir Next Heavy"/>
                <a:ea typeface="Avenir Next Heavy"/>
                <a:cs typeface="Avenir Next Heavy"/>
                <a:sym typeface="Avenir Next Heavy"/>
              </a:defRPr>
            </a:lvl1pPr>
          </a:lstStyle>
          <a:p>
            <a:pPr/>
            <a:r>
              <a:t>T1</a:t>
            </a:r>
          </a:p>
        </p:txBody>
      </p:sp>
      <p:sp>
        <p:nvSpPr>
          <p:cNvPr id="2344" name="T2"/>
          <p:cNvSpPr txBox="1"/>
          <p:nvPr/>
        </p:nvSpPr>
        <p:spPr>
          <a:xfrm>
            <a:off x="19980724" y="3438699"/>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solidFill>
                  <a:srgbClr val="00B0FF"/>
                </a:solidFill>
                <a:latin typeface="Avenir Next Heavy"/>
                <a:ea typeface="Avenir Next Heavy"/>
                <a:cs typeface="Avenir Next Heavy"/>
                <a:sym typeface="Avenir Next Heavy"/>
              </a:defRPr>
            </a:lvl1pPr>
          </a:lstStyle>
          <a:p>
            <a:pPr/>
            <a:r>
              <a:t>T2</a:t>
            </a:r>
          </a:p>
        </p:txBody>
      </p:sp>
      <p:sp>
        <p:nvSpPr>
          <p:cNvPr id="2345" name="T3"/>
          <p:cNvSpPr txBox="1"/>
          <p:nvPr/>
        </p:nvSpPr>
        <p:spPr>
          <a:xfrm>
            <a:off x="21127967" y="3438699"/>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solidFill>
                  <a:srgbClr val="00B0FF"/>
                </a:solidFill>
                <a:latin typeface="Avenir Next Heavy"/>
                <a:ea typeface="Avenir Next Heavy"/>
                <a:cs typeface="Avenir Next Heavy"/>
                <a:sym typeface="Avenir Next Heavy"/>
              </a:defRPr>
            </a:lvl1pPr>
          </a:lstStyle>
          <a:p>
            <a:pPr/>
            <a:r>
              <a:t>T3</a:t>
            </a:r>
          </a:p>
        </p:txBody>
      </p:sp>
      <p:sp>
        <p:nvSpPr>
          <p:cNvPr id="2346" name="LP"/>
          <p:cNvSpPr txBox="1"/>
          <p:nvPr/>
        </p:nvSpPr>
        <p:spPr>
          <a:xfrm>
            <a:off x="18819772" y="4307211"/>
            <a:ext cx="584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solidFill>
                  <a:srgbClr val="E91E63"/>
                </a:solidFill>
                <a:latin typeface="Avenir Next Heavy"/>
                <a:ea typeface="Avenir Next Heavy"/>
                <a:cs typeface="Avenir Next Heavy"/>
                <a:sym typeface="Avenir Next Heavy"/>
              </a:defRPr>
            </a:lvl1pPr>
          </a:lstStyle>
          <a:p>
            <a:pPr/>
            <a:r>
              <a:t>LP</a:t>
            </a:r>
          </a:p>
        </p:txBody>
      </p:sp>
      <p:sp>
        <p:nvSpPr>
          <p:cNvPr id="2347" name="LP"/>
          <p:cNvSpPr txBox="1"/>
          <p:nvPr/>
        </p:nvSpPr>
        <p:spPr>
          <a:xfrm>
            <a:off x="21207276" y="5245840"/>
            <a:ext cx="584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solidFill>
                  <a:srgbClr val="E91E63"/>
                </a:solidFill>
                <a:latin typeface="Avenir Next Heavy"/>
                <a:ea typeface="Avenir Next Heavy"/>
                <a:cs typeface="Avenir Next Heavy"/>
                <a:sym typeface="Avenir Next Heavy"/>
              </a:defRPr>
            </a:lvl1pPr>
          </a:lstStyle>
          <a:p>
            <a:pPr/>
            <a:r>
              <a:t>LP</a:t>
            </a:r>
          </a:p>
        </p:txBody>
      </p:sp>
      <p:sp>
        <p:nvSpPr>
          <p:cNvPr id="2348" name="LP"/>
          <p:cNvSpPr txBox="1"/>
          <p:nvPr/>
        </p:nvSpPr>
        <p:spPr>
          <a:xfrm>
            <a:off x="20006250" y="6208358"/>
            <a:ext cx="58407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solidFill>
                  <a:srgbClr val="E91E63"/>
                </a:solidFill>
                <a:latin typeface="Avenir Next Heavy"/>
                <a:ea typeface="Avenir Next Heavy"/>
                <a:cs typeface="Avenir Next Heavy"/>
                <a:sym typeface="Avenir Next Heavy"/>
              </a:defRPr>
            </a:lvl1pPr>
          </a:lstStyle>
          <a:p>
            <a:pPr/>
            <a:r>
              <a:t>LP</a:t>
            </a:r>
          </a:p>
        </p:txBody>
      </p:sp>
      <p:sp>
        <p:nvSpPr>
          <p:cNvPr id="2349" name="Line"/>
          <p:cNvSpPr/>
          <p:nvPr/>
        </p:nvSpPr>
        <p:spPr>
          <a:xfrm flipH="1" flipV="1">
            <a:off x="18427027" y="5087404"/>
            <a:ext cx="3610974" cy="1"/>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50" name="Line"/>
          <p:cNvSpPr/>
          <p:nvPr/>
        </p:nvSpPr>
        <p:spPr>
          <a:xfrm flipH="1" flipV="1">
            <a:off x="18427027" y="6001270"/>
            <a:ext cx="3610974" cy="1"/>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51" name="SERIALIZABLE"/>
          <p:cNvSpPr txBox="1"/>
          <p:nvPr/>
        </p:nvSpPr>
        <p:spPr>
          <a:xfrm>
            <a:off x="18375190" y="7912825"/>
            <a:ext cx="3820669" cy="80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4000">
                <a:latin typeface="Avenir Next Heavy"/>
                <a:ea typeface="Avenir Next Heavy"/>
                <a:cs typeface="Avenir Next Heavy"/>
                <a:sym typeface="Avenir Next Heavy"/>
              </a:defRPr>
            </a:lvl1pPr>
          </a:lstStyle>
          <a:p>
            <a:pPr/>
            <a:r>
              <a:t>SERIALIZABLE</a:t>
            </a:r>
          </a:p>
        </p:txBody>
      </p:sp>
      <p:sp>
        <p:nvSpPr>
          <p:cNvPr id="2352" name="Line"/>
          <p:cNvSpPr/>
          <p:nvPr/>
        </p:nvSpPr>
        <p:spPr>
          <a:xfrm>
            <a:off x="19199993" y="7417900"/>
            <a:ext cx="609601" cy="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53" name="Rounded Rectangle"/>
          <p:cNvSpPr/>
          <p:nvPr/>
        </p:nvSpPr>
        <p:spPr>
          <a:xfrm>
            <a:off x="18298342" y="7071698"/>
            <a:ext cx="856244"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54" name="T1"/>
          <p:cNvSpPr txBox="1"/>
          <p:nvPr/>
        </p:nvSpPr>
        <p:spPr>
          <a:xfrm>
            <a:off x="18421663" y="7106750"/>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T1</a:t>
            </a:r>
          </a:p>
        </p:txBody>
      </p:sp>
      <p:sp>
        <p:nvSpPr>
          <p:cNvPr id="2355" name="Rounded Rectangle"/>
          <p:cNvSpPr/>
          <p:nvPr/>
        </p:nvSpPr>
        <p:spPr>
          <a:xfrm>
            <a:off x="19854574" y="7071698"/>
            <a:ext cx="856244"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56" name="T3"/>
          <p:cNvSpPr txBox="1"/>
          <p:nvPr/>
        </p:nvSpPr>
        <p:spPr>
          <a:xfrm>
            <a:off x="19977895" y="7106749"/>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T3</a:t>
            </a:r>
          </a:p>
        </p:txBody>
      </p:sp>
      <p:sp>
        <p:nvSpPr>
          <p:cNvPr id="2357" name="Rounded Rectangle"/>
          <p:cNvSpPr/>
          <p:nvPr/>
        </p:nvSpPr>
        <p:spPr>
          <a:xfrm>
            <a:off x="21416461" y="7071698"/>
            <a:ext cx="856245"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58" name="T2"/>
          <p:cNvSpPr txBox="1"/>
          <p:nvPr/>
        </p:nvSpPr>
        <p:spPr>
          <a:xfrm>
            <a:off x="21539782" y="7106749"/>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T2</a:t>
            </a:r>
          </a:p>
        </p:txBody>
      </p:sp>
      <p:sp>
        <p:nvSpPr>
          <p:cNvPr id="2359" name="Line"/>
          <p:cNvSpPr/>
          <p:nvPr/>
        </p:nvSpPr>
        <p:spPr>
          <a:xfrm>
            <a:off x="20758839" y="7417899"/>
            <a:ext cx="609601" cy="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60" name="Rounded Rectangle"/>
          <p:cNvSpPr/>
          <p:nvPr/>
        </p:nvSpPr>
        <p:spPr>
          <a:xfrm>
            <a:off x="18320429" y="9659515"/>
            <a:ext cx="3930189" cy="1016001"/>
          </a:xfrm>
          <a:prstGeom prst="roundRect">
            <a:avLst>
              <a:gd name="adj" fmla="val 1875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61" name="Rounded Rectangle"/>
          <p:cNvSpPr/>
          <p:nvPr/>
        </p:nvSpPr>
        <p:spPr>
          <a:xfrm>
            <a:off x="18320430" y="10808803"/>
            <a:ext cx="3930189" cy="1016001"/>
          </a:xfrm>
          <a:prstGeom prst="roundRect">
            <a:avLst>
              <a:gd name="adj" fmla="val 1875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62" name="Rounded Rectangle"/>
          <p:cNvSpPr/>
          <p:nvPr/>
        </p:nvSpPr>
        <p:spPr>
          <a:xfrm>
            <a:off x="18320430" y="11963582"/>
            <a:ext cx="3930189" cy="1016001"/>
          </a:xfrm>
          <a:prstGeom prst="roundRect">
            <a:avLst>
              <a:gd name="adj" fmla="val 1875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63" name="UNNECESSARY WAIT"/>
          <p:cNvSpPr txBox="1"/>
          <p:nvPr/>
        </p:nvSpPr>
        <p:spPr>
          <a:xfrm>
            <a:off x="18877664" y="9945265"/>
            <a:ext cx="284124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UNNECESSARY WAIT</a:t>
            </a:r>
          </a:p>
        </p:txBody>
      </p:sp>
      <p:sp>
        <p:nvSpPr>
          <p:cNvPr id="2364" name="DEADLOCKS"/>
          <p:cNvSpPr txBox="1"/>
          <p:nvPr/>
        </p:nvSpPr>
        <p:spPr>
          <a:xfrm>
            <a:off x="19414939" y="11094553"/>
            <a:ext cx="174117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DEADLOCKS</a:t>
            </a:r>
          </a:p>
        </p:txBody>
      </p:sp>
      <p:sp>
        <p:nvSpPr>
          <p:cNvPr id="2365" name="CASCADING ROLLBACKS"/>
          <p:cNvSpPr txBox="1"/>
          <p:nvPr/>
        </p:nvSpPr>
        <p:spPr>
          <a:xfrm>
            <a:off x="18628998" y="12249332"/>
            <a:ext cx="333857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CASCADING ROLLBACKS</a:t>
            </a:r>
          </a:p>
        </p:txBody>
      </p:sp>
      <p:sp>
        <p:nvSpPr>
          <p:cNvPr id="2366" name="Rounded Rectangle"/>
          <p:cNvSpPr/>
          <p:nvPr/>
        </p:nvSpPr>
        <p:spPr>
          <a:xfrm>
            <a:off x="8267732" y="8490113"/>
            <a:ext cx="1121768" cy="771879"/>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67" name="Rounded Rectangle"/>
          <p:cNvSpPr/>
          <p:nvPr/>
        </p:nvSpPr>
        <p:spPr>
          <a:xfrm>
            <a:off x="8267733" y="9374686"/>
            <a:ext cx="1121768" cy="771879"/>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68" name="Rounded Rectangle"/>
          <p:cNvSpPr/>
          <p:nvPr/>
        </p:nvSpPr>
        <p:spPr>
          <a:xfrm>
            <a:off x="8267796" y="8490113"/>
            <a:ext cx="1121767" cy="771879"/>
          </a:xfrm>
          <a:prstGeom prst="roundRect">
            <a:avLst>
              <a:gd name="adj" fmla="val 16453"/>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69" name="Rounded Rectangle"/>
          <p:cNvSpPr/>
          <p:nvPr/>
        </p:nvSpPr>
        <p:spPr>
          <a:xfrm>
            <a:off x="8267796" y="9375157"/>
            <a:ext cx="1121767" cy="777971"/>
          </a:xfrm>
          <a:prstGeom prst="roundRect">
            <a:avLst>
              <a:gd name="adj" fmla="val 1632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70" name="A"/>
          <p:cNvSpPr txBox="1"/>
          <p:nvPr/>
        </p:nvSpPr>
        <p:spPr>
          <a:xfrm>
            <a:off x="8685677" y="8653802"/>
            <a:ext cx="31140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A</a:t>
            </a:r>
          </a:p>
        </p:txBody>
      </p:sp>
      <p:sp>
        <p:nvSpPr>
          <p:cNvPr id="2371" name="B"/>
          <p:cNvSpPr txBox="1"/>
          <p:nvPr/>
        </p:nvSpPr>
        <p:spPr>
          <a:xfrm>
            <a:off x="8696218" y="9538375"/>
            <a:ext cx="29032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B</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291"/>
                                        </p:tgtEl>
                                        <p:attrNameLst>
                                          <p:attrName>style.visibility</p:attrName>
                                        </p:attrNameLst>
                                      </p:cBhvr>
                                      <p:to>
                                        <p:strVal val="visible"/>
                                      </p:to>
                                    </p:set>
                                    <p:anim calcmode="lin" valueType="num">
                                      <p:cBhvr>
                                        <p:cTn id="7" dur="1000" fill="hold"/>
                                        <p:tgtEl>
                                          <p:spTgt spid="2291"/>
                                        </p:tgtEl>
                                        <p:attrNameLst>
                                          <p:attrName>ppt_w</p:attrName>
                                        </p:attrNameLst>
                                      </p:cBhvr>
                                      <p:tavLst>
                                        <p:tav tm="0">
                                          <p:val>
                                            <p:fltVal val="0"/>
                                          </p:val>
                                        </p:tav>
                                        <p:tav tm="100000">
                                          <p:val>
                                            <p:strVal val="#ppt_w"/>
                                          </p:val>
                                        </p:tav>
                                      </p:tavLst>
                                    </p:anim>
                                    <p:anim calcmode="lin" valueType="num">
                                      <p:cBhvr>
                                        <p:cTn id="8" dur="1000" fill="hold"/>
                                        <p:tgtEl>
                                          <p:spTgt spid="2291"/>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2307"/>
                                        </p:tgtEl>
                                        <p:attrNameLst>
                                          <p:attrName>style.visibility</p:attrName>
                                        </p:attrNameLst>
                                      </p:cBhvr>
                                      <p:to>
                                        <p:strVal val="visible"/>
                                      </p:to>
                                    </p:set>
                                    <p:anim calcmode="lin" valueType="num">
                                      <p:cBhvr>
                                        <p:cTn id="12" dur="800" fill="hold"/>
                                        <p:tgtEl>
                                          <p:spTgt spid="2307"/>
                                        </p:tgtEl>
                                        <p:attrNameLst>
                                          <p:attrName>ppt_w</p:attrName>
                                        </p:attrNameLst>
                                      </p:cBhvr>
                                      <p:tavLst>
                                        <p:tav tm="0">
                                          <p:val>
                                            <p:fltVal val="0"/>
                                          </p:val>
                                        </p:tav>
                                        <p:tav tm="100000">
                                          <p:val>
                                            <p:strVal val="#ppt_w"/>
                                          </p:val>
                                        </p:tav>
                                      </p:tavLst>
                                    </p:anim>
                                    <p:anim calcmode="lin" valueType="num">
                                      <p:cBhvr>
                                        <p:cTn id="13" dur="800" fill="hold"/>
                                        <p:tgtEl>
                                          <p:spTgt spid="2307"/>
                                        </p:tgtEl>
                                        <p:attrNameLst>
                                          <p:attrName>ppt_h</p:attrName>
                                        </p:attrNameLst>
                                      </p:cBhvr>
                                      <p:tavLst>
                                        <p:tav tm="0">
                                          <p:val>
                                            <p:fltVal val="0"/>
                                          </p:val>
                                        </p:tav>
                                        <p:tav tm="100000">
                                          <p:val>
                                            <p:strVal val="#ppt_h"/>
                                          </p:val>
                                        </p:tav>
                                      </p:tavLst>
                                    </p:anim>
                                  </p:childTnLst>
                                </p:cTn>
                              </p:par>
                            </p:childTnLst>
                          </p:cTn>
                        </p:par>
                        <p:par>
                          <p:cTn id="14" fill="hold">
                            <p:stCondLst>
                              <p:cond delay="1800"/>
                            </p:stCondLst>
                            <p:childTnLst>
                              <p:par>
                                <p:cTn id="15" presetClass="entr" nodeType="afterEffect" presetID="9" grpId="3" fill="hold">
                                  <p:stCondLst>
                                    <p:cond delay="0"/>
                                  </p:stCondLst>
                                  <p:iterate type="el" backwards="0">
                                    <p:tmAbs val="0"/>
                                  </p:iterate>
                                  <p:childTnLst>
                                    <p:set>
                                      <p:cBhvr>
                                        <p:cTn id="16" fill="hold"/>
                                        <p:tgtEl>
                                          <p:spTgt spid="2292"/>
                                        </p:tgtEl>
                                        <p:attrNameLst>
                                          <p:attrName>style.visibility</p:attrName>
                                        </p:attrNameLst>
                                      </p:cBhvr>
                                      <p:to>
                                        <p:strVal val="visible"/>
                                      </p:to>
                                    </p:set>
                                    <p:animEffect filter="dissolve" transition="in">
                                      <p:cBhvr>
                                        <p:cTn id="17" dur="1500"/>
                                        <p:tgtEl>
                                          <p:spTgt spid="2292"/>
                                        </p:tgtEl>
                                      </p:cBhvr>
                                    </p:animEffect>
                                  </p:childTnLst>
                                </p:cTn>
                              </p:par>
                            </p:childTnLst>
                          </p:cTn>
                        </p:par>
                        <p:par>
                          <p:cTn id="18" fill="hold">
                            <p:stCondLst>
                              <p:cond delay="3300"/>
                            </p:stCondLst>
                            <p:childTnLst>
                              <p:par>
                                <p:cTn id="19" presetClass="entr" nodeType="afterEffect" presetID="9" grpId="4" fill="hold">
                                  <p:stCondLst>
                                    <p:cond delay="0"/>
                                  </p:stCondLst>
                                  <p:iterate type="el" backwards="0">
                                    <p:tmAbs val="0"/>
                                  </p:iterate>
                                  <p:childTnLst>
                                    <p:set>
                                      <p:cBhvr>
                                        <p:cTn id="20" fill="hold"/>
                                        <p:tgtEl>
                                          <p:spTgt spid="2293"/>
                                        </p:tgtEl>
                                        <p:attrNameLst>
                                          <p:attrName>style.visibility</p:attrName>
                                        </p:attrNameLst>
                                      </p:cBhvr>
                                      <p:to>
                                        <p:strVal val="visible"/>
                                      </p:to>
                                    </p:set>
                                    <p:animEffect filter="dissolve" transition="in">
                                      <p:cBhvr>
                                        <p:cTn id="21" dur="1500"/>
                                        <p:tgtEl>
                                          <p:spTgt spid="2293"/>
                                        </p:tgtEl>
                                      </p:cBhvr>
                                    </p:animEffect>
                                  </p:childTnLst>
                                </p:cTn>
                              </p:par>
                            </p:childTnLst>
                          </p:cTn>
                        </p:par>
                        <p:par>
                          <p:cTn id="22" fill="hold">
                            <p:stCondLst>
                              <p:cond delay="4800"/>
                            </p:stCondLst>
                            <p:childTnLst>
                              <p:par>
                                <p:cTn id="23" presetClass="entr" nodeType="afterEffect" presetSubtype="16" presetID="23" grpId="5" fill="hold">
                                  <p:stCondLst>
                                    <p:cond delay="600"/>
                                  </p:stCondLst>
                                  <p:iterate type="el" backwards="0">
                                    <p:tmAbs val="0"/>
                                  </p:iterate>
                                  <p:childTnLst>
                                    <p:set>
                                      <p:cBhvr>
                                        <p:cTn id="24" fill="hold"/>
                                        <p:tgtEl>
                                          <p:spTgt spid="2308"/>
                                        </p:tgtEl>
                                        <p:attrNameLst>
                                          <p:attrName>style.visibility</p:attrName>
                                        </p:attrNameLst>
                                      </p:cBhvr>
                                      <p:to>
                                        <p:strVal val="visible"/>
                                      </p:to>
                                    </p:set>
                                    <p:anim calcmode="lin" valueType="num">
                                      <p:cBhvr>
                                        <p:cTn id="25" dur="800" fill="hold"/>
                                        <p:tgtEl>
                                          <p:spTgt spid="2308"/>
                                        </p:tgtEl>
                                        <p:attrNameLst>
                                          <p:attrName>ppt_w</p:attrName>
                                        </p:attrNameLst>
                                      </p:cBhvr>
                                      <p:tavLst>
                                        <p:tav tm="0">
                                          <p:val>
                                            <p:fltVal val="0"/>
                                          </p:val>
                                        </p:tav>
                                        <p:tav tm="100000">
                                          <p:val>
                                            <p:strVal val="#ppt_w"/>
                                          </p:val>
                                        </p:tav>
                                      </p:tavLst>
                                    </p:anim>
                                    <p:anim calcmode="lin" valueType="num">
                                      <p:cBhvr>
                                        <p:cTn id="26" dur="800" fill="hold"/>
                                        <p:tgtEl>
                                          <p:spTgt spid="2308"/>
                                        </p:tgtEl>
                                        <p:attrNameLst>
                                          <p:attrName>ppt_h</p:attrName>
                                        </p:attrNameLst>
                                      </p:cBhvr>
                                      <p:tavLst>
                                        <p:tav tm="0">
                                          <p:val>
                                            <p:fltVal val="0"/>
                                          </p:val>
                                        </p:tav>
                                        <p:tav tm="100000">
                                          <p:val>
                                            <p:strVal val="#ppt_h"/>
                                          </p:val>
                                        </p:tav>
                                      </p:tavLst>
                                    </p:anim>
                                  </p:childTnLst>
                                </p:cTn>
                              </p:par>
                            </p:childTnLst>
                          </p:cTn>
                        </p:par>
                        <p:par>
                          <p:cTn id="27" fill="hold">
                            <p:stCondLst>
                              <p:cond delay="6200"/>
                            </p:stCondLst>
                            <p:childTnLst>
                              <p:par>
                                <p:cTn id="28" presetClass="entr" nodeType="afterEffect" presetSubtype="16" presetID="23" grpId="6" fill="hold">
                                  <p:stCondLst>
                                    <p:cond delay="0"/>
                                  </p:stCondLst>
                                  <p:iterate type="el" backwards="0">
                                    <p:tmAbs val="0"/>
                                  </p:iterate>
                                  <p:childTnLst>
                                    <p:set>
                                      <p:cBhvr>
                                        <p:cTn id="29" fill="hold"/>
                                        <p:tgtEl>
                                          <p:spTgt spid="2366"/>
                                        </p:tgtEl>
                                        <p:attrNameLst>
                                          <p:attrName>style.visibility</p:attrName>
                                        </p:attrNameLst>
                                      </p:cBhvr>
                                      <p:to>
                                        <p:strVal val="visible"/>
                                      </p:to>
                                    </p:set>
                                    <p:anim calcmode="lin" valueType="num">
                                      <p:cBhvr>
                                        <p:cTn id="30" dur="1000" fill="hold"/>
                                        <p:tgtEl>
                                          <p:spTgt spid="2366"/>
                                        </p:tgtEl>
                                        <p:attrNameLst>
                                          <p:attrName>ppt_w</p:attrName>
                                        </p:attrNameLst>
                                      </p:cBhvr>
                                      <p:tavLst>
                                        <p:tav tm="0">
                                          <p:val>
                                            <p:fltVal val="0"/>
                                          </p:val>
                                        </p:tav>
                                        <p:tav tm="100000">
                                          <p:val>
                                            <p:strVal val="#ppt_w"/>
                                          </p:val>
                                        </p:tav>
                                      </p:tavLst>
                                    </p:anim>
                                    <p:anim calcmode="lin" valueType="num">
                                      <p:cBhvr>
                                        <p:cTn id="31" dur="1000" fill="hold"/>
                                        <p:tgtEl>
                                          <p:spTgt spid="2366"/>
                                        </p:tgtEl>
                                        <p:attrNameLst>
                                          <p:attrName>ppt_h</p:attrName>
                                        </p:attrNameLst>
                                      </p:cBhvr>
                                      <p:tavLst>
                                        <p:tav tm="0">
                                          <p:val>
                                            <p:fltVal val="0"/>
                                          </p:val>
                                        </p:tav>
                                        <p:tav tm="100000">
                                          <p:val>
                                            <p:strVal val="#ppt_h"/>
                                          </p:val>
                                        </p:tav>
                                      </p:tavLst>
                                    </p:anim>
                                  </p:childTnLst>
                                </p:cTn>
                              </p:par>
                            </p:childTnLst>
                          </p:cTn>
                        </p:par>
                        <p:par>
                          <p:cTn id="32" fill="hold">
                            <p:stCondLst>
                              <p:cond delay="7200"/>
                            </p:stCondLst>
                            <p:childTnLst>
                              <p:par>
                                <p:cTn id="33" presetClass="entr" nodeType="afterEffect" presetSubtype="16" presetID="23" grpId="7" fill="hold">
                                  <p:stCondLst>
                                    <p:cond delay="0"/>
                                  </p:stCondLst>
                                  <p:iterate type="el" backwards="0">
                                    <p:tmAbs val="0"/>
                                  </p:iterate>
                                  <p:childTnLst>
                                    <p:set>
                                      <p:cBhvr>
                                        <p:cTn id="34" fill="hold"/>
                                        <p:tgtEl>
                                          <p:spTgt spid="2370"/>
                                        </p:tgtEl>
                                        <p:attrNameLst>
                                          <p:attrName>style.visibility</p:attrName>
                                        </p:attrNameLst>
                                      </p:cBhvr>
                                      <p:to>
                                        <p:strVal val="visible"/>
                                      </p:to>
                                    </p:set>
                                    <p:anim calcmode="lin" valueType="num">
                                      <p:cBhvr>
                                        <p:cTn id="35" dur="800" fill="hold"/>
                                        <p:tgtEl>
                                          <p:spTgt spid="2370"/>
                                        </p:tgtEl>
                                        <p:attrNameLst>
                                          <p:attrName>ppt_w</p:attrName>
                                        </p:attrNameLst>
                                      </p:cBhvr>
                                      <p:tavLst>
                                        <p:tav tm="0">
                                          <p:val>
                                            <p:fltVal val="0"/>
                                          </p:val>
                                        </p:tav>
                                        <p:tav tm="100000">
                                          <p:val>
                                            <p:strVal val="#ppt_w"/>
                                          </p:val>
                                        </p:tav>
                                      </p:tavLst>
                                    </p:anim>
                                    <p:anim calcmode="lin" valueType="num">
                                      <p:cBhvr>
                                        <p:cTn id="36" dur="800" fill="hold"/>
                                        <p:tgtEl>
                                          <p:spTgt spid="2370"/>
                                        </p:tgtEl>
                                        <p:attrNameLst>
                                          <p:attrName>ppt_h</p:attrName>
                                        </p:attrNameLst>
                                      </p:cBhvr>
                                      <p:tavLst>
                                        <p:tav tm="0">
                                          <p:val>
                                            <p:fltVal val="0"/>
                                          </p:val>
                                        </p:tav>
                                        <p:tav tm="100000">
                                          <p:val>
                                            <p:strVal val="#ppt_h"/>
                                          </p:val>
                                        </p:tav>
                                      </p:tavLst>
                                    </p:anim>
                                  </p:childTnLst>
                                </p:cTn>
                              </p:par>
                            </p:childTnLst>
                          </p:cTn>
                        </p:par>
                        <p:par>
                          <p:cTn id="37" fill="hold">
                            <p:stCondLst>
                              <p:cond delay="8000"/>
                            </p:stCondLst>
                            <p:childTnLst>
                              <p:par>
                                <p:cTn id="38" presetClass="entr" nodeType="afterEffect" presetSubtype="16" presetID="23" grpId="8" fill="hold">
                                  <p:stCondLst>
                                    <p:cond delay="0"/>
                                  </p:stCondLst>
                                  <p:iterate type="el" backwards="0">
                                    <p:tmAbs val="0"/>
                                  </p:iterate>
                                  <p:childTnLst>
                                    <p:set>
                                      <p:cBhvr>
                                        <p:cTn id="39" fill="hold"/>
                                        <p:tgtEl>
                                          <p:spTgt spid="2367"/>
                                        </p:tgtEl>
                                        <p:attrNameLst>
                                          <p:attrName>style.visibility</p:attrName>
                                        </p:attrNameLst>
                                      </p:cBhvr>
                                      <p:to>
                                        <p:strVal val="visible"/>
                                      </p:to>
                                    </p:set>
                                    <p:anim calcmode="lin" valueType="num">
                                      <p:cBhvr>
                                        <p:cTn id="40" dur="1000" fill="hold"/>
                                        <p:tgtEl>
                                          <p:spTgt spid="2367"/>
                                        </p:tgtEl>
                                        <p:attrNameLst>
                                          <p:attrName>ppt_w</p:attrName>
                                        </p:attrNameLst>
                                      </p:cBhvr>
                                      <p:tavLst>
                                        <p:tav tm="0">
                                          <p:val>
                                            <p:fltVal val="0"/>
                                          </p:val>
                                        </p:tav>
                                        <p:tav tm="100000">
                                          <p:val>
                                            <p:strVal val="#ppt_w"/>
                                          </p:val>
                                        </p:tav>
                                      </p:tavLst>
                                    </p:anim>
                                    <p:anim calcmode="lin" valueType="num">
                                      <p:cBhvr>
                                        <p:cTn id="41" dur="1000" fill="hold"/>
                                        <p:tgtEl>
                                          <p:spTgt spid="2367"/>
                                        </p:tgtEl>
                                        <p:attrNameLst>
                                          <p:attrName>ppt_h</p:attrName>
                                        </p:attrNameLst>
                                      </p:cBhvr>
                                      <p:tavLst>
                                        <p:tav tm="0">
                                          <p:val>
                                            <p:fltVal val="0"/>
                                          </p:val>
                                        </p:tav>
                                        <p:tav tm="100000">
                                          <p:val>
                                            <p:strVal val="#ppt_h"/>
                                          </p:val>
                                        </p:tav>
                                      </p:tavLst>
                                    </p:anim>
                                  </p:childTnLst>
                                </p:cTn>
                              </p:par>
                            </p:childTnLst>
                          </p:cTn>
                        </p:par>
                        <p:par>
                          <p:cTn id="42" fill="hold">
                            <p:stCondLst>
                              <p:cond delay="9000"/>
                            </p:stCondLst>
                            <p:childTnLst>
                              <p:par>
                                <p:cTn id="43" presetClass="entr" nodeType="afterEffect" presetSubtype="16" presetID="23" grpId="9" fill="hold">
                                  <p:stCondLst>
                                    <p:cond delay="0"/>
                                  </p:stCondLst>
                                  <p:iterate type="el" backwards="0">
                                    <p:tmAbs val="0"/>
                                  </p:iterate>
                                  <p:childTnLst>
                                    <p:set>
                                      <p:cBhvr>
                                        <p:cTn id="44" fill="hold"/>
                                        <p:tgtEl>
                                          <p:spTgt spid="2371"/>
                                        </p:tgtEl>
                                        <p:attrNameLst>
                                          <p:attrName>style.visibility</p:attrName>
                                        </p:attrNameLst>
                                      </p:cBhvr>
                                      <p:to>
                                        <p:strVal val="visible"/>
                                      </p:to>
                                    </p:set>
                                    <p:anim calcmode="lin" valueType="num">
                                      <p:cBhvr>
                                        <p:cTn id="45" dur="800" fill="hold"/>
                                        <p:tgtEl>
                                          <p:spTgt spid="2371"/>
                                        </p:tgtEl>
                                        <p:attrNameLst>
                                          <p:attrName>ppt_w</p:attrName>
                                        </p:attrNameLst>
                                      </p:cBhvr>
                                      <p:tavLst>
                                        <p:tav tm="0">
                                          <p:val>
                                            <p:fltVal val="0"/>
                                          </p:val>
                                        </p:tav>
                                        <p:tav tm="100000">
                                          <p:val>
                                            <p:strVal val="#ppt_w"/>
                                          </p:val>
                                        </p:tav>
                                      </p:tavLst>
                                    </p:anim>
                                    <p:anim calcmode="lin" valueType="num">
                                      <p:cBhvr>
                                        <p:cTn id="46" dur="800" fill="hold"/>
                                        <p:tgtEl>
                                          <p:spTgt spid="2371"/>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16" presetID="23" grpId="10" fill="hold">
                                  <p:stCondLst>
                                    <p:cond delay="0"/>
                                  </p:stCondLst>
                                  <p:iterate type="el" backwards="0">
                                    <p:tmAbs val="0"/>
                                  </p:iterate>
                                  <p:childTnLst>
                                    <p:set>
                                      <p:cBhvr>
                                        <p:cTn id="50" fill="hold"/>
                                        <p:tgtEl>
                                          <p:spTgt spid="2296"/>
                                        </p:tgtEl>
                                        <p:attrNameLst>
                                          <p:attrName>style.visibility</p:attrName>
                                        </p:attrNameLst>
                                      </p:cBhvr>
                                      <p:to>
                                        <p:strVal val="visible"/>
                                      </p:to>
                                    </p:set>
                                    <p:anim calcmode="lin" valueType="num">
                                      <p:cBhvr>
                                        <p:cTn id="51" dur="800" fill="hold"/>
                                        <p:tgtEl>
                                          <p:spTgt spid="2296"/>
                                        </p:tgtEl>
                                        <p:attrNameLst>
                                          <p:attrName>ppt_w</p:attrName>
                                        </p:attrNameLst>
                                      </p:cBhvr>
                                      <p:tavLst>
                                        <p:tav tm="0">
                                          <p:val>
                                            <p:fltVal val="0"/>
                                          </p:val>
                                        </p:tav>
                                        <p:tav tm="100000">
                                          <p:val>
                                            <p:strVal val="#ppt_w"/>
                                          </p:val>
                                        </p:tav>
                                      </p:tavLst>
                                    </p:anim>
                                    <p:anim calcmode="lin" valueType="num">
                                      <p:cBhvr>
                                        <p:cTn id="52" dur="800" fill="hold"/>
                                        <p:tgtEl>
                                          <p:spTgt spid="2296"/>
                                        </p:tgtEl>
                                        <p:attrNameLst>
                                          <p:attrName>ppt_h</p:attrName>
                                        </p:attrNameLst>
                                      </p:cBhvr>
                                      <p:tavLst>
                                        <p:tav tm="0">
                                          <p:val>
                                            <p:fltVal val="0"/>
                                          </p:val>
                                        </p:tav>
                                        <p:tav tm="100000">
                                          <p:val>
                                            <p:strVal val="#ppt_h"/>
                                          </p:val>
                                        </p:tav>
                                      </p:tavLst>
                                    </p:anim>
                                  </p:childTnLst>
                                </p:cTn>
                              </p:par>
                            </p:childTnLst>
                          </p:cTn>
                        </p:par>
                        <p:par>
                          <p:cTn id="53" fill="hold">
                            <p:stCondLst>
                              <p:cond delay="800"/>
                            </p:stCondLst>
                            <p:childTnLst>
                              <p:par>
                                <p:cTn id="54" presetClass="entr" nodeType="afterEffect" presetSubtype="16" presetID="23" grpId="11" fill="hold">
                                  <p:stCondLst>
                                    <p:cond delay="0"/>
                                  </p:stCondLst>
                                  <p:iterate type="el" backwards="0">
                                    <p:tmAbs val="0"/>
                                  </p:iterate>
                                  <p:childTnLst>
                                    <p:set>
                                      <p:cBhvr>
                                        <p:cTn id="55" fill="hold"/>
                                        <p:tgtEl>
                                          <p:spTgt spid="2297"/>
                                        </p:tgtEl>
                                        <p:attrNameLst>
                                          <p:attrName>style.visibility</p:attrName>
                                        </p:attrNameLst>
                                      </p:cBhvr>
                                      <p:to>
                                        <p:strVal val="visible"/>
                                      </p:to>
                                    </p:set>
                                    <p:anim calcmode="lin" valueType="num">
                                      <p:cBhvr>
                                        <p:cTn id="56" dur="800" fill="hold"/>
                                        <p:tgtEl>
                                          <p:spTgt spid="2297"/>
                                        </p:tgtEl>
                                        <p:attrNameLst>
                                          <p:attrName>ppt_w</p:attrName>
                                        </p:attrNameLst>
                                      </p:cBhvr>
                                      <p:tavLst>
                                        <p:tav tm="0">
                                          <p:val>
                                            <p:fltVal val="0"/>
                                          </p:val>
                                        </p:tav>
                                        <p:tav tm="100000">
                                          <p:val>
                                            <p:strVal val="#ppt_w"/>
                                          </p:val>
                                        </p:tav>
                                      </p:tavLst>
                                    </p:anim>
                                    <p:anim calcmode="lin" valueType="num">
                                      <p:cBhvr>
                                        <p:cTn id="57" dur="800" fill="hold"/>
                                        <p:tgtEl>
                                          <p:spTgt spid="2297"/>
                                        </p:tgtEl>
                                        <p:attrNameLst>
                                          <p:attrName>ppt_h</p:attrName>
                                        </p:attrNameLst>
                                      </p:cBhvr>
                                      <p:tavLst>
                                        <p:tav tm="0">
                                          <p:val>
                                            <p:fltVal val="0"/>
                                          </p:val>
                                        </p:tav>
                                        <p:tav tm="100000">
                                          <p:val>
                                            <p:strVal val="#ppt_h"/>
                                          </p:val>
                                        </p:tav>
                                      </p:tavLst>
                                    </p:anim>
                                  </p:childTnLst>
                                </p:cTn>
                              </p:par>
                            </p:childTnLst>
                          </p:cTn>
                        </p:par>
                        <p:par>
                          <p:cTn id="58" fill="hold">
                            <p:stCondLst>
                              <p:cond delay="1600"/>
                            </p:stCondLst>
                            <p:childTnLst>
                              <p:par>
                                <p:cTn id="59" presetClass="entr" nodeType="afterEffect" presetSubtype="32" presetID="4" grpId="12" fill="hold">
                                  <p:stCondLst>
                                    <p:cond delay="0"/>
                                  </p:stCondLst>
                                  <p:iterate type="el" backwards="0">
                                    <p:tmAbs val="0"/>
                                  </p:iterate>
                                  <p:childTnLst>
                                    <p:set>
                                      <p:cBhvr>
                                        <p:cTn id="60" fill="hold"/>
                                        <p:tgtEl>
                                          <p:spTgt spid="2300"/>
                                        </p:tgtEl>
                                        <p:attrNameLst>
                                          <p:attrName>style.visibility</p:attrName>
                                        </p:attrNameLst>
                                      </p:cBhvr>
                                      <p:to>
                                        <p:strVal val="visible"/>
                                      </p:to>
                                    </p:set>
                                    <p:animEffect filter="box(out)" transition="in">
                                      <p:cBhvr>
                                        <p:cTn id="61" dur="600"/>
                                        <p:tgtEl>
                                          <p:spTgt spid="2300"/>
                                        </p:tgtEl>
                                      </p:cBhvr>
                                    </p:animEffect>
                                  </p:childTnLst>
                                </p:cTn>
                              </p:par>
                            </p:childTnLst>
                          </p:cTn>
                        </p:par>
                        <p:par>
                          <p:cTn id="62" fill="hold">
                            <p:stCondLst>
                              <p:cond delay="2200"/>
                            </p:stCondLst>
                            <p:childTnLst>
                              <p:par>
                                <p:cTn id="63" presetClass="entr" nodeType="afterEffect" presetSubtype="5" presetID="19" grpId="13" fill="hold">
                                  <p:stCondLst>
                                    <p:cond delay="0"/>
                                  </p:stCondLst>
                                  <p:iterate type="el" backwards="0">
                                    <p:tmAbs val="0"/>
                                  </p:iterate>
                                  <p:childTnLst>
                                    <p:set>
                                      <p:cBhvr>
                                        <p:cTn id="64" fill="hold"/>
                                        <p:tgtEl>
                                          <p:spTgt spid="2299"/>
                                        </p:tgtEl>
                                        <p:attrNameLst>
                                          <p:attrName>style.visibility</p:attrName>
                                        </p:attrNameLst>
                                      </p:cBhvr>
                                      <p:to>
                                        <p:strVal val="visible"/>
                                      </p:to>
                                    </p:set>
                                    <p:anim calcmode="lin" valueType="num">
                                      <p:cBhvr>
                                        <p:cTn id="65" dur="800" fill="hold"/>
                                        <p:tgtEl>
                                          <p:spTgt spid="2299"/>
                                        </p:tgtEl>
                                        <p:attrNameLst>
                                          <p:attrName>ppt_w</p:attrName>
                                        </p:attrNameLst>
                                      </p:cBhvr>
                                      <p:tavLst>
                                        <p:tav tm="0">
                                          <p:val>
                                            <p:strVal val="#ppt_w"/>
                                          </p:val>
                                        </p:tav>
                                        <p:tav tm="100000">
                                          <p:val>
                                            <p:strVal val="#ppt_w"/>
                                          </p:val>
                                        </p:tav>
                                      </p:tavLst>
                                    </p:anim>
                                    <p:anim calcmode="lin" valueType="num">
                                      <p:cBhvr>
                                        <p:cTn id="66" dur="800" fill="hold"/>
                                        <p:tgtEl>
                                          <p:spTgt spid="2299"/>
                                        </p:tgtEl>
                                        <p:attrNameLst>
                                          <p:attrName>ppt_h</p:attrName>
                                        </p:attrNameLst>
                                      </p:cBhvr>
                                      <p:tavLst>
                                        <p:tav tm="0" fmla="#ppt_h*sin(2.5*pi*$)">
                                          <p:val>
                                            <p:fltVal val="0"/>
                                          </p:val>
                                        </p:tav>
                                        <p:tav tm="100000">
                                          <p:val>
                                            <p:fltVal val="1"/>
                                          </p:val>
                                        </p:tav>
                                      </p:tavLst>
                                    </p:anim>
                                  </p:childTnLst>
                                </p:cTn>
                              </p:par>
                            </p:childTnLst>
                          </p:cTn>
                        </p:par>
                        <p:par>
                          <p:cTn id="67" fill="hold">
                            <p:stCondLst>
                              <p:cond delay="3000"/>
                            </p:stCondLst>
                            <p:childTnLst>
                              <p:par>
                                <p:cTn id="68" presetClass="entr" nodeType="afterEffect" presetSubtype="16" presetID="23" grpId="14" fill="hold">
                                  <p:stCondLst>
                                    <p:cond delay="0"/>
                                  </p:stCondLst>
                                  <p:iterate type="el" backwards="0">
                                    <p:tmAbs val="0"/>
                                  </p:iterate>
                                  <p:childTnLst>
                                    <p:set>
                                      <p:cBhvr>
                                        <p:cTn id="69" fill="hold"/>
                                        <p:tgtEl>
                                          <p:spTgt spid="2368"/>
                                        </p:tgtEl>
                                        <p:attrNameLst>
                                          <p:attrName>style.visibility</p:attrName>
                                        </p:attrNameLst>
                                      </p:cBhvr>
                                      <p:to>
                                        <p:strVal val="visible"/>
                                      </p:to>
                                    </p:set>
                                    <p:anim calcmode="lin" valueType="num">
                                      <p:cBhvr>
                                        <p:cTn id="70" dur="1000" fill="hold"/>
                                        <p:tgtEl>
                                          <p:spTgt spid="2368"/>
                                        </p:tgtEl>
                                        <p:attrNameLst>
                                          <p:attrName>ppt_w</p:attrName>
                                        </p:attrNameLst>
                                      </p:cBhvr>
                                      <p:tavLst>
                                        <p:tav tm="0">
                                          <p:val>
                                            <p:fltVal val="0"/>
                                          </p:val>
                                        </p:tav>
                                        <p:tav tm="100000">
                                          <p:val>
                                            <p:strVal val="#ppt_w"/>
                                          </p:val>
                                        </p:tav>
                                      </p:tavLst>
                                    </p:anim>
                                    <p:anim calcmode="lin" valueType="num">
                                      <p:cBhvr>
                                        <p:cTn id="71" dur="1000" fill="hold"/>
                                        <p:tgtEl>
                                          <p:spTgt spid="2368"/>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Class="entr" nodeType="clickEffect" presetSubtype="16" presetID="23" grpId="15" fill="hold">
                                  <p:stCondLst>
                                    <p:cond delay="0"/>
                                  </p:stCondLst>
                                  <p:iterate type="el" backwards="0">
                                    <p:tmAbs val="0"/>
                                  </p:iterate>
                                  <p:childTnLst>
                                    <p:set>
                                      <p:cBhvr>
                                        <p:cTn id="75" fill="hold"/>
                                        <p:tgtEl>
                                          <p:spTgt spid="2317"/>
                                        </p:tgtEl>
                                        <p:attrNameLst>
                                          <p:attrName>style.visibility</p:attrName>
                                        </p:attrNameLst>
                                      </p:cBhvr>
                                      <p:to>
                                        <p:strVal val="visible"/>
                                      </p:to>
                                    </p:set>
                                    <p:anim calcmode="lin" valueType="num">
                                      <p:cBhvr>
                                        <p:cTn id="76" dur="800" fill="hold"/>
                                        <p:tgtEl>
                                          <p:spTgt spid="2317"/>
                                        </p:tgtEl>
                                        <p:attrNameLst>
                                          <p:attrName>ppt_w</p:attrName>
                                        </p:attrNameLst>
                                      </p:cBhvr>
                                      <p:tavLst>
                                        <p:tav tm="0">
                                          <p:val>
                                            <p:fltVal val="0"/>
                                          </p:val>
                                        </p:tav>
                                        <p:tav tm="100000">
                                          <p:val>
                                            <p:strVal val="#ppt_w"/>
                                          </p:val>
                                        </p:tav>
                                      </p:tavLst>
                                    </p:anim>
                                    <p:anim calcmode="lin" valueType="num">
                                      <p:cBhvr>
                                        <p:cTn id="77" dur="800" fill="hold"/>
                                        <p:tgtEl>
                                          <p:spTgt spid="2317"/>
                                        </p:tgtEl>
                                        <p:attrNameLst>
                                          <p:attrName>ppt_h</p:attrName>
                                        </p:attrNameLst>
                                      </p:cBhvr>
                                      <p:tavLst>
                                        <p:tav tm="0">
                                          <p:val>
                                            <p:fltVal val="0"/>
                                          </p:val>
                                        </p:tav>
                                        <p:tav tm="100000">
                                          <p:val>
                                            <p:strVal val="#ppt_h"/>
                                          </p:val>
                                        </p:tav>
                                      </p:tavLst>
                                    </p:anim>
                                  </p:childTnLst>
                                </p:cTn>
                              </p:par>
                            </p:childTnLst>
                          </p:cTn>
                        </p:par>
                        <p:par>
                          <p:cTn id="78" fill="hold">
                            <p:stCondLst>
                              <p:cond delay="800"/>
                            </p:stCondLst>
                            <p:childTnLst>
                              <p:par>
                                <p:cTn id="79" presetClass="entr" nodeType="afterEffect" presetSubtype="16" presetID="23" grpId="16" fill="hold">
                                  <p:stCondLst>
                                    <p:cond delay="0"/>
                                  </p:stCondLst>
                                  <p:iterate type="el" backwards="0">
                                    <p:tmAbs val="0"/>
                                  </p:iterate>
                                  <p:childTnLst>
                                    <p:set>
                                      <p:cBhvr>
                                        <p:cTn id="80" fill="hold"/>
                                        <p:tgtEl>
                                          <p:spTgt spid="2318"/>
                                        </p:tgtEl>
                                        <p:attrNameLst>
                                          <p:attrName>style.visibility</p:attrName>
                                        </p:attrNameLst>
                                      </p:cBhvr>
                                      <p:to>
                                        <p:strVal val="visible"/>
                                      </p:to>
                                    </p:set>
                                    <p:anim calcmode="lin" valueType="num">
                                      <p:cBhvr>
                                        <p:cTn id="81" dur="800" fill="hold"/>
                                        <p:tgtEl>
                                          <p:spTgt spid="2318"/>
                                        </p:tgtEl>
                                        <p:attrNameLst>
                                          <p:attrName>ppt_w</p:attrName>
                                        </p:attrNameLst>
                                      </p:cBhvr>
                                      <p:tavLst>
                                        <p:tav tm="0">
                                          <p:val>
                                            <p:fltVal val="0"/>
                                          </p:val>
                                        </p:tav>
                                        <p:tav tm="100000">
                                          <p:val>
                                            <p:strVal val="#ppt_w"/>
                                          </p:val>
                                        </p:tav>
                                      </p:tavLst>
                                    </p:anim>
                                    <p:anim calcmode="lin" valueType="num">
                                      <p:cBhvr>
                                        <p:cTn id="82" dur="800" fill="hold"/>
                                        <p:tgtEl>
                                          <p:spTgt spid="2318"/>
                                        </p:tgtEl>
                                        <p:attrNameLst>
                                          <p:attrName>ppt_h</p:attrName>
                                        </p:attrNameLst>
                                      </p:cBhvr>
                                      <p:tavLst>
                                        <p:tav tm="0">
                                          <p:val>
                                            <p:fltVal val="0"/>
                                          </p:val>
                                        </p:tav>
                                        <p:tav tm="100000">
                                          <p:val>
                                            <p:strVal val="#ppt_h"/>
                                          </p:val>
                                        </p:tav>
                                      </p:tavLst>
                                    </p:anim>
                                  </p:childTnLst>
                                </p:cTn>
                              </p:par>
                            </p:childTnLst>
                          </p:cTn>
                        </p:par>
                        <p:par>
                          <p:cTn id="83" fill="hold">
                            <p:stCondLst>
                              <p:cond delay="1600"/>
                            </p:stCondLst>
                            <p:childTnLst>
                              <p:par>
                                <p:cTn id="84" presetClass="entr" nodeType="afterEffect" presetSubtype="32" presetID="4" grpId="17" fill="hold">
                                  <p:stCondLst>
                                    <p:cond delay="0"/>
                                  </p:stCondLst>
                                  <p:iterate type="el" backwards="0">
                                    <p:tmAbs val="0"/>
                                  </p:iterate>
                                  <p:childTnLst>
                                    <p:set>
                                      <p:cBhvr>
                                        <p:cTn id="85" fill="hold"/>
                                        <p:tgtEl>
                                          <p:spTgt spid="2301"/>
                                        </p:tgtEl>
                                        <p:attrNameLst>
                                          <p:attrName>style.visibility</p:attrName>
                                        </p:attrNameLst>
                                      </p:cBhvr>
                                      <p:to>
                                        <p:strVal val="visible"/>
                                      </p:to>
                                    </p:set>
                                    <p:animEffect filter="box(out)" transition="in">
                                      <p:cBhvr>
                                        <p:cTn id="86" dur="600"/>
                                        <p:tgtEl>
                                          <p:spTgt spid="2301"/>
                                        </p:tgtEl>
                                      </p:cBhvr>
                                    </p:animEffect>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16" presetID="23" grpId="18" fill="hold">
                                  <p:stCondLst>
                                    <p:cond delay="0"/>
                                  </p:stCondLst>
                                  <p:iterate type="el" backwards="0">
                                    <p:tmAbs val="0"/>
                                  </p:iterate>
                                  <p:childTnLst>
                                    <p:set>
                                      <p:cBhvr>
                                        <p:cTn id="90" fill="hold"/>
                                        <p:tgtEl>
                                          <p:spTgt spid="2323"/>
                                        </p:tgtEl>
                                        <p:attrNameLst>
                                          <p:attrName>style.visibility</p:attrName>
                                        </p:attrNameLst>
                                      </p:cBhvr>
                                      <p:to>
                                        <p:strVal val="visible"/>
                                      </p:to>
                                    </p:set>
                                    <p:anim calcmode="lin" valueType="num">
                                      <p:cBhvr>
                                        <p:cTn id="91" dur="800" fill="hold"/>
                                        <p:tgtEl>
                                          <p:spTgt spid="2323"/>
                                        </p:tgtEl>
                                        <p:attrNameLst>
                                          <p:attrName>ppt_w</p:attrName>
                                        </p:attrNameLst>
                                      </p:cBhvr>
                                      <p:tavLst>
                                        <p:tav tm="0">
                                          <p:val>
                                            <p:fltVal val="0"/>
                                          </p:val>
                                        </p:tav>
                                        <p:tav tm="100000">
                                          <p:val>
                                            <p:strVal val="#ppt_w"/>
                                          </p:val>
                                        </p:tav>
                                      </p:tavLst>
                                    </p:anim>
                                    <p:anim calcmode="lin" valueType="num">
                                      <p:cBhvr>
                                        <p:cTn id="92" dur="800" fill="hold"/>
                                        <p:tgtEl>
                                          <p:spTgt spid="2323"/>
                                        </p:tgtEl>
                                        <p:attrNameLst>
                                          <p:attrName>ppt_h</p:attrName>
                                        </p:attrNameLst>
                                      </p:cBhvr>
                                      <p:tavLst>
                                        <p:tav tm="0">
                                          <p:val>
                                            <p:fltVal val="0"/>
                                          </p:val>
                                        </p:tav>
                                        <p:tav tm="100000">
                                          <p:val>
                                            <p:strVal val="#ppt_h"/>
                                          </p:val>
                                        </p:tav>
                                      </p:tavLst>
                                    </p:anim>
                                  </p:childTnLst>
                                </p:cTn>
                              </p:par>
                            </p:childTnLst>
                          </p:cTn>
                        </p:par>
                        <p:par>
                          <p:cTn id="93" fill="hold">
                            <p:stCondLst>
                              <p:cond delay="800"/>
                            </p:stCondLst>
                            <p:childTnLst>
                              <p:par>
                                <p:cTn id="94" presetClass="entr" nodeType="afterEffect" presetSubtype="16" presetID="23" grpId="19" fill="hold">
                                  <p:stCondLst>
                                    <p:cond delay="0"/>
                                  </p:stCondLst>
                                  <p:iterate type="el" backwards="0">
                                    <p:tmAbs val="0"/>
                                  </p:iterate>
                                  <p:childTnLst>
                                    <p:set>
                                      <p:cBhvr>
                                        <p:cTn id="95" fill="hold"/>
                                        <p:tgtEl>
                                          <p:spTgt spid="2324"/>
                                        </p:tgtEl>
                                        <p:attrNameLst>
                                          <p:attrName>style.visibility</p:attrName>
                                        </p:attrNameLst>
                                      </p:cBhvr>
                                      <p:to>
                                        <p:strVal val="visible"/>
                                      </p:to>
                                    </p:set>
                                    <p:anim calcmode="lin" valueType="num">
                                      <p:cBhvr>
                                        <p:cTn id="96" dur="800" fill="hold"/>
                                        <p:tgtEl>
                                          <p:spTgt spid="2324"/>
                                        </p:tgtEl>
                                        <p:attrNameLst>
                                          <p:attrName>ppt_w</p:attrName>
                                        </p:attrNameLst>
                                      </p:cBhvr>
                                      <p:tavLst>
                                        <p:tav tm="0">
                                          <p:val>
                                            <p:fltVal val="0"/>
                                          </p:val>
                                        </p:tav>
                                        <p:tav tm="100000">
                                          <p:val>
                                            <p:strVal val="#ppt_w"/>
                                          </p:val>
                                        </p:tav>
                                      </p:tavLst>
                                    </p:anim>
                                    <p:anim calcmode="lin" valueType="num">
                                      <p:cBhvr>
                                        <p:cTn id="97" dur="800" fill="hold"/>
                                        <p:tgtEl>
                                          <p:spTgt spid="2324"/>
                                        </p:tgtEl>
                                        <p:attrNameLst>
                                          <p:attrName>ppt_h</p:attrName>
                                        </p:attrNameLst>
                                      </p:cBhvr>
                                      <p:tavLst>
                                        <p:tav tm="0">
                                          <p:val>
                                            <p:fltVal val="0"/>
                                          </p:val>
                                        </p:tav>
                                        <p:tav tm="100000">
                                          <p:val>
                                            <p:strVal val="#ppt_h"/>
                                          </p:val>
                                        </p:tav>
                                      </p:tavLst>
                                    </p:anim>
                                  </p:childTnLst>
                                </p:cTn>
                              </p:par>
                            </p:childTnLst>
                          </p:cTn>
                        </p:par>
                        <p:par>
                          <p:cTn id="98" fill="hold">
                            <p:stCondLst>
                              <p:cond delay="1600"/>
                            </p:stCondLst>
                            <p:childTnLst>
                              <p:par>
                                <p:cTn id="99" presetClass="entr" nodeType="afterEffect" presetSubtype="32" presetID="4" grpId="20" fill="hold">
                                  <p:stCondLst>
                                    <p:cond delay="0"/>
                                  </p:stCondLst>
                                  <p:iterate type="el" backwards="0">
                                    <p:tmAbs val="0"/>
                                  </p:iterate>
                                  <p:childTnLst>
                                    <p:set>
                                      <p:cBhvr>
                                        <p:cTn id="100" fill="hold"/>
                                        <p:tgtEl>
                                          <p:spTgt spid="2302"/>
                                        </p:tgtEl>
                                        <p:attrNameLst>
                                          <p:attrName>style.visibility</p:attrName>
                                        </p:attrNameLst>
                                      </p:cBhvr>
                                      <p:to>
                                        <p:strVal val="visible"/>
                                      </p:to>
                                    </p:set>
                                    <p:animEffect filter="box(out)" transition="in">
                                      <p:cBhvr>
                                        <p:cTn id="101" dur="600"/>
                                        <p:tgtEl>
                                          <p:spTgt spid="2302"/>
                                        </p:tgtEl>
                                      </p:cBhvr>
                                    </p:animEffect>
                                  </p:childTnLst>
                                </p:cTn>
                              </p:par>
                            </p:childTnLst>
                          </p:cTn>
                        </p:par>
                      </p:childTnLst>
                    </p:cTn>
                  </p:par>
                  <p:par>
                    <p:cTn id="102" fill="hold">
                      <p:stCondLst>
                        <p:cond delay="indefinite"/>
                      </p:stCondLst>
                      <p:childTnLst>
                        <p:par>
                          <p:cTn id="103" fill="hold">
                            <p:stCondLst>
                              <p:cond delay="0"/>
                            </p:stCondLst>
                            <p:childTnLst>
                              <p:par>
                                <p:cTn id="104" presetClass="entr" nodeType="clickEffect" presetSubtype="32" presetID="4" grpId="21" fill="hold">
                                  <p:stCondLst>
                                    <p:cond delay="0"/>
                                  </p:stCondLst>
                                  <p:iterate type="el" backwards="0">
                                    <p:tmAbs val="0"/>
                                  </p:iterate>
                                  <p:childTnLst>
                                    <p:set>
                                      <p:cBhvr>
                                        <p:cTn id="105" fill="hold"/>
                                        <p:tgtEl>
                                          <p:spTgt spid="2325"/>
                                        </p:tgtEl>
                                        <p:attrNameLst>
                                          <p:attrName>style.visibility</p:attrName>
                                        </p:attrNameLst>
                                      </p:cBhvr>
                                      <p:to>
                                        <p:strVal val="visible"/>
                                      </p:to>
                                    </p:set>
                                    <p:animEffect filter="box(out)" transition="in">
                                      <p:cBhvr>
                                        <p:cTn id="106" dur="600"/>
                                        <p:tgtEl>
                                          <p:spTgt spid="2325"/>
                                        </p:tgtEl>
                                      </p:cBhvr>
                                    </p:animEffect>
                                  </p:childTnLst>
                                </p:cTn>
                              </p:par>
                            </p:childTnLst>
                          </p:cTn>
                        </p:par>
                        <p:par>
                          <p:cTn id="107" fill="hold">
                            <p:stCondLst>
                              <p:cond delay="600"/>
                            </p:stCondLst>
                            <p:childTnLst>
                              <p:par>
                                <p:cTn id="108" presetClass="entr" nodeType="afterEffect" presetSubtype="32" presetID="4" grpId="22" fill="hold">
                                  <p:stCondLst>
                                    <p:cond delay="200"/>
                                  </p:stCondLst>
                                  <p:iterate type="el" backwards="0">
                                    <p:tmAbs val="0"/>
                                  </p:iterate>
                                  <p:childTnLst>
                                    <p:set>
                                      <p:cBhvr>
                                        <p:cTn id="109" fill="hold"/>
                                        <p:tgtEl>
                                          <p:spTgt spid="2326"/>
                                        </p:tgtEl>
                                        <p:attrNameLst>
                                          <p:attrName>style.visibility</p:attrName>
                                        </p:attrNameLst>
                                      </p:cBhvr>
                                      <p:to>
                                        <p:strVal val="visible"/>
                                      </p:to>
                                    </p:set>
                                    <p:animEffect filter="box(out)" transition="in">
                                      <p:cBhvr>
                                        <p:cTn id="110" dur="600"/>
                                        <p:tgtEl>
                                          <p:spTgt spid="2326"/>
                                        </p:tgtEl>
                                      </p:cBhvr>
                                    </p:animEffect>
                                  </p:childTnLst>
                                </p:cTn>
                              </p:par>
                            </p:childTnLst>
                          </p:cTn>
                        </p:par>
                        <p:par>
                          <p:cTn id="111" fill="hold">
                            <p:stCondLst>
                              <p:cond delay="1400"/>
                            </p:stCondLst>
                            <p:childTnLst>
                              <p:par>
                                <p:cTn id="112" presetClass="entr" nodeType="afterEffect" presetSubtype="32" presetID="4" grpId="23" fill="hold">
                                  <p:stCondLst>
                                    <p:cond delay="200"/>
                                  </p:stCondLst>
                                  <p:iterate type="el" backwards="0">
                                    <p:tmAbs val="0"/>
                                  </p:iterate>
                                  <p:childTnLst>
                                    <p:set>
                                      <p:cBhvr>
                                        <p:cTn id="113" fill="hold"/>
                                        <p:tgtEl>
                                          <p:spTgt spid="2327"/>
                                        </p:tgtEl>
                                        <p:attrNameLst>
                                          <p:attrName>style.visibility</p:attrName>
                                        </p:attrNameLst>
                                      </p:cBhvr>
                                      <p:to>
                                        <p:strVal val="visible"/>
                                      </p:to>
                                    </p:set>
                                    <p:animEffect filter="box(out)" transition="in">
                                      <p:cBhvr>
                                        <p:cTn id="114" dur="600"/>
                                        <p:tgtEl>
                                          <p:spTgt spid="2327"/>
                                        </p:tgtEl>
                                      </p:cBhvr>
                                    </p:animEffect>
                                  </p:childTnLst>
                                </p:cTn>
                              </p:par>
                            </p:childTnLst>
                          </p:cTn>
                        </p:par>
                      </p:childTnLst>
                    </p:cTn>
                  </p:par>
                  <p:par>
                    <p:cTn id="115" fill="hold">
                      <p:stCondLst>
                        <p:cond delay="indefinite"/>
                      </p:stCondLst>
                      <p:childTnLst>
                        <p:par>
                          <p:cTn id="116" fill="hold">
                            <p:stCondLst>
                              <p:cond delay="0"/>
                            </p:stCondLst>
                            <p:childTnLst>
                              <p:par>
                                <p:cTn id="117" presetClass="entr" nodeType="clickEffect" presetSubtype="16" presetID="23" grpId="24" fill="hold">
                                  <p:stCondLst>
                                    <p:cond delay="0"/>
                                  </p:stCondLst>
                                  <p:iterate type="el" backwards="0">
                                    <p:tmAbs val="0"/>
                                  </p:iterate>
                                  <p:childTnLst>
                                    <p:set>
                                      <p:cBhvr>
                                        <p:cTn id="118" fill="hold"/>
                                        <p:tgtEl>
                                          <p:spTgt spid="2319"/>
                                        </p:tgtEl>
                                        <p:attrNameLst>
                                          <p:attrName>style.visibility</p:attrName>
                                        </p:attrNameLst>
                                      </p:cBhvr>
                                      <p:to>
                                        <p:strVal val="visible"/>
                                      </p:to>
                                    </p:set>
                                    <p:anim calcmode="lin" valueType="num">
                                      <p:cBhvr>
                                        <p:cTn id="119" dur="800" fill="hold"/>
                                        <p:tgtEl>
                                          <p:spTgt spid="2319"/>
                                        </p:tgtEl>
                                        <p:attrNameLst>
                                          <p:attrName>ppt_w</p:attrName>
                                        </p:attrNameLst>
                                      </p:cBhvr>
                                      <p:tavLst>
                                        <p:tav tm="0">
                                          <p:val>
                                            <p:fltVal val="0"/>
                                          </p:val>
                                        </p:tav>
                                        <p:tav tm="100000">
                                          <p:val>
                                            <p:strVal val="#ppt_w"/>
                                          </p:val>
                                        </p:tav>
                                      </p:tavLst>
                                    </p:anim>
                                    <p:anim calcmode="lin" valueType="num">
                                      <p:cBhvr>
                                        <p:cTn id="120" dur="800" fill="hold"/>
                                        <p:tgtEl>
                                          <p:spTgt spid="2319"/>
                                        </p:tgtEl>
                                        <p:attrNameLst>
                                          <p:attrName>ppt_h</p:attrName>
                                        </p:attrNameLst>
                                      </p:cBhvr>
                                      <p:tavLst>
                                        <p:tav tm="0">
                                          <p:val>
                                            <p:fltVal val="0"/>
                                          </p:val>
                                        </p:tav>
                                        <p:tav tm="100000">
                                          <p:val>
                                            <p:strVal val="#ppt_h"/>
                                          </p:val>
                                        </p:tav>
                                      </p:tavLst>
                                    </p:anim>
                                  </p:childTnLst>
                                </p:cTn>
                              </p:par>
                            </p:childTnLst>
                          </p:cTn>
                        </p:par>
                        <p:par>
                          <p:cTn id="121" fill="hold">
                            <p:stCondLst>
                              <p:cond delay="800"/>
                            </p:stCondLst>
                            <p:childTnLst>
                              <p:par>
                                <p:cTn id="122" presetClass="entr" nodeType="afterEffect" presetSubtype="16" presetID="23" grpId="25" fill="hold">
                                  <p:stCondLst>
                                    <p:cond delay="0"/>
                                  </p:stCondLst>
                                  <p:iterate type="el" backwards="0">
                                    <p:tmAbs val="0"/>
                                  </p:iterate>
                                  <p:childTnLst>
                                    <p:set>
                                      <p:cBhvr>
                                        <p:cTn id="123" fill="hold"/>
                                        <p:tgtEl>
                                          <p:spTgt spid="2320"/>
                                        </p:tgtEl>
                                        <p:attrNameLst>
                                          <p:attrName>style.visibility</p:attrName>
                                        </p:attrNameLst>
                                      </p:cBhvr>
                                      <p:to>
                                        <p:strVal val="visible"/>
                                      </p:to>
                                    </p:set>
                                    <p:anim calcmode="lin" valueType="num">
                                      <p:cBhvr>
                                        <p:cTn id="124" dur="800" fill="hold"/>
                                        <p:tgtEl>
                                          <p:spTgt spid="2320"/>
                                        </p:tgtEl>
                                        <p:attrNameLst>
                                          <p:attrName>ppt_w</p:attrName>
                                        </p:attrNameLst>
                                      </p:cBhvr>
                                      <p:tavLst>
                                        <p:tav tm="0">
                                          <p:val>
                                            <p:fltVal val="0"/>
                                          </p:val>
                                        </p:tav>
                                        <p:tav tm="100000">
                                          <p:val>
                                            <p:strVal val="#ppt_w"/>
                                          </p:val>
                                        </p:tav>
                                      </p:tavLst>
                                    </p:anim>
                                    <p:anim calcmode="lin" valueType="num">
                                      <p:cBhvr>
                                        <p:cTn id="125" dur="800" fill="hold"/>
                                        <p:tgtEl>
                                          <p:spTgt spid="2320"/>
                                        </p:tgtEl>
                                        <p:attrNameLst>
                                          <p:attrName>ppt_h</p:attrName>
                                        </p:attrNameLst>
                                      </p:cBhvr>
                                      <p:tavLst>
                                        <p:tav tm="0">
                                          <p:val>
                                            <p:fltVal val="0"/>
                                          </p:val>
                                        </p:tav>
                                        <p:tav tm="100000">
                                          <p:val>
                                            <p:strVal val="#ppt_h"/>
                                          </p:val>
                                        </p:tav>
                                      </p:tavLst>
                                    </p:anim>
                                  </p:childTnLst>
                                </p:cTn>
                              </p:par>
                            </p:childTnLst>
                          </p:cTn>
                        </p:par>
                        <p:par>
                          <p:cTn id="126" fill="hold">
                            <p:stCondLst>
                              <p:cond delay="1600"/>
                            </p:stCondLst>
                            <p:childTnLst>
                              <p:par>
                                <p:cTn id="127" presetClass="entr" nodeType="afterEffect" presetSubtype="32" presetID="4" grpId="26" fill="hold">
                                  <p:stCondLst>
                                    <p:cond delay="0"/>
                                  </p:stCondLst>
                                  <p:iterate type="el" backwards="0">
                                    <p:tmAbs val="0"/>
                                  </p:iterate>
                                  <p:childTnLst>
                                    <p:set>
                                      <p:cBhvr>
                                        <p:cTn id="128" fill="hold"/>
                                        <p:tgtEl>
                                          <p:spTgt spid="2303"/>
                                        </p:tgtEl>
                                        <p:attrNameLst>
                                          <p:attrName>style.visibility</p:attrName>
                                        </p:attrNameLst>
                                      </p:cBhvr>
                                      <p:to>
                                        <p:strVal val="visible"/>
                                      </p:to>
                                    </p:set>
                                    <p:animEffect filter="box(out)" transition="in">
                                      <p:cBhvr>
                                        <p:cTn id="129" dur="600"/>
                                        <p:tgtEl>
                                          <p:spTgt spid="2303"/>
                                        </p:tgtEl>
                                      </p:cBhvr>
                                    </p:animEffect>
                                  </p:childTnLst>
                                </p:cTn>
                              </p:par>
                            </p:childTnLst>
                          </p:cTn>
                        </p:par>
                        <p:par>
                          <p:cTn id="130" fill="hold">
                            <p:stCondLst>
                              <p:cond delay="2200"/>
                            </p:stCondLst>
                            <p:childTnLst>
                              <p:par>
                                <p:cTn id="131" presetClass="entr" nodeType="afterEffect" presetSubtype="5" presetID="19" grpId="27" fill="hold">
                                  <p:stCondLst>
                                    <p:cond delay="0"/>
                                  </p:stCondLst>
                                  <p:iterate type="el" backwards="0">
                                    <p:tmAbs val="0"/>
                                  </p:iterate>
                                  <p:childTnLst>
                                    <p:set>
                                      <p:cBhvr>
                                        <p:cTn id="132" fill="hold"/>
                                        <p:tgtEl>
                                          <p:spTgt spid="2298"/>
                                        </p:tgtEl>
                                        <p:attrNameLst>
                                          <p:attrName>style.visibility</p:attrName>
                                        </p:attrNameLst>
                                      </p:cBhvr>
                                      <p:to>
                                        <p:strVal val="visible"/>
                                      </p:to>
                                    </p:set>
                                    <p:anim calcmode="lin" valueType="num">
                                      <p:cBhvr>
                                        <p:cTn id="133" dur="800" fill="hold"/>
                                        <p:tgtEl>
                                          <p:spTgt spid="2298"/>
                                        </p:tgtEl>
                                        <p:attrNameLst>
                                          <p:attrName>ppt_w</p:attrName>
                                        </p:attrNameLst>
                                      </p:cBhvr>
                                      <p:tavLst>
                                        <p:tav tm="0">
                                          <p:val>
                                            <p:strVal val="#ppt_w"/>
                                          </p:val>
                                        </p:tav>
                                        <p:tav tm="100000">
                                          <p:val>
                                            <p:strVal val="#ppt_w"/>
                                          </p:val>
                                        </p:tav>
                                      </p:tavLst>
                                    </p:anim>
                                    <p:anim calcmode="lin" valueType="num">
                                      <p:cBhvr>
                                        <p:cTn id="134" dur="800" fill="hold"/>
                                        <p:tgtEl>
                                          <p:spTgt spid="2298"/>
                                        </p:tgtEl>
                                        <p:attrNameLst>
                                          <p:attrName>ppt_h</p:attrName>
                                        </p:attrNameLst>
                                      </p:cBhvr>
                                      <p:tavLst>
                                        <p:tav tm="0" fmla="#ppt_h*sin(2.5*pi*$)">
                                          <p:val>
                                            <p:fltVal val="0"/>
                                          </p:val>
                                        </p:tav>
                                        <p:tav tm="100000">
                                          <p:val>
                                            <p:fltVal val="1"/>
                                          </p:val>
                                        </p:tav>
                                      </p:tavLst>
                                    </p:anim>
                                  </p:childTnLst>
                                </p:cTn>
                              </p:par>
                            </p:childTnLst>
                          </p:cTn>
                        </p:par>
                        <p:par>
                          <p:cTn id="135" fill="hold">
                            <p:stCondLst>
                              <p:cond delay="3000"/>
                            </p:stCondLst>
                            <p:childTnLst>
                              <p:par>
                                <p:cTn id="136" presetClass="entr" nodeType="afterEffect" presetSubtype="16" presetID="23" grpId="28" fill="hold">
                                  <p:stCondLst>
                                    <p:cond delay="0"/>
                                  </p:stCondLst>
                                  <p:iterate type="el" backwards="0">
                                    <p:tmAbs val="0"/>
                                  </p:iterate>
                                  <p:childTnLst>
                                    <p:set>
                                      <p:cBhvr>
                                        <p:cTn id="137" fill="hold"/>
                                        <p:tgtEl>
                                          <p:spTgt spid="2369"/>
                                        </p:tgtEl>
                                        <p:attrNameLst>
                                          <p:attrName>style.visibility</p:attrName>
                                        </p:attrNameLst>
                                      </p:cBhvr>
                                      <p:to>
                                        <p:strVal val="visible"/>
                                      </p:to>
                                    </p:set>
                                    <p:anim calcmode="lin" valueType="num">
                                      <p:cBhvr>
                                        <p:cTn id="138" dur="1000" fill="hold"/>
                                        <p:tgtEl>
                                          <p:spTgt spid="2369"/>
                                        </p:tgtEl>
                                        <p:attrNameLst>
                                          <p:attrName>ppt_w</p:attrName>
                                        </p:attrNameLst>
                                      </p:cBhvr>
                                      <p:tavLst>
                                        <p:tav tm="0">
                                          <p:val>
                                            <p:fltVal val="0"/>
                                          </p:val>
                                        </p:tav>
                                        <p:tav tm="100000">
                                          <p:val>
                                            <p:strVal val="#ppt_w"/>
                                          </p:val>
                                        </p:tav>
                                      </p:tavLst>
                                    </p:anim>
                                    <p:anim calcmode="lin" valueType="num">
                                      <p:cBhvr>
                                        <p:cTn id="139" dur="1000" fill="hold"/>
                                        <p:tgtEl>
                                          <p:spTgt spid="2369"/>
                                        </p:tgtEl>
                                        <p:attrNameLst>
                                          <p:attrName>ppt_h</p:attrName>
                                        </p:attrNameLst>
                                      </p:cBhvr>
                                      <p:tavLst>
                                        <p:tav tm="0">
                                          <p:val>
                                            <p:fltVal val="0"/>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Class="entr" nodeType="clickEffect" presetSubtype="16" presetID="23" grpId="29" fill="hold">
                                  <p:stCondLst>
                                    <p:cond delay="0"/>
                                  </p:stCondLst>
                                  <p:iterate type="el" backwards="0">
                                    <p:tmAbs val="0"/>
                                  </p:iterate>
                                  <p:childTnLst>
                                    <p:set>
                                      <p:cBhvr>
                                        <p:cTn id="143" fill="hold"/>
                                        <p:tgtEl>
                                          <p:spTgt spid="2321"/>
                                        </p:tgtEl>
                                        <p:attrNameLst>
                                          <p:attrName>style.visibility</p:attrName>
                                        </p:attrNameLst>
                                      </p:cBhvr>
                                      <p:to>
                                        <p:strVal val="visible"/>
                                      </p:to>
                                    </p:set>
                                    <p:anim calcmode="lin" valueType="num">
                                      <p:cBhvr>
                                        <p:cTn id="144" dur="800" fill="hold"/>
                                        <p:tgtEl>
                                          <p:spTgt spid="2321"/>
                                        </p:tgtEl>
                                        <p:attrNameLst>
                                          <p:attrName>ppt_w</p:attrName>
                                        </p:attrNameLst>
                                      </p:cBhvr>
                                      <p:tavLst>
                                        <p:tav tm="0">
                                          <p:val>
                                            <p:fltVal val="0"/>
                                          </p:val>
                                        </p:tav>
                                        <p:tav tm="100000">
                                          <p:val>
                                            <p:strVal val="#ppt_w"/>
                                          </p:val>
                                        </p:tav>
                                      </p:tavLst>
                                    </p:anim>
                                    <p:anim calcmode="lin" valueType="num">
                                      <p:cBhvr>
                                        <p:cTn id="145" dur="800" fill="hold"/>
                                        <p:tgtEl>
                                          <p:spTgt spid="2321"/>
                                        </p:tgtEl>
                                        <p:attrNameLst>
                                          <p:attrName>ppt_h</p:attrName>
                                        </p:attrNameLst>
                                      </p:cBhvr>
                                      <p:tavLst>
                                        <p:tav tm="0">
                                          <p:val>
                                            <p:fltVal val="0"/>
                                          </p:val>
                                        </p:tav>
                                        <p:tav tm="100000">
                                          <p:val>
                                            <p:strVal val="#ppt_h"/>
                                          </p:val>
                                        </p:tav>
                                      </p:tavLst>
                                    </p:anim>
                                  </p:childTnLst>
                                </p:cTn>
                              </p:par>
                            </p:childTnLst>
                          </p:cTn>
                        </p:par>
                        <p:par>
                          <p:cTn id="146" fill="hold">
                            <p:stCondLst>
                              <p:cond delay="800"/>
                            </p:stCondLst>
                            <p:childTnLst>
                              <p:par>
                                <p:cTn id="147" presetClass="entr" nodeType="afterEffect" presetSubtype="16" presetID="23" grpId="30" fill="hold">
                                  <p:stCondLst>
                                    <p:cond delay="0"/>
                                  </p:stCondLst>
                                  <p:iterate type="el" backwards="0">
                                    <p:tmAbs val="0"/>
                                  </p:iterate>
                                  <p:childTnLst>
                                    <p:set>
                                      <p:cBhvr>
                                        <p:cTn id="148" fill="hold"/>
                                        <p:tgtEl>
                                          <p:spTgt spid="2322"/>
                                        </p:tgtEl>
                                        <p:attrNameLst>
                                          <p:attrName>style.visibility</p:attrName>
                                        </p:attrNameLst>
                                      </p:cBhvr>
                                      <p:to>
                                        <p:strVal val="visible"/>
                                      </p:to>
                                    </p:set>
                                    <p:anim calcmode="lin" valueType="num">
                                      <p:cBhvr>
                                        <p:cTn id="149" dur="800" fill="hold"/>
                                        <p:tgtEl>
                                          <p:spTgt spid="2322"/>
                                        </p:tgtEl>
                                        <p:attrNameLst>
                                          <p:attrName>ppt_w</p:attrName>
                                        </p:attrNameLst>
                                      </p:cBhvr>
                                      <p:tavLst>
                                        <p:tav tm="0">
                                          <p:val>
                                            <p:fltVal val="0"/>
                                          </p:val>
                                        </p:tav>
                                        <p:tav tm="100000">
                                          <p:val>
                                            <p:strVal val="#ppt_w"/>
                                          </p:val>
                                        </p:tav>
                                      </p:tavLst>
                                    </p:anim>
                                    <p:anim calcmode="lin" valueType="num">
                                      <p:cBhvr>
                                        <p:cTn id="150" dur="800" fill="hold"/>
                                        <p:tgtEl>
                                          <p:spTgt spid="2322"/>
                                        </p:tgtEl>
                                        <p:attrNameLst>
                                          <p:attrName>ppt_h</p:attrName>
                                        </p:attrNameLst>
                                      </p:cBhvr>
                                      <p:tavLst>
                                        <p:tav tm="0">
                                          <p:val>
                                            <p:fltVal val="0"/>
                                          </p:val>
                                        </p:tav>
                                        <p:tav tm="100000">
                                          <p:val>
                                            <p:strVal val="#ppt_h"/>
                                          </p:val>
                                        </p:tav>
                                      </p:tavLst>
                                    </p:anim>
                                  </p:childTnLst>
                                </p:cTn>
                              </p:par>
                            </p:childTnLst>
                          </p:cTn>
                        </p:par>
                        <p:par>
                          <p:cTn id="151" fill="hold">
                            <p:stCondLst>
                              <p:cond delay="1600"/>
                            </p:stCondLst>
                            <p:childTnLst>
                              <p:par>
                                <p:cTn id="152" presetClass="entr" nodeType="afterEffect" presetSubtype="32" presetID="4" grpId="31" fill="hold">
                                  <p:stCondLst>
                                    <p:cond delay="0"/>
                                  </p:stCondLst>
                                  <p:iterate type="el" backwards="0">
                                    <p:tmAbs val="0"/>
                                  </p:iterate>
                                  <p:childTnLst>
                                    <p:set>
                                      <p:cBhvr>
                                        <p:cTn id="153" fill="hold"/>
                                        <p:tgtEl>
                                          <p:spTgt spid="2304"/>
                                        </p:tgtEl>
                                        <p:attrNameLst>
                                          <p:attrName>style.visibility</p:attrName>
                                        </p:attrNameLst>
                                      </p:cBhvr>
                                      <p:to>
                                        <p:strVal val="visible"/>
                                      </p:to>
                                    </p:set>
                                    <p:animEffect filter="box(out)" transition="in">
                                      <p:cBhvr>
                                        <p:cTn id="154" dur="600"/>
                                        <p:tgtEl>
                                          <p:spTgt spid="2304"/>
                                        </p:tgtEl>
                                      </p:cBhvr>
                                    </p:animEffect>
                                  </p:childTnLst>
                                </p:cTn>
                              </p:par>
                            </p:childTnLst>
                          </p:cTn>
                        </p:par>
                      </p:childTnLst>
                    </p:cTn>
                  </p:par>
                  <p:par>
                    <p:cTn id="155" fill="hold">
                      <p:stCondLst>
                        <p:cond delay="indefinite"/>
                      </p:stCondLst>
                      <p:childTnLst>
                        <p:par>
                          <p:cTn id="156" fill="hold">
                            <p:stCondLst>
                              <p:cond delay="0"/>
                            </p:stCondLst>
                            <p:childTnLst>
                              <p:par>
                                <p:cTn id="157" presetClass="entr" nodeType="clickEffect" presetID="9" grpId="32" fill="hold">
                                  <p:stCondLst>
                                    <p:cond delay="0"/>
                                  </p:stCondLst>
                                  <p:iterate type="el" backwards="0">
                                    <p:tmAbs val="0"/>
                                  </p:iterate>
                                  <p:childTnLst>
                                    <p:set>
                                      <p:cBhvr>
                                        <p:cTn id="158" fill="hold"/>
                                        <p:tgtEl>
                                          <p:spTgt spid="2294"/>
                                        </p:tgtEl>
                                        <p:attrNameLst>
                                          <p:attrName>style.visibility</p:attrName>
                                        </p:attrNameLst>
                                      </p:cBhvr>
                                      <p:to>
                                        <p:strVal val="visible"/>
                                      </p:to>
                                    </p:set>
                                    <p:animEffect filter="dissolve" transition="in">
                                      <p:cBhvr>
                                        <p:cTn id="159" dur="1000"/>
                                        <p:tgtEl>
                                          <p:spTgt spid="2294"/>
                                        </p:tgtEl>
                                      </p:cBhvr>
                                    </p:animEffect>
                                  </p:childTnLst>
                                </p:cTn>
                              </p:par>
                            </p:childTnLst>
                          </p:cTn>
                        </p:par>
                        <p:par>
                          <p:cTn id="160" fill="hold">
                            <p:stCondLst>
                              <p:cond delay="1000"/>
                            </p:stCondLst>
                            <p:childTnLst>
                              <p:par>
                                <p:cTn id="161" presetClass="entr" nodeType="afterEffect" presetSubtype="8" presetID="2" grpId="33" fill="hold">
                                  <p:stCondLst>
                                    <p:cond delay="0"/>
                                  </p:stCondLst>
                                  <p:iterate type="lt" backwards="0">
                                    <p:tmAbs val="0"/>
                                  </p:iterate>
                                  <p:childTnLst>
                                    <p:set>
                                      <p:cBhvr>
                                        <p:cTn id="162" fill="hold"/>
                                        <p:tgtEl>
                                          <p:spTgt spid="2305"/>
                                        </p:tgtEl>
                                        <p:attrNameLst>
                                          <p:attrName>style.visibility</p:attrName>
                                        </p:attrNameLst>
                                      </p:cBhvr>
                                      <p:to>
                                        <p:strVal val="visible"/>
                                      </p:to>
                                    </p:set>
                                    <p:anim calcmode="lin" valueType="num">
                                      <p:cBhvr>
                                        <p:cTn id="163" dur="800" fill="hold"/>
                                        <p:tgtEl>
                                          <p:spTgt spid="2305"/>
                                        </p:tgtEl>
                                        <p:attrNameLst>
                                          <p:attrName>ppt_x</p:attrName>
                                        </p:attrNameLst>
                                      </p:cBhvr>
                                      <p:tavLst>
                                        <p:tav tm="0">
                                          <p:val>
                                            <p:strVal val="0-#ppt_w/2"/>
                                          </p:val>
                                        </p:tav>
                                        <p:tav tm="100000">
                                          <p:val>
                                            <p:strVal val="#ppt_x"/>
                                          </p:val>
                                        </p:tav>
                                      </p:tavLst>
                                    </p:anim>
                                    <p:anim calcmode="lin" valueType="num">
                                      <p:cBhvr>
                                        <p:cTn id="164" dur="800" fill="hold"/>
                                        <p:tgtEl>
                                          <p:spTgt spid="2305"/>
                                        </p:tgtEl>
                                        <p:attrNameLst>
                                          <p:attrName>ppt_y</p:attrName>
                                        </p:attrNameLst>
                                      </p:cBhvr>
                                      <p:tavLst>
                                        <p:tav tm="0">
                                          <p:val>
                                            <p:strVal val="#ppt_y"/>
                                          </p:val>
                                        </p:tav>
                                        <p:tav tm="100000">
                                          <p:val>
                                            <p:strVal val="#ppt_y"/>
                                          </p:val>
                                        </p:tav>
                                      </p:tavLst>
                                    </p:anim>
                                  </p:childTnLst>
                                </p:cTn>
                              </p:par>
                            </p:childTnLst>
                          </p:cTn>
                        </p:par>
                        <p:par>
                          <p:cTn id="165" fill="hold">
                            <p:stCondLst>
                              <p:cond delay="1800"/>
                            </p:stCondLst>
                            <p:childTnLst>
                              <p:par>
                                <p:cTn id="166" presetClass="entr" nodeType="afterEffect" presetSubtype="16" presetID="23" grpId="34" fill="hold">
                                  <p:stCondLst>
                                    <p:cond delay="0"/>
                                  </p:stCondLst>
                                  <p:iterate type="el" backwards="0">
                                    <p:tmAbs val="0"/>
                                  </p:iterate>
                                  <p:childTnLst>
                                    <p:set>
                                      <p:cBhvr>
                                        <p:cTn id="167" fill="hold"/>
                                        <p:tgtEl>
                                          <p:spTgt spid="2331"/>
                                        </p:tgtEl>
                                        <p:attrNameLst>
                                          <p:attrName>style.visibility</p:attrName>
                                        </p:attrNameLst>
                                      </p:cBhvr>
                                      <p:to>
                                        <p:strVal val="visible"/>
                                      </p:to>
                                    </p:set>
                                    <p:anim calcmode="lin" valueType="num">
                                      <p:cBhvr>
                                        <p:cTn id="168" dur="1000" fill="hold"/>
                                        <p:tgtEl>
                                          <p:spTgt spid="2331"/>
                                        </p:tgtEl>
                                        <p:attrNameLst>
                                          <p:attrName>ppt_w</p:attrName>
                                        </p:attrNameLst>
                                      </p:cBhvr>
                                      <p:tavLst>
                                        <p:tav tm="0">
                                          <p:val>
                                            <p:fltVal val="0"/>
                                          </p:val>
                                        </p:tav>
                                        <p:tav tm="100000">
                                          <p:val>
                                            <p:strVal val="#ppt_w"/>
                                          </p:val>
                                        </p:tav>
                                      </p:tavLst>
                                    </p:anim>
                                    <p:anim calcmode="lin" valueType="num">
                                      <p:cBhvr>
                                        <p:cTn id="169" dur="1000" fill="hold"/>
                                        <p:tgtEl>
                                          <p:spTgt spid="2331"/>
                                        </p:tgtEl>
                                        <p:attrNameLst>
                                          <p:attrName>ppt_h</p:attrName>
                                        </p:attrNameLst>
                                      </p:cBhvr>
                                      <p:tavLst>
                                        <p:tav tm="0">
                                          <p:val>
                                            <p:fltVal val="0"/>
                                          </p:val>
                                        </p:tav>
                                        <p:tav tm="100000">
                                          <p:val>
                                            <p:strVal val="#ppt_h"/>
                                          </p:val>
                                        </p:tav>
                                      </p:tavLst>
                                    </p:anim>
                                  </p:childTnLst>
                                </p:cTn>
                              </p:par>
                            </p:childTnLst>
                          </p:cTn>
                        </p:par>
                        <p:par>
                          <p:cTn id="170" fill="hold">
                            <p:stCondLst>
                              <p:cond delay="2800"/>
                            </p:stCondLst>
                            <p:childTnLst>
                              <p:par>
                                <p:cTn id="171" presetClass="entr" nodeType="afterEffect" presetSubtype="16" presetID="23" grpId="35" fill="hold">
                                  <p:stCondLst>
                                    <p:cond delay="0"/>
                                  </p:stCondLst>
                                  <p:iterate type="el" backwards="0">
                                    <p:tmAbs val="0"/>
                                  </p:iterate>
                                  <p:childTnLst>
                                    <p:set>
                                      <p:cBhvr>
                                        <p:cTn id="172" fill="hold"/>
                                        <p:tgtEl>
                                          <p:spTgt spid="2332"/>
                                        </p:tgtEl>
                                        <p:attrNameLst>
                                          <p:attrName>style.visibility</p:attrName>
                                        </p:attrNameLst>
                                      </p:cBhvr>
                                      <p:to>
                                        <p:strVal val="visible"/>
                                      </p:to>
                                    </p:set>
                                    <p:anim calcmode="lin" valueType="num">
                                      <p:cBhvr>
                                        <p:cTn id="173" dur="1000" fill="hold"/>
                                        <p:tgtEl>
                                          <p:spTgt spid="2332"/>
                                        </p:tgtEl>
                                        <p:attrNameLst>
                                          <p:attrName>ppt_w</p:attrName>
                                        </p:attrNameLst>
                                      </p:cBhvr>
                                      <p:tavLst>
                                        <p:tav tm="0">
                                          <p:val>
                                            <p:fltVal val="0"/>
                                          </p:val>
                                        </p:tav>
                                        <p:tav tm="100000">
                                          <p:val>
                                            <p:strVal val="#ppt_w"/>
                                          </p:val>
                                        </p:tav>
                                      </p:tavLst>
                                    </p:anim>
                                    <p:anim calcmode="lin" valueType="num">
                                      <p:cBhvr>
                                        <p:cTn id="174" dur="1000" fill="hold"/>
                                        <p:tgtEl>
                                          <p:spTgt spid="2332"/>
                                        </p:tgtEl>
                                        <p:attrNameLst>
                                          <p:attrName>ppt_h</p:attrName>
                                        </p:attrNameLst>
                                      </p:cBhvr>
                                      <p:tavLst>
                                        <p:tav tm="0">
                                          <p:val>
                                            <p:fltVal val="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Class="entr" nodeType="clickEffect" presetID="9" grpId="38" fill="hold">
                                  <p:stCondLst>
                                    <p:cond delay="0"/>
                                  </p:stCondLst>
                                  <p:iterate type="el" backwards="0">
                                    <p:tmAbs val="0"/>
                                  </p:iterate>
                                  <p:childTnLst>
                                    <p:set>
                                      <p:cBhvr>
                                        <p:cTn id="178" fill="hold"/>
                                        <p:tgtEl>
                                          <p:spTgt spid="2372"/>
                                        </p:tgtEl>
                                        <p:attrNameLst>
                                          <p:attrName>style.visibility</p:attrName>
                                        </p:attrNameLst>
                                      </p:cBhvr>
                                      <p:to>
                                        <p:strVal val="visible"/>
                                      </p:to>
                                    </p:set>
                                    <p:animEffect filter="dissolve" transition="in">
                                      <p:cBhvr>
                                        <p:cTn id="179" dur="800"/>
                                        <p:tgtEl>
                                          <p:spTgt spid="2372"/>
                                        </p:tgtEl>
                                      </p:cBhvr>
                                    </p:animEffect>
                                  </p:childTnLst>
                                </p:cTn>
                              </p:par>
                            </p:childTnLst>
                          </p:cTn>
                        </p:par>
                        <p:par>
                          <p:cTn id="180" fill="hold">
                            <p:stCondLst>
                              <p:cond delay="800"/>
                            </p:stCondLst>
                            <p:childTnLst>
                              <p:par>
                                <p:cTn id="181" presetClass="entr" nodeType="afterEffect" presetSubtype="16" presetID="23" grpId="39" fill="hold">
                                  <p:stCondLst>
                                    <p:cond delay="0"/>
                                  </p:stCondLst>
                                  <p:iterate type="el" backwards="0">
                                    <p:tmAbs val="0"/>
                                  </p:iterate>
                                  <p:childTnLst>
                                    <p:set>
                                      <p:cBhvr>
                                        <p:cTn id="182" fill="hold"/>
                                        <p:tgtEl>
                                          <p:spTgt spid="2339"/>
                                        </p:tgtEl>
                                        <p:attrNameLst>
                                          <p:attrName>style.visibility</p:attrName>
                                        </p:attrNameLst>
                                      </p:cBhvr>
                                      <p:to>
                                        <p:strVal val="visible"/>
                                      </p:to>
                                    </p:set>
                                    <p:anim calcmode="lin" valueType="num">
                                      <p:cBhvr>
                                        <p:cTn id="183" dur="800" fill="hold"/>
                                        <p:tgtEl>
                                          <p:spTgt spid="2339"/>
                                        </p:tgtEl>
                                        <p:attrNameLst>
                                          <p:attrName>ppt_w</p:attrName>
                                        </p:attrNameLst>
                                      </p:cBhvr>
                                      <p:tavLst>
                                        <p:tav tm="0">
                                          <p:val>
                                            <p:fltVal val="0"/>
                                          </p:val>
                                        </p:tav>
                                        <p:tav tm="100000">
                                          <p:val>
                                            <p:strVal val="#ppt_w"/>
                                          </p:val>
                                        </p:tav>
                                      </p:tavLst>
                                    </p:anim>
                                    <p:anim calcmode="lin" valueType="num">
                                      <p:cBhvr>
                                        <p:cTn id="184" dur="800" fill="hold"/>
                                        <p:tgtEl>
                                          <p:spTgt spid="2339"/>
                                        </p:tgtEl>
                                        <p:attrNameLst>
                                          <p:attrName>ppt_h</p:attrName>
                                        </p:attrNameLst>
                                      </p:cBhvr>
                                      <p:tavLst>
                                        <p:tav tm="0">
                                          <p:val>
                                            <p:fltVal val="0"/>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Class="entr" nodeType="clickEffect" presetSubtype="32" presetID="4" grpId="40" fill="hold">
                                  <p:stCondLst>
                                    <p:cond delay="0"/>
                                  </p:stCondLst>
                                  <p:iterate type="el" backwards="0">
                                    <p:tmAbs val="0"/>
                                  </p:iterate>
                                  <p:childTnLst>
                                    <p:set>
                                      <p:cBhvr>
                                        <p:cTn id="188" fill="hold"/>
                                        <p:tgtEl>
                                          <p:spTgt spid="2337"/>
                                        </p:tgtEl>
                                        <p:attrNameLst>
                                          <p:attrName>style.visibility</p:attrName>
                                        </p:attrNameLst>
                                      </p:cBhvr>
                                      <p:to>
                                        <p:strVal val="visible"/>
                                      </p:to>
                                    </p:set>
                                    <p:animEffect filter="box(out)" transition="in">
                                      <p:cBhvr>
                                        <p:cTn id="189" dur="600"/>
                                        <p:tgtEl>
                                          <p:spTgt spid="2337"/>
                                        </p:tgtEl>
                                      </p:cBhvr>
                                    </p:animEffect>
                                  </p:childTnLst>
                                </p:cTn>
                              </p:par>
                            </p:childTnLst>
                          </p:cTn>
                        </p:par>
                        <p:par>
                          <p:cTn id="190" fill="hold">
                            <p:stCondLst>
                              <p:cond delay="600"/>
                            </p:stCondLst>
                            <p:childTnLst>
                              <p:par>
                                <p:cTn id="191" presetClass="entr" nodeType="afterEffect" presetSubtype="32" presetID="4" grpId="41" fill="hold">
                                  <p:stCondLst>
                                    <p:cond delay="200"/>
                                  </p:stCondLst>
                                  <p:iterate type="el" backwards="0">
                                    <p:tmAbs val="0"/>
                                  </p:iterate>
                                  <p:childTnLst>
                                    <p:set>
                                      <p:cBhvr>
                                        <p:cTn id="192" fill="hold"/>
                                        <p:tgtEl>
                                          <p:spTgt spid="2336"/>
                                        </p:tgtEl>
                                        <p:attrNameLst>
                                          <p:attrName>style.visibility</p:attrName>
                                        </p:attrNameLst>
                                      </p:cBhvr>
                                      <p:to>
                                        <p:strVal val="visible"/>
                                      </p:to>
                                    </p:set>
                                    <p:animEffect filter="box(out)" transition="in">
                                      <p:cBhvr>
                                        <p:cTn id="193" dur="600"/>
                                        <p:tgtEl>
                                          <p:spTgt spid="2336"/>
                                        </p:tgtEl>
                                      </p:cBhvr>
                                    </p:animEffect>
                                  </p:childTnLst>
                                </p:cTn>
                              </p:par>
                            </p:childTnLst>
                          </p:cTn>
                        </p:par>
                        <p:par>
                          <p:cTn id="194" fill="hold">
                            <p:stCondLst>
                              <p:cond delay="1400"/>
                            </p:stCondLst>
                            <p:childTnLst>
                              <p:par>
                                <p:cTn id="195" presetClass="entr" nodeType="afterEffect" presetSubtype="32" presetID="4" grpId="42" fill="hold">
                                  <p:stCondLst>
                                    <p:cond delay="200"/>
                                  </p:stCondLst>
                                  <p:iterate type="el" backwards="0">
                                    <p:tmAbs val="0"/>
                                  </p:iterate>
                                  <p:childTnLst>
                                    <p:set>
                                      <p:cBhvr>
                                        <p:cTn id="196" fill="hold"/>
                                        <p:tgtEl>
                                          <p:spTgt spid="2335"/>
                                        </p:tgtEl>
                                        <p:attrNameLst>
                                          <p:attrName>style.visibility</p:attrName>
                                        </p:attrNameLst>
                                      </p:cBhvr>
                                      <p:to>
                                        <p:strVal val="visible"/>
                                      </p:to>
                                    </p:set>
                                    <p:animEffect filter="box(out)" transition="in">
                                      <p:cBhvr>
                                        <p:cTn id="197" dur="600"/>
                                        <p:tgtEl>
                                          <p:spTgt spid="2335"/>
                                        </p:tgtEl>
                                      </p:cBhvr>
                                    </p:animEffect>
                                  </p:childTnLst>
                                </p:cTn>
                              </p:par>
                            </p:childTnLst>
                          </p:cTn>
                        </p:par>
                      </p:childTnLst>
                    </p:cTn>
                  </p:par>
                  <p:par>
                    <p:cTn id="198" fill="hold">
                      <p:stCondLst>
                        <p:cond delay="indefinite"/>
                      </p:stCondLst>
                      <p:childTnLst>
                        <p:par>
                          <p:cTn id="199" fill="hold">
                            <p:stCondLst>
                              <p:cond delay="0"/>
                            </p:stCondLst>
                            <p:childTnLst>
                              <p:par>
                                <p:cTn id="200" presetClass="entr" nodeType="clickEffect" presetSubtype="16" presetID="23" grpId="43" fill="hold">
                                  <p:stCondLst>
                                    <p:cond delay="0"/>
                                  </p:stCondLst>
                                  <p:iterate type="el" backwards="0">
                                    <p:tmAbs val="0"/>
                                  </p:iterate>
                                  <p:childTnLst>
                                    <p:set>
                                      <p:cBhvr>
                                        <p:cTn id="201" fill="hold"/>
                                        <p:tgtEl>
                                          <p:spTgt spid="2311"/>
                                        </p:tgtEl>
                                        <p:attrNameLst>
                                          <p:attrName>style.visibility</p:attrName>
                                        </p:attrNameLst>
                                      </p:cBhvr>
                                      <p:to>
                                        <p:strVal val="visible"/>
                                      </p:to>
                                    </p:set>
                                    <p:anim calcmode="lin" valueType="num">
                                      <p:cBhvr>
                                        <p:cTn id="202" dur="800" fill="hold"/>
                                        <p:tgtEl>
                                          <p:spTgt spid="2311"/>
                                        </p:tgtEl>
                                        <p:attrNameLst>
                                          <p:attrName>ppt_w</p:attrName>
                                        </p:attrNameLst>
                                      </p:cBhvr>
                                      <p:tavLst>
                                        <p:tav tm="0">
                                          <p:val>
                                            <p:fltVal val="0"/>
                                          </p:val>
                                        </p:tav>
                                        <p:tav tm="100000">
                                          <p:val>
                                            <p:strVal val="#ppt_w"/>
                                          </p:val>
                                        </p:tav>
                                      </p:tavLst>
                                    </p:anim>
                                    <p:anim calcmode="lin" valueType="num">
                                      <p:cBhvr>
                                        <p:cTn id="203" dur="800" fill="hold"/>
                                        <p:tgtEl>
                                          <p:spTgt spid="2311"/>
                                        </p:tgtEl>
                                        <p:attrNameLst>
                                          <p:attrName>ppt_h</p:attrName>
                                        </p:attrNameLst>
                                      </p:cBhvr>
                                      <p:tavLst>
                                        <p:tav tm="0">
                                          <p:val>
                                            <p:fltVal val="0"/>
                                          </p:val>
                                        </p:tav>
                                        <p:tav tm="100000">
                                          <p:val>
                                            <p:strVal val="#ppt_h"/>
                                          </p:val>
                                        </p:tav>
                                      </p:tavLst>
                                    </p:anim>
                                  </p:childTnLst>
                                </p:cTn>
                              </p:par>
                            </p:childTnLst>
                          </p:cTn>
                        </p:par>
                        <p:par>
                          <p:cTn id="204" fill="hold">
                            <p:stCondLst>
                              <p:cond delay="800"/>
                            </p:stCondLst>
                            <p:childTnLst>
                              <p:par>
                                <p:cTn id="205" presetClass="entr" nodeType="afterEffect" presetSubtype="16" presetID="23" grpId="44" fill="hold">
                                  <p:stCondLst>
                                    <p:cond delay="0"/>
                                  </p:stCondLst>
                                  <p:iterate type="el" backwards="0">
                                    <p:tmAbs val="0"/>
                                  </p:iterate>
                                  <p:childTnLst>
                                    <p:set>
                                      <p:cBhvr>
                                        <p:cTn id="206" fill="hold"/>
                                        <p:tgtEl>
                                          <p:spTgt spid="2312"/>
                                        </p:tgtEl>
                                        <p:attrNameLst>
                                          <p:attrName>style.visibility</p:attrName>
                                        </p:attrNameLst>
                                      </p:cBhvr>
                                      <p:to>
                                        <p:strVal val="visible"/>
                                      </p:to>
                                    </p:set>
                                    <p:anim calcmode="lin" valueType="num">
                                      <p:cBhvr>
                                        <p:cTn id="207" dur="800" fill="hold"/>
                                        <p:tgtEl>
                                          <p:spTgt spid="2312"/>
                                        </p:tgtEl>
                                        <p:attrNameLst>
                                          <p:attrName>ppt_w</p:attrName>
                                        </p:attrNameLst>
                                      </p:cBhvr>
                                      <p:tavLst>
                                        <p:tav tm="0">
                                          <p:val>
                                            <p:fltVal val="0"/>
                                          </p:val>
                                        </p:tav>
                                        <p:tav tm="100000">
                                          <p:val>
                                            <p:strVal val="#ppt_w"/>
                                          </p:val>
                                        </p:tav>
                                      </p:tavLst>
                                    </p:anim>
                                    <p:anim calcmode="lin" valueType="num">
                                      <p:cBhvr>
                                        <p:cTn id="208" dur="800" fill="hold"/>
                                        <p:tgtEl>
                                          <p:spTgt spid="2312"/>
                                        </p:tgtEl>
                                        <p:attrNameLst>
                                          <p:attrName>ppt_h</p:attrName>
                                        </p:attrNameLst>
                                      </p:cBhvr>
                                      <p:tavLst>
                                        <p:tav tm="0">
                                          <p:val>
                                            <p:fltVal val="0"/>
                                          </p:val>
                                        </p:tav>
                                        <p:tav tm="100000">
                                          <p:val>
                                            <p:strVal val="#ppt_h"/>
                                          </p:val>
                                        </p:tav>
                                      </p:tavLst>
                                    </p:anim>
                                  </p:childTnLst>
                                </p:cTn>
                              </p:par>
                            </p:childTnLst>
                          </p:cTn>
                        </p:par>
                        <p:par>
                          <p:cTn id="209" fill="hold">
                            <p:stCondLst>
                              <p:cond delay="1600"/>
                            </p:stCondLst>
                            <p:childTnLst>
                              <p:par>
                                <p:cTn id="210" presetClass="entr" nodeType="afterEffect" presetSubtype="32" presetID="4" grpId="45" fill="hold">
                                  <p:stCondLst>
                                    <p:cond delay="0"/>
                                  </p:stCondLst>
                                  <p:iterate type="el" backwards="0">
                                    <p:tmAbs val="0"/>
                                  </p:iterate>
                                  <p:childTnLst>
                                    <p:set>
                                      <p:cBhvr>
                                        <p:cTn id="211" fill="hold"/>
                                        <p:tgtEl>
                                          <p:spTgt spid="2309"/>
                                        </p:tgtEl>
                                        <p:attrNameLst>
                                          <p:attrName>style.visibility</p:attrName>
                                        </p:attrNameLst>
                                      </p:cBhvr>
                                      <p:to>
                                        <p:strVal val="visible"/>
                                      </p:to>
                                    </p:set>
                                    <p:animEffect filter="box(out)" transition="in">
                                      <p:cBhvr>
                                        <p:cTn id="212" dur="600"/>
                                        <p:tgtEl>
                                          <p:spTgt spid="2309"/>
                                        </p:tgtEl>
                                      </p:cBhvr>
                                    </p:animEffect>
                                  </p:childTnLst>
                                </p:cTn>
                              </p:par>
                            </p:childTnLst>
                          </p:cTn>
                        </p:par>
                        <p:par>
                          <p:cTn id="213" fill="hold">
                            <p:stCondLst>
                              <p:cond delay="2200"/>
                            </p:stCondLst>
                            <p:childTnLst>
                              <p:par>
                                <p:cTn id="214" presetClass="entr" nodeType="afterEffect" presetSubtype="5" presetID="19" grpId="46" fill="hold">
                                  <p:stCondLst>
                                    <p:cond delay="0"/>
                                  </p:stCondLst>
                                  <p:iterate type="el" backwards="0">
                                    <p:tmAbs val="0"/>
                                  </p:iterate>
                                  <p:childTnLst>
                                    <p:set>
                                      <p:cBhvr>
                                        <p:cTn id="215" fill="hold"/>
                                        <p:tgtEl>
                                          <p:spTgt spid="2313"/>
                                        </p:tgtEl>
                                        <p:attrNameLst>
                                          <p:attrName>style.visibility</p:attrName>
                                        </p:attrNameLst>
                                      </p:cBhvr>
                                      <p:to>
                                        <p:strVal val="visible"/>
                                      </p:to>
                                    </p:set>
                                    <p:anim calcmode="lin" valueType="num">
                                      <p:cBhvr>
                                        <p:cTn id="216" dur="800" fill="hold"/>
                                        <p:tgtEl>
                                          <p:spTgt spid="2313"/>
                                        </p:tgtEl>
                                        <p:attrNameLst>
                                          <p:attrName>ppt_w</p:attrName>
                                        </p:attrNameLst>
                                      </p:cBhvr>
                                      <p:tavLst>
                                        <p:tav tm="0">
                                          <p:val>
                                            <p:strVal val="#ppt_w"/>
                                          </p:val>
                                        </p:tav>
                                        <p:tav tm="100000">
                                          <p:val>
                                            <p:strVal val="#ppt_w"/>
                                          </p:val>
                                        </p:tav>
                                      </p:tavLst>
                                    </p:anim>
                                    <p:anim calcmode="lin" valueType="num">
                                      <p:cBhvr>
                                        <p:cTn id="217" dur="800" fill="hold"/>
                                        <p:tgtEl>
                                          <p:spTgt spid="2313"/>
                                        </p:tgtEl>
                                        <p:attrNameLst>
                                          <p:attrName>ppt_h</p:attrName>
                                        </p:attrNameLst>
                                      </p:cBhvr>
                                      <p:tavLst>
                                        <p:tav tm="0" fmla="#ppt_h*sin(2.5*pi*$)">
                                          <p:val>
                                            <p:fltVal val="0"/>
                                          </p:val>
                                        </p:tav>
                                        <p:tav tm="100000">
                                          <p:val>
                                            <p:fltVal val="1"/>
                                          </p:val>
                                        </p:tav>
                                      </p:tavLst>
                                    </p:anim>
                                  </p:childTnLst>
                                </p:cTn>
                              </p:par>
                            </p:childTnLst>
                          </p:cTn>
                        </p:par>
                        <p:par>
                          <p:cTn id="218" fill="hold">
                            <p:stCondLst>
                              <p:cond delay="3000"/>
                            </p:stCondLst>
                            <p:childTnLst>
                              <p:par>
                                <p:cTn id="219" presetClass="exit" nodeType="afterEffect" presetID="10" grpId="47" fill="hold">
                                  <p:stCondLst>
                                    <p:cond delay="0"/>
                                  </p:stCondLst>
                                  <p:iterate type="el" backwards="0">
                                    <p:tmAbs val="0"/>
                                  </p:iterate>
                                  <p:childTnLst>
                                    <p:animEffect filter="fade" transition="out">
                                      <p:cBhvr>
                                        <p:cTn id="220" dur="1000" fill="hold"/>
                                        <p:tgtEl>
                                          <p:spTgt spid="2368"/>
                                        </p:tgtEl>
                                      </p:cBhvr>
                                    </p:animEffect>
                                    <p:set>
                                      <p:cBhvr>
                                        <p:cTn id="221" fill="hold">
                                          <p:stCondLst>
                                            <p:cond delay="999"/>
                                          </p:stCondLst>
                                        </p:cTn>
                                        <p:tgtEl>
                                          <p:spTgt spid="2368"/>
                                        </p:tgtEl>
                                        <p:attrNameLst>
                                          <p:attrName>style.visibility</p:attrName>
                                        </p:attrNameLst>
                                      </p:cBhvr>
                                      <p:to>
                                        <p:strVal val="hidden"/>
                                      </p:to>
                                    </p:set>
                                  </p:childTnLst>
                                </p:cTn>
                              </p:par>
                            </p:childTnLst>
                          </p:cTn>
                        </p:par>
                      </p:childTnLst>
                    </p:cTn>
                  </p:par>
                  <p:par>
                    <p:cTn id="222" fill="hold">
                      <p:stCondLst>
                        <p:cond delay="indefinite"/>
                      </p:stCondLst>
                      <p:childTnLst>
                        <p:par>
                          <p:cTn id="223" fill="hold">
                            <p:stCondLst>
                              <p:cond delay="0"/>
                            </p:stCondLst>
                            <p:childTnLst>
                              <p:par>
                                <p:cTn id="224" presetClass="entr" nodeType="clickEffect" presetSubtype="32" presetID="4" grpId="48" fill="hold">
                                  <p:stCondLst>
                                    <p:cond delay="0"/>
                                  </p:stCondLst>
                                  <p:iterate type="el" backwards="0">
                                    <p:tmAbs val="0"/>
                                  </p:iterate>
                                  <p:childTnLst>
                                    <p:set>
                                      <p:cBhvr>
                                        <p:cTn id="225" fill="hold"/>
                                        <p:tgtEl>
                                          <p:spTgt spid="2330"/>
                                        </p:tgtEl>
                                        <p:attrNameLst>
                                          <p:attrName>style.visibility</p:attrName>
                                        </p:attrNameLst>
                                      </p:cBhvr>
                                      <p:to>
                                        <p:strVal val="visible"/>
                                      </p:to>
                                    </p:set>
                                    <p:animEffect filter="box(out)" transition="in">
                                      <p:cBhvr>
                                        <p:cTn id="226" dur="600"/>
                                        <p:tgtEl>
                                          <p:spTgt spid="2330"/>
                                        </p:tgtEl>
                                      </p:cBhvr>
                                    </p:animEffect>
                                  </p:childTnLst>
                                </p:cTn>
                              </p:par>
                            </p:childTnLst>
                          </p:cTn>
                        </p:par>
                        <p:par>
                          <p:cTn id="227" fill="hold">
                            <p:stCondLst>
                              <p:cond delay="600"/>
                            </p:stCondLst>
                            <p:childTnLst>
                              <p:par>
                                <p:cTn id="228" presetClass="entr" nodeType="afterEffect" presetSubtype="32" presetID="4" grpId="49" fill="hold">
                                  <p:stCondLst>
                                    <p:cond delay="200"/>
                                  </p:stCondLst>
                                  <p:iterate type="el" backwards="0">
                                    <p:tmAbs val="0"/>
                                  </p:iterate>
                                  <p:childTnLst>
                                    <p:set>
                                      <p:cBhvr>
                                        <p:cTn id="229" fill="hold"/>
                                        <p:tgtEl>
                                          <p:spTgt spid="2329"/>
                                        </p:tgtEl>
                                        <p:attrNameLst>
                                          <p:attrName>style.visibility</p:attrName>
                                        </p:attrNameLst>
                                      </p:cBhvr>
                                      <p:to>
                                        <p:strVal val="visible"/>
                                      </p:to>
                                    </p:set>
                                    <p:animEffect filter="box(out)" transition="in">
                                      <p:cBhvr>
                                        <p:cTn id="230" dur="600"/>
                                        <p:tgtEl>
                                          <p:spTgt spid="2329"/>
                                        </p:tgtEl>
                                      </p:cBhvr>
                                    </p:animEffect>
                                  </p:childTnLst>
                                </p:cTn>
                              </p:par>
                            </p:childTnLst>
                          </p:cTn>
                        </p:par>
                        <p:par>
                          <p:cTn id="231" fill="hold">
                            <p:stCondLst>
                              <p:cond delay="1400"/>
                            </p:stCondLst>
                            <p:childTnLst>
                              <p:par>
                                <p:cTn id="232" presetClass="entr" nodeType="afterEffect" presetSubtype="32" presetID="4" grpId="50" fill="hold">
                                  <p:stCondLst>
                                    <p:cond delay="200"/>
                                  </p:stCondLst>
                                  <p:iterate type="el" backwards="0">
                                    <p:tmAbs val="0"/>
                                  </p:iterate>
                                  <p:childTnLst>
                                    <p:set>
                                      <p:cBhvr>
                                        <p:cTn id="233" fill="hold"/>
                                        <p:tgtEl>
                                          <p:spTgt spid="2328"/>
                                        </p:tgtEl>
                                        <p:attrNameLst>
                                          <p:attrName>style.visibility</p:attrName>
                                        </p:attrNameLst>
                                      </p:cBhvr>
                                      <p:to>
                                        <p:strVal val="visible"/>
                                      </p:to>
                                    </p:set>
                                    <p:animEffect filter="box(out)" transition="in">
                                      <p:cBhvr>
                                        <p:cTn id="234" dur="600"/>
                                        <p:tgtEl>
                                          <p:spTgt spid="2328"/>
                                        </p:tgtEl>
                                      </p:cBhvr>
                                    </p:animEffect>
                                  </p:childTnLst>
                                </p:cTn>
                              </p:par>
                            </p:childTnLst>
                          </p:cTn>
                        </p:par>
                      </p:childTnLst>
                    </p:cTn>
                  </p:par>
                  <p:par>
                    <p:cTn id="235" fill="hold">
                      <p:stCondLst>
                        <p:cond delay="indefinite"/>
                      </p:stCondLst>
                      <p:childTnLst>
                        <p:par>
                          <p:cTn id="236" fill="hold">
                            <p:stCondLst>
                              <p:cond delay="0"/>
                            </p:stCondLst>
                            <p:childTnLst>
                              <p:par>
                                <p:cTn id="237" presetClass="entr" nodeType="clickEffect" presetSubtype="16" presetID="23" grpId="51" fill="hold">
                                  <p:stCondLst>
                                    <p:cond delay="0"/>
                                  </p:stCondLst>
                                  <p:iterate type="el" backwards="0">
                                    <p:tmAbs val="0"/>
                                  </p:iterate>
                                  <p:childTnLst>
                                    <p:set>
                                      <p:cBhvr>
                                        <p:cTn id="238" fill="hold"/>
                                        <p:tgtEl>
                                          <p:spTgt spid="2314"/>
                                        </p:tgtEl>
                                        <p:attrNameLst>
                                          <p:attrName>style.visibility</p:attrName>
                                        </p:attrNameLst>
                                      </p:cBhvr>
                                      <p:to>
                                        <p:strVal val="visible"/>
                                      </p:to>
                                    </p:set>
                                    <p:anim calcmode="lin" valueType="num">
                                      <p:cBhvr>
                                        <p:cTn id="239" dur="800" fill="hold"/>
                                        <p:tgtEl>
                                          <p:spTgt spid="2314"/>
                                        </p:tgtEl>
                                        <p:attrNameLst>
                                          <p:attrName>ppt_w</p:attrName>
                                        </p:attrNameLst>
                                      </p:cBhvr>
                                      <p:tavLst>
                                        <p:tav tm="0">
                                          <p:val>
                                            <p:fltVal val="0"/>
                                          </p:val>
                                        </p:tav>
                                        <p:tav tm="100000">
                                          <p:val>
                                            <p:strVal val="#ppt_w"/>
                                          </p:val>
                                        </p:tav>
                                      </p:tavLst>
                                    </p:anim>
                                    <p:anim calcmode="lin" valueType="num">
                                      <p:cBhvr>
                                        <p:cTn id="240" dur="800" fill="hold"/>
                                        <p:tgtEl>
                                          <p:spTgt spid="2314"/>
                                        </p:tgtEl>
                                        <p:attrNameLst>
                                          <p:attrName>ppt_h</p:attrName>
                                        </p:attrNameLst>
                                      </p:cBhvr>
                                      <p:tavLst>
                                        <p:tav tm="0">
                                          <p:val>
                                            <p:fltVal val="0"/>
                                          </p:val>
                                        </p:tav>
                                        <p:tav tm="100000">
                                          <p:val>
                                            <p:strVal val="#ppt_h"/>
                                          </p:val>
                                        </p:tav>
                                      </p:tavLst>
                                    </p:anim>
                                  </p:childTnLst>
                                </p:cTn>
                              </p:par>
                            </p:childTnLst>
                          </p:cTn>
                        </p:par>
                        <p:par>
                          <p:cTn id="241" fill="hold">
                            <p:stCondLst>
                              <p:cond delay="800"/>
                            </p:stCondLst>
                            <p:childTnLst>
                              <p:par>
                                <p:cTn id="242" presetClass="entr" nodeType="afterEffect" presetSubtype="16" presetID="23" grpId="52" fill="hold">
                                  <p:stCondLst>
                                    <p:cond delay="0"/>
                                  </p:stCondLst>
                                  <p:iterate type="el" backwards="0">
                                    <p:tmAbs val="0"/>
                                  </p:iterate>
                                  <p:childTnLst>
                                    <p:set>
                                      <p:cBhvr>
                                        <p:cTn id="243" fill="hold"/>
                                        <p:tgtEl>
                                          <p:spTgt spid="2315"/>
                                        </p:tgtEl>
                                        <p:attrNameLst>
                                          <p:attrName>style.visibility</p:attrName>
                                        </p:attrNameLst>
                                      </p:cBhvr>
                                      <p:to>
                                        <p:strVal val="visible"/>
                                      </p:to>
                                    </p:set>
                                    <p:anim calcmode="lin" valueType="num">
                                      <p:cBhvr>
                                        <p:cTn id="244" dur="800" fill="hold"/>
                                        <p:tgtEl>
                                          <p:spTgt spid="2315"/>
                                        </p:tgtEl>
                                        <p:attrNameLst>
                                          <p:attrName>ppt_w</p:attrName>
                                        </p:attrNameLst>
                                      </p:cBhvr>
                                      <p:tavLst>
                                        <p:tav tm="0">
                                          <p:val>
                                            <p:fltVal val="0"/>
                                          </p:val>
                                        </p:tav>
                                        <p:tav tm="100000">
                                          <p:val>
                                            <p:strVal val="#ppt_w"/>
                                          </p:val>
                                        </p:tav>
                                      </p:tavLst>
                                    </p:anim>
                                    <p:anim calcmode="lin" valueType="num">
                                      <p:cBhvr>
                                        <p:cTn id="245" dur="800" fill="hold"/>
                                        <p:tgtEl>
                                          <p:spTgt spid="2315"/>
                                        </p:tgtEl>
                                        <p:attrNameLst>
                                          <p:attrName>ppt_h</p:attrName>
                                        </p:attrNameLst>
                                      </p:cBhvr>
                                      <p:tavLst>
                                        <p:tav tm="0">
                                          <p:val>
                                            <p:fltVal val="0"/>
                                          </p:val>
                                        </p:tav>
                                        <p:tav tm="100000">
                                          <p:val>
                                            <p:strVal val="#ppt_h"/>
                                          </p:val>
                                        </p:tav>
                                      </p:tavLst>
                                    </p:anim>
                                  </p:childTnLst>
                                </p:cTn>
                              </p:par>
                            </p:childTnLst>
                          </p:cTn>
                        </p:par>
                        <p:par>
                          <p:cTn id="246" fill="hold">
                            <p:stCondLst>
                              <p:cond delay="1600"/>
                            </p:stCondLst>
                            <p:childTnLst>
                              <p:par>
                                <p:cTn id="247" presetClass="entr" nodeType="afterEffect" presetSubtype="32" presetID="4" grpId="53" fill="hold">
                                  <p:stCondLst>
                                    <p:cond delay="0"/>
                                  </p:stCondLst>
                                  <p:iterate type="el" backwards="0">
                                    <p:tmAbs val="0"/>
                                  </p:iterate>
                                  <p:childTnLst>
                                    <p:set>
                                      <p:cBhvr>
                                        <p:cTn id="248" fill="hold"/>
                                        <p:tgtEl>
                                          <p:spTgt spid="2310"/>
                                        </p:tgtEl>
                                        <p:attrNameLst>
                                          <p:attrName>style.visibility</p:attrName>
                                        </p:attrNameLst>
                                      </p:cBhvr>
                                      <p:to>
                                        <p:strVal val="visible"/>
                                      </p:to>
                                    </p:set>
                                    <p:animEffect filter="box(out)" transition="in">
                                      <p:cBhvr>
                                        <p:cTn id="249" dur="600"/>
                                        <p:tgtEl>
                                          <p:spTgt spid="2310"/>
                                        </p:tgtEl>
                                      </p:cBhvr>
                                    </p:animEffect>
                                  </p:childTnLst>
                                </p:cTn>
                              </p:par>
                            </p:childTnLst>
                          </p:cTn>
                        </p:par>
                        <p:par>
                          <p:cTn id="250" fill="hold">
                            <p:stCondLst>
                              <p:cond delay="2200"/>
                            </p:stCondLst>
                            <p:childTnLst>
                              <p:par>
                                <p:cTn id="251" presetClass="entr" nodeType="afterEffect" presetSubtype="5" presetID="19" grpId="54" fill="hold">
                                  <p:stCondLst>
                                    <p:cond delay="0"/>
                                  </p:stCondLst>
                                  <p:iterate type="el" backwards="0">
                                    <p:tmAbs val="0"/>
                                  </p:iterate>
                                  <p:childTnLst>
                                    <p:set>
                                      <p:cBhvr>
                                        <p:cTn id="252" fill="hold"/>
                                        <p:tgtEl>
                                          <p:spTgt spid="2316"/>
                                        </p:tgtEl>
                                        <p:attrNameLst>
                                          <p:attrName>style.visibility</p:attrName>
                                        </p:attrNameLst>
                                      </p:cBhvr>
                                      <p:to>
                                        <p:strVal val="visible"/>
                                      </p:to>
                                    </p:set>
                                    <p:anim calcmode="lin" valueType="num">
                                      <p:cBhvr>
                                        <p:cTn id="253" dur="800" fill="hold"/>
                                        <p:tgtEl>
                                          <p:spTgt spid="2316"/>
                                        </p:tgtEl>
                                        <p:attrNameLst>
                                          <p:attrName>ppt_w</p:attrName>
                                        </p:attrNameLst>
                                      </p:cBhvr>
                                      <p:tavLst>
                                        <p:tav tm="0">
                                          <p:val>
                                            <p:strVal val="#ppt_w"/>
                                          </p:val>
                                        </p:tav>
                                        <p:tav tm="100000">
                                          <p:val>
                                            <p:strVal val="#ppt_w"/>
                                          </p:val>
                                        </p:tav>
                                      </p:tavLst>
                                    </p:anim>
                                    <p:anim calcmode="lin" valueType="num">
                                      <p:cBhvr>
                                        <p:cTn id="254" dur="800" fill="hold"/>
                                        <p:tgtEl>
                                          <p:spTgt spid="2316"/>
                                        </p:tgtEl>
                                        <p:attrNameLst>
                                          <p:attrName>ppt_h</p:attrName>
                                        </p:attrNameLst>
                                      </p:cBhvr>
                                      <p:tavLst>
                                        <p:tav tm="0" fmla="#ppt_h*sin(2.5*pi*$)">
                                          <p:val>
                                            <p:fltVal val="0"/>
                                          </p:val>
                                        </p:tav>
                                        <p:tav tm="100000">
                                          <p:val>
                                            <p:fltVal val="1"/>
                                          </p:val>
                                        </p:tav>
                                      </p:tavLst>
                                    </p:anim>
                                  </p:childTnLst>
                                </p:cTn>
                              </p:par>
                            </p:childTnLst>
                          </p:cTn>
                        </p:par>
                        <p:par>
                          <p:cTn id="255" fill="hold">
                            <p:stCondLst>
                              <p:cond delay="3000"/>
                            </p:stCondLst>
                            <p:childTnLst>
                              <p:par>
                                <p:cTn id="256" presetClass="exit" nodeType="afterEffect" presetID="10" grpId="55" fill="hold">
                                  <p:stCondLst>
                                    <p:cond delay="0"/>
                                  </p:stCondLst>
                                  <p:iterate type="el" backwards="0">
                                    <p:tmAbs val="0"/>
                                  </p:iterate>
                                  <p:childTnLst>
                                    <p:animEffect filter="fade" transition="out">
                                      <p:cBhvr>
                                        <p:cTn id="257" dur="1000" fill="hold"/>
                                        <p:tgtEl>
                                          <p:spTgt spid="2369"/>
                                        </p:tgtEl>
                                      </p:cBhvr>
                                    </p:animEffect>
                                    <p:set>
                                      <p:cBhvr>
                                        <p:cTn id="258" fill="hold">
                                          <p:stCondLst>
                                            <p:cond delay="999"/>
                                          </p:stCondLst>
                                        </p:cTn>
                                        <p:tgtEl>
                                          <p:spTgt spid="2369"/>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Class="entr" nodeType="clickEffect" presetID="9" grpId="56" fill="hold">
                                  <p:stCondLst>
                                    <p:cond delay="0"/>
                                  </p:stCondLst>
                                  <p:iterate type="el" backwards="0">
                                    <p:tmAbs val="0"/>
                                  </p:iterate>
                                  <p:childTnLst>
                                    <p:set>
                                      <p:cBhvr>
                                        <p:cTn id="262" fill="hold"/>
                                        <p:tgtEl>
                                          <p:spTgt spid="2295"/>
                                        </p:tgtEl>
                                        <p:attrNameLst>
                                          <p:attrName>style.visibility</p:attrName>
                                        </p:attrNameLst>
                                      </p:cBhvr>
                                      <p:to>
                                        <p:strVal val="visible"/>
                                      </p:to>
                                    </p:set>
                                    <p:animEffect filter="dissolve" transition="in">
                                      <p:cBhvr>
                                        <p:cTn id="263" dur="1000"/>
                                        <p:tgtEl>
                                          <p:spTgt spid="2295"/>
                                        </p:tgtEl>
                                      </p:cBhvr>
                                    </p:animEffect>
                                  </p:childTnLst>
                                </p:cTn>
                              </p:par>
                            </p:childTnLst>
                          </p:cTn>
                        </p:par>
                        <p:par>
                          <p:cTn id="264" fill="hold">
                            <p:stCondLst>
                              <p:cond delay="1000"/>
                            </p:stCondLst>
                            <p:childTnLst>
                              <p:par>
                                <p:cTn id="265" presetClass="entr" nodeType="afterEffect" presetSubtype="8" presetID="2" grpId="57" fill="hold">
                                  <p:stCondLst>
                                    <p:cond delay="0"/>
                                  </p:stCondLst>
                                  <p:iterate type="lt" backwards="0">
                                    <p:tmAbs val="0"/>
                                  </p:iterate>
                                  <p:childTnLst>
                                    <p:set>
                                      <p:cBhvr>
                                        <p:cTn id="266" fill="hold"/>
                                        <p:tgtEl>
                                          <p:spTgt spid="2306"/>
                                        </p:tgtEl>
                                        <p:attrNameLst>
                                          <p:attrName>style.visibility</p:attrName>
                                        </p:attrNameLst>
                                      </p:cBhvr>
                                      <p:to>
                                        <p:strVal val="visible"/>
                                      </p:to>
                                    </p:set>
                                    <p:anim calcmode="lin" valueType="num">
                                      <p:cBhvr>
                                        <p:cTn id="267" dur="800" fill="hold"/>
                                        <p:tgtEl>
                                          <p:spTgt spid="2306"/>
                                        </p:tgtEl>
                                        <p:attrNameLst>
                                          <p:attrName>ppt_x</p:attrName>
                                        </p:attrNameLst>
                                      </p:cBhvr>
                                      <p:tavLst>
                                        <p:tav tm="0">
                                          <p:val>
                                            <p:strVal val="0-#ppt_w/2"/>
                                          </p:val>
                                        </p:tav>
                                        <p:tav tm="100000">
                                          <p:val>
                                            <p:strVal val="#ppt_x"/>
                                          </p:val>
                                        </p:tav>
                                      </p:tavLst>
                                    </p:anim>
                                    <p:anim calcmode="lin" valueType="num">
                                      <p:cBhvr>
                                        <p:cTn id="268" dur="800" fill="hold"/>
                                        <p:tgtEl>
                                          <p:spTgt spid="2306"/>
                                        </p:tgtEl>
                                        <p:attrNameLst>
                                          <p:attrName>ppt_y</p:attrName>
                                        </p:attrNameLst>
                                      </p:cBhvr>
                                      <p:tavLst>
                                        <p:tav tm="0">
                                          <p:val>
                                            <p:strVal val="#ppt_y"/>
                                          </p:val>
                                        </p:tav>
                                        <p:tav tm="100000">
                                          <p:val>
                                            <p:strVal val="#ppt_y"/>
                                          </p:val>
                                        </p:tav>
                                      </p:tavLst>
                                    </p:anim>
                                  </p:childTnLst>
                                </p:cTn>
                              </p:par>
                            </p:childTnLst>
                          </p:cTn>
                        </p:par>
                        <p:par>
                          <p:cTn id="269" fill="hold">
                            <p:stCondLst>
                              <p:cond delay="1800"/>
                            </p:stCondLst>
                            <p:childTnLst>
                              <p:par>
                                <p:cTn id="270" presetClass="entr" nodeType="afterEffect" presetSubtype="16" presetID="23" grpId="58" fill="hold">
                                  <p:stCondLst>
                                    <p:cond delay="0"/>
                                  </p:stCondLst>
                                  <p:iterate type="el" backwards="0">
                                    <p:tmAbs val="0"/>
                                  </p:iterate>
                                  <p:childTnLst>
                                    <p:set>
                                      <p:cBhvr>
                                        <p:cTn id="271" fill="hold"/>
                                        <p:tgtEl>
                                          <p:spTgt spid="2333"/>
                                        </p:tgtEl>
                                        <p:attrNameLst>
                                          <p:attrName>style.visibility</p:attrName>
                                        </p:attrNameLst>
                                      </p:cBhvr>
                                      <p:to>
                                        <p:strVal val="visible"/>
                                      </p:to>
                                    </p:set>
                                    <p:anim calcmode="lin" valueType="num">
                                      <p:cBhvr>
                                        <p:cTn id="272" dur="1000" fill="hold"/>
                                        <p:tgtEl>
                                          <p:spTgt spid="2333"/>
                                        </p:tgtEl>
                                        <p:attrNameLst>
                                          <p:attrName>ppt_w</p:attrName>
                                        </p:attrNameLst>
                                      </p:cBhvr>
                                      <p:tavLst>
                                        <p:tav tm="0">
                                          <p:val>
                                            <p:fltVal val="0"/>
                                          </p:val>
                                        </p:tav>
                                        <p:tav tm="100000">
                                          <p:val>
                                            <p:strVal val="#ppt_w"/>
                                          </p:val>
                                        </p:tav>
                                      </p:tavLst>
                                    </p:anim>
                                    <p:anim calcmode="lin" valueType="num">
                                      <p:cBhvr>
                                        <p:cTn id="273" dur="1000" fill="hold"/>
                                        <p:tgtEl>
                                          <p:spTgt spid="2333"/>
                                        </p:tgtEl>
                                        <p:attrNameLst>
                                          <p:attrName>ppt_h</p:attrName>
                                        </p:attrNameLst>
                                      </p:cBhvr>
                                      <p:tavLst>
                                        <p:tav tm="0">
                                          <p:val>
                                            <p:fltVal val="0"/>
                                          </p:val>
                                        </p:tav>
                                        <p:tav tm="100000">
                                          <p:val>
                                            <p:strVal val="#ppt_h"/>
                                          </p:val>
                                        </p:tav>
                                      </p:tavLst>
                                    </p:anim>
                                  </p:childTnLst>
                                </p:cTn>
                              </p:par>
                            </p:childTnLst>
                          </p:cTn>
                        </p:par>
                        <p:par>
                          <p:cTn id="274" fill="hold">
                            <p:stCondLst>
                              <p:cond delay="2800"/>
                            </p:stCondLst>
                            <p:childTnLst>
                              <p:par>
                                <p:cTn id="275" presetClass="entr" nodeType="afterEffect" presetSubtype="16" presetID="23" grpId="59" fill="hold">
                                  <p:stCondLst>
                                    <p:cond delay="0"/>
                                  </p:stCondLst>
                                  <p:iterate type="el" backwards="0">
                                    <p:tmAbs val="0"/>
                                  </p:iterate>
                                  <p:childTnLst>
                                    <p:set>
                                      <p:cBhvr>
                                        <p:cTn id="276" fill="hold"/>
                                        <p:tgtEl>
                                          <p:spTgt spid="2334"/>
                                        </p:tgtEl>
                                        <p:attrNameLst>
                                          <p:attrName>style.visibility</p:attrName>
                                        </p:attrNameLst>
                                      </p:cBhvr>
                                      <p:to>
                                        <p:strVal val="visible"/>
                                      </p:to>
                                    </p:set>
                                    <p:anim calcmode="lin" valueType="num">
                                      <p:cBhvr>
                                        <p:cTn id="277" dur="1000" fill="hold"/>
                                        <p:tgtEl>
                                          <p:spTgt spid="2334"/>
                                        </p:tgtEl>
                                        <p:attrNameLst>
                                          <p:attrName>ppt_w</p:attrName>
                                        </p:attrNameLst>
                                      </p:cBhvr>
                                      <p:tavLst>
                                        <p:tav tm="0">
                                          <p:val>
                                            <p:fltVal val="0"/>
                                          </p:val>
                                        </p:tav>
                                        <p:tav tm="100000">
                                          <p:val>
                                            <p:strVal val="#ppt_w"/>
                                          </p:val>
                                        </p:tav>
                                      </p:tavLst>
                                    </p:anim>
                                    <p:anim calcmode="lin" valueType="num">
                                      <p:cBhvr>
                                        <p:cTn id="278" dur="1000" fill="hold"/>
                                        <p:tgtEl>
                                          <p:spTgt spid="2334"/>
                                        </p:tgtEl>
                                        <p:attrNameLst>
                                          <p:attrName>ppt_h</p:attrName>
                                        </p:attrNameLst>
                                      </p:cBhvr>
                                      <p:tavLst>
                                        <p:tav tm="0">
                                          <p:val>
                                            <p:fltVal val="0"/>
                                          </p:val>
                                        </p:tav>
                                        <p:tav tm="100000">
                                          <p:val>
                                            <p:strVal val="#ppt_h"/>
                                          </p:val>
                                        </p:tav>
                                      </p:tavLst>
                                    </p:anim>
                                  </p:childTnLst>
                                </p:cTn>
                              </p:par>
                            </p:childTnLst>
                          </p:cTn>
                        </p:par>
                      </p:childTnLst>
                    </p:cTn>
                  </p:par>
                  <p:par>
                    <p:cTn id="279" fill="hold">
                      <p:stCondLst>
                        <p:cond delay="indefinite"/>
                      </p:stCondLst>
                      <p:childTnLst>
                        <p:par>
                          <p:cTn id="280" fill="hold">
                            <p:stCondLst>
                              <p:cond delay="0"/>
                            </p:stCondLst>
                            <p:childTnLst>
                              <p:par>
                                <p:cTn id="281" presetClass="entr" nodeType="clickEffect" presetID="9" grpId="62" fill="hold">
                                  <p:stCondLst>
                                    <p:cond delay="0"/>
                                  </p:stCondLst>
                                  <p:iterate type="el" backwards="0">
                                    <p:tmAbs val="0"/>
                                  </p:iterate>
                                  <p:childTnLst>
                                    <p:set>
                                      <p:cBhvr>
                                        <p:cTn id="282" fill="hold"/>
                                        <p:tgtEl>
                                          <p:spTgt spid="2341"/>
                                        </p:tgtEl>
                                        <p:attrNameLst>
                                          <p:attrName>style.visibility</p:attrName>
                                        </p:attrNameLst>
                                      </p:cBhvr>
                                      <p:to>
                                        <p:strVal val="visible"/>
                                      </p:to>
                                    </p:set>
                                    <p:animEffect filter="dissolve" transition="in">
                                      <p:cBhvr>
                                        <p:cTn id="283" dur="1000"/>
                                        <p:tgtEl>
                                          <p:spTgt spid="2341"/>
                                        </p:tgtEl>
                                      </p:cBhvr>
                                    </p:animEffect>
                                  </p:childTnLst>
                                </p:cTn>
                              </p:par>
                            </p:childTnLst>
                          </p:cTn>
                        </p:par>
                        <p:par>
                          <p:cTn id="284" fill="hold">
                            <p:stCondLst>
                              <p:cond delay="1000"/>
                            </p:stCondLst>
                            <p:childTnLst>
                              <p:par>
                                <p:cTn id="285" presetClass="entr" nodeType="afterEffect" presetID="9" grpId="63" fill="hold">
                                  <p:stCondLst>
                                    <p:cond delay="0"/>
                                  </p:stCondLst>
                                  <p:iterate type="el" backwards="0">
                                    <p:tmAbs val="0"/>
                                  </p:iterate>
                                  <p:childTnLst>
                                    <p:set>
                                      <p:cBhvr>
                                        <p:cTn id="286" fill="hold"/>
                                        <p:tgtEl>
                                          <p:spTgt spid="2340"/>
                                        </p:tgtEl>
                                        <p:attrNameLst>
                                          <p:attrName>style.visibility</p:attrName>
                                        </p:attrNameLst>
                                      </p:cBhvr>
                                      <p:to>
                                        <p:strVal val="visible"/>
                                      </p:to>
                                    </p:set>
                                    <p:animEffect filter="dissolve" transition="in">
                                      <p:cBhvr>
                                        <p:cTn id="287" dur="1000"/>
                                        <p:tgtEl>
                                          <p:spTgt spid="2340"/>
                                        </p:tgtEl>
                                      </p:cBhvr>
                                    </p:animEffect>
                                  </p:childTnLst>
                                </p:cTn>
                              </p:par>
                            </p:childTnLst>
                          </p:cTn>
                        </p:par>
                        <p:par>
                          <p:cTn id="288" fill="hold">
                            <p:stCondLst>
                              <p:cond delay="2000"/>
                            </p:stCondLst>
                            <p:childTnLst>
                              <p:par>
                                <p:cTn id="289" presetClass="entr" nodeType="afterEffect" presetID="9" grpId="64" fill="hold">
                                  <p:stCondLst>
                                    <p:cond delay="0"/>
                                  </p:stCondLst>
                                  <p:iterate type="el" backwards="0">
                                    <p:tmAbs val="0"/>
                                  </p:iterate>
                                  <p:childTnLst>
                                    <p:set>
                                      <p:cBhvr>
                                        <p:cTn id="290" fill="hold"/>
                                        <p:tgtEl>
                                          <p:spTgt spid="2342"/>
                                        </p:tgtEl>
                                        <p:attrNameLst>
                                          <p:attrName>style.visibility</p:attrName>
                                        </p:attrNameLst>
                                      </p:cBhvr>
                                      <p:to>
                                        <p:strVal val="visible"/>
                                      </p:to>
                                    </p:set>
                                    <p:animEffect filter="dissolve" transition="in">
                                      <p:cBhvr>
                                        <p:cTn id="291" dur="1000"/>
                                        <p:tgtEl>
                                          <p:spTgt spid="2342"/>
                                        </p:tgtEl>
                                      </p:cBhvr>
                                    </p:animEffect>
                                  </p:childTnLst>
                                </p:cTn>
                              </p:par>
                            </p:childTnLst>
                          </p:cTn>
                        </p:par>
                        <p:par>
                          <p:cTn id="292" fill="hold">
                            <p:stCondLst>
                              <p:cond delay="3000"/>
                            </p:stCondLst>
                            <p:childTnLst>
                              <p:par>
                                <p:cTn id="293" presetClass="entr" nodeType="afterEffect" presetID="9" grpId="65" fill="hold">
                                  <p:stCondLst>
                                    <p:cond delay="0"/>
                                  </p:stCondLst>
                                  <p:iterate type="el" backwards="0">
                                    <p:tmAbs val="0"/>
                                  </p:iterate>
                                  <p:childTnLst>
                                    <p:set>
                                      <p:cBhvr>
                                        <p:cTn id="294" fill="hold"/>
                                        <p:tgtEl>
                                          <p:spTgt spid="2349"/>
                                        </p:tgtEl>
                                        <p:attrNameLst>
                                          <p:attrName>style.visibility</p:attrName>
                                        </p:attrNameLst>
                                      </p:cBhvr>
                                      <p:to>
                                        <p:strVal val="visible"/>
                                      </p:to>
                                    </p:set>
                                    <p:animEffect filter="dissolve" transition="in">
                                      <p:cBhvr>
                                        <p:cTn id="295" dur="1000"/>
                                        <p:tgtEl>
                                          <p:spTgt spid="2349"/>
                                        </p:tgtEl>
                                      </p:cBhvr>
                                    </p:animEffect>
                                  </p:childTnLst>
                                </p:cTn>
                              </p:par>
                            </p:childTnLst>
                          </p:cTn>
                        </p:par>
                        <p:par>
                          <p:cTn id="296" fill="hold">
                            <p:stCondLst>
                              <p:cond delay="4000"/>
                            </p:stCondLst>
                            <p:childTnLst>
                              <p:par>
                                <p:cTn id="297" presetClass="entr" nodeType="afterEffect" presetID="9" grpId="66" fill="hold">
                                  <p:stCondLst>
                                    <p:cond delay="0"/>
                                  </p:stCondLst>
                                  <p:iterate type="el" backwards="0">
                                    <p:tmAbs val="0"/>
                                  </p:iterate>
                                  <p:childTnLst>
                                    <p:set>
                                      <p:cBhvr>
                                        <p:cTn id="298" fill="hold"/>
                                        <p:tgtEl>
                                          <p:spTgt spid="2350"/>
                                        </p:tgtEl>
                                        <p:attrNameLst>
                                          <p:attrName>style.visibility</p:attrName>
                                        </p:attrNameLst>
                                      </p:cBhvr>
                                      <p:to>
                                        <p:strVal val="visible"/>
                                      </p:to>
                                    </p:set>
                                    <p:animEffect filter="dissolve" transition="in">
                                      <p:cBhvr>
                                        <p:cTn id="299" dur="1000"/>
                                        <p:tgtEl>
                                          <p:spTgt spid="2350"/>
                                        </p:tgtEl>
                                      </p:cBhvr>
                                    </p:animEffect>
                                  </p:childTnLst>
                                </p:cTn>
                              </p:par>
                            </p:childTnLst>
                          </p:cTn>
                        </p:par>
                        <p:par>
                          <p:cTn id="300" fill="hold">
                            <p:stCondLst>
                              <p:cond delay="5000"/>
                            </p:stCondLst>
                            <p:childTnLst>
                              <p:par>
                                <p:cTn id="301" presetClass="entr" nodeType="afterEffect" presetSubtype="16" presetID="23" grpId="67" fill="hold">
                                  <p:stCondLst>
                                    <p:cond delay="0"/>
                                  </p:stCondLst>
                                  <p:iterate type="el" backwards="0">
                                    <p:tmAbs val="0"/>
                                  </p:iterate>
                                  <p:childTnLst>
                                    <p:set>
                                      <p:cBhvr>
                                        <p:cTn id="302" fill="hold"/>
                                        <p:tgtEl>
                                          <p:spTgt spid="2343"/>
                                        </p:tgtEl>
                                        <p:attrNameLst>
                                          <p:attrName>style.visibility</p:attrName>
                                        </p:attrNameLst>
                                      </p:cBhvr>
                                      <p:to>
                                        <p:strVal val="visible"/>
                                      </p:to>
                                    </p:set>
                                    <p:anim calcmode="lin" valueType="num">
                                      <p:cBhvr>
                                        <p:cTn id="303" dur="800" fill="hold"/>
                                        <p:tgtEl>
                                          <p:spTgt spid="2343"/>
                                        </p:tgtEl>
                                        <p:attrNameLst>
                                          <p:attrName>ppt_w</p:attrName>
                                        </p:attrNameLst>
                                      </p:cBhvr>
                                      <p:tavLst>
                                        <p:tav tm="0">
                                          <p:val>
                                            <p:fltVal val="0"/>
                                          </p:val>
                                        </p:tav>
                                        <p:tav tm="100000">
                                          <p:val>
                                            <p:strVal val="#ppt_w"/>
                                          </p:val>
                                        </p:tav>
                                      </p:tavLst>
                                    </p:anim>
                                    <p:anim calcmode="lin" valueType="num">
                                      <p:cBhvr>
                                        <p:cTn id="304" dur="800" fill="hold"/>
                                        <p:tgtEl>
                                          <p:spTgt spid="2343"/>
                                        </p:tgtEl>
                                        <p:attrNameLst>
                                          <p:attrName>ppt_h</p:attrName>
                                        </p:attrNameLst>
                                      </p:cBhvr>
                                      <p:tavLst>
                                        <p:tav tm="0">
                                          <p:val>
                                            <p:fltVal val="0"/>
                                          </p:val>
                                        </p:tav>
                                        <p:tav tm="100000">
                                          <p:val>
                                            <p:strVal val="#ppt_h"/>
                                          </p:val>
                                        </p:tav>
                                      </p:tavLst>
                                    </p:anim>
                                  </p:childTnLst>
                                </p:cTn>
                              </p:par>
                            </p:childTnLst>
                          </p:cTn>
                        </p:par>
                        <p:par>
                          <p:cTn id="305" fill="hold">
                            <p:stCondLst>
                              <p:cond delay="5800"/>
                            </p:stCondLst>
                            <p:childTnLst>
                              <p:par>
                                <p:cTn id="306" presetClass="entr" nodeType="afterEffect" presetSubtype="16" presetID="23" grpId="68" fill="hold">
                                  <p:stCondLst>
                                    <p:cond delay="0"/>
                                  </p:stCondLst>
                                  <p:iterate type="el" backwards="0">
                                    <p:tmAbs val="0"/>
                                  </p:iterate>
                                  <p:childTnLst>
                                    <p:set>
                                      <p:cBhvr>
                                        <p:cTn id="307" fill="hold"/>
                                        <p:tgtEl>
                                          <p:spTgt spid="2344"/>
                                        </p:tgtEl>
                                        <p:attrNameLst>
                                          <p:attrName>style.visibility</p:attrName>
                                        </p:attrNameLst>
                                      </p:cBhvr>
                                      <p:to>
                                        <p:strVal val="visible"/>
                                      </p:to>
                                    </p:set>
                                    <p:anim calcmode="lin" valueType="num">
                                      <p:cBhvr>
                                        <p:cTn id="308" dur="800" fill="hold"/>
                                        <p:tgtEl>
                                          <p:spTgt spid="2344"/>
                                        </p:tgtEl>
                                        <p:attrNameLst>
                                          <p:attrName>ppt_w</p:attrName>
                                        </p:attrNameLst>
                                      </p:cBhvr>
                                      <p:tavLst>
                                        <p:tav tm="0">
                                          <p:val>
                                            <p:fltVal val="0"/>
                                          </p:val>
                                        </p:tav>
                                        <p:tav tm="100000">
                                          <p:val>
                                            <p:strVal val="#ppt_w"/>
                                          </p:val>
                                        </p:tav>
                                      </p:tavLst>
                                    </p:anim>
                                    <p:anim calcmode="lin" valueType="num">
                                      <p:cBhvr>
                                        <p:cTn id="309" dur="800" fill="hold"/>
                                        <p:tgtEl>
                                          <p:spTgt spid="2344"/>
                                        </p:tgtEl>
                                        <p:attrNameLst>
                                          <p:attrName>ppt_h</p:attrName>
                                        </p:attrNameLst>
                                      </p:cBhvr>
                                      <p:tavLst>
                                        <p:tav tm="0">
                                          <p:val>
                                            <p:fltVal val="0"/>
                                          </p:val>
                                        </p:tav>
                                        <p:tav tm="100000">
                                          <p:val>
                                            <p:strVal val="#ppt_h"/>
                                          </p:val>
                                        </p:tav>
                                      </p:tavLst>
                                    </p:anim>
                                  </p:childTnLst>
                                </p:cTn>
                              </p:par>
                            </p:childTnLst>
                          </p:cTn>
                        </p:par>
                        <p:par>
                          <p:cTn id="310" fill="hold">
                            <p:stCondLst>
                              <p:cond delay="6600"/>
                            </p:stCondLst>
                            <p:childTnLst>
                              <p:par>
                                <p:cTn id="311" presetClass="entr" nodeType="afterEffect" presetSubtype="16" presetID="23" grpId="69" fill="hold">
                                  <p:stCondLst>
                                    <p:cond delay="0"/>
                                  </p:stCondLst>
                                  <p:iterate type="el" backwards="0">
                                    <p:tmAbs val="0"/>
                                  </p:iterate>
                                  <p:childTnLst>
                                    <p:set>
                                      <p:cBhvr>
                                        <p:cTn id="312" fill="hold"/>
                                        <p:tgtEl>
                                          <p:spTgt spid="2345"/>
                                        </p:tgtEl>
                                        <p:attrNameLst>
                                          <p:attrName>style.visibility</p:attrName>
                                        </p:attrNameLst>
                                      </p:cBhvr>
                                      <p:to>
                                        <p:strVal val="visible"/>
                                      </p:to>
                                    </p:set>
                                    <p:anim calcmode="lin" valueType="num">
                                      <p:cBhvr>
                                        <p:cTn id="313" dur="800" fill="hold"/>
                                        <p:tgtEl>
                                          <p:spTgt spid="2345"/>
                                        </p:tgtEl>
                                        <p:attrNameLst>
                                          <p:attrName>ppt_w</p:attrName>
                                        </p:attrNameLst>
                                      </p:cBhvr>
                                      <p:tavLst>
                                        <p:tav tm="0">
                                          <p:val>
                                            <p:fltVal val="0"/>
                                          </p:val>
                                        </p:tav>
                                        <p:tav tm="100000">
                                          <p:val>
                                            <p:strVal val="#ppt_w"/>
                                          </p:val>
                                        </p:tav>
                                      </p:tavLst>
                                    </p:anim>
                                    <p:anim calcmode="lin" valueType="num">
                                      <p:cBhvr>
                                        <p:cTn id="314" dur="800" fill="hold"/>
                                        <p:tgtEl>
                                          <p:spTgt spid="2345"/>
                                        </p:tgtEl>
                                        <p:attrNameLst>
                                          <p:attrName>ppt_h</p:attrName>
                                        </p:attrNameLst>
                                      </p:cBhvr>
                                      <p:tavLst>
                                        <p:tav tm="0">
                                          <p:val>
                                            <p:fltVal val="0"/>
                                          </p:val>
                                        </p:tav>
                                        <p:tav tm="100000">
                                          <p:val>
                                            <p:strVal val="#ppt_h"/>
                                          </p:val>
                                        </p:tav>
                                      </p:tavLst>
                                    </p:anim>
                                  </p:childTnLst>
                                </p:cTn>
                              </p:par>
                            </p:childTnLst>
                          </p:cTn>
                        </p:par>
                      </p:childTnLst>
                    </p:cTn>
                  </p:par>
                  <p:par>
                    <p:cTn id="315" fill="hold">
                      <p:stCondLst>
                        <p:cond delay="indefinite"/>
                      </p:stCondLst>
                      <p:childTnLst>
                        <p:par>
                          <p:cTn id="316" fill="hold">
                            <p:stCondLst>
                              <p:cond delay="0"/>
                            </p:stCondLst>
                            <p:childTnLst>
                              <p:par>
                                <p:cTn id="317" presetClass="entr" nodeType="clickEffect" presetSubtype="16" presetID="23" grpId="70" fill="hold">
                                  <p:stCondLst>
                                    <p:cond delay="0"/>
                                  </p:stCondLst>
                                  <p:iterate type="el" backwards="0">
                                    <p:tmAbs val="0"/>
                                  </p:iterate>
                                  <p:childTnLst>
                                    <p:set>
                                      <p:cBhvr>
                                        <p:cTn id="318" fill="hold"/>
                                        <p:tgtEl>
                                          <p:spTgt spid="2346"/>
                                        </p:tgtEl>
                                        <p:attrNameLst>
                                          <p:attrName>style.visibility</p:attrName>
                                        </p:attrNameLst>
                                      </p:cBhvr>
                                      <p:to>
                                        <p:strVal val="visible"/>
                                      </p:to>
                                    </p:set>
                                    <p:anim calcmode="lin" valueType="num">
                                      <p:cBhvr>
                                        <p:cTn id="319" dur="800" fill="hold"/>
                                        <p:tgtEl>
                                          <p:spTgt spid="2346"/>
                                        </p:tgtEl>
                                        <p:attrNameLst>
                                          <p:attrName>ppt_w</p:attrName>
                                        </p:attrNameLst>
                                      </p:cBhvr>
                                      <p:tavLst>
                                        <p:tav tm="0">
                                          <p:val>
                                            <p:fltVal val="0"/>
                                          </p:val>
                                        </p:tav>
                                        <p:tav tm="100000">
                                          <p:val>
                                            <p:strVal val="#ppt_w"/>
                                          </p:val>
                                        </p:tav>
                                      </p:tavLst>
                                    </p:anim>
                                    <p:anim calcmode="lin" valueType="num">
                                      <p:cBhvr>
                                        <p:cTn id="320" dur="800" fill="hold"/>
                                        <p:tgtEl>
                                          <p:spTgt spid="2346"/>
                                        </p:tgtEl>
                                        <p:attrNameLst>
                                          <p:attrName>ppt_h</p:attrName>
                                        </p:attrNameLst>
                                      </p:cBhvr>
                                      <p:tavLst>
                                        <p:tav tm="0">
                                          <p:val>
                                            <p:fltVal val="0"/>
                                          </p:val>
                                        </p:tav>
                                        <p:tav tm="100000">
                                          <p:val>
                                            <p:strVal val="#ppt_h"/>
                                          </p:val>
                                        </p:tav>
                                      </p:tavLst>
                                    </p:anim>
                                  </p:childTnLst>
                                </p:cTn>
                              </p:par>
                            </p:childTnLst>
                          </p:cTn>
                        </p:par>
                        <p:par>
                          <p:cTn id="321" fill="hold">
                            <p:stCondLst>
                              <p:cond delay="800"/>
                            </p:stCondLst>
                            <p:childTnLst>
                              <p:par>
                                <p:cTn id="322" presetClass="entr" nodeType="afterEffect" presetSubtype="16" presetID="23" grpId="71" fill="hold">
                                  <p:stCondLst>
                                    <p:cond delay="0"/>
                                  </p:stCondLst>
                                  <p:iterate type="el" backwards="0">
                                    <p:tmAbs val="0"/>
                                  </p:iterate>
                                  <p:childTnLst>
                                    <p:set>
                                      <p:cBhvr>
                                        <p:cTn id="323" fill="hold"/>
                                        <p:tgtEl>
                                          <p:spTgt spid="2347"/>
                                        </p:tgtEl>
                                        <p:attrNameLst>
                                          <p:attrName>style.visibility</p:attrName>
                                        </p:attrNameLst>
                                      </p:cBhvr>
                                      <p:to>
                                        <p:strVal val="visible"/>
                                      </p:to>
                                    </p:set>
                                    <p:anim calcmode="lin" valueType="num">
                                      <p:cBhvr>
                                        <p:cTn id="324" dur="800" fill="hold"/>
                                        <p:tgtEl>
                                          <p:spTgt spid="2347"/>
                                        </p:tgtEl>
                                        <p:attrNameLst>
                                          <p:attrName>ppt_w</p:attrName>
                                        </p:attrNameLst>
                                      </p:cBhvr>
                                      <p:tavLst>
                                        <p:tav tm="0">
                                          <p:val>
                                            <p:fltVal val="0"/>
                                          </p:val>
                                        </p:tav>
                                        <p:tav tm="100000">
                                          <p:val>
                                            <p:strVal val="#ppt_w"/>
                                          </p:val>
                                        </p:tav>
                                      </p:tavLst>
                                    </p:anim>
                                    <p:anim calcmode="lin" valueType="num">
                                      <p:cBhvr>
                                        <p:cTn id="325" dur="800" fill="hold"/>
                                        <p:tgtEl>
                                          <p:spTgt spid="2347"/>
                                        </p:tgtEl>
                                        <p:attrNameLst>
                                          <p:attrName>ppt_h</p:attrName>
                                        </p:attrNameLst>
                                      </p:cBhvr>
                                      <p:tavLst>
                                        <p:tav tm="0">
                                          <p:val>
                                            <p:fltVal val="0"/>
                                          </p:val>
                                        </p:tav>
                                        <p:tav tm="100000">
                                          <p:val>
                                            <p:strVal val="#ppt_h"/>
                                          </p:val>
                                        </p:tav>
                                      </p:tavLst>
                                    </p:anim>
                                  </p:childTnLst>
                                </p:cTn>
                              </p:par>
                            </p:childTnLst>
                          </p:cTn>
                        </p:par>
                        <p:par>
                          <p:cTn id="326" fill="hold">
                            <p:stCondLst>
                              <p:cond delay="1600"/>
                            </p:stCondLst>
                            <p:childTnLst>
                              <p:par>
                                <p:cTn id="327" presetClass="entr" nodeType="afterEffect" presetSubtype="16" presetID="23" grpId="72" fill="hold">
                                  <p:stCondLst>
                                    <p:cond delay="0"/>
                                  </p:stCondLst>
                                  <p:iterate type="el" backwards="0">
                                    <p:tmAbs val="0"/>
                                  </p:iterate>
                                  <p:childTnLst>
                                    <p:set>
                                      <p:cBhvr>
                                        <p:cTn id="328" fill="hold"/>
                                        <p:tgtEl>
                                          <p:spTgt spid="2348"/>
                                        </p:tgtEl>
                                        <p:attrNameLst>
                                          <p:attrName>style.visibility</p:attrName>
                                        </p:attrNameLst>
                                      </p:cBhvr>
                                      <p:to>
                                        <p:strVal val="visible"/>
                                      </p:to>
                                    </p:set>
                                    <p:anim calcmode="lin" valueType="num">
                                      <p:cBhvr>
                                        <p:cTn id="329" dur="800" fill="hold"/>
                                        <p:tgtEl>
                                          <p:spTgt spid="2348"/>
                                        </p:tgtEl>
                                        <p:attrNameLst>
                                          <p:attrName>ppt_w</p:attrName>
                                        </p:attrNameLst>
                                      </p:cBhvr>
                                      <p:tavLst>
                                        <p:tav tm="0">
                                          <p:val>
                                            <p:fltVal val="0"/>
                                          </p:val>
                                        </p:tav>
                                        <p:tav tm="100000">
                                          <p:val>
                                            <p:strVal val="#ppt_w"/>
                                          </p:val>
                                        </p:tav>
                                      </p:tavLst>
                                    </p:anim>
                                    <p:anim calcmode="lin" valueType="num">
                                      <p:cBhvr>
                                        <p:cTn id="330" dur="800" fill="hold"/>
                                        <p:tgtEl>
                                          <p:spTgt spid="2348"/>
                                        </p:tgtEl>
                                        <p:attrNameLst>
                                          <p:attrName>ppt_h</p:attrName>
                                        </p:attrNameLst>
                                      </p:cBhvr>
                                      <p:tavLst>
                                        <p:tav tm="0">
                                          <p:val>
                                            <p:fltVal val="0"/>
                                          </p:val>
                                        </p:tav>
                                        <p:tav tm="100000">
                                          <p:val>
                                            <p:strVal val="#ppt_h"/>
                                          </p:val>
                                        </p:tav>
                                      </p:tavLst>
                                    </p:anim>
                                  </p:childTnLst>
                                </p:cTn>
                              </p:par>
                            </p:childTnLst>
                          </p:cTn>
                        </p:par>
                        <p:par>
                          <p:cTn id="331" fill="hold">
                            <p:stCondLst>
                              <p:cond delay="2400"/>
                            </p:stCondLst>
                            <p:childTnLst>
                              <p:par>
                                <p:cTn id="332" presetClass="entr" nodeType="afterEffect" presetSubtype="16" presetID="23" grpId="73" fill="hold">
                                  <p:stCondLst>
                                    <p:cond delay="0"/>
                                  </p:stCondLst>
                                  <p:iterate type="el" backwards="0">
                                    <p:tmAbs val="0"/>
                                  </p:iterate>
                                  <p:childTnLst>
                                    <p:set>
                                      <p:cBhvr>
                                        <p:cTn id="333" fill="hold"/>
                                        <p:tgtEl>
                                          <p:spTgt spid="2353"/>
                                        </p:tgtEl>
                                        <p:attrNameLst>
                                          <p:attrName>style.visibility</p:attrName>
                                        </p:attrNameLst>
                                      </p:cBhvr>
                                      <p:to>
                                        <p:strVal val="visible"/>
                                      </p:to>
                                    </p:set>
                                    <p:anim calcmode="lin" valueType="num">
                                      <p:cBhvr>
                                        <p:cTn id="334" dur="1000" fill="hold"/>
                                        <p:tgtEl>
                                          <p:spTgt spid="2353"/>
                                        </p:tgtEl>
                                        <p:attrNameLst>
                                          <p:attrName>ppt_w</p:attrName>
                                        </p:attrNameLst>
                                      </p:cBhvr>
                                      <p:tavLst>
                                        <p:tav tm="0">
                                          <p:val>
                                            <p:fltVal val="0"/>
                                          </p:val>
                                        </p:tav>
                                        <p:tav tm="100000">
                                          <p:val>
                                            <p:strVal val="#ppt_w"/>
                                          </p:val>
                                        </p:tav>
                                      </p:tavLst>
                                    </p:anim>
                                    <p:anim calcmode="lin" valueType="num">
                                      <p:cBhvr>
                                        <p:cTn id="335" dur="1000" fill="hold"/>
                                        <p:tgtEl>
                                          <p:spTgt spid="2353"/>
                                        </p:tgtEl>
                                        <p:attrNameLst>
                                          <p:attrName>ppt_h</p:attrName>
                                        </p:attrNameLst>
                                      </p:cBhvr>
                                      <p:tavLst>
                                        <p:tav tm="0">
                                          <p:val>
                                            <p:fltVal val="0"/>
                                          </p:val>
                                        </p:tav>
                                        <p:tav tm="100000">
                                          <p:val>
                                            <p:strVal val="#ppt_h"/>
                                          </p:val>
                                        </p:tav>
                                      </p:tavLst>
                                    </p:anim>
                                  </p:childTnLst>
                                </p:cTn>
                              </p:par>
                            </p:childTnLst>
                          </p:cTn>
                        </p:par>
                        <p:par>
                          <p:cTn id="336" fill="hold">
                            <p:stCondLst>
                              <p:cond delay="3400"/>
                            </p:stCondLst>
                            <p:childTnLst>
                              <p:par>
                                <p:cTn id="337" presetClass="entr" nodeType="afterEffect" presetSubtype="16" presetID="23" grpId="74" fill="hold">
                                  <p:stCondLst>
                                    <p:cond delay="0"/>
                                  </p:stCondLst>
                                  <p:iterate type="el" backwards="0">
                                    <p:tmAbs val="0"/>
                                  </p:iterate>
                                  <p:childTnLst>
                                    <p:set>
                                      <p:cBhvr>
                                        <p:cTn id="338" fill="hold"/>
                                        <p:tgtEl>
                                          <p:spTgt spid="2354"/>
                                        </p:tgtEl>
                                        <p:attrNameLst>
                                          <p:attrName>style.visibility</p:attrName>
                                        </p:attrNameLst>
                                      </p:cBhvr>
                                      <p:to>
                                        <p:strVal val="visible"/>
                                      </p:to>
                                    </p:set>
                                    <p:anim calcmode="lin" valueType="num">
                                      <p:cBhvr>
                                        <p:cTn id="339" dur="800" fill="hold"/>
                                        <p:tgtEl>
                                          <p:spTgt spid="2354"/>
                                        </p:tgtEl>
                                        <p:attrNameLst>
                                          <p:attrName>ppt_w</p:attrName>
                                        </p:attrNameLst>
                                      </p:cBhvr>
                                      <p:tavLst>
                                        <p:tav tm="0">
                                          <p:val>
                                            <p:fltVal val="0"/>
                                          </p:val>
                                        </p:tav>
                                        <p:tav tm="100000">
                                          <p:val>
                                            <p:strVal val="#ppt_w"/>
                                          </p:val>
                                        </p:tav>
                                      </p:tavLst>
                                    </p:anim>
                                    <p:anim calcmode="lin" valueType="num">
                                      <p:cBhvr>
                                        <p:cTn id="340" dur="800" fill="hold"/>
                                        <p:tgtEl>
                                          <p:spTgt spid="2354"/>
                                        </p:tgtEl>
                                        <p:attrNameLst>
                                          <p:attrName>ppt_h</p:attrName>
                                        </p:attrNameLst>
                                      </p:cBhvr>
                                      <p:tavLst>
                                        <p:tav tm="0">
                                          <p:val>
                                            <p:fltVal val="0"/>
                                          </p:val>
                                        </p:tav>
                                        <p:tav tm="100000">
                                          <p:val>
                                            <p:strVal val="#ppt_h"/>
                                          </p:val>
                                        </p:tav>
                                      </p:tavLst>
                                    </p:anim>
                                  </p:childTnLst>
                                </p:cTn>
                              </p:par>
                            </p:childTnLst>
                          </p:cTn>
                        </p:par>
                        <p:par>
                          <p:cTn id="341" fill="hold">
                            <p:stCondLst>
                              <p:cond delay="4200"/>
                            </p:stCondLst>
                            <p:childTnLst>
                              <p:par>
                                <p:cTn id="342" presetClass="entr" nodeType="afterEffect" presetID="9" grpId="75" fill="hold">
                                  <p:stCondLst>
                                    <p:cond delay="0"/>
                                  </p:stCondLst>
                                  <p:iterate type="el" backwards="0">
                                    <p:tmAbs val="0"/>
                                  </p:iterate>
                                  <p:childTnLst>
                                    <p:set>
                                      <p:cBhvr>
                                        <p:cTn id="343" fill="hold"/>
                                        <p:tgtEl>
                                          <p:spTgt spid="2352"/>
                                        </p:tgtEl>
                                        <p:attrNameLst>
                                          <p:attrName>style.visibility</p:attrName>
                                        </p:attrNameLst>
                                      </p:cBhvr>
                                      <p:to>
                                        <p:strVal val="visible"/>
                                      </p:to>
                                    </p:set>
                                    <p:animEffect filter="dissolve" transition="in">
                                      <p:cBhvr>
                                        <p:cTn id="344" dur="700"/>
                                        <p:tgtEl>
                                          <p:spTgt spid="2352"/>
                                        </p:tgtEl>
                                      </p:cBhvr>
                                    </p:animEffect>
                                  </p:childTnLst>
                                </p:cTn>
                              </p:par>
                            </p:childTnLst>
                          </p:cTn>
                        </p:par>
                        <p:par>
                          <p:cTn id="345" fill="hold">
                            <p:stCondLst>
                              <p:cond delay="4900"/>
                            </p:stCondLst>
                            <p:childTnLst>
                              <p:par>
                                <p:cTn id="346" presetClass="entr" nodeType="afterEffect" presetSubtype="16" presetID="23" grpId="76" fill="hold">
                                  <p:stCondLst>
                                    <p:cond delay="0"/>
                                  </p:stCondLst>
                                  <p:iterate type="el" backwards="0">
                                    <p:tmAbs val="0"/>
                                  </p:iterate>
                                  <p:childTnLst>
                                    <p:set>
                                      <p:cBhvr>
                                        <p:cTn id="347" fill="hold"/>
                                        <p:tgtEl>
                                          <p:spTgt spid="2355"/>
                                        </p:tgtEl>
                                        <p:attrNameLst>
                                          <p:attrName>style.visibility</p:attrName>
                                        </p:attrNameLst>
                                      </p:cBhvr>
                                      <p:to>
                                        <p:strVal val="visible"/>
                                      </p:to>
                                    </p:set>
                                    <p:anim calcmode="lin" valueType="num">
                                      <p:cBhvr>
                                        <p:cTn id="348" dur="1000" fill="hold"/>
                                        <p:tgtEl>
                                          <p:spTgt spid="2355"/>
                                        </p:tgtEl>
                                        <p:attrNameLst>
                                          <p:attrName>ppt_w</p:attrName>
                                        </p:attrNameLst>
                                      </p:cBhvr>
                                      <p:tavLst>
                                        <p:tav tm="0">
                                          <p:val>
                                            <p:fltVal val="0"/>
                                          </p:val>
                                        </p:tav>
                                        <p:tav tm="100000">
                                          <p:val>
                                            <p:strVal val="#ppt_w"/>
                                          </p:val>
                                        </p:tav>
                                      </p:tavLst>
                                    </p:anim>
                                    <p:anim calcmode="lin" valueType="num">
                                      <p:cBhvr>
                                        <p:cTn id="349" dur="1000" fill="hold"/>
                                        <p:tgtEl>
                                          <p:spTgt spid="2355"/>
                                        </p:tgtEl>
                                        <p:attrNameLst>
                                          <p:attrName>ppt_h</p:attrName>
                                        </p:attrNameLst>
                                      </p:cBhvr>
                                      <p:tavLst>
                                        <p:tav tm="0">
                                          <p:val>
                                            <p:fltVal val="0"/>
                                          </p:val>
                                        </p:tav>
                                        <p:tav tm="100000">
                                          <p:val>
                                            <p:strVal val="#ppt_h"/>
                                          </p:val>
                                        </p:tav>
                                      </p:tavLst>
                                    </p:anim>
                                  </p:childTnLst>
                                </p:cTn>
                              </p:par>
                            </p:childTnLst>
                          </p:cTn>
                        </p:par>
                        <p:par>
                          <p:cTn id="350" fill="hold">
                            <p:stCondLst>
                              <p:cond delay="5900"/>
                            </p:stCondLst>
                            <p:childTnLst>
                              <p:par>
                                <p:cTn id="351" presetClass="entr" nodeType="afterEffect" presetSubtype="16" presetID="23" grpId="77" fill="hold">
                                  <p:stCondLst>
                                    <p:cond delay="0"/>
                                  </p:stCondLst>
                                  <p:iterate type="el" backwards="0">
                                    <p:tmAbs val="0"/>
                                  </p:iterate>
                                  <p:childTnLst>
                                    <p:set>
                                      <p:cBhvr>
                                        <p:cTn id="352" fill="hold"/>
                                        <p:tgtEl>
                                          <p:spTgt spid="2356"/>
                                        </p:tgtEl>
                                        <p:attrNameLst>
                                          <p:attrName>style.visibility</p:attrName>
                                        </p:attrNameLst>
                                      </p:cBhvr>
                                      <p:to>
                                        <p:strVal val="visible"/>
                                      </p:to>
                                    </p:set>
                                    <p:anim calcmode="lin" valueType="num">
                                      <p:cBhvr>
                                        <p:cTn id="353" dur="800" fill="hold"/>
                                        <p:tgtEl>
                                          <p:spTgt spid="2356"/>
                                        </p:tgtEl>
                                        <p:attrNameLst>
                                          <p:attrName>ppt_w</p:attrName>
                                        </p:attrNameLst>
                                      </p:cBhvr>
                                      <p:tavLst>
                                        <p:tav tm="0">
                                          <p:val>
                                            <p:fltVal val="0"/>
                                          </p:val>
                                        </p:tav>
                                        <p:tav tm="100000">
                                          <p:val>
                                            <p:strVal val="#ppt_w"/>
                                          </p:val>
                                        </p:tav>
                                      </p:tavLst>
                                    </p:anim>
                                    <p:anim calcmode="lin" valueType="num">
                                      <p:cBhvr>
                                        <p:cTn id="354" dur="800" fill="hold"/>
                                        <p:tgtEl>
                                          <p:spTgt spid="2356"/>
                                        </p:tgtEl>
                                        <p:attrNameLst>
                                          <p:attrName>ppt_h</p:attrName>
                                        </p:attrNameLst>
                                      </p:cBhvr>
                                      <p:tavLst>
                                        <p:tav tm="0">
                                          <p:val>
                                            <p:fltVal val="0"/>
                                          </p:val>
                                        </p:tav>
                                        <p:tav tm="100000">
                                          <p:val>
                                            <p:strVal val="#ppt_h"/>
                                          </p:val>
                                        </p:tav>
                                      </p:tavLst>
                                    </p:anim>
                                  </p:childTnLst>
                                </p:cTn>
                              </p:par>
                            </p:childTnLst>
                          </p:cTn>
                        </p:par>
                        <p:par>
                          <p:cTn id="355" fill="hold">
                            <p:stCondLst>
                              <p:cond delay="6700"/>
                            </p:stCondLst>
                            <p:childTnLst>
                              <p:par>
                                <p:cTn id="356" presetClass="entr" nodeType="afterEffect" presetID="9" grpId="78" fill="hold">
                                  <p:stCondLst>
                                    <p:cond delay="0"/>
                                  </p:stCondLst>
                                  <p:iterate type="el" backwards="0">
                                    <p:tmAbs val="0"/>
                                  </p:iterate>
                                  <p:childTnLst>
                                    <p:set>
                                      <p:cBhvr>
                                        <p:cTn id="357" fill="hold"/>
                                        <p:tgtEl>
                                          <p:spTgt spid="2359"/>
                                        </p:tgtEl>
                                        <p:attrNameLst>
                                          <p:attrName>style.visibility</p:attrName>
                                        </p:attrNameLst>
                                      </p:cBhvr>
                                      <p:to>
                                        <p:strVal val="visible"/>
                                      </p:to>
                                    </p:set>
                                    <p:animEffect filter="dissolve" transition="in">
                                      <p:cBhvr>
                                        <p:cTn id="358" dur="700"/>
                                        <p:tgtEl>
                                          <p:spTgt spid="2359"/>
                                        </p:tgtEl>
                                      </p:cBhvr>
                                    </p:animEffect>
                                  </p:childTnLst>
                                </p:cTn>
                              </p:par>
                            </p:childTnLst>
                          </p:cTn>
                        </p:par>
                        <p:par>
                          <p:cTn id="359" fill="hold">
                            <p:stCondLst>
                              <p:cond delay="7400"/>
                            </p:stCondLst>
                            <p:childTnLst>
                              <p:par>
                                <p:cTn id="360" presetClass="entr" nodeType="afterEffect" presetSubtype="16" presetID="23" grpId="79" fill="hold">
                                  <p:stCondLst>
                                    <p:cond delay="0"/>
                                  </p:stCondLst>
                                  <p:iterate type="el" backwards="0">
                                    <p:tmAbs val="0"/>
                                  </p:iterate>
                                  <p:childTnLst>
                                    <p:set>
                                      <p:cBhvr>
                                        <p:cTn id="361" fill="hold"/>
                                        <p:tgtEl>
                                          <p:spTgt spid="2357"/>
                                        </p:tgtEl>
                                        <p:attrNameLst>
                                          <p:attrName>style.visibility</p:attrName>
                                        </p:attrNameLst>
                                      </p:cBhvr>
                                      <p:to>
                                        <p:strVal val="visible"/>
                                      </p:to>
                                    </p:set>
                                    <p:anim calcmode="lin" valueType="num">
                                      <p:cBhvr>
                                        <p:cTn id="362" dur="1000" fill="hold"/>
                                        <p:tgtEl>
                                          <p:spTgt spid="2357"/>
                                        </p:tgtEl>
                                        <p:attrNameLst>
                                          <p:attrName>ppt_w</p:attrName>
                                        </p:attrNameLst>
                                      </p:cBhvr>
                                      <p:tavLst>
                                        <p:tav tm="0">
                                          <p:val>
                                            <p:fltVal val="0"/>
                                          </p:val>
                                        </p:tav>
                                        <p:tav tm="100000">
                                          <p:val>
                                            <p:strVal val="#ppt_w"/>
                                          </p:val>
                                        </p:tav>
                                      </p:tavLst>
                                    </p:anim>
                                    <p:anim calcmode="lin" valueType="num">
                                      <p:cBhvr>
                                        <p:cTn id="363" dur="1000" fill="hold"/>
                                        <p:tgtEl>
                                          <p:spTgt spid="2357"/>
                                        </p:tgtEl>
                                        <p:attrNameLst>
                                          <p:attrName>ppt_h</p:attrName>
                                        </p:attrNameLst>
                                      </p:cBhvr>
                                      <p:tavLst>
                                        <p:tav tm="0">
                                          <p:val>
                                            <p:fltVal val="0"/>
                                          </p:val>
                                        </p:tav>
                                        <p:tav tm="100000">
                                          <p:val>
                                            <p:strVal val="#ppt_h"/>
                                          </p:val>
                                        </p:tav>
                                      </p:tavLst>
                                    </p:anim>
                                  </p:childTnLst>
                                </p:cTn>
                              </p:par>
                            </p:childTnLst>
                          </p:cTn>
                        </p:par>
                        <p:par>
                          <p:cTn id="364" fill="hold">
                            <p:stCondLst>
                              <p:cond delay="8400"/>
                            </p:stCondLst>
                            <p:childTnLst>
                              <p:par>
                                <p:cTn id="365" presetClass="entr" nodeType="afterEffect" presetSubtype="16" presetID="23" grpId="80" fill="hold">
                                  <p:stCondLst>
                                    <p:cond delay="0"/>
                                  </p:stCondLst>
                                  <p:iterate type="el" backwards="0">
                                    <p:tmAbs val="0"/>
                                  </p:iterate>
                                  <p:childTnLst>
                                    <p:set>
                                      <p:cBhvr>
                                        <p:cTn id="366" fill="hold"/>
                                        <p:tgtEl>
                                          <p:spTgt spid="2358"/>
                                        </p:tgtEl>
                                        <p:attrNameLst>
                                          <p:attrName>style.visibility</p:attrName>
                                        </p:attrNameLst>
                                      </p:cBhvr>
                                      <p:to>
                                        <p:strVal val="visible"/>
                                      </p:to>
                                    </p:set>
                                    <p:anim calcmode="lin" valueType="num">
                                      <p:cBhvr>
                                        <p:cTn id="367" dur="800" fill="hold"/>
                                        <p:tgtEl>
                                          <p:spTgt spid="2358"/>
                                        </p:tgtEl>
                                        <p:attrNameLst>
                                          <p:attrName>ppt_w</p:attrName>
                                        </p:attrNameLst>
                                      </p:cBhvr>
                                      <p:tavLst>
                                        <p:tav tm="0">
                                          <p:val>
                                            <p:fltVal val="0"/>
                                          </p:val>
                                        </p:tav>
                                        <p:tav tm="100000">
                                          <p:val>
                                            <p:strVal val="#ppt_w"/>
                                          </p:val>
                                        </p:tav>
                                      </p:tavLst>
                                    </p:anim>
                                    <p:anim calcmode="lin" valueType="num">
                                      <p:cBhvr>
                                        <p:cTn id="368" dur="800" fill="hold"/>
                                        <p:tgtEl>
                                          <p:spTgt spid="2358"/>
                                        </p:tgtEl>
                                        <p:attrNameLst>
                                          <p:attrName>ppt_h</p:attrName>
                                        </p:attrNameLst>
                                      </p:cBhvr>
                                      <p:tavLst>
                                        <p:tav tm="0">
                                          <p:val>
                                            <p:fltVal val="0"/>
                                          </p:val>
                                        </p:tav>
                                        <p:tav tm="100000">
                                          <p:val>
                                            <p:strVal val="#ppt_h"/>
                                          </p:val>
                                        </p:tav>
                                      </p:tavLst>
                                    </p:anim>
                                  </p:childTnLst>
                                </p:cTn>
                              </p:par>
                            </p:childTnLst>
                          </p:cTn>
                        </p:par>
                        <p:par>
                          <p:cTn id="369" fill="hold">
                            <p:stCondLst>
                              <p:cond delay="9200"/>
                            </p:stCondLst>
                            <p:childTnLst>
                              <p:par>
                                <p:cTn id="370" presetClass="entr" nodeType="afterEffect" presetSubtype="16" presetID="23" grpId="81" fill="hold">
                                  <p:stCondLst>
                                    <p:cond delay="0"/>
                                  </p:stCondLst>
                                  <p:iterate type="el" backwards="0">
                                    <p:tmAbs val="0"/>
                                  </p:iterate>
                                  <p:childTnLst>
                                    <p:set>
                                      <p:cBhvr>
                                        <p:cTn id="371" fill="hold"/>
                                        <p:tgtEl>
                                          <p:spTgt spid="2351"/>
                                        </p:tgtEl>
                                        <p:attrNameLst>
                                          <p:attrName>style.visibility</p:attrName>
                                        </p:attrNameLst>
                                      </p:cBhvr>
                                      <p:to>
                                        <p:strVal val="visible"/>
                                      </p:to>
                                    </p:set>
                                    <p:anim calcmode="lin" valueType="num">
                                      <p:cBhvr>
                                        <p:cTn id="372" dur="800" fill="hold"/>
                                        <p:tgtEl>
                                          <p:spTgt spid="2351"/>
                                        </p:tgtEl>
                                        <p:attrNameLst>
                                          <p:attrName>ppt_w</p:attrName>
                                        </p:attrNameLst>
                                      </p:cBhvr>
                                      <p:tavLst>
                                        <p:tav tm="0">
                                          <p:val>
                                            <p:fltVal val="0"/>
                                          </p:val>
                                        </p:tav>
                                        <p:tav tm="100000">
                                          <p:val>
                                            <p:strVal val="#ppt_w"/>
                                          </p:val>
                                        </p:tav>
                                      </p:tavLst>
                                    </p:anim>
                                    <p:anim calcmode="lin" valueType="num">
                                      <p:cBhvr>
                                        <p:cTn id="373" dur="800" fill="hold"/>
                                        <p:tgtEl>
                                          <p:spTgt spid="2351"/>
                                        </p:tgtEl>
                                        <p:attrNameLst>
                                          <p:attrName>ppt_h</p:attrName>
                                        </p:attrNameLst>
                                      </p:cBhvr>
                                      <p:tavLst>
                                        <p:tav tm="0">
                                          <p:val>
                                            <p:fltVal val="0"/>
                                          </p:val>
                                        </p:tav>
                                        <p:tav tm="100000">
                                          <p:val>
                                            <p:strVal val="#ppt_h"/>
                                          </p:val>
                                        </p:tav>
                                      </p:tavLst>
                                    </p:anim>
                                  </p:childTnLst>
                                </p:cTn>
                              </p:par>
                            </p:childTnLst>
                          </p:cTn>
                        </p:par>
                      </p:childTnLst>
                    </p:cTn>
                  </p:par>
                  <p:par>
                    <p:cTn id="374" fill="hold">
                      <p:stCondLst>
                        <p:cond delay="indefinite"/>
                      </p:stCondLst>
                      <p:childTnLst>
                        <p:par>
                          <p:cTn id="375" fill="hold">
                            <p:stCondLst>
                              <p:cond delay="0"/>
                            </p:stCondLst>
                            <p:childTnLst>
                              <p:par>
                                <p:cTn id="376" presetClass="entr" nodeType="clickEffect" presetSubtype="16" presetID="23" grpId="82" fill="hold">
                                  <p:stCondLst>
                                    <p:cond delay="0"/>
                                  </p:stCondLst>
                                  <p:iterate type="el" backwards="0">
                                    <p:tmAbs val="0"/>
                                  </p:iterate>
                                  <p:childTnLst>
                                    <p:set>
                                      <p:cBhvr>
                                        <p:cTn id="377" fill="hold"/>
                                        <p:tgtEl>
                                          <p:spTgt spid="2360"/>
                                        </p:tgtEl>
                                        <p:attrNameLst>
                                          <p:attrName>style.visibility</p:attrName>
                                        </p:attrNameLst>
                                      </p:cBhvr>
                                      <p:to>
                                        <p:strVal val="visible"/>
                                      </p:to>
                                    </p:set>
                                    <p:anim calcmode="lin" valueType="num">
                                      <p:cBhvr>
                                        <p:cTn id="378" dur="1000" fill="hold"/>
                                        <p:tgtEl>
                                          <p:spTgt spid="2360"/>
                                        </p:tgtEl>
                                        <p:attrNameLst>
                                          <p:attrName>ppt_w</p:attrName>
                                        </p:attrNameLst>
                                      </p:cBhvr>
                                      <p:tavLst>
                                        <p:tav tm="0">
                                          <p:val>
                                            <p:fltVal val="0"/>
                                          </p:val>
                                        </p:tav>
                                        <p:tav tm="100000">
                                          <p:val>
                                            <p:strVal val="#ppt_w"/>
                                          </p:val>
                                        </p:tav>
                                      </p:tavLst>
                                    </p:anim>
                                    <p:anim calcmode="lin" valueType="num">
                                      <p:cBhvr>
                                        <p:cTn id="379" dur="1000" fill="hold"/>
                                        <p:tgtEl>
                                          <p:spTgt spid="2360"/>
                                        </p:tgtEl>
                                        <p:attrNameLst>
                                          <p:attrName>ppt_h</p:attrName>
                                        </p:attrNameLst>
                                      </p:cBhvr>
                                      <p:tavLst>
                                        <p:tav tm="0">
                                          <p:val>
                                            <p:fltVal val="0"/>
                                          </p:val>
                                        </p:tav>
                                        <p:tav tm="100000">
                                          <p:val>
                                            <p:strVal val="#ppt_h"/>
                                          </p:val>
                                        </p:tav>
                                      </p:tavLst>
                                    </p:anim>
                                  </p:childTnLst>
                                </p:cTn>
                              </p:par>
                            </p:childTnLst>
                          </p:cTn>
                        </p:par>
                        <p:par>
                          <p:cTn id="380" fill="hold">
                            <p:stCondLst>
                              <p:cond delay="1000"/>
                            </p:stCondLst>
                            <p:childTnLst>
                              <p:par>
                                <p:cTn id="381" presetClass="entr" nodeType="afterEffect" presetSubtype="16" presetID="23" grpId="83" fill="hold">
                                  <p:stCondLst>
                                    <p:cond delay="0"/>
                                  </p:stCondLst>
                                  <p:iterate type="el" backwards="0">
                                    <p:tmAbs val="0"/>
                                  </p:iterate>
                                  <p:childTnLst>
                                    <p:set>
                                      <p:cBhvr>
                                        <p:cTn id="382" fill="hold"/>
                                        <p:tgtEl>
                                          <p:spTgt spid="2363"/>
                                        </p:tgtEl>
                                        <p:attrNameLst>
                                          <p:attrName>style.visibility</p:attrName>
                                        </p:attrNameLst>
                                      </p:cBhvr>
                                      <p:to>
                                        <p:strVal val="visible"/>
                                      </p:to>
                                    </p:set>
                                    <p:anim calcmode="lin" valueType="num">
                                      <p:cBhvr>
                                        <p:cTn id="383" dur="800" fill="hold"/>
                                        <p:tgtEl>
                                          <p:spTgt spid="2363"/>
                                        </p:tgtEl>
                                        <p:attrNameLst>
                                          <p:attrName>ppt_w</p:attrName>
                                        </p:attrNameLst>
                                      </p:cBhvr>
                                      <p:tavLst>
                                        <p:tav tm="0">
                                          <p:val>
                                            <p:fltVal val="0"/>
                                          </p:val>
                                        </p:tav>
                                        <p:tav tm="100000">
                                          <p:val>
                                            <p:strVal val="#ppt_w"/>
                                          </p:val>
                                        </p:tav>
                                      </p:tavLst>
                                    </p:anim>
                                    <p:anim calcmode="lin" valueType="num">
                                      <p:cBhvr>
                                        <p:cTn id="384" dur="800" fill="hold"/>
                                        <p:tgtEl>
                                          <p:spTgt spid="2363"/>
                                        </p:tgtEl>
                                        <p:attrNameLst>
                                          <p:attrName>ppt_h</p:attrName>
                                        </p:attrNameLst>
                                      </p:cBhvr>
                                      <p:tavLst>
                                        <p:tav tm="0">
                                          <p:val>
                                            <p:fltVal val="0"/>
                                          </p:val>
                                        </p:tav>
                                        <p:tav tm="100000">
                                          <p:val>
                                            <p:strVal val="#ppt_h"/>
                                          </p:val>
                                        </p:tav>
                                      </p:tavLst>
                                    </p:anim>
                                  </p:childTnLst>
                                </p:cTn>
                              </p:par>
                            </p:childTnLst>
                          </p:cTn>
                        </p:par>
                      </p:childTnLst>
                    </p:cTn>
                  </p:par>
                  <p:par>
                    <p:cTn id="385" fill="hold">
                      <p:stCondLst>
                        <p:cond delay="indefinite"/>
                      </p:stCondLst>
                      <p:childTnLst>
                        <p:par>
                          <p:cTn id="386" fill="hold">
                            <p:stCondLst>
                              <p:cond delay="0"/>
                            </p:stCondLst>
                            <p:childTnLst>
                              <p:par>
                                <p:cTn id="387" presetClass="entr" nodeType="clickEffect" presetSubtype="16" presetID="23" grpId="84" fill="hold">
                                  <p:stCondLst>
                                    <p:cond delay="0"/>
                                  </p:stCondLst>
                                  <p:iterate type="el" backwards="0">
                                    <p:tmAbs val="0"/>
                                  </p:iterate>
                                  <p:childTnLst>
                                    <p:set>
                                      <p:cBhvr>
                                        <p:cTn id="388" fill="hold"/>
                                        <p:tgtEl>
                                          <p:spTgt spid="2361"/>
                                        </p:tgtEl>
                                        <p:attrNameLst>
                                          <p:attrName>style.visibility</p:attrName>
                                        </p:attrNameLst>
                                      </p:cBhvr>
                                      <p:to>
                                        <p:strVal val="visible"/>
                                      </p:to>
                                    </p:set>
                                    <p:anim calcmode="lin" valueType="num">
                                      <p:cBhvr>
                                        <p:cTn id="389" dur="1000" fill="hold"/>
                                        <p:tgtEl>
                                          <p:spTgt spid="2361"/>
                                        </p:tgtEl>
                                        <p:attrNameLst>
                                          <p:attrName>ppt_w</p:attrName>
                                        </p:attrNameLst>
                                      </p:cBhvr>
                                      <p:tavLst>
                                        <p:tav tm="0">
                                          <p:val>
                                            <p:fltVal val="0"/>
                                          </p:val>
                                        </p:tav>
                                        <p:tav tm="100000">
                                          <p:val>
                                            <p:strVal val="#ppt_w"/>
                                          </p:val>
                                        </p:tav>
                                      </p:tavLst>
                                    </p:anim>
                                    <p:anim calcmode="lin" valueType="num">
                                      <p:cBhvr>
                                        <p:cTn id="390" dur="1000" fill="hold"/>
                                        <p:tgtEl>
                                          <p:spTgt spid="2361"/>
                                        </p:tgtEl>
                                        <p:attrNameLst>
                                          <p:attrName>ppt_h</p:attrName>
                                        </p:attrNameLst>
                                      </p:cBhvr>
                                      <p:tavLst>
                                        <p:tav tm="0">
                                          <p:val>
                                            <p:fltVal val="0"/>
                                          </p:val>
                                        </p:tav>
                                        <p:tav tm="100000">
                                          <p:val>
                                            <p:strVal val="#ppt_h"/>
                                          </p:val>
                                        </p:tav>
                                      </p:tavLst>
                                    </p:anim>
                                  </p:childTnLst>
                                </p:cTn>
                              </p:par>
                            </p:childTnLst>
                          </p:cTn>
                        </p:par>
                        <p:par>
                          <p:cTn id="391" fill="hold">
                            <p:stCondLst>
                              <p:cond delay="1000"/>
                            </p:stCondLst>
                            <p:childTnLst>
                              <p:par>
                                <p:cTn id="392" presetClass="entr" nodeType="afterEffect" presetSubtype="16" presetID="23" grpId="85" fill="hold">
                                  <p:stCondLst>
                                    <p:cond delay="0"/>
                                  </p:stCondLst>
                                  <p:iterate type="el" backwards="0">
                                    <p:tmAbs val="0"/>
                                  </p:iterate>
                                  <p:childTnLst>
                                    <p:set>
                                      <p:cBhvr>
                                        <p:cTn id="393" fill="hold"/>
                                        <p:tgtEl>
                                          <p:spTgt spid="2364"/>
                                        </p:tgtEl>
                                        <p:attrNameLst>
                                          <p:attrName>style.visibility</p:attrName>
                                        </p:attrNameLst>
                                      </p:cBhvr>
                                      <p:to>
                                        <p:strVal val="visible"/>
                                      </p:to>
                                    </p:set>
                                    <p:anim calcmode="lin" valueType="num">
                                      <p:cBhvr>
                                        <p:cTn id="394" dur="800" fill="hold"/>
                                        <p:tgtEl>
                                          <p:spTgt spid="2364"/>
                                        </p:tgtEl>
                                        <p:attrNameLst>
                                          <p:attrName>ppt_w</p:attrName>
                                        </p:attrNameLst>
                                      </p:cBhvr>
                                      <p:tavLst>
                                        <p:tav tm="0">
                                          <p:val>
                                            <p:fltVal val="0"/>
                                          </p:val>
                                        </p:tav>
                                        <p:tav tm="100000">
                                          <p:val>
                                            <p:strVal val="#ppt_w"/>
                                          </p:val>
                                        </p:tav>
                                      </p:tavLst>
                                    </p:anim>
                                    <p:anim calcmode="lin" valueType="num">
                                      <p:cBhvr>
                                        <p:cTn id="395" dur="800" fill="hold"/>
                                        <p:tgtEl>
                                          <p:spTgt spid="2364"/>
                                        </p:tgtEl>
                                        <p:attrNameLst>
                                          <p:attrName>ppt_h</p:attrName>
                                        </p:attrNameLst>
                                      </p:cBhvr>
                                      <p:tavLst>
                                        <p:tav tm="0">
                                          <p:val>
                                            <p:fltVal val="0"/>
                                          </p:val>
                                        </p:tav>
                                        <p:tav tm="100000">
                                          <p:val>
                                            <p:strVal val="#ppt_h"/>
                                          </p:val>
                                        </p:tav>
                                      </p:tavLst>
                                    </p:anim>
                                  </p:childTnLst>
                                </p:cTn>
                              </p:par>
                            </p:childTnLst>
                          </p:cTn>
                        </p:par>
                      </p:childTnLst>
                    </p:cTn>
                  </p:par>
                  <p:par>
                    <p:cTn id="396" fill="hold">
                      <p:stCondLst>
                        <p:cond delay="indefinite"/>
                      </p:stCondLst>
                      <p:childTnLst>
                        <p:par>
                          <p:cTn id="397" fill="hold">
                            <p:stCondLst>
                              <p:cond delay="0"/>
                            </p:stCondLst>
                            <p:childTnLst>
                              <p:par>
                                <p:cTn id="398" presetClass="entr" nodeType="clickEffect" presetSubtype="16" presetID="23" grpId="86" fill="hold">
                                  <p:stCondLst>
                                    <p:cond delay="0"/>
                                  </p:stCondLst>
                                  <p:iterate type="el" backwards="0">
                                    <p:tmAbs val="0"/>
                                  </p:iterate>
                                  <p:childTnLst>
                                    <p:set>
                                      <p:cBhvr>
                                        <p:cTn id="399" fill="hold"/>
                                        <p:tgtEl>
                                          <p:spTgt spid="2362"/>
                                        </p:tgtEl>
                                        <p:attrNameLst>
                                          <p:attrName>style.visibility</p:attrName>
                                        </p:attrNameLst>
                                      </p:cBhvr>
                                      <p:to>
                                        <p:strVal val="visible"/>
                                      </p:to>
                                    </p:set>
                                    <p:anim calcmode="lin" valueType="num">
                                      <p:cBhvr>
                                        <p:cTn id="400" dur="1000" fill="hold"/>
                                        <p:tgtEl>
                                          <p:spTgt spid="2362"/>
                                        </p:tgtEl>
                                        <p:attrNameLst>
                                          <p:attrName>ppt_w</p:attrName>
                                        </p:attrNameLst>
                                      </p:cBhvr>
                                      <p:tavLst>
                                        <p:tav tm="0">
                                          <p:val>
                                            <p:fltVal val="0"/>
                                          </p:val>
                                        </p:tav>
                                        <p:tav tm="100000">
                                          <p:val>
                                            <p:strVal val="#ppt_w"/>
                                          </p:val>
                                        </p:tav>
                                      </p:tavLst>
                                    </p:anim>
                                    <p:anim calcmode="lin" valueType="num">
                                      <p:cBhvr>
                                        <p:cTn id="401" dur="1000" fill="hold"/>
                                        <p:tgtEl>
                                          <p:spTgt spid="2362"/>
                                        </p:tgtEl>
                                        <p:attrNameLst>
                                          <p:attrName>ppt_h</p:attrName>
                                        </p:attrNameLst>
                                      </p:cBhvr>
                                      <p:tavLst>
                                        <p:tav tm="0">
                                          <p:val>
                                            <p:fltVal val="0"/>
                                          </p:val>
                                        </p:tav>
                                        <p:tav tm="100000">
                                          <p:val>
                                            <p:strVal val="#ppt_h"/>
                                          </p:val>
                                        </p:tav>
                                      </p:tavLst>
                                    </p:anim>
                                  </p:childTnLst>
                                </p:cTn>
                              </p:par>
                            </p:childTnLst>
                          </p:cTn>
                        </p:par>
                        <p:par>
                          <p:cTn id="402" fill="hold">
                            <p:stCondLst>
                              <p:cond delay="1000"/>
                            </p:stCondLst>
                            <p:childTnLst>
                              <p:par>
                                <p:cTn id="403" presetClass="entr" nodeType="afterEffect" presetSubtype="16" presetID="23" grpId="87" fill="hold">
                                  <p:stCondLst>
                                    <p:cond delay="0"/>
                                  </p:stCondLst>
                                  <p:iterate type="el" backwards="0">
                                    <p:tmAbs val="0"/>
                                  </p:iterate>
                                  <p:childTnLst>
                                    <p:set>
                                      <p:cBhvr>
                                        <p:cTn id="404" fill="hold"/>
                                        <p:tgtEl>
                                          <p:spTgt spid="2365"/>
                                        </p:tgtEl>
                                        <p:attrNameLst>
                                          <p:attrName>style.visibility</p:attrName>
                                        </p:attrNameLst>
                                      </p:cBhvr>
                                      <p:to>
                                        <p:strVal val="visible"/>
                                      </p:to>
                                    </p:set>
                                    <p:anim calcmode="lin" valueType="num">
                                      <p:cBhvr>
                                        <p:cTn id="405" dur="800" fill="hold"/>
                                        <p:tgtEl>
                                          <p:spTgt spid="2365"/>
                                        </p:tgtEl>
                                        <p:attrNameLst>
                                          <p:attrName>ppt_w</p:attrName>
                                        </p:attrNameLst>
                                      </p:cBhvr>
                                      <p:tavLst>
                                        <p:tav tm="0">
                                          <p:val>
                                            <p:fltVal val="0"/>
                                          </p:val>
                                        </p:tav>
                                        <p:tav tm="100000">
                                          <p:val>
                                            <p:strVal val="#ppt_w"/>
                                          </p:val>
                                        </p:tav>
                                      </p:tavLst>
                                    </p:anim>
                                    <p:anim calcmode="lin" valueType="num">
                                      <p:cBhvr>
                                        <p:cTn id="406" dur="800" fill="hold"/>
                                        <p:tgtEl>
                                          <p:spTgt spid="23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56" grpId="77"/>
      <p:bldP build="whole" bldLvl="1" animBg="1" rev="0" advAuto="0" spid="2321" grpId="29"/>
      <p:bldP build="whole" bldLvl="1" animBg="1" rev="0" advAuto="0" spid="2302" grpId="20"/>
      <p:bldP build="whole" bldLvl="1" animBg="1" rev="0" advAuto="0" spid="2368" grpId="14"/>
      <p:bldP build="whole" bldLvl="1" animBg="1" rev="0" advAuto="0" spid="2312" grpId="44"/>
      <p:bldP build="whole" bldLvl="1" animBg="1" rev="0" advAuto="0" spid="2342" grpId="64"/>
      <p:bldP build="whole" bldLvl="1" animBg="1" rev="0" advAuto="0" spid="2353" grpId="73"/>
      <p:bldP build="whole" bldLvl="1" animBg="1" rev="0" advAuto="0" spid="2364" grpId="85"/>
      <p:bldP build="whole" bldLvl="1" animBg="1" rev="0" advAuto="0" spid="2322" grpId="30"/>
      <p:bldP build="whole" bldLvl="1" animBg="1" rev="0" advAuto="0" spid="2336" grpId="41"/>
      <p:bldP build="whole" bldLvl="1" animBg="1" rev="0" advAuto="0" spid="2297" grpId="11"/>
      <p:bldP build="whole" bldLvl="1" animBg="1" rev="0" advAuto="0" spid="2334" grpId="59"/>
      <p:bldP build="whole" bldLvl="1" animBg="1" rev="0" advAuto="0" spid="2332" grpId="35"/>
      <p:bldP build="whole" bldLvl="1" animBg="1" rev="0" advAuto="0" spid="2350" grpId="66"/>
      <p:bldP build="whole" bldLvl="1" animBg="1" rev="0" advAuto="0" spid="2327" grpId="23"/>
      <p:bldP build="whole" bldLvl="1" animBg="1" rev="0" advAuto="0" spid="2317" grpId="15"/>
      <p:bldP build="whole" bldLvl="1" animBg="1" rev="0" advAuto="0" spid="2330" grpId="48"/>
      <p:bldP build="whole" bldLvl="1" animBg="1" rev="0" advAuto="0" spid="2361" grpId="84"/>
      <p:bldP build="whole" bldLvl="1" animBg="1" rev="0" advAuto="0" spid="2315" grpId="52"/>
      <p:bldP build="whole" bldLvl="1" animBg="1" rev="0" advAuto="0" spid="2325" grpId="21"/>
      <p:bldP build="whole" bldLvl="1" animBg="1" rev="0" advAuto="0" spid="2370" grpId="7"/>
      <p:bldP build="whole" bldLvl="1" animBg="1" rev="0" advAuto="0" spid="2347" grpId="71"/>
      <p:bldP build="whole" bldLvl="1" animBg="1" rev="0" advAuto="0" spid="2358" grpId="80"/>
      <p:bldP build="whole" bldLvl="1" animBg="1" rev="0" advAuto="0" spid="2368" grpId="47"/>
      <p:bldP build="whole" bldLvl="1" animBg="1" rev="0" advAuto="0" spid="2355" grpId="76"/>
      <p:bldP build="whole" bldLvl="1" animBg="1" rev="0" advAuto="0" spid="2306" grpId="57"/>
      <p:bldP build="whole" bldLvl="1" animBg="1" rev="0" advAuto="0" spid="2310" grpId="53"/>
      <p:bldP build="whole" bldLvl="1" animBg="1" rev="0" advAuto="0" spid="2367" grpId="8"/>
      <p:bldP build="whole" bldLvl="1" animBg="1" rev="0" advAuto="0" spid="2319" grpId="24"/>
      <p:bldP build="whole" bldLvl="1" animBg="1" rev="0" advAuto="0" spid="2344" grpId="68"/>
      <p:bldP build="whole" bldLvl="1" animBg="1" rev="0" advAuto="0" spid="2313" grpId="46"/>
      <p:bldP build="whole" bldLvl="1" animBg="1" rev="0" advAuto="0" spid="2341" grpId="62"/>
      <p:bldP build="whole" bldLvl="1" animBg="1" rev="0" advAuto="0" spid="2363" grpId="83"/>
      <p:bldP build="whole" bldLvl="1" animBg="1" rev="0" advAuto="0" spid="2352" grpId="75"/>
      <p:bldP build="whole" bldLvl="1" animBg="1" rev="0" advAuto="0" spid="2333" grpId="58"/>
      <p:bldP build="whole" bldLvl="1" animBg="1" rev="0" advAuto="0" spid="2303" grpId="26"/>
      <p:bldP build="whole" bldLvl="1" animBg="1" rev="0" advAuto="0" spid="2335" grpId="42"/>
      <p:bldP build="whole" bldLvl="1" animBg="1" rev="0" advAuto="0" spid="2349" grpId="65"/>
      <p:bldP build="whole" bldLvl="1" animBg="1" rev="0" advAuto="0" spid="2328" grpId="50"/>
      <p:bldP build="whole" bldLvl="1" animBg="1" rev="0" advAuto="0" spid="2294" grpId="32"/>
      <p:bldP build="whole" bldLvl="1" animBg="1" rev="0" advAuto="0" spid="2360" grpId="82"/>
      <p:bldP build="whole" bldLvl="1" animBg="1" rev="0" advAuto="0" spid="2298" grpId="27"/>
      <p:bldP build="whole" bldLvl="1" animBg="1" rev="0" advAuto="0" spid="2295" grpId="56"/>
      <p:bldP build="whole" bldLvl="1" animBg="1" rev="0" advAuto="0" spid="2331" grpId="34"/>
      <p:bldP build="whole" bldLvl="1" animBg="1" rev="0" advAuto="0" spid="2323" grpId="18"/>
      <p:bldP build="whole" bldLvl="1" animBg="1" rev="0" advAuto="0" spid="2320" grpId="25"/>
      <p:bldP build="whole" bldLvl="1" animBg="1" rev="0" advAuto="0" spid="2346" grpId="70"/>
      <p:bldP build="whole" bldLvl="1" animBg="1" rev="0" advAuto="0" spid="2357" grpId="79"/>
      <p:bldP build="whole" bldLvl="1" animBg="1" rev="0" advAuto="0" spid="2296" grpId="10"/>
      <p:bldP build="whole" bldLvl="1" animBg="1" rev="0" advAuto="0" spid="2316" grpId="54"/>
      <p:bldP build="whole" bldLvl="1" animBg="1" rev="0" advAuto="0" spid="2300" grpId="12"/>
      <p:bldP build="whole" bldLvl="1" animBg="1" rev="0" advAuto="0" spid="2308" grpId="5"/>
      <p:bldP build="whole" bldLvl="1" animBg="1" rev="0" advAuto="0" spid="2305" grpId="33"/>
      <p:bldP build="whole" bldLvl="1" animBg="1" rev="0" advAuto="0" spid="2324" grpId="19"/>
      <p:bldP build="whole" bldLvl="1" animBg="1" rev="0" advAuto="0" spid="2309" grpId="45"/>
      <p:bldP build="whole" bldLvl="1" animBg="1" rev="0" advAuto="0" spid="2304" grpId="31"/>
      <p:bldP build="whole" bldLvl="1" animBg="1" rev="0" advAuto="0" spid="2337" grpId="40"/>
      <p:bldP build="whole" bldLvl="1" animBg="1" rev="0" advAuto="0" spid="2366" grpId="6"/>
      <p:bldP build="whole" bldLvl="1" animBg="1" rev="0" advAuto="0" spid="2372" grpId="38"/>
      <p:bldP build="whole" bldLvl="1" animBg="1" rev="0" advAuto="0" spid="2293" grpId="4"/>
      <p:bldP build="whole" bldLvl="1" animBg="1" rev="0" advAuto="0" spid="2292" grpId="3"/>
      <p:bldP build="whole" bldLvl="1" animBg="1" rev="0" advAuto="0" spid="2314" grpId="51"/>
      <p:bldP build="whole" bldLvl="1" animBg="1" rev="0" advAuto="0" spid="2343" grpId="67"/>
      <p:bldP build="whole" bldLvl="1" animBg="1" rev="0" advAuto="0" spid="2354" grpId="74"/>
      <p:bldP build="whole" bldLvl="1" animBg="1" rev="0" advAuto="0" spid="2369" grpId="28"/>
      <p:bldP build="whole" bldLvl="1" animBg="1" rev="0" advAuto="0" spid="2307" grpId="2"/>
      <p:bldP build="whole" bldLvl="1" animBg="1" rev="0" advAuto="0" spid="2301" grpId="17"/>
      <p:bldP build="whole" bldLvl="1" animBg="1" rev="0" advAuto="0" spid="2318" grpId="16"/>
      <p:bldP build="whole" bldLvl="1" animBg="1" rev="0" advAuto="0" spid="2340" grpId="63"/>
      <p:bldP build="whole" bldLvl="1" animBg="1" rev="0" advAuto="0" spid="2311" grpId="43"/>
      <p:bldP build="whole" bldLvl="1" animBg="1" rev="0" advAuto="0" spid="2291" grpId="1"/>
      <p:bldP build="whole" bldLvl="1" animBg="1" rev="0" advAuto="0" spid="2362" grpId="86"/>
      <p:bldP build="whole" bldLvl="1" animBg="1" rev="0" advAuto="0" spid="2365" grpId="87"/>
      <p:bldP build="whole" bldLvl="1" animBg="1" rev="0" advAuto="0" spid="2329" grpId="49"/>
      <p:bldP build="whole" bldLvl="1" animBg="1" rev="0" advAuto="0" spid="2326" grpId="22"/>
      <p:bldP build="whole" bldLvl="1" animBg="1" rev="0" advAuto="0" spid="2359" grpId="78"/>
      <p:bldP build="whole" bldLvl="1" animBg="1" rev="0" advAuto="0" spid="2351" grpId="81"/>
      <p:bldP build="whole" bldLvl="1" animBg="1" rev="0" advAuto="0" spid="2371" grpId="9"/>
      <p:bldP build="whole" bldLvl="1" animBg="1" rev="0" advAuto="0" spid="2348" grpId="72"/>
      <p:bldP build="whole" bldLvl="1" animBg="1" rev="0" advAuto="0" spid="2339" grpId="39"/>
      <p:bldP build="whole" bldLvl="1" animBg="1" rev="0" advAuto="0" spid="2299" grpId="13"/>
      <p:bldP build="whole" bldLvl="1" animBg="1" rev="0" advAuto="0" spid="2345" grpId="69"/>
      <p:bldP build="whole" bldLvl="1" animBg="1" rev="0" advAuto="0" spid="2369" grpId="55"/>
    </p:bldLst>
  </p:timing>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375" name="C2PL PROTOCOL"/>
          <p:cNvSpPr txBox="1"/>
          <p:nvPr/>
        </p:nvSpPr>
        <p:spPr>
          <a:xfrm>
            <a:off x="7247318" y="635000"/>
            <a:ext cx="9889364"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C2PL PROTOCOL</a:t>
            </a:r>
          </a:p>
        </p:txBody>
      </p:sp>
      <p:sp>
        <p:nvSpPr>
          <p:cNvPr id="2376" name="Line"/>
          <p:cNvSpPr/>
          <p:nvPr/>
        </p:nvSpPr>
        <p:spPr>
          <a:xfrm flipH="1" flipV="1">
            <a:off x="7513146" y="4096108"/>
            <a:ext cx="4218488" cy="5779723"/>
          </a:xfrm>
          <a:prstGeom prst="line">
            <a:avLst/>
          </a:prstGeom>
          <a:ln w="101600">
            <a:solidFill>
              <a:srgbClr val="FFFFFF"/>
            </a:solidFill>
            <a:miter lim="400000"/>
            <a:headEnd type="oval"/>
            <a:tailEnd type="oval"/>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77" name="Line"/>
          <p:cNvSpPr/>
          <p:nvPr/>
        </p:nvSpPr>
        <p:spPr>
          <a:xfrm flipH="1" flipV="1">
            <a:off x="7776120" y="5627157"/>
            <a:ext cx="2899697" cy="4059702"/>
          </a:xfrm>
          <a:prstGeom prst="line">
            <a:avLst/>
          </a:prstGeom>
          <a:ln w="101600">
            <a:solidFill>
              <a:srgbClr val="00C853"/>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78" name="SHRINKING PHASE"/>
          <p:cNvSpPr txBox="1"/>
          <p:nvPr/>
        </p:nvSpPr>
        <p:spPr>
          <a:xfrm rot="3300000">
            <a:off x="6990592" y="7820266"/>
            <a:ext cx="38160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SHRINKING PHASE</a:t>
            </a:r>
          </a:p>
        </p:txBody>
      </p:sp>
      <p:sp>
        <p:nvSpPr>
          <p:cNvPr id="2379" name="END TRANSACTION"/>
          <p:cNvSpPr txBox="1"/>
          <p:nvPr/>
        </p:nvSpPr>
        <p:spPr>
          <a:xfrm>
            <a:off x="12134807" y="9579310"/>
            <a:ext cx="39136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END TRANSACTION</a:t>
            </a:r>
          </a:p>
        </p:txBody>
      </p:sp>
      <p:sp>
        <p:nvSpPr>
          <p:cNvPr id="2380" name="Circle"/>
          <p:cNvSpPr/>
          <p:nvPr/>
        </p:nvSpPr>
        <p:spPr>
          <a:xfrm>
            <a:off x="9220251" y="6487111"/>
            <a:ext cx="418420" cy="418420"/>
          </a:xfrm>
          <a:prstGeom prst="ellipse">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81" name="Circle"/>
          <p:cNvSpPr/>
          <p:nvPr/>
        </p:nvSpPr>
        <p:spPr>
          <a:xfrm>
            <a:off x="11067699" y="9033867"/>
            <a:ext cx="418420" cy="418420"/>
          </a:xfrm>
          <a:prstGeom prst="ellipse">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82" name="Rounded Rectangle"/>
          <p:cNvSpPr/>
          <p:nvPr/>
        </p:nvSpPr>
        <p:spPr>
          <a:xfrm>
            <a:off x="9669242" y="5855110"/>
            <a:ext cx="2393999"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83" name="Unlock(A)"/>
          <p:cNvSpPr txBox="1"/>
          <p:nvPr/>
        </p:nvSpPr>
        <p:spPr>
          <a:xfrm>
            <a:off x="9944221" y="5890162"/>
            <a:ext cx="18440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Unlock(</a:t>
            </a:r>
            <a:r>
              <a:rPr>
                <a:latin typeface="Avenir Next Heavy"/>
                <a:ea typeface="Avenir Next Heavy"/>
                <a:cs typeface="Avenir Next Heavy"/>
                <a:sym typeface="Avenir Next Heavy"/>
              </a:rPr>
              <a:t>A</a:t>
            </a:r>
            <a:r>
              <a:t>)</a:t>
            </a:r>
          </a:p>
        </p:txBody>
      </p:sp>
      <p:sp>
        <p:nvSpPr>
          <p:cNvPr id="2384" name="-1"/>
          <p:cNvSpPr txBox="1"/>
          <p:nvPr/>
        </p:nvSpPr>
        <p:spPr>
          <a:xfrm>
            <a:off x="12208302" y="5890161"/>
            <a:ext cx="50901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385" name="Rounded Rectangle"/>
          <p:cNvSpPr/>
          <p:nvPr/>
        </p:nvSpPr>
        <p:spPr>
          <a:xfrm>
            <a:off x="11499488" y="8350682"/>
            <a:ext cx="2393999"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86" name="Unlock(B)"/>
          <p:cNvSpPr txBox="1"/>
          <p:nvPr/>
        </p:nvSpPr>
        <p:spPr>
          <a:xfrm>
            <a:off x="11790278" y="8385733"/>
            <a:ext cx="181241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Unlock(</a:t>
            </a:r>
            <a:r>
              <a:rPr>
                <a:latin typeface="Avenir Next Heavy"/>
                <a:ea typeface="Avenir Next Heavy"/>
                <a:cs typeface="Avenir Next Heavy"/>
                <a:sym typeface="Avenir Next Heavy"/>
              </a:rPr>
              <a:t>B</a:t>
            </a:r>
            <a:r>
              <a:t>)</a:t>
            </a:r>
          </a:p>
        </p:txBody>
      </p:sp>
      <p:sp>
        <p:nvSpPr>
          <p:cNvPr id="2387" name="-1"/>
          <p:cNvSpPr txBox="1"/>
          <p:nvPr/>
        </p:nvSpPr>
        <p:spPr>
          <a:xfrm>
            <a:off x="14038548" y="8385733"/>
            <a:ext cx="50901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388" name="Circle"/>
          <p:cNvSpPr/>
          <p:nvPr/>
        </p:nvSpPr>
        <p:spPr>
          <a:xfrm>
            <a:off x="10349670" y="8061486"/>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89" name="Circle"/>
          <p:cNvSpPr/>
          <p:nvPr/>
        </p:nvSpPr>
        <p:spPr>
          <a:xfrm>
            <a:off x="10135724" y="7747110"/>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90" name="Circle"/>
          <p:cNvSpPr/>
          <p:nvPr/>
        </p:nvSpPr>
        <p:spPr>
          <a:xfrm>
            <a:off x="9889346" y="7443136"/>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91" name="Rounded Rectangle"/>
          <p:cNvSpPr/>
          <p:nvPr/>
        </p:nvSpPr>
        <p:spPr>
          <a:xfrm>
            <a:off x="9606692" y="10869988"/>
            <a:ext cx="4248457" cy="1537489"/>
          </a:xfrm>
          <a:prstGeom prst="roundRect">
            <a:avLst>
              <a:gd name="adj" fmla="val 1239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92" name="Locks are released and…"/>
          <p:cNvSpPr txBox="1"/>
          <p:nvPr/>
        </p:nvSpPr>
        <p:spPr>
          <a:xfrm>
            <a:off x="9972847" y="11198677"/>
            <a:ext cx="3546196"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Locks are </a:t>
            </a:r>
            <a:r>
              <a:rPr b="1"/>
              <a:t>released</a:t>
            </a:r>
            <a:r>
              <a:t> and</a:t>
            </a:r>
          </a:p>
          <a:p>
            <a:pPr>
              <a:lnSpc>
                <a:spcPct val="80000"/>
              </a:lnSpc>
              <a:spcBef>
                <a:spcPts val="0"/>
              </a:spcBef>
              <a:defRPr b="0" i="1" sz="2600">
                <a:latin typeface="Avenir Next Regular"/>
                <a:ea typeface="Avenir Next Regular"/>
                <a:cs typeface="Avenir Next Regular"/>
                <a:sym typeface="Avenir Next Regular"/>
              </a:defRPr>
            </a:pPr>
            <a:r>
              <a:t>no locks are acquired</a:t>
            </a:r>
          </a:p>
        </p:txBody>
      </p:sp>
      <p:sp>
        <p:nvSpPr>
          <p:cNvPr id="2393" name="START TRANSACTION"/>
          <p:cNvSpPr txBox="1"/>
          <p:nvPr/>
        </p:nvSpPr>
        <p:spPr>
          <a:xfrm>
            <a:off x="7880732" y="3805530"/>
            <a:ext cx="430111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START TRANSACTION</a:t>
            </a:r>
          </a:p>
        </p:txBody>
      </p:sp>
      <p:sp>
        <p:nvSpPr>
          <p:cNvPr id="2394" name="Circle"/>
          <p:cNvSpPr/>
          <p:nvPr/>
        </p:nvSpPr>
        <p:spPr>
          <a:xfrm>
            <a:off x="7353320" y="3935099"/>
            <a:ext cx="342901" cy="342901"/>
          </a:xfrm>
          <a:prstGeom prst="ellipse">
            <a:avLst/>
          </a:prstGeom>
          <a:ln w="127000">
            <a:solidFill>
              <a:srgbClr val="E91E63"/>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95" name="Rounded Rectangle"/>
          <p:cNvSpPr/>
          <p:nvPr/>
        </p:nvSpPr>
        <p:spPr>
          <a:xfrm>
            <a:off x="3756175" y="4978535"/>
            <a:ext cx="1121768" cy="771879"/>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396" name="Rounded Rectangle"/>
          <p:cNvSpPr/>
          <p:nvPr/>
        </p:nvSpPr>
        <p:spPr>
          <a:xfrm>
            <a:off x="3756175" y="5863109"/>
            <a:ext cx="1121768" cy="771878"/>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397" name="lock (1).png" descr="lock (1).png"/>
          <p:cNvPicPr>
            <a:picLocks noChangeAspect="1"/>
          </p:cNvPicPr>
          <p:nvPr/>
        </p:nvPicPr>
        <p:blipFill>
          <a:blip r:embed="rId3">
            <a:extLst/>
          </a:blip>
          <a:stretch>
            <a:fillRect/>
          </a:stretch>
        </p:blipFill>
        <p:spPr>
          <a:xfrm>
            <a:off x="4036388" y="6779646"/>
            <a:ext cx="561406" cy="561405"/>
          </a:xfrm>
          <a:prstGeom prst="rect">
            <a:avLst/>
          </a:prstGeom>
          <a:ln w="12700">
            <a:miter lim="400000"/>
          </a:ln>
        </p:spPr>
      </p:pic>
      <p:sp>
        <p:nvSpPr>
          <p:cNvPr id="2398" name="Line"/>
          <p:cNvSpPr/>
          <p:nvPr/>
        </p:nvSpPr>
        <p:spPr>
          <a:xfrm>
            <a:off x="4304327" y="7415692"/>
            <a:ext cx="1" cy="448215"/>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399" name="LOCKS…"/>
          <p:cNvSpPr txBox="1"/>
          <p:nvPr/>
        </p:nvSpPr>
        <p:spPr>
          <a:xfrm>
            <a:off x="3633354" y="3742030"/>
            <a:ext cx="1392937" cy="718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lnSpc>
                <a:spcPct val="80000"/>
              </a:lnSpc>
              <a:spcBef>
                <a:spcPts val="0"/>
              </a:spcBef>
              <a:defRPr b="0" sz="2000">
                <a:latin typeface="Avenir Next Heavy"/>
                <a:ea typeface="Avenir Next Heavy"/>
                <a:cs typeface="Avenir Next Heavy"/>
                <a:sym typeface="Avenir Next Heavy"/>
              </a:defRPr>
            </a:pPr>
            <a:r>
              <a:t>LOCKS</a:t>
            </a:r>
          </a:p>
          <a:p>
            <a:pPr algn="ctr">
              <a:lnSpc>
                <a:spcPct val="80000"/>
              </a:lnSpc>
              <a:spcBef>
                <a:spcPts val="0"/>
              </a:spcBef>
              <a:defRPr b="0" sz="2000">
                <a:latin typeface="Avenir Next Heavy"/>
                <a:ea typeface="Avenir Next Heavy"/>
                <a:cs typeface="Avenir Next Heavy"/>
                <a:sym typeface="Avenir Next Heavy"/>
              </a:defRPr>
            </a:pPr>
            <a:r>
              <a:t>GRANTED</a:t>
            </a:r>
          </a:p>
        </p:txBody>
      </p:sp>
      <p:sp>
        <p:nvSpPr>
          <p:cNvPr id="2400" name="Rounded Rectangle"/>
          <p:cNvSpPr/>
          <p:nvPr/>
        </p:nvSpPr>
        <p:spPr>
          <a:xfrm>
            <a:off x="3756239" y="4978535"/>
            <a:ext cx="1121768" cy="771879"/>
          </a:xfrm>
          <a:prstGeom prst="roundRect">
            <a:avLst>
              <a:gd name="adj" fmla="val 16453"/>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01" name="Rounded Rectangle"/>
          <p:cNvSpPr/>
          <p:nvPr/>
        </p:nvSpPr>
        <p:spPr>
          <a:xfrm>
            <a:off x="3756239" y="5863580"/>
            <a:ext cx="1121768" cy="777971"/>
          </a:xfrm>
          <a:prstGeom prst="roundRect">
            <a:avLst>
              <a:gd name="adj" fmla="val 1632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02" name="B"/>
          <p:cNvSpPr txBox="1"/>
          <p:nvPr/>
        </p:nvSpPr>
        <p:spPr>
          <a:xfrm>
            <a:off x="4184661" y="5142224"/>
            <a:ext cx="29032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B</a:t>
            </a:r>
          </a:p>
        </p:txBody>
      </p:sp>
      <p:sp>
        <p:nvSpPr>
          <p:cNvPr id="2403" name="A"/>
          <p:cNvSpPr txBox="1"/>
          <p:nvPr/>
        </p:nvSpPr>
        <p:spPr>
          <a:xfrm>
            <a:off x="4174120" y="6026798"/>
            <a:ext cx="31140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A</a:t>
            </a:r>
          </a:p>
        </p:txBody>
      </p:sp>
      <p:sp>
        <p:nvSpPr>
          <p:cNvPr id="2404" name="Line"/>
          <p:cNvSpPr/>
          <p:nvPr/>
        </p:nvSpPr>
        <p:spPr>
          <a:xfrm>
            <a:off x="4304327" y="4411062"/>
            <a:ext cx="1" cy="448214"/>
          </a:xfrm>
          <a:prstGeom prst="line">
            <a:avLst/>
          </a:prstGeom>
          <a:ln w="381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405" name="Rounded Rectangle"/>
          <p:cNvSpPr/>
          <p:nvPr/>
        </p:nvSpPr>
        <p:spPr>
          <a:xfrm>
            <a:off x="17430858" y="6243739"/>
            <a:ext cx="4506209" cy="1016001"/>
          </a:xfrm>
          <a:prstGeom prst="roundRect">
            <a:avLst>
              <a:gd name="adj" fmla="val 1875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06" name="DIFICULT IMPLEMENTATION"/>
          <p:cNvSpPr txBox="1"/>
          <p:nvPr/>
        </p:nvSpPr>
        <p:spPr>
          <a:xfrm>
            <a:off x="17813441" y="6529489"/>
            <a:ext cx="376656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DIFICULT IMPLEMENTATION</a:t>
            </a:r>
          </a:p>
        </p:txBody>
      </p:sp>
      <p:sp>
        <p:nvSpPr>
          <p:cNvPr id="2407" name="Rounded Rectangle"/>
          <p:cNvSpPr/>
          <p:nvPr/>
        </p:nvSpPr>
        <p:spPr>
          <a:xfrm>
            <a:off x="17430856" y="7433472"/>
            <a:ext cx="4506209" cy="1016001"/>
          </a:xfrm>
          <a:prstGeom prst="roundRect">
            <a:avLst>
              <a:gd name="adj" fmla="val 1875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08" name="CASCADING ROLLBACKS"/>
          <p:cNvSpPr txBox="1"/>
          <p:nvPr/>
        </p:nvSpPr>
        <p:spPr>
          <a:xfrm>
            <a:off x="18027436" y="7719222"/>
            <a:ext cx="333857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CASCADING ROLLBACKS</a:t>
            </a:r>
          </a:p>
        </p:txBody>
      </p:sp>
      <p:sp>
        <p:nvSpPr>
          <p:cNvPr id="2409" name="Circle"/>
          <p:cNvSpPr/>
          <p:nvPr/>
        </p:nvSpPr>
        <p:spPr>
          <a:xfrm>
            <a:off x="8327533" y="5291957"/>
            <a:ext cx="418420" cy="418419"/>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10" name="Rounded Rectangle"/>
          <p:cNvSpPr/>
          <p:nvPr/>
        </p:nvSpPr>
        <p:spPr>
          <a:xfrm>
            <a:off x="8840972" y="4735466"/>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11" name="Read(A)"/>
          <p:cNvSpPr txBox="1"/>
          <p:nvPr/>
        </p:nvSpPr>
        <p:spPr>
          <a:xfrm>
            <a:off x="9055285" y="4770518"/>
            <a:ext cx="1524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Read(</a:t>
            </a:r>
            <a:r>
              <a:rPr>
                <a:latin typeface="Avenir Next Heavy"/>
                <a:ea typeface="Avenir Next Heavy"/>
                <a:cs typeface="Avenir Next Heavy"/>
                <a:sym typeface="Avenir Next Heavy"/>
              </a:rPr>
              <a:t>A</a:t>
            </a:r>
            <a:r>
              <a:t>)</a:t>
            </a:r>
          </a:p>
        </p:txBody>
      </p:sp>
      <p:sp>
        <p:nvSpPr>
          <p:cNvPr id="2412" name="+1"/>
          <p:cNvSpPr txBox="1"/>
          <p:nvPr/>
        </p:nvSpPr>
        <p:spPr>
          <a:xfrm>
            <a:off x="3036626" y="5053324"/>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413" name="+1"/>
          <p:cNvSpPr txBox="1"/>
          <p:nvPr/>
        </p:nvSpPr>
        <p:spPr>
          <a:xfrm>
            <a:off x="3036626" y="5937898"/>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414" name="Rounded Rectangle"/>
          <p:cNvSpPr/>
          <p:nvPr/>
        </p:nvSpPr>
        <p:spPr>
          <a:xfrm>
            <a:off x="3756239" y="7963948"/>
            <a:ext cx="1121768" cy="777971"/>
          </a:xfrm>
          <a:prstGeom prst="roundRect">
            <a:avLst>
              <a:gd name="adj" fmla="val 16325"/>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15" name="T1"/>
          <p:cNvSpPr txBox="1"/>
          <p:nvPr/>
        </p:nvSpPr>
        <p:spPr>
          <a:xfrm>
            <a:off x="3999527" y="8041783"/>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T1</a:t>
            </a:r>
          </a:p>
        </p:txBody>
      </p:sp>
      <p:sp>
        <p:nvSpPr>
          <p:cNvPr id="2416" name="Line"/>
          <p:cNvSpPr/>
          <p:nvPr/>
        </p:nvSpPr>
        <p:spPr>
          <a:xfrm flipH="1">
            <a:off x="5213632" y="4101440"/>
            <a:ext cx="1903000" cy="1"/>
          </a:xfrm>
          <a:prstGeom prst="line">
            <a:avLst/>
          </a:prstGeom>
          <a:ln w="63500">
            <a:solidFill>
              <a:srgbClr val="FFFFFF"/>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pic>
        <p:nvPicPr>
          <p:cNvPr id="2425" name="Connection Line" descr="Connection Line"/>
          <p:cNvPicPr>
            <a:picLocks noChangeAspect="0"/>
          </p:cNvPicPr>
          <p:nvPr/>
        </p:nvPicPr>
        <p:blipFill>
          <a:blip r:embed="rId4">
            <a:extLst/>
          </a:blip>
          <a:stretch>
            <a:fillRect/>
          </a:stretch>
        </p:blipFill>
        <p:spPr>
          <a:xfrm>
            <a:off x="7495850" y="3441576"/>
            <a:ext cx="453219" cy="520413"/>
          </a:xfrm>
          <a:prstGeom prst="rect">
            <a:avLst/>
          </a:prstGeom>
        </p:spPr>
      </p:pic>
      <p:sp>
        <p:nvSpPr>
          <p:cNvPr id="2418" name="Request locks for every data item"/>
          <p:cNvSpPr txBox="1"/>
          <p:nvPr/>
        </p:nvSpPr>
        <p:spPr>
          <a:xfrm>
            <a:off x="7969156" y="3267909"/>
            <a:ext cx="492125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500">
                <a:latin typeface="Avenir Next Regular"/>
                <a:ea typeface="Avenir Next Regular"/>
                <a:cs typeface="Avenir Next Regular"/>
                <a:sym typeface="Avenir Next Regular"/>
              </a:defRPr>
            </a:pPr>
            <a:r>
              <a:rPr b="1"/>
              <a:t>Request locks</a:t>
            </a:r>
            <a:r>
              <a:t> for every data item</a:t>
            </a:r>
          </a:p>
        </p:txBody>
      </p:sp>
      <p:sp>
        <p:nvSpPr>
          <p:cNvPr id="2419" name="Line"/>
          <p:cNvSpPr/>
          <p:nvPr/>
        </p:nvSpPr>
        <p:spPr>
          <a:xfrm flipV="1">
            <a:off x="4717123" y="5631239"/>
            <a:ext cx="2899697" cy="4059702"/>
          </a:xfrm>
          <a:prstGeom prst="line">
            <a:avLst/>
          </a:prstGeom>
          <a:ln w="101600">
            <a:solidFill>
              <a:srgbClr val="E91E63"/>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420" name="GROWING PHASE"/>
          <p:cNvSpPr txBox="1"/>
          <p:nvPr/>
        </p:nvSpPr>
        <p:spPr>
          <a:xfrm rot="18300000">
            <a:off x="4646530" y="7824347"/>
            <a:ext cx="35680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GROWING PHASE</a:t>
            </a:r>
          </a:p>
        </p:txBody>
      </p:sp>
      <p:sp>
        <p:nvSpPr>
          <p:cNvPr id="2421" name="Rounded Rectangle"/>
          <p:cNvSpPr/>
          <p:nvPr/>
        </p:nvSpPr>
        <p:spPr>
          <a:xfrm>
            <a:off x="17430858" y="5055296"/>
            <a:ext cx="4506209" cy="1016001"/>
          </a:xfrm>
          <a:prstGeom prst="roundRect">
            <a:avLst>
              <a:gd name="adj" fmla="val 1875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22" name="NO DEADLOCKS"/>
          <p:cNvSpPr txBox="1"/>
          <p:nvPr/>
        </p:nvSpPr>
        <p:spPr>
          <a:xfrm>
            <a:off x="18585347" y="5341046"/>
            <a:ext cx="222275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NO DEADLOCKS</a:t>
            </a:r>
          </a:p>
        </p:txBody>
      </p:sp>
      <p:sp>
        <p:nvSpPr>
          <p:cNvPr id="2423" name="Rounded Rectangle"/>
          <p:cNvSpPr/>
          <p:nvPr/>
        </p:nvSpPr>
        <p:spPr>
          <a:xfrm>
            <a:off x="2446933" y="10869988"/>
            <a:ext cx="4248457" cy="1537489"/>
          </a:xfrm>
          <a:prstGeom prst="roundRect">
            <a:avLst>
              <a:gd name="adj" fmla="val 1239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24" name="All locks are acquired…"/>
          <p:cNvSpPr txBox="1"/>
          <p:nvPr/>
        </p:nvSpPr>
        <p:spPr>
          <a:xfrm>
            <a:off x="2758605" y="11198676"/>
            <a:ext cx="3625114"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rPr b="1"/>
              <a:t>All</a:t>
            </a:r>
            <a:r>
              <a:t> </a:t>
            </a:r>
            <a:r>
              <a:rPr b="1"/>
              <a:t>locks</a:t>
            </a:r>
            <a:r>
              <a:t> are </a:t>
            </a:r>
            <a:r>
              <a:rPr b="1"/>
              <a:t>acquired</a:t>
            </a:r>
          </a:p>
          <a:p>
            <a:pPr>
              <a:lnSpc>
                <a:spcPct val="80000"/>
              </a:lnSpc>
              <a:spcBef>
                <a:spcPts val="0"/>
              </a:spcBef>
              <a:defRPr b="0" i="1" sz="2600">
                <a:latin typeface="Avenir Next Regular"/>
                <a:ea typeface="Avenir Next Regular"/>
                <a:cs typeface="Avenir Next Regular"/>
                <a:sym typeface="Avenir Next Regular"/>
              </a:defRPr>
            </a:pPr>
            <a:r>
              <a:rPr b="1"/>
              <a:t>before</a:t>
            </a:r>
            <a:r>
              <a:t> transaction </a:t>
            </a:r>
            <a:r>
              <a:rPr b="1"/>
              <a:t>start</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375"/>
                                        </p:tgtEl>
                                        <p:attrNameLst>
                                          <p:attrName>style.visibility</p:attrName>
                                        </p:attrNameLst>
                                      </p:cBhvr>
                                      <p:to>
                                        <p:strVal val="visible"/>
                                      </p:to>
                                    </p:set>
                                    <p:anim calcmode="lin" valueType="num">
                                      <p:cBhvr>
                                        <p:cTn id="7" dur="1000" fill="hold"/>
                                        <p:tgtEl>
                                          <p:spTgt spid="2375"/>
                                        </p:tgtEl>
                                        <p:attrNameLst>
                                          <p:attrName>ppt_w</p:attrName>
                                        </p:attrNameLst>
                                      </p:cBhvr>
                                      <p:tavLst>
                                        <p:tav tm="0">
                                          <p:val>
                                            <p:fltVal val="0"/>
                                          </p:val>
                                        </p:tav>
                                        <p:tav tm="100000">
                                          <p:val>
                                            <p:strVal val="#ppt_w"/>
                                          </p:val>
                                        </p:tav>
                                      </p:tavLst>
                                    </p:anim>
                                    <p:anim calcmode="lin" valueType="num">
                                      <p:cBhvr>
                                        <p:cTn id="8" dur="1000" fill="hold"/>
                                        <p:tgtEl>
                                          <p:spTgt spid="2375"/>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ID="9" grpId="2" fill="hold">
                                  <p:stCondLst>
                                    <p:cond delay="0"/>
                                  </p:stCondLst>
                                  <p:iterate type="el" backwards="0">
                                    <p:tmAbs val="0"/>
                                  </p:iterate>
                                  <p:childTnLst>
                                    <p:set>
                                      <p:cBhvr>
                                        <p:cTn id="11" fill="hold"/>
                                        <p:tgtEl>
                                          <p:spTgt spid="2376"/>
                                        </p:tgtEl>
                                        <p:attrNameLst>
                                          <p:attrName>style.visibility</p:attrName>
                                        </p:attrNameLst>
                                      </p:cBhvr>
                                      <p:to>
                                        <p:strVal val="visible"/>
                                      </p:to>
                                    </p:set>
                                    <p:animEffect filter="dissolve" transition="in">
                                      <p:cBhvr>
                                        <p:cTn id="12" dur="1500"/>
                                        <p:tgtEl>
                                          <p:spTgt spid="2376"/>
                                        </p:tgtEl>
                                      </p:cBhvr>
                                    </p:animEffect>
                                  </p:childTnLst>
                                </p:cTn>
                              </p:par>
                            </p:childTnLst>
                          </p:cTn>
                        </p:par>
                        <p:par>
                          <p:cTn id="13" fill="hold">
                            <p:stCondLst>
                              <p:cond delay="2500"/>
                            </p:stCondLst>
                            <p:childTnLst>
                              <p:par>
                                <p:cTn id="14" presetClass="entr" nodeType="afterEffect" presetSubtype="16" presetID="23" grpId="3" fill="hold">
                                  <p:stCondLst>
                                    <p:cond delay="0"/>
                                  </p:stCondLst>
                                  <p:iterate type="el" backwards="0">
                                    <p:tmAbs val="0"/>
                                  </p:iterate>
                                  <p:childTnLst>
                                    <p:set>
                                      <p:cBhvr>
                                        <p:cTn id="15" fill="hold"/>
                                        <p:tgtEl>
                                          <p:spTgt spid="2396"/>
                                        </p:tgtEl>
                                        <p:attrNameLst>
                                          <p:attrName>style.visibility</p:attrName>
                                        </p:attrNameLst>
                                      </p:cBhvr>
                                      <p:to>
                                        <p:strVal val="visible"/>
                                      </p:to>
                                    </p:set>
                                    <p:anim calcmode="lin" valueType="num">
                                      <p:cBhvr>
                                        <p:cTn id="16" dur="1000" fill="hold"/>
                                        <p:tgtEl>
                                          <p:spTgt spid="2396"/>
                                        </p:tgtEl>
                                        <p:attrNameLst>
                                          <p:attrName>ppt_w</p:attrName>
                                        </p:attrNameLst>
                                      </p:cBhvr>
                                      <p:tavLst>
                                        <p:tav tm="0">
                                          <p:val>
                                            <p:fltVal val="0"/>
                                          </p:val>
                                        </p:tav>
                                        <p:tav tm="100000">
                                          <p:val>
                                            <p:strVal val="#ppt_w"/>
                                          </p:val>
                                        </p:tav>
                                      </p:tavLst>
                                    </p:anim>
                                    <p:anim calcmode="lin" valueType="num">
                                      <p:cBhvr>
                                        <p:cTn id="17" dur="1000" fill="hold"/>
                                        <p:tgtEl>
                                          <p:spTgt spid="2396"/>
                                        </p:tgtEl>
                                        <p:attrNameLst>
                                          <p:attrName>ppt_h</p:attrName>
                                        </p:attrNameLst>
                                      </p:cBhvr>
                                      <p:tavLst>
                                        <p:tav tm="0">
                                          <p:val>
                                            <p:fltVal val="0"/>
                                          </p:val>
                                        </p:tav>
                                        <p:tav tm="100000">
                                          <p:val>
                                            <p:strVal val="#ppt_h"/>
                                          </p:val>
                                        </p:tav>
                                      </p:tavLst>
                                    </p:anim>
                                  </p:childTnLst>
                                </p:cTn>
                              </p:par>
                            </p:childTnLst>
                          </p:cTn>
                        </p:par>
                        <p:par>
                          <p:cTn id="18" fill="hold">
                            <p:stCondLst>
                              <p:cond delay="3500"/>
                            </p:stCondLst>
                            <p:childTnLst>
                              <p:par>
                                <p:cTn id="19" presetClass="entr" nodeType="afterEffect" presetSubtype="16" presetID="23" grpId="4" fill="hold">
                                  <p:stCondLst>
                                    <p:cond delay="0"/>
                                  </p:stCondLst>
                                  <p:iterate type="el" backwards="0">
                                    <p:tmAbs val="0"/>
                                  </p:iterate>
                                  <p:childTnLst>
                                    <p:set>
                                      <p:cBhvr>
                                        <p:cTn id="20" fill="hold"/>
                                        <p:tgtEl>
                                          <p:spTgt spid="2403"/>
                                        </p:tgtEl>
                                        <p:attrNameLst>
                                          <p:attrName>style.visibility</p:attrName>
                                        </p:attrNameLst>
                                      </p:cBhvr>
                                      <p:to>
                                        <p:strVal val="visible"/>
                                      </p:to>
                                    </p:set>
                                    <p:anim calcmode="lin" valueType="num">
                                      <p:cBhvr>
                                        <p:cTn id="21" dur="800" fill="hold"/>
                                        <p:tgtEl>
                                          <p:spTgt spid="2403"/>
                                        </p:tgtEl>
                                        <p:attrNameLst>
                                          <p:attrName>ppt_w</p:attrName>
                                        </p:attrNameLst>
                                      </p:cBhvr>
                                      <p:tavLst>
                                        <p:tav tm="0">
                                          <p:val>
                                            <p:fltVal val="0"/>
                                          </p:val>
                                        </p:tav>
                                        <p:tav tm="100000">
                                          <p:val>
                                            <p:strVal val="#ppt_w"/>
                                          </p:val>
                                        </p:tav>
                                      </p:tavLst>
                                    </p:anim>
                                    <p:anim calcmode="lin" valueType="num">
                                      <p:cBhvr>
                                        <p:cTn id="22" dur="800" fill="hold"/>
                                        <p:tgtEl>
                                          <p:spTgt spid="2403"/>
                                        </p:tgtEl>
                                        <p:attrNameLst>
                                          <p:attrName>ppt_h</p:attrName>
                                        </p:attrNameLst>
                                      </p:cBhvr>
                                      <p:tavLst>
                                        <p:tav tm="0">
                                          <p:val>
                                            <p:fltVal val="0"/>
                                          </p:val>
                                        </p:tav>
                                        <p:tav tm="100000">
                                          <p:val>
                                            <p:strVal val="#ppt_h"/>
                                          </p:val>
                                        </p:tav>
                                      </p:tavLst>
                                    </p:anim>
                                  </p:childTnLst>
                                </p:cTn>
                              </p:par>
                            </p:childTnLst>
                          </p:cTn>
                        </p:par>
                        <p:par>
                          <p:cTn id="23" fill="hold">
                            <p:stCondLst>
                              <p:cond delay="4300"/>
                            </p:stCondLst>
                            <p:childTnLst>
                              <p:par>
                                <p:cTn id="24" presetClass="entr" nodeType="afterEffect" presetSubtype="16" presetID="23" grpId="5" fill="hold">
                                  <p:stCondLst>
                                    <p:cond delay="0"/>
                                  </p:stCondLst>
                                  <p:iterate type="el" backwards="0">
                                    <p:tmAbs val="0"/>
                                  </p:iterate>
                                  <p:childTnLst>
                                    <p:set>
                                      <p:cBhvr>
                                        <p:cTn id="25" fill="hold"/>
                                        <p:tgtEl>
                                          <p:spTgt spid="2395"/>
                                        </p:tgtEl>
                                        <p:attrNameLst>
                                          <p:attrName>style.visibility</p:attrName>
                                        </p:attrNameLst>
                                      </p:cBhvr>
                                      <p:to>
                                        <p:strVal val="visible"/>
                                      </p:to>
                                    </p:set>
                                    <p:anim calcmode="lin" valueType="num">
                                      <p:cBhvr>
                                        <p:cTn id="26" dur="1000" fill="hold"/>
                                        <p:tgtEl>
                                          <p:spTgt spid="2395"/>
                                        </p:tgtEl>
                                        <p:attrNameLst>
                                          <p:attrName>ppt_w</p:attrName>
                                        </p:attrNameLst>
                                      </p:cBhvr>
                                      <p:tavLst>
                                        <p:tav tm="0">
                                          <p:val>
                                            <p:fltVal val="0"/>
                                          </p:val>
                                        </p:tav>
                                        <p:tav tm="100000">
                                          <p:val>
                                            <p:strVal val="#ppt_w"/>
                                          </p:val>
                                        </p:tav>
                                      </p:tavLst>
                                    </p:anim>
                                    <p:anim calcmode="lin" valueType="num">
                                      <p:cBhvr>
                                        <p:cTn id="27" dur="1000" fill="hold"/>
                                        <p:tgtEl>
                                          <p:spTgt spid="2395"/>
                                        </p:tgtEl>
                                        <p:attrNameLst>
                                          <p:attrName>ppt_h</p:attrName>
                                        </p:attrNameLst>
                                      </p:cBhvr>
                                      <p:tavLst>
                                        <p:tav tm="0">
                                          <p:val>
                                            <p:fltVal val="0"/>
                                          </p:val>
                                        </p:tav>
                                        <p:tav tm="100000">
                                          <p:val>
                                            <p:strVal val="#ppt_h"/>
                                          </p:val>
                                        </p:tav>
                                      </p:tavLst>
                                    </p:anim>
                                  </p:childTnLst>
                                </p:cTn>
                              </p:par>
                            </p:childTnLst>
                          </p:cTn>
                        </p:par>
                        <p:par>
                          <p:cTn id="28" fill="hold">
                            <p:stCondLst>
                              <p:cond delay="5300"/>
                            </p:stCondLst>
                            <p:childTnLst>
                              <p:par>
                                <p:cTn id="29" presetClass="entr" nodeType="afterEffect" presetSubtype="16" presetID="23" grpId="6" fill="hold">
                                  <p:stCondLst>
                                    <p:cond delay="0"/>
                                  </p:stCondLst>
                                  <p:iterate type="el" backwards="0">
                                    <p:tmAbs val="0"/>
                                  </p:iterate>
                                  <p:childTnLst>
                                    <p:set>
                                      <p:cBhvr>
                                        <p:cTn id="30" fill="hold"/>
                                        <p:tgtEl>
                                          <p:spTgt spid="2402"/>
                                        </p:tgtEl>
                                        <p:attrNameLst>
                                          <p:attrName>style.visibility</p:attrName>
                                        </p:attrNameLst>
                                      </p:cBhvr>
                                      <p:to>
                                        <p:strVal val="visible"/>
                                      </p:to>
                                    </p:set>
                                    <p:anim calcmode="lin" valueType="num">
                                      <p:cBhvr>
                                        <p:cTn id="31" dur="800" fill="hold"/>
                                        <p:tgtEl>
                                          <p:spTgt spid="2402"/>
                                        </p:tgtEl>
                                        <p:attrNameLst>
                                          <p:attrName>ppt_w</p:attrName>
                                        </p:attrNameLst>
                                      </p:cBhvr>
                                      <p:tavLst>
                                        <p:tav tm="0">
                                          <p:val>
                                            <p:fltVal val="0"/>
                                          </p:val>
                                        </p:tav>
                                        <p:tav tm="100000">
                                          <p:val>
                                            <p:strVal val="#ppt_w"/>
                                          </p:val>
                                        </p:tav>
                                      </p:tavLst>
                                    </p:anim>
                                    <p:anim calcmode="lin" valueType="num">
                                      <p:cBhvr>
                                        <p:cTn id="32" dur="800" fill="hold"/>
                                        <p:tgtEl>
                                          <p:spTgt spid="2402"/>
                                        </p:tgtEl>
                                        <p:attrNameLst>
                                          <p:attrName>ppt_h</p:attrName>
                                        </p:attrNameLst>
                                      </p:cBhvr>
                                      <p:tavLst>
                                        <p:tav tm="0">
                                          <p:val>
                                            <p:fltVal val="0"/>
                                          </p:val>
                                        </p:tav>
                                        <p:tav tm="100000">
                                          <p:val>
                                            <p:strVal val="#ppt_h"/>
                                          </p:val>
                                        </p:tav>
                                      </p:tavLst>
                                    </p:anim>
                                  </p:childTnLst>
                                </p:cTn>
                              </p:par>
                            </p:childTnLst>
                          </p:cTn>
                        </p:par>
                        <p:par>
                          <p:cTn id="33" fill="hold">
                            <p:stCondLst>
                              <p:cond delay="6100"/>
                            </p:stCondLst>
                            <p:childTnLst>
                              <p:par>
                                <p:cTn id="34" presetClass="entr" nodeType="afterEffect" presetID="9" grpId="7" fill="hold">
                                  <p:stCondLst>
                                    <p:cond delay="0"/>
                                  </p:stCondLst>
                                  <p:iterate type="el" backwards="0">
                                    <p:tmAbs val="0"/>
                                  </p:iterate>
                                  <p:childTnLst>
                                    <p:set>
                                      <p:cBhvr>
                                        <p:cTn id="35" fill="hold"/>
                                        <p:tgtEl>
                                          <p:spTgt spid="2394"/>
                                        </p:tgtEl>
                                        <p:attrNameLst>
                                          <p:attrName>style.visibility</p:attrName>
                                        </p:attrNameLst>
                                      </p:cBhvr>
                                      <p:to>
                                        <p:strVal val="visible"/>
                                      </p:to>
                                    </p:set>
                                    <p:animEffect filter="dissolve" transition="in">
                                      <p:cBhvr>
                                        <p:cTn id="36" dur="800"/>
                                        <p:tgtEl>
                                          <p:spTgt spid="2394"/>
                                        </p:tgtEl>
                                      </p:cBhvr>
                                    </p:animEffect>
                                  </p:childTnLst>
                                </p:cTn>
                              </p:par>
                            </p:childTnLst>
                          </p:cTn>
                        </p:par>
                        <p:par>
                          <p:cTn id="37" fill="hold">
                            <p:stCondLst>
                              <p:cond delay="6900"/>
                            </p:stCondLst>
                            <p:childTnLst>
                              <p:par>
                                <p:cTn id="38" presetClass="entr" nodeType="afterEffect" presetID="9" grpId="8" fill="hold">
                                  <p:stCondLst>
                                    <p:cond delay="0"/>
                                  </p:stCondLst>
                                  <p:iterate type="el" backwards="0">
                                    <p:tmAbs val="0"/>
                                  </p:iterate>
                                  <p:childTnLst>
                                    <p:set>
                                      <p:cBhvr>
                                        <p:cTn id="39" fill="hold"/>
                                        <p:tgtEl>
                                          <p:spTgt spid="2425"/>
                                        </p:tgtEl>
                                        <p:attrNameLst>
                                          <p:attrName>style.visibility</p:attrName>
                                        </p:attrNameLst>
                                      </p:cBhvr>
                                      <p:to>
                                        <p:strVal val="visible"/>
                                      </p:to>
                                    </p:set>
                                    <p:animEffect filter="dissolve" transition="in">
                                      <p:cBhvr>
                                        <p:cTn id="40" dur="800"/>
                                        <p:tgtEl>
                                          <p:spTgt spid="2425"/>
                                        </p:tgtEl>
                                      </p:cBhvr>
                                    </p:animEffect>
                                  </p:childTnLst>
                                </p:cTn>
                              </p:par>
                            </p:childTnLst>
                          </p:cTn>
                        </p:par>
                        <p:par>
                          <p:cTn id="41" fill="hold">
                            <p:stCondLst>
                              <p:cond delay="7700"/>
                            </p:stCondLst>
                            <p:childTnLst>
                              <p:par>
                                <p:cTn id="42" presetClass="entr" nodeType="afterEffect" presetID="10" grpId="9" fill="hold">
                                  <p:stCondLst>
                                    <p:cond delay="0"/>
                                  </p:stCondLst>
                                  <p:iterate type="el" backwards="0">
                                    <p:tmAbs val="0"/>
                                  </p:iterate>
                                  <p:childTnLst>
                                    <p:set>
                                      <p:cBhvr>
                                        <p:cTn id="43" fill="hold"/>
                                        <p:tgtEl>
                                          <p:spTgt spid="2418"/>
                                        </p:tgtEl>
                                        <p:attrNameLst>
                                          <p:attrName>style.visibility</p:attrName>
                                        </p:attrNameLst>
                                      </p:cBhvr>
                                      <p:to>
                                        <p:strVal val="visible"/>
                                      </p:to>
                                    </p:set>
                                    <p:animEffect filter="fade" transition="in">
                                      <p:cBhvr>
                                        <p:cTn id="44" dur="1000"/>
                                        <p:tgtEl>
                                          <p:spTgt spid="2418"/>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6" presetID="23" grpId="10" fill="hold">
                                  <p:stCondLst>
                                    <p:cond delay="0"/>
                                  </p:stCondLst>
                                  <p:iterate type="el" backwards="0">
                                    <p:tmAbs val="0"/>
                                  </p:iterate>
                                  <p:childTnLst>
                                    <p:set>
                                      <p:cBhvr>
                                        <p:cTn id="48" fill="hold"/>
                                        <p:tgtEl>
                                          <p:spTgt spid="2414"/>
                                        </p:tgtEl>
                                        <p:attrNameLst>
                                          <p:attrName>style.visibility</p:attrName>
                                        </p:attrNameLst>
                                      </p:cBhvr>
                                      <p:to>
                                        <p:strVal val="visible"/>
                                      </p:to>
                                    </p:set>
                                    <p:anim calcmode="lin" valueType="num">
                                      <p:cBhvr>
                                        <p:cTn id="49" dur="1000" fill="hold"/>
                                        <p:tgtEl>
                                          <p:spTgt spid="2414"/>
                                        </p:tgtEl>
                                        <p:attrNameLst>
                                          <p:attrName>ppt_w</p:attrName>
                                        </p:attrNameLst>
                                      </p:cBhvr>
                                      <p:tavLst>
                                        <p:tav tm="0">
                                          <p:val>
                                            <p:fltVal val="0"/>
                                          </p:val>
                                        </p:tav>
                                        <p:tav tm="100000">
                                          <p:val>
                                            <p:strVal val="#ppt_w"/>
                                          </p:val>
                                        </p:tav>
                                      </p:tavLst>
                                    </p:anim>
                                    <p:anim calcmode="lin" valueType="num">
                                      <p:cBhvr>
                                        <p:cTn id="50" dur="1000" fill="hold"/>
                                        <p:tgtEl>
                                          <p:spTgt spid="2414"/>
                                        </p:tgtEl>
                                        <p:attrNameLst>
                                          <p:attrName>ppt_h</p:attrName>
                                        </p:attrNameLst>
                                      </p:cBhvr>
                                      <p:tavLst>
                                        <p:tav tm="0">
                                          <p:val>
                                            <p:fltVal val="0"/>
                                          </p:val>
                                        </p:tav>
                                        <p:tav tm="100000">
                                          <p:val>
                                            <p:strVal val="#ppt_h"/>
                                          </p:val>
                                        </p:tav>
                                      </p:tavLst>
                                    </p:anim>
                                  </p:childTnLst>
                                </p:cTn>
                              </p:par>
                            </p:childTnLst>
                          </p:cTn>
                        </p:par>
                        <p:par>
                          <p:cTn id="51" fill="hold">
                            <p:stCondLst>
                              <p:cond delay="1000"/>
                            </p:stCondLst>
                            <p:childTnLst>
                              <p:par>
                                <p:cTn id="52" presetClass="entr" nodeType="afterEffect" presetSubtype="16" presetID="23" grpId="11" fill="hold">
                                  <p:stCondLst>
                                    <p:cond delay="0"/>
                                  </p:stCondLst>
                                  <p:iterate type="el" backwards="0">
                                    <p:tmAbs val="0"/>
                                  </p:iterate>
                                  <p:childTnLst>
                                    <p:set>
                                      <p:cBhvr>
                                        <p:cTn id="53" fill="hold"/>
                                        <p:tgtEl>
                                          <p:spTgt spid="2415"/>
                                        </p:tgtEl>
                                        <p:attrNameLst>
                                          <p:attrName>style.visibility</p:attrName>
                                        </p:attrNameLst>
                                      </p:cBhvr>
                                      <p:to>
                                        <p:strVal val="visible"/>
                                      </p:to>
                                    </p:set>
                                    <p:anim calcmode="lin" valueType="num">
                                      <p:cBhvr>
                                        <p:cTn id="54" dur="800" fill="hold"/>
                                        <p:tgtEl>
                                          <p:spTgt spid="2415"/>
                                        </p:tgtEl>
                                        <p:attrNameLst>
                                          <p:attrName>ppt_w</p:attrName>
                                        </p:attrNameLst>
                                      </p:cBhvr>
                                      <p:tavLst>
                                        <p:tav tm="0">
                                          <p:val>
                                            <p:fltVal val="0"/>
                                          </p:val>
                                        </p:tav>
                                        <p:tav tm="100000">
                                          <p:val>
                                            <p:strVal val="#ppt_w"/>
                                          </p:val>
                                        </p:tav>
                                      </p:tavLst>
                                    </p:anim>
                                    <p:anim calcmode="lin" valueType="num">
                                      <p:cBhvr>
                                        <p:cTn id="55" dur="800" fill="hold"/>
                                        <p:tgtEl>
                                          <p:spTgt spid="2415"/>
                                        </p:tgtEl>
                                        <p:attrNameLst>
                                          <p:attrName>ppt_h</p:attrName>
                                        </p:attrNameLst>
                                      </p:cBhvr>
                                      <p:tavLst>
                                        <p:tav tm="0">
                                          <p:val>
                                            <p:fltVal val="0"/>
                                          </p:val>
                                        </p:tav>
                                        <p:tav tm="100000">
                                          <p:val>
                                            <p:strVal val="#ppt_h"/>
                                          </p:val>
                                        </p:tav>
                                      </p:tavLst>
                                    </p:anim>
                                  </p:childTnLst>
                                </p:cTn>
                              </p:par>
                            </p:childTnLst>
                          </p:cTn>
                        </p:par>
                        <p:par>
                          <p:cTn id="56" fill="hold">
                            <p:stCondLst>
                              <p:cond delay="1800"/>
                            </p:stCondLst>
                            <p:childTnLst>
                              <p:par>
                                <p:cTn id="57" presetClass="entr" nodeType="afterEffect" presetID="9" grpId="12" fill="hold">
                                  <p:stCondLst>
                                    <p:cond delay="0"/>
                                  </p:stCondLst>
                                  <p:iterate type="el" backwards="0">
                                    <p:tmAbs val="0"/>
                                  </p:iterate>
                                  <p:childTnLst>
                                    <p:set>
                                      <p:cBhvr>
                                        <p:cTn id="58" fill="hold"/>
                                        <p:tgtEl>
                                          <p:spTgt spid="2398"/>
                                        </p:tgtEl>
                                        <p:attrNameLst>
                                          <p:attrName>style.visibility</p:attrName>
                                        </p:attrNameLst>
                                      </p:cBhvr>
                                      <p:to>
                                        <p:strVal val="visible"/>
                                      </p:to>
                                    </p:set>
                                    <p:animEffect filter="dissolve" transition="in">
                                      <p:cBhvr>
                                        <p:cTn id="59" dur="700"/>
                                        <p:tgtEl>
                                          <p:spTgt spid="2398"/>
                                        </p:tgtEl>
                                      </p:cBhvr>
                                    </p:animEffect>
                                  </p:childTnLst>
                                </p:cTn>
                              </p:par>
                            </p:childTnLst>
                          </p:cTn>
                        </p:par>
                        <p:par>
                          <p:cTn id="60" fill="hold">
                            <p:stCondLst>
                              <p:cond delay="2500"/>
                            </p:stCondLst>
                            <p:childTnLst>
                              <p:par>
                                <p:cTn id="61" presetClass="entr" nodeType="afterEffect" presetSubtype="10" presetID="19" grpId="13" fill="hold">
                                  <p:stCondLst>
                                    <p:cond delay="0"/>
                                  </p:stCondLst>
                                  <p:iterate type="el" backwards="0">
                                    <p:tmAbs val="0"/>
                                  </p:iterate>
                                  <p:childTnLst>
                                    <p:set>
                                      <p:cBhvr>
                                        <p:cTn id="62" fill="hold"/>
                                        <p:tgtEl>
                                          <p:spTgt spid="2397"/>
                                        </p:tgtEl>
                                        <p:attrNameLst>
                                          <p:attrName>style.visibility</p:attrName>
                                        </p:attrNameLst>
                                      </p:cBhvr>
                                      <p:to>
                                        <p:strVal val="visible"/>
                                      </p:to>
                                    </p:set>
                                    <p:anim calcmode="lin" valueType="num">
                                      <p:cBhvr>
                                        <p:cTn id="63" dur="800" fill="hold"/>
                                        <p:tgtEl>
                                          <p:spTgt spid="2397"/>
                                        </p:tgtEl>
                                        <p:attrNameLst>
                                          <p:attrName>ppt_w</p:attrName>
                                        </p:attrNameLst>
                                      </p:cBhvr>
                                      <p:tavLst>
                                        <p:tav tm="0" fmla="#ppt_w*sin(2.5*pi*$)">
                                          <p:val>
                                            <p:fltVal val="0"/>
                                          </p:val>
                                        </p:tav>
                                        <p:tav tm="100000">
                                          <p:val>
                                            <p:fltVal val="1"/>
                                          </p:val>
                                        </p:tav>
                                      </p:tavLst>
                                    </p:anim>
                                    <p:anim calcmode="lin" valueType="num">
                                      <p:cBhvr>
                                        <p:cTn id="64" dur="800" fill="hold"/>
                                        <p:tgtEl>
                                          <p:spTgt spid="2397"/>
                                        </p:tgtEl>
                                        <p:attrNameLst>
                                          <p:attrName>ppt_h</p:attrName>
                                        </p:attrNameLst>
                                      </p:cBhvr>
                                      <p:tavLst>
                                        <p:tav tm="0">
                                          <p:val>
                                            <p:strVal val="#ppt_h"/>
                                          </p:val>
                                        </p:tav>
                                        <p:tav tm="100000">
                                          <p:val>
                                            <p:strVal val="#ppt_h"/>
                                          </p:val>
                                        </p:tav>
                                      </p:tavLst>
                                    </p:anim>
                                  </p:childTnLst>
                                </p:cTn>
                              </p:par>
                            </p:childTnLst>
                          </p:cTn>
                        </p:par>
                        <p:par>
                          <p:cTn id="65" fill="hold">
                            <p:stCondLst>
                              <p:cond delay="3300"/>
                            </p:stCondLst>
                            <p:childTnLst>
                              <p:par>
                                <p:cTn id="66" presetClass="entr" nodeType="afterEffect" presetSubtype="16" presetID="23" grpId="14" fill="hold">
                                  <p:stCondLst>
                                    <p:cond delay="0"/>
                                  </p:stCondLst>
                                  <p:iterate type="el" backwards="0">
                                    <p:tmAbs val="0"/>
                                  </p:iterate>
                                  <p:childTnLst>
                                    <p:set>
                                      <p:cBhvr>
                                        <p:cTn id="67" fill="hold"/>
                                        <p:tgtEl>
                                          <p:spTgt spid="2401"/>
                                        </p:tgtEl>
                                        <p:attrNameLst>
                                          <p:attrName>style.visibility</p:attrName>
                                        </p:attrNameLst>
                                      </p:cBhvr>
                                      <p:to>
                                        <p:strVal val="visible"/>
                                      </p:to>
                                    </p:set>
                                    <p:anim calcmode="lin" valueType="num">
                                      <p:cBhvr>
                                        <p:cTn id="68" dur="1000" fill="hold"/>
                                        <p:tgtEl>
                                          <p:spTgt spid="2401"/>
                                        </p:tgtEl>
                                        <p:attrNameLst>
                                          <p:attrName>ppt_w</p:attrName>
                                        </p:attrNameLst>
                                      </p:cBhvr>
                                      <p:tavLst>
                                        <p:tav tm="0">
                                          <p:val>
                                            <p:fltVal val="0"/>
                                          </p:val>
                                        </p:tav>
                                        <p:tav tm="100000">
                                          <p:val>
                                            <p:strVal val="#ppt_w"/>
                                          </p:val>
                                        </p:tav>
                                      </p:tavLst>
                                    </p:anim>
                                    <p:anim calcmode="lin" valueType="num">
                                      <p:cBhvr>
                                        <p:cTn id="69" dur="1000" fill="hold"/>
                                        <p:tgtEl>
                                          <p:spTgt spid="2401"/>
                                        </p:tgtEl>
                                        <p:attrNameLst>
                                          <p:attrName>ppt_h</p:attrName>
                                        </p:attrNameLst>
                                      </p:cBhvr>
                                      <p:tavLst>
                                        <p:tav tm="0">
                                          <p:val>
                                            <p:fltVal val="0"/>
                                          </p:val>
                                        </p:tav>
                                        <p:tav tm="100000">
                                          <p:val>
                                            <p:strVal val="#ppt_h"/>
                                          </p:val>
                                        </p:tav>
                                      </p:tavLst>
                                    </p:anim>
                                  </p:childTnLst>
                                </p:cTn>
                              </p:par>
                            </p:childTnLst>
                          </p:cTn>
                        </p:par>
                        <p:par>
                          <p:cTn id="70" fill="hold">
                            <p:stCondLst>
                              <p:cond delay="4300"/>
                            </p:stCondLst>
                            <p:childTnLst>
                              <p:par>
                                <p:cTn id="71" presetClass="entr" nodeType="afterEffect" presetSubtype="5" presetID="19" grpId="15" fill="hold">
                                  <p:stCondLst>
                                    <p:cond delay="0"/>
                                  </p:stCondLst>
                                  <p:iterate type="el" backwards="0">
                                    <p:tmAbs val="0"/>
                                  </p:iterate>
                                  <p:childTnLst>
                                    <p:set>
                                      <p:cBhvr>
                                        <p:cTn id="72" fill="hold"/>
                                        <p:tgtEl>
                                          <p:spTgt spid="2413"/>
                                        </p:tgtEl>
                                        <p:attrNameLst>
                                          <p:attrName>style.visibility</p:attrName>
                                        </p:attrNameLst>
                                      </p:cBhvr>
                                      <p:to>
                                        <p:strVal val="visible"/>
                                      </p:to>
                                    </p:set>
                                    <p:anim calcmode="lin" valueType="num">
                                      <p:cBhvr>
                                        <p:cTn id="73" dur="800" fill="hold"/>
                                        <p:tgtEl>
                                          <p:spTgt spid="2413"/>
                                        </p:tgtEl>
                                        <p:attrNameLst>
                                          <p:attrName>ppt_w</p:attrName>
                                        </p:attrNameLst>
                                      </p:cBhvr>
                                      <p:tavLst>
                                        <p:tav tm="0">
                                          <p:val>
                                            <p:strVal val="#ppt_w"/>
                                          </p:val>
                                        </p:tav>
                                        <p:tav tm="100000">
                                          <p:val>
                                            <p:strVal val="#ppt_w"/>
                                          </p:val>
                                        </p:tav>
                                      </p:tavLst>
                                    </p:anim>
                                    <p:anim calcmode="lin" valueType="num">
                                      <p:cBhvr>
                                        <p:cTn id="74" dur="800" fill="hold"/>
                                        <p:tgtEl>
                                          <p:spTgt spid="2413"/>
                                        </p:tgtEl>
                                        <p:attrNameLst>
                                          <p:attrName>ppt_h</p:attrName>
                                        </p:attrNameLst>
                                      </p:cBhvr>
                                      <p:tavLst>
                                        <p:tav tm="0" fmla="#ppt_h*sin(2.5*pi*$)">
                                          <p:val>
                                            <p:fltVal val="0"/>
                                          </p:val>
                                        </p:tav>
                                        <p:tav tm="100000">
                                          <p:val>
                                            <p:fltVal val="1"/>
                                          </p:val>
                                        </p:tav>
                                      </p:tavLst>
                                    </p:anim>
                                  </p:childTnLst>
                                </p:cTn>
                              </p:par>
                            </p:childTnLst>
                          </p:cTn>
                        </p:par>
                        <p:par>
                          <p:cTn id="75" fill="hold">
                            <p:stCondLst>
                              <p:cond delay="5100"/>
                            </p:stCondLst>
                            <p:childTnLst>
                              <p:par>
                                <p:cTn id="76" presetClass="entr" nodeType="afterEffect" presetSubtype="16" presetID="23" grpId="16" fill="hold">
                                  <p:stCondLst>
                                    <p:cond delay="0"/>
                                  </p:stCondLst>
                                  <p:iterate type="el" backwards="0">
                                    <p:tmAbs val="0"/>
                                  </p:iterate>
                                  <p:childTnLst>
                                    <p:set>
                                      <p:cBhvr>
                                        <p:cTn id="77" fill="hold"/>
                                        <p:tgtEl>
                                          <p:spTgt spid="2400"/>
                                        </p:tgtEl>
                                        <p:attrNameLst>
                                          <p:attrName>style.visibility</p:attrName>
                                        </p:attrNameLst>
                                      </p:cBhvr>
                                      <p:to>
                                        <p:strVal val="visible"/>
                                      </p:to>
                                    </p:set>
                                    <p:anim calcmode="lin" valueType="num">
                                      <p:cBhvr>
                                        <p:cTn id="78" dur="1000" fill="hold"/>
                                        <p:tgtEl>
                                          <p:spTgt spid="2400"/>
                                        </p:tgtEl>
                                        <p:attrNameLst>
                                          <p:attrName>ppt_w</p:attrName>
                                        </p:attrNameLst>
                                      </p:cBhvr>
                                      <p:tavLst>
                                        <p:tav tm="0">
                                          <p:val>
                                            <p:fltVal val="0"/>
                                          </p:val>
                                        </p:tav>
                                        <p:tav tm="100000">
                                          <p:val>
                                            <p:strVal val="#ppt_w"/>
                                          </p:val>
                                        </p:tav>
                                      </p:tavLst>
                                    </p:anim>
                                    <p:anim calcmode="lin" valueType="num">
                                      <p:cBhvr>
                                        <p:cTn id="79" dur="1000" fill="hold"/>
                                        <p:tgtEl>
                                          <p:spTgt spid="2400"/>
                                        </p:tgtEl>
                                        <p:attrNameLst>
                                          <p:attrName>ppt_h</p:attrName>
                                        </p:attrNameLst>
                                      </p:cBhvr>
                                      <p:tavLst>
                                        <p:tav tm="0">
                                          <p:val>
                                            <p:fltVal val="0"/>
                                          </p:val>
                                        </p:tav>
                                        <p:tav tm="100000">
                                          <p:val>
                                            <p:strVal val="#ppt_h"/>
                                          </p:val>
                                        </p:tav>
                                      </p:tavLst>
                                    </p:anim>
                                  </p:childTnLst>
                                </p:cTn>
                              </p:par>
                            </p:childTnLst>
                          </p:cTn>
                        </p:par>
                        <p:par>
                          <p:cTn id="80" fill="hold">
                            <p:stCondLst>
                              <p:cond delay="6100"/>
                            </p:stCondLst>
                            <p:childTnLst>
                              <p:par>
                                <p:cTn id="81" presetClass="entr" nodeType="afterEffect" presetSubtype="5" presetID="19" grpId="17" fill="hold">
                                  <p:stCondLst>
                                    <p:cond delay="0"/>
                                  </p:stCondLst>
                                  <p:iterate type="el" backwards="0">
                                    <p:tmAbs val="0"/>
                                  </p:iterate>
                                  <p:childTnLst>
                                    <p:set>
                                      <p:cBhvr>
                                        <p:cTn id="82" fill="hold"/>
                                        <p:tgtEl>
                                          <p:spTgt spid="2412"/>
                                        </p:tgtEl>
                                        <p:attrNameLst>
                                          <p:attrName>style.visibility</p:attrName>
                                        </p:attrNameLst>
                                      </p:cBhvr>
                                      <p:to>
                                        <p:strVal val="visible"/>
                                      </p:to>
                                    </p:set>
                                    <p:anim calcmode="lin" valueType="num">
                                      <p:cBhvr>
                                        <p:cTn id="83" dur="800" fill="hold"/>
                                        <p:tgtEl>
                                          <p:spTgt spid="2412"/>
                                        </p:tgtEl>
                                        <p:attrNameLst>
                                          <p:attrName>ppt_w</p:attrName>
                                        </p:attrNameLst>
                                      </p:cBhvr>
                                      <p:tavLst>
                                        <p:tav tm="0">
                                          <p:val>
                                            <p:strVal val="#ppt_w"/>
                                          </p:val>
                                        </p:tav>
                                        <p:tav tm="100000">
                                          <p:val>
                                            <p:strVal val="#ppt_w"/>
                                          </p:val>
                                        </p:tav>
                                      </p:tavLst>
                                    </p:anim>
                                    <p:anim calcmode="lin" valueType="num">
                                      <p:cBhvr>
                                        <p:cTn id="84" dur="800" fill="hold"/>
                                        <p:tgtEl>
                                          <p:spTgt spid="2412"/>
                                        </p:tgtEl>
                                        <p:attrNameLst>
                                          <p:attrName>ppt_h</p:attrName>
                                        </p:attrNameLst>
                                      </p:cBhvr>
                                      <p:tavLst>
                                        <p:tav tm="0" fmla="#ppt_h*sin(2.5*pi*$)">
                                          <p:val>
                                            <p:fltVal val="0"/>
                                          </p:val>
                                        </p:tav>
                                        <p:tav tm="100000">
                                          <p:val>
                                            <p:fltVal val="1"/>
                                          </p:val>
                                        </p:tav>
                                      </p:tavLst>
                                    </p:anim>
                                  </p:childTnLst>
                                </p:cTn>
                              </p:par>
                            </p:childTnLst>
                          </p:cTn>
                        </p:par>
                        <p:par>
                          <p:cTn id="85" fill="hold">
                            <p:stCondLst>
                              <p:cond delay="6900"/>
                            </p:stCondLst>
                            <p:childTnLst>
                              <p:par>
                                <p:cTn id="86" presetClass="entr" nodeType="afterEffect" presetID="9" grpId="18" fill="hold">
                                  <p:stCondLst>
                                    <p:cond delay="0"/>
                                  </p:stCondLst>
                                  <p:iterate type="el" backwards="0">
                                    <p:tmAbs val="0"/>
                                  </p:iterate>
                                  <p:childTnLst>
                                    <p:set>
                                      <p:cBhvr>
                                        <p:cTn id="87" fill="hold"/>
                                        <p:tgtEl>
                                          <p:spTgt spid="2404"/>
                                        </p:tgtEl>
                                        <p:attrNameLst>
                                          <p:attrName>style.visibility</p:attrName>
                                        </p:attrNameLst>
                                      </p:cBhvr>
                                      <p:to>
                                        <p:strVal val="visible"/>
                                      </p:to>
                                    </p:set>
                                    <p:animEffect filter="dissolve" transition="in">
                                      <p:cBhvr>
                                        <p:cTn id="88" dur="700"/>
                                        <p:tgtEl>
                                          <p:spTgt spid="2404"/>
                                        </p:tgtEl>
                                      </p:cBhvr>
                                    </p:animEffect>
                                  </p:childTnLst>
                                </p:cTn>
                              </p:par>
                            </p:childTnLst>
                          </p:cTn>
                        </p:par>
                        <p:par>
                          <p:cTn id="89" fill="hold">
                            <p:stCondLst>
                              <p:cond delay="7600"/>
                            </p:stCondLst>
                            <p:childTnLst>
                              <p:par>
                                <p:cTn id="90" presetClass="entr" nodeType="afterEffect" presetSubtype="16" presetID="23" grpId="19" fill="hold">
                                  <p:stCondLst>
                                    <p:cond delay="0"/>
                                  </p:stCondLst>
                                  <p:iterate type="el" backwards="0">
                                    <p:tmAbs val="0"/>
                                  </p:iterate>
                                  <p:childTnLst>
                                    <p:set>
                                      <p:cBhvr>
                                        <p:cTn id="91" fill="hold"/>
                                        <p:tgtEl>
                                          <p:spTgt spid="2399"/>
                                        </p:tgtEl>
                                        <p:attrNameLst>
                                          <p:attrName>style.visibility</p:attrName>
                                        </p:attrNameLst>
                                      </p:cBhvr>
                                      <p:to>
                                        <p:strVal val="visible"/>
                                      </p:to>
                                    </p:set>
                                    <p:anim calcmode="lin" valueType="num">
                                      <p:cBhvr>
                                        <p:cTn id="92" dur="800" fill="hold"/>
                                        <p:tgtEl>
                                          <p:spTgt spid="2399"/>
                                        </p:tgtEl>
                                        <p:attrNameLst>
                                          <p:attrName>ppt_w</p:attrName>
                                        </p:attrNameLst>
                                      </p:cBhvr>
                                      <p:tavLst>
                                        <p:tav tm="0">
                                          <p:val>
                                            <p:fltVal val="0"/>
                                          </p:val>
                                        </p:tav>
                                        <p:tav tm="100000">
                                          <p:val>
                                            <p:strVal val="#ppt_w"/>
                                          </p:val>
                                        </p:tav>
                                      </p:tavLst>
                                    </p:anim>
                                    <p:anim calcmode="lin" valueType="num">
                                      <p:cBhvr>
                                        <p:cTn id="93" dur="800" fill="hold"/>
                                        <p:tgtEl>
                                          <p:spTgt spid="2399"/>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Class="entr" nodeType="clickEffect" presetID="9" grpId="20" fill="hold">
                                  <p:stCondLst>
                                    <p:cond delay="0"/>
                                  </p:stCondLst>
                                  <p:iterate type="el" backwards="0">
                                    <p:tmAbs val="0"/>
                                  </p:iterate>
                                  <p:childTnLst>
                                    <p:set>
                                      <p:cBhvr>
                                        <p:cTn id="97" fill="hold"/>
                                        <p:tgtEl>
                                          <p:spTgt spid="2416"/>
                                        </p:tgtEl>
                                        <p:attrNameLst>
                                          <p:attrName>style.visibility</p:attrName>
                                        </p:attrNameLst>
                                      </p:cBhvr>
                                      <p:to>
                                        <p:strVal val="visible"/>
                                      </p:to>
                                    </p:set>
                                    <p:animEffect filter="dissolve" transition="in">
                                      <p:cBhvr>
                                        <p:cTn id="98" dur="700"/>
                                        <p:tgtEl>
                                          <p:spTgt spid="2416"/>
                                        </p:tgtEl>
                                      </p:cBhvr>
                                    </p:animEffect>
                                  </p:childTnLst>
                                </p:cTn>
                              </p:par>
                            </p:childTnLst>
                          </p:cTn>
                        </p:par>
                        <p:par>
                          <p:cTn id="99" fill="hold">
                            <p:stCondLst>
                              <p:cond delay="700"/>
                            </p:stCondLst>
                            <p:childTnLst>
                              <p:par>
                                <p:cTn id="100" presetClass="exit" nodeType="afterEffect" presetID="10" grpId="21" fill="hold">
                                  <p:stCondLst>
                                    <p:cond delay="0"/>
                                  </p:stCondLst>
                                  <p:iterate type="el" backwards="0">
                                    <p:tmAbs val="0"/>
                                  </p:iterate>
                                  <p:childTnLst>
                                    <p:animEffect filter="fade" transition="out">
                                      <p:cBhvr>
                                        <p:cTn id="101" dur="1000" fill="hold"/>
                                        <p:tgtEl>
                                          <p:spTgt spid="2394"/>
                                        </p:tgtEl>
                                      </p:cBhvr>
                                    </p:animEffect>
                                    <p:set>
                                      <p:cBhvr>
                                        <p:cTn id="102" fill="hold">
                                          <p:stCondLst>
                                            <p:cond delay="999"/>
                                          </p:stCondLst>
                                        </p:cTn>
                                        <p:tgtEl>
                                          <p:spTgt spid="2394"/>
                                        </p:tgtEl>
                                        <p:attrNameLst>
                                          <p:attrName>style.visibility</p:attrName>
                                        </p:attrNameLst>
                                      </p:cBhvr>
                                      <p:to>
                                        <p:strVal val="hidden"/>
                                      </p:to>
                                    </p:set>
                                  </p:childTnLst>
                                </p:cTn>
                              </p:par>
                            </p:childTnLst>
                          </p:cTn>
                        </p:par>
                        <p:par>
                          <p:cTn id="103" fill="hold">
                            <p:stCondLst>
                              <p:cond delay="1700"/>
                            </p:stCondLst>
                            <p:childTnLst>
                              <p:par>
                                <p:cTn id="104" presetClass="entr" nodeType="afterEffect" presetSubtype="16" presetID="23" grpId="22" fill="hold">
                                  <p:stCondLst>
                                    <p:cond delay="0"/>
                                  </p:stCondLst>
                                  <p:iterate type="el" backwards="0">
                                    <p:tmAbs val="0"/>
                                  </p:iterate>
                                  <p:childTnLst>
                                    <p:set>
                                      <p:cBhvr>
                                        <p:cTn id="105" fill="hold"/>
                                        <p:tgtEl>
                                          <p:spTgt spid="2393"/>
                                        </p:tgtEl>
                                        <p:attrNameLst>
                                          <p:attrName>style.visibility</p:attrName>
                                        </p:attrNameLst>
                                      </p:cBhvr>
                                      <p:to>
                                        <p:strVal val="visible"/>
                                      </p:to>
                                    </p:set>
                                    <p:anim calcmode="lin" valueType="num">
                                      <p:cBhvr>
                                        <p:cTn id="106" dur="800" fill="hold"/>
                                        <p:tgtEl>
                                          <p:spTgt spid="2393"/>
                                        </p:tgtEl>
                                        <p:attrNameLst>
                                          <p:attrName>ppt_w</p:attrName>
                                        </p:attrNameLst>
                                      </p:cBhvr>
                                      <p:tavLst>
                                        <p:tav tm="0">
                                          <p:val>
                                            <p:fltVal val="0"/>
                                          </p:val>
                                        </p:tav>
                                        <p:tav tm="100000">
                                          <p:val>
                                            <p:strVal val="#ppt_w"/>
                                          </p:val>
                                        </p:tav>
                                      </p:tavLst>
                                    </p:anim>
                                    <p:anim calcmode="lin" valueType="num">
                                      <p:cBhvr>
                                        <p:cTn id="107" dur="800" fill="hold"/>
                                        <p:tgtEl>
                                          <p:spTgt spid="2393"/>
                                        </p:tgtEl>
                                        <p:attrNameLst>
                                          <p:attrName>ppt_h</p:attrName>
                                        </p:attrNameLst>
                                      </p:cBhvr>
                                      <p:tavLst>
                                        <p:tav tm="0">
                                          <p:val>
                                            <p:fltVal val="0"/>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Class="entr" nodeType="clickEffect" presetSubtype="16" presetID="23" grpId="23" fill="hold">
                                  <p:stCondLst>
                                    <p:cond delay="0"/>
                                  </p:stCondLst>
                                  <p:iterate type="el" backwards="0">
                                    <p:tmAbs val="0"/>
                                  </p:iterate>
                                  <p:childTnLst>
                                    <p:set>
                                      <p:cBhvr>
                                        <p:cTn id="111" fill="hold"/>
                                        <p:tgtEl>
                                          <p:spTgt spid="2410"/>
                                        </p:tgtEl>
                                        <p:attrNameLst>
                                          <p:attrName>style.visibility</p:attrName>
                                        </p:attrNameLst>
                                      </p:cBhvr>
                                      <p:to>
                                        <p:strVal val="visible"/>
                                      </p:to>
                                    </p:set>
                                    <p:anim calcmode="lin" valueType="num">
                                      <p:cBhvr>
                                        <p:cTn id="112" dur="800" fill="hold"/>
                                        <p:tgtEl>
                                          <p:spTgt spid="2410"/>
                                        </p:tgtEl>
                                        <p:attrNameLst>
                                          <p:attrName>ppt_w</p:attrName>
                                        </p:attrNameLst>
                                      </p:cBhvr>
                                      <p:tavLst>
                                        <p:tav tm="0">
                                          <p:val>
                                            <p:fltVal val="0"/>
                                          </p:val>
                                        </p:tav>
                                        <p:tav tm="100000">
                                          <p:val>
                                            <p:strVal val="#ppt_w"/>
                                          </p:val>
                                        </p:tav>
                                      </p:tavLst>
                                    </p:anim>
                                    <p:anim calcmode="lin" valueType="num">
                                      <p:cBhvr>
                                        <p:cTn id="113" dur="800" fill="hold"/>
                                        <p:tgtEl>
                                          <p:spTgt spid="2410"/>
                                        </p:tgtEl>
                                        <p:attrNameLst>
                                          <p:attrName>ppt_h</p:attrName>
                                        </p:attrNameLst>
                                      </p:cBhvr>
                                      <p:tavLst>
                                        <p:tav tm="0">
                                          <p:val>
                                            <p:fltVal val="0"/>
                                          </p:val>
                                        </p:tav>
                                        <p:tav tm="100000">
                                          <p:val>
                                            <p:strVal val="#ppt_h"/>
                                          </p:val>
                                        </p:tav>
                                      </p:tavLst>
                                    </p:anim>
                                  </p:childTnLst>
                                </p:cTn>
                              </p:par>
                            </p:childTnLst>
                          </p:cTn>
                        </p:par>
                        <p:par>
                          <p:cTn id="114" fill="hold">
                            <p:stCondLst>
                              <p:cond delay="800"/>
                            </p:stCondLst>
                            <p:childTnLst>
                              <p:par>
                                <p:cTn id="115" presetClass="entr" nodeType="afterEffect" presetSubtype="16" presetID="23" grpId="24" fill="hold">
                                  <p:stCondLst>
                                    <p:cond delay="0"/>
                                  </p:stCondLst>
                                  <p:iterate type="el" backwards="0">
                                    <p:tmAbs val="0"/>
                                  </p:iterate>
                                  <p:childTnLst>
                                    <p:set>
                                      <p:cBhvr>
                                        <p:cTn id="116" fill="hold"/>
                                        <p:tgtEl>
                                          <p:spTgt spid="2411"/>
                                        </p:tgtEl>
                                        <p:attrNameLst>
                                          <p:attrName>style.visibility</p:attrName>
                                        </p:attrNameLst>
                                      </p:cBhvr>
                                      <p:to>
                                        <p:strVal val="visible"/>
                                      </p:to>
                                    </p:set>
                                    <p:anim calcmode="lin" valueType="num">
                                      <p:cBhvr>
                                        <p:cTn id="117" dur="800" fill="hold"/>
                                        <p:tgtEl>
                                          <p:spTgt spid="2411"/>
                                        </p:tgtEl>
                                        <p:attrNameLst>
                                          <p:attrName>ppt_w</p:attrName>
                                        </p:attrNameLst>
                                      </p:cBhvr>
                                      <p:tavLst>
                                        <p:tav tm="0">
                                          <p:val>
                                            <p:fltVal val="0"/>
                                          </p:val>
                                        </p:tav>
                                        <p:tav tm="100000">
                                          <p:val>
                                            <p:strVal val="#ppt_w"/>
                                          </p:val>
                                        </p:tav>
                                      </p:tavLst>
                                    </p:anim>
                                    <p:anim calcmode="lin" valueType="num">
                                      <p:cBhvr>
                                        <p:cTn id="118" dur="800" fill="hold"/>
                                        <p:tgtEl>
                                          <p:spTgt spid="2411"/>
                                        </p:tgtEl>
                                        <p:attrNameLst>
                                          <p:attrName>ppt_h</p:attrName>
                                        </p:attrNameLst>
                                      </p:cBhvr>
                                      <p:tavLst>
                                        <p:tav tm="0">
                                          <p:val>
                                            <p:fltVal val="0"/>
                                          </p:val>
                                        </p:tav>
                                        <p:tav tm="100000">
                                          <p:val>
                                            <p:strVal val="#ppt_h"/>
                                          </p:val>
                                        </p:tav>
                                      </p:tavLst>
                                    </p:anim>
                                  </p:childTnLst>
                                </p:cTn>
                              </p:par>
                            </p:childTnLst>
                          </p:cTn>
                        </p:par>
                        <p:par>
                          <p:cTn id="119" fill="hold">
                            <p:stCondLst>
                              <p:cond delay="1600"/>
                            </p:stCondLst>
                            <p:childTnLst>
                              <p:par>
                                <p:cTn id="120" presetClass="entr" nodeType="afterEffect" presetSubtype="32" presetID="4" grpId="25" fill="hold">
                                  <p:stCondLst>
                                    <p:cond delay="0"/>
                                  </p:stCondLst>
                                  <p:iterate type="el" backwards="0">
                                    <p:tmAbs val="0"/>
                                  </p:iterate>
                                  <p:childTnLst>
                                    <p:set>
                                      <p:cBhvr>
                                        <p:cTn id="121" fill="hold"/>
                                        <p:tgtEl>
                                          <p:spTgt spid="2409"/>
                                        </p:tgtEl>
                                        <p:attrNameLst>
                                          <p:attrName>style.visibility</p:attrName>
                                        </p:attrNameLst>
                                      </p:cBhvr>
                                      <p:to>
                                        <p:strVal val="visible"/>
                                      </p:to>
                                    </p:set>
                                    <p:animEffect filter="box(out)" transition="in">
                                      <p:cBhvr>
                                        <p:cTn id="122" dur="600"/>
                                        <p:tgtEl>
                                          <p:spTgt spid="2409"/>
                                        </p:tgtEl>
                                      </p:cBhvr>
                                    </p:animEffect>
                                  </p:childTnLst>
                                </p:cTn>
                              </p:par>
                            </p:childTnLst>
                          </p:cTn>
                        </p:par>
                      </p:childTnLst>
                    </p:cTn>
                  </p:par>
                  <p:par>
                    <p:cTn id="123" fill="hold">
                      <p:stCondLst>
                        <p:cond delay="indefinite"/>
                      </p:stCondLst>
                      <p:childTnLst>
                        <p:par>
                          <p:cTn id="124" fill="hold">
                            <p:stCondLst>
                              <p:cond delay="0"/>
                            </p:stCondLst>
                            <p:childTnLst>
                              <p:par>
                                <p:cTn id="125" presetClass="entr" nodeType="clickEffect" presetSubtype="16" presetID="23" grpId="26" fill="hold">
                                  <p:stCondLst>
                                    <p:cond delay="0"/>
                                  </p:stCondLst>
                                  <p:iterate type="el" backwards="0">
                                    <p:tmAbs val="0"/>
                                  </p:iterate>
                                  <p:childTnLst>
                                    <p:set>
                                      <p:cBhvr>
                                        <p:cTn id="126" fill="hold"/>
                                        <p:tgtEl>
                                          <p:spTgt spid="2382"/>
                                        </p:tgtEl>
                                        <p:attrNameLst>
                                          <p:attrName>style.visibility</p:attrName>
                                        </p:attrNameLst>
                                      </p:cBhvr>
                                      <p:to>
                                        <p:strVal val="visible"/>
                                      </p:to>
                                    </p:set>
                                    <p:anim calcmode="lin" valueType="num">
                                      <p:cBhvr>
                                        <p:cTn id="127" dur="800" fill="hold"/>
                                        <p:tgtEl>
                                          <p:spTgt spid="2382"/>
                                        </p:tgtEl>
                                        <p:attrNameLst>
                                          <p:attrName>ppt_w</p:attrName>
                                        </p:attrNameLst>
                                      </p:cBhvr>
                                      <p:tavLst>
                                        <p:tav tm="0">
                                          <p:val>
                                            <p:fltVal val="0"/>
                                          </p:val>
                                        </p:tav>
                                        <p:tav tm="100000">
                                          <p:val>
                                            <p:strVal val="#ppt_w"/>
                                          </p:val>
                                        </p:tav>
                                      </p:tavLst>
                                    </p:anim>
                                    <p:anim calcmode="lin" valueType="num">
                                      <p:cBhvr>
                                        <p:cTn id="128" dur="800" fill="hold"/>
                                        <p:tgtEl>
                                          <p:spTgt spid="2382"/>
                                        </p:tgtEl>
                                        <p:attrNameLst>
                                          <p:attrName>ppt_h</p:attrName>
                                        </p:attrNameLst>
                                      </p:cBhvr>
                                      <p:tavLst>
                                        <p:tav tm="0">
                                          <p:val>
                                            <p:fltVal val="0"/>
                                          </p:val>
                                        </p:tav>
                                        <p:tav tm="100000">
                                          <p:val>
                                            <p:strVal val="#ppt_h"/>
                                          </p:val>
                                        </p:tav>
                                      </p:tavLst>
                                    </p:anim>
                                  </p:childTnLst>
                                </p:cTn>
                              </p:par>
                            </p:childTnLst>
                          </p:cTn>
                        </p:par>
                        <p:par>
                          <p:cTn id="129" fill="hold">
                            <p:stCondLst>
                              <p:cond delay="800"/>
                            </p:stCondLst>
                            <p:childTnLst>
                              <p:par>
                                <p:cTn id="130" presetClass="entr" nodeType="afterEffect" presetSubtype="16" presetID="23" grpId="27" fill="hold">
                                  <p:stCondLst>
                                    <p:cond delay="0"/>
                                  </p:stCondLst>
                                  <p:iterate type="el" backwards="0">
                                    <p:tmAbs val="0"/>
                                  </p:iterate>
                                  <p:childTnLst>
                                    <p:set>
                                      <p:cBhvr>
                                        <p:cTn id="131" fill="hold"/>
                                        <p:tgtEl>
                                          <p:spTgt spid="2383"/>
                                        </p:tgtEl>
                                        <p:attrNameLst>
                                          <p:attrName>style.visibility</p:attrName>
                                        </p:attrNameLst>
                                      </p:cBhvr>
                                      <p:to>
                                        <p:strVal val="visible"/>
                                      </p:to>
                                    </p:set>
                                    <p:anim calcmode="lin" valueType="num">
                                      <p:cBhvr>
                                        <p:cTn id="132" dur="800" fill="hold"/>
                                        <p:tgtEl>
                                          <p:spTgt spid="2383"/>
                                        </p:tgtEl>
                                        <p:attrNameLst>
                                          <p:attrName>ppt_w</p:attrName>
                                        </p:attrNameLst>
                                      </p:cBhvr>
                                      <p:tavLst>
                                        <p:tav tm="0">
                                          <p:val>
                                            <p:fltVal val="0"/>
                                          </p:val>
                                        </p:tav>
                                        <p:tav tm="100000">
                                          <p:val>
                                            <p:strVal val="#ppt_w"/>
                                          </p:val>
                                        </p:tav>
                                      </p:tavLst>
                                    </p:anim>
                                    <p:anim calcmode="lin" valueType="num">
                                      <p:cBhvr>
                                        <p:cTn id="133" dur="800" fill="hold"/>
                                        <p:tgtEl>
                                          <p:spTgt spid="2383"/>
                                        </p:tgtEl>
                                        <p:attrNameLst>
                                          <p:attrName>ppt_h</p:attrName>
                                        </p:attrNameLst>
                                      </p:cBhvr>
                                      <p:tavLst>
                                        <p:tav tm="0">
                                          <p:val>
                                            <p:fltVal val="0"/>
                                          </p:val>
                                        </p:tav>
                                        <p:tav tm="100000">
                                          <p:val>
                                            <p:strVal val="#ppt_h"/>
                                          </p:val>
                                        </p:tav>
                                      </p:tavLst>
                                    </p:anim>
                                  </p:childTnLst>
                                </p:cTn>
                              </p:par>
                            </p:childTnLst>
                          </p:cTn>
                        </p:par>
                        <p:par>
                          <p:cTn id="134" fill="hold">
                            <p:stCondLst>
                              <p:cond delay="1600"/>
                            </p:stCondLst>
                            <p:childTnLst>
                              <p:par>
                                <p:cTn id="135" presetClass="entr" nodeType="afterEffect" presetSubtype="32" presetID="4" grpId="28" fill="hold">
                                  <p:stCondLst>
                                    <p:cond delay="0"/>
                                  </p:stCondLst>
                                  <p:iterate type="el" backwards="0">
                                    <p:tmAbs val="0"/>
                                  </p:iterate>
                                  <p:childTnLst>
                                    <p:set>
                                      <p:cBhvr>
                                        <p:cTn id="136" fill="hold"/>
                                        <p:tgtEl>
                                          <p:spTgt spid="2380"/>
                                        </p:tgtEl>
                                        <p:attrNameLst>
                                          <p:attrName>style.visibility</p:attrName>
                                        </p:attrNameLst>
                                      </p:cBhvr>
                                      <p:to>
                                        <p:strVal val="visible"/>
                                      </p:to>
                                    </p:set>
                                    <p:animEffect filter="box(out)" transition="in">
                                      <p:cBhvr>
                                        <p:cTn id="137" dur="600"/>
                                        <p:tgtEl>
                                          <p:spTgt spid="2380"/>
                                        </p:tgtEl>
                                      </p:cBhvr>
                                    </p:animEffect>
                                  </p:childTnLst>
                                </p:cTn>
                              </p:par>
                            </p:childTnLst>
                          </p:cTn>
                        </p:par>
                        <p:par>
                          <p:cTn id="138" fill="hold">
                            <p:stCondLst>
                              <p:cond delay="2200"/>
                            </p:stCondLst>
                            <p:childTnLst>
                              <p:par>
                                <p:cTn id="139" presetClass="entr" nodeType="afterEffect" presetSubtype="5" presetID="19" grpId="29" fill="hold">
                                  <p:stCondLst>
                                    <p:cond delay="0"/>
                                  </p:stCondLst>
                                  <p:iterate type="el" backwards="0">
                                    <p:tmAbs val="0"/>
                                  </p:iterate>
                                  <p:childTnLst>
                                    <p:set>
                                      <p:cBhvr>
                                        <p:cTn id="140" fill="hold"/>
                                        <p:tgtEl>
                                          <p:spTgt spid="2384"/>
                                        </p:tgtEl>
                                        <p:attrNameLst>
                                          <p:attrName>style.visibility</p:attrName>
                                        </p:attrNameLst>
                                      </p:cBhvr>
                                      <p:to>
                                        <p:strVal val="visible"/>
                                      </p:to>
                                    </p:set>
                                    <p:anim calcmode="lin" valueType="num">
                                      <p:cBhvr>
                                        <p:cTn id="141" dur="800" fill="hold"/>
                                        <p:tgtEl>
                                          <p:spTgt spid="2384"/>
                                        </p:tgtEl>
                                        <p:attrNameLst>
                                          <p:attrName>ppt_w</p:attrName>
                                        </p:attrNameLst>
                                      </p:cBhvr>
                                      <p:tavLst>
                                        <p:tav tm="0">
                                          <p:val>
                                            <p:strVal val="#ppt_w"/>
                                          </p:val>
                                        </p:tav>
                                        <p:tav tm="100000">
                                          <p:val>
                                            <p:strVal val="#ppt_w"/>
                                          </p:val>
                                        </p:tav>
                                      </p:tavLst>
                                    </p:anim>
                                    <p:anim calcmode="lin" valueType="num">
                                      <p:cBhvr>
                                        <p:cTn id="142" dur="800" fill="hold"/>
                                        <p:tgtEl>
                                          <p:spTgt spid="2384"/>
                                        </p:tgtEl>
                                        <p:attrNameLst>
                                          <p:attrName>ppt_h</p:attrName>
                                        </p:attrNameLst>
                                      </p:cBhvr>
                                      <p:tavLst>
                                        <p:tav tm="0" fmla="#ppt_h*sin(2.5*pi*$)">
                                          <p:val>
                                            <p:fltVal val="0"/>
                                          </p:val>
                                        </p:tav>
                                        <p:tav tm="100000">
                                          <p:val>
                                            <p:fltVal val="1"/>
                                          </p:val>
                                        </p:tav>
                                      </p:tavLst>
                                    </p:anim>
                                  </p:childTnLst>
                                </p:cTn>
                              </p:par>
                            </p:childTnLst>
                          </p:cTn>
                        </p:par>
                        <p:par>
                          <p:cTn id="143" fill="hold">
                            <p:stCondLst>
                              <p:cond delay="3000"/>
                            </p:stCondLst>
                            <p:childTnLst>
                              <p:par>
                                <p:cTn id="144" presetClass="exit" nodeType="afterEffect" presetID="10" grpId="30" fill="hold">
                                  <p:stCondLst>
                                    <p:cond delay="0"/>
                                  </p:stCondLst>
                                  <p:iterate type="el" backwards="0">
                                    <p:tmAbs val="0"/>
                                  </p:iterate>
                                  <p:childTnLst>
                                    <p:animEffect filter="fade" transition="out">
                                      <p:cBhvr>
                                        <p:cTn id="145" dur="800" fill="hold"/>
                                        <p:tgtEl>
                                          <p:spTgt spid="2401"/>
                                        </p:tgtEl>
                                      </p:cBhvr>
                                    </p:animEffect>
                                    <p:set>
                                      <p:cBhvr>
                                        <p:cTn id="146" fill="hold">
                                          <p:stCondLst>
                                            <p:cond delay="799"/>
                                          </p:stCondLst>
                                        </p:cTn>
                                        <p:tgtEl>
                                          <p:spTgt spid="2401"/>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Class="entr" nodeType="clickEffect" presetSubtype="32" presetID="4" grpId="31" fill="hold">
                                  <p:stCondLst>
                                    <p:cond delay="0"/>
                                  </p:stCondLst>
                                  <p:iterate type="el" backwards="0">
                                    <p:tmAbs val="0"/>
                                  </p:iterate>
                                  <p:childTnLst>
                                    <p:set>
                                      <p:cBhvr>
                                        <p:cTn id="150" fill="hold"/>
                                        <p:tgtEl>
                                          <p:spTgt spid="2390"/>
                                        </p:tgtEl>
                                        <p:attrNameLst>
                                          <p:attrName>style.visibility</p:attrName>
                                        </p:attrNameLst>
                                      </p:cBhvr>
                                      <p:to>
                                        <p:strVal val="visible"/>
                                      </p:to>
                                    </p:set>
                                    <p:animEffect filter="box(out)" transition="in">
                                      <p:cBhvr>
                                        <p:cTn id="151" dur="600"/>
                                        <p:tgtEl>
                                          <p:spTgt spid="2390"/>
                                        </p:tgtEl>
                                      </p:cBhvr>
                                    </p:animEffect>
                                  </p:childTnLst>
                                </p:cTn>
                              </p:par>
                            </p:childTnLst>
                          </p:cTn>
                        </p:par>
                        <p:par>
                          <p:cTn id="152" fill="hold">
                            <p:stCondLst>
                              <p:cond delay="600"/>
                            </p:stCondLst>
                            <p:childTnLst>
                              <p:par>
                                <p:cTn id="153" presetClass="entr" nodeType="afterEffect" presetSubtype="32" presetID="4" grpId="32" fill="hold">
                                  <p:stCondLst>
                                    <p:cond delay="200"/>
                                  </p:stCondLst>
                                  <p:iterate type="el" backwards="0">
                                    <p:tmAbs val="0"/>
                                  </p:iterate>
                                  <p:childTnLst>
                                    <p:set>
                                      <p:cBhvr>
                                        <p:cTn id="154" fill="hold"/>
                                        <p:tgtEl>
                                          <p:spTgt spid="2389"/>
                                        </p:tgtEl>
                                        <p:attrNameLst>
                                          <p:attrName>style.visibility</p:attrName>
                                        </p:attrNameLst>
                                      </p:cBhvr>
                                      <p:to>
                                        <p:strVal val="visible"/>
                                      </p:to>
                                    </p:set>
                                    <p:animEffect filter="box(out)" transition="in">
                                      <p:cBhvr>
                                        <p:cTn id="155" dur="600"/>
                                        <p:tgtEl>
                                          <p:spTgt spid="2389"/>
                                        </p:tgtEl>
                                      </p:cBhvr>
                                    </p:animEffect>
                                  </p:childTnLst>
                                </p:cTn>
                              </p:par>
                            </p:childTnLst>
                          </p:cTn>
                        </p:par>
                        <p:par>
                          <p:cTn id="156" fill="hold">
                            <p:stCondLst>
                              <p:cond delay="1400"/>
                            </p:stCondLst>
                            <p:childTnLst>
                              <p:par>
                                <p:cTn id="157" presetClass="entr" nodeType="afterEffect" presetSubtype="32" presetID="4" grpId="33" fill="hold">
                                  <p:stCondLst>
                                    <p:cond delay="200"/>
                                  </p:stCondLst>
                                  <p:iterate type="el" backwards="0">
                                    <p:tmAbs val="0"/>
                                  </p:iterate>
                                  <p:childTnLst>
                                    <p:set>
                                      <p:cBhvr>
                                        <p:cTn id="158" fill="hold"/>
                                        <p:tgtEl>
                                          <p:spTgt spid="2388"/>
                                        </p:tgtEl>
                                        <p:attrNameLst>
                                          <p:attrName>style.visibility</p:attrName>
                                        </p:attrNameLst>
                                      </p:cBhvr>
                                      <p:to>
                                        <p:strVal val="visible"/>
                                      </p:to>
                                    </p:set>
                                    <p:animEffect filter="box(out)" transition="in">
                                      <p:cBhvr>
                                        <p:cTn id="159" dur="600"/>
                                        <p:tgtEl>
                                          <p:spTgt spid="2388"/>
                                        </p:tgtEl>
                                      </p:cBhvr>
                                    </p:animEffect>
                                  </p:childTnLst>
                                </p:cTn>
                              </p:par>
                            </p:childTnLst>
                          </p:cTn>
                        </p:par>
                      </p:childTnLst>
                    </p:cTn>
                  </p:par>
                  <p:par>
                    <p:cTn id="160" fill="hold">
                      <p:stCondLst>
                        <p:cond delay="indefinite"/>
                      </p:stCondLst>
                      <p:childTnLst>
                        <p:par>
                          <p:cTn id="161" fill="hold">
                            <p:stCondLst>
                              <p:cond delay="0"/>
                            </p:stCondLst>
                            <p:childTnLst>
                              <p:par>
                                <p:cTn id="162" presetClass="entr" nodeType="clickEffect" presetSubtype="16" presetID="23" grpId="34" fill="hold">
                                  <p:stCondLst>
                                    <p:cond delay="0"/>
                                  </p:stCondLst>
                                  <p:iterate type="el" backwards="0">
                                    <p:tmAbs val="0"/>
                                  </p:iterate>
                                  <p:childTnLst>
                                    <p:set>
                                      <p:cBhvr>
                                        <p:cTn id="163" fill="hold"/>
                                        <p:tgtEl>
                                          <p:spTgt spid="2385"/>
                                        </p:tgtEl>
                                        <p:attrNameLst>
                                          <p:attrName>style.visibility</p:attrName>
                                        </p:attrNameLst>
                                      </p:cBhvr>
                                      <p:to>
                                        <p:strVal val="visible"/>
                                      </p:to>
                                    </p:set>
                                    <p:anim calcmode="lin" valueType="num">
                                      <p:cBhvr>
                                        <p:cTn id="164" dur="800" fill="hold"/>
                                        <p:tgtEl>
                                          <p:spTgt spid="2385"/>
                                        </p:tgtEl>
                                        <p:attrNameLst>
                                          <p:attrName>ppt_w</p:attrName>
                                        </p:attrNameLst>
                                      </p:cBhvr>
                                      <p:tavLst>
                                        <p:tav tm="0">
                                          <p:val>
                                            <p:fltVal val="0"/>
                                          </p:val>
                                        </p:tav>
                                        <p:tav tm="100000">
                                          <p:val>
                                            <p:strVal val="#ppt_w"/>
                                          </p:val>
                                        </p:tav>
                                      </p:tavLst>
                                    </p:anim>
                                    <p:anim calcmode="lin" valueType="num">
                                      <p:cBhvr>
                                        <p:cTn id="165" dur="800" fill="hold"/>
                                        <p:tgtEl>
                                          <p:spTgt spid="2385"/>
                                        </p:tgtEl>
                                        <p:attrNameLst>
                                          <p:attrName>ppt_h</p:attrName>
                                        </p:attrNameLst>
                                      </p:cBhvr>
                                      <p:tavLst>
                                        <p:tav tm="0">
                                          <p:val>
                                            <p:fltVal val="0"/>
                                          </p:val>
                                        </p:tav>
                                        <p:tav tm="100000">
                                          <p:val>
                                            <p:strVal val="#ppt_h"/>
                                          </p:val>
                                        </p:tav>
                                      </p:tavLst>
                                    </p:anim>
                                  </p:childTnLst>
                                </p:cTn>
                              </p:par>
                            </p:childTnLst>
                          </p:cTn>
                        </p:par>
                        <p:par>
                          <p:cTn id="166" fill="hold">
                            <p:stCondLst>
                              <p:cond delay="800"/>
                            </p:stCondLst>
                            <p:childTnLst>
                              <p:par>
                                <p:cTn id="167" presetClass="entr" nodeType="afterEffect" presetSubtype="16" presetID="23" grpId="35" fill="hold">
                                  <p:stCondLst>
                                    <p:cond delay="0"/>
                                  </p:stCondLst>
                                  <p:iterate type="el" backwards="0">
                                    <p:tmAbs val="0"/>
                                  </p:iterate>
                                  <p:childTnLst>
                                    <p:set>
                                      <p:cBhvr>
                                        <p:cTn id="168" fill="hold"/>
                                        <p:tgtEl>
                                          <p:spTgt spid="2386"/>
                                        </p:tgtEl>
                                        <p:attrNameLst>
                                          <p:attrName>style.visibility</p:attrName>
                                        </p:attrNameLst>
                                      </p:cBhvr>
                                      <p:to>
                                        <p:strVal val="visible"/>
                                      </p:to>
                                    </p:set>
                                    <p:anim calcmode="lin" valueType="num">
                                      <p:cBhvr>
                                        <p:cTn id="169" dur="800" fill="hold"/>
                                        <p:tgtEl>
                                          <p:spTgt spid="2386"/>
                                        </p:tgtEl>
                                        <p:attrNameLst>
                                          <p:attrName>ppt_w</p:attrName>
                                        </p:attrNameLst>
                                      </p:cBhvr>
                                      <p:tavLst>
                                        <p:tav tm="0">
                                          <p:val>
                                            <p:fltVal val="0"/>
                                          </p:val>
                                        </p:tav>
                                        <p:tav tm="100000">
                                          <p:val>
                                            <p:strVal val="#ppt_w"/>
                                          </p:val>
                                        </p:tav>
                                      </p:tavLst>
                                    </p:anim>
                                    <p:anim calcmode="lin" valueType="num">
                                      <p:cBhvr>
                                        <p:cTn id="170" dur="800" fill="hold"/>
                                        <p:tgtEl>
                                          <p:spTgt spid="2386"/>
                                        </p:tgtEl>
                                        <p:attrNameLst>
                                          <p:attrName>ppt_h</p:attrName>
                                        </p:attrNameLst>
                                      </p:cBhvr>
                                      <p:tavLst>
                                        <p:tav tm="0">
                                          <p:val>
                                            <p:fltVal val="0"/>
                                          </p:val>
                                        </p:tav>
                                        <p:tav tm="100000">
                                          <p:val>
                                            <p:strVal val="#ppt_h"/>
                                          </p:val>
                                        </p:tav>
                                      </p:tavLst>
                                    </p:anim>
                                  </p:childTnLst>
                                </p:cTn>
                              </p:par>
                            </p:childTnLst>
                          </p:cTn>
                        </p:par>
                        <p:par>
                          <p:cTn id="171" fill="hold">
                            <p:stCondLst>
                              <p:cond delay="1600"/>
                            </p:stCondLst>
                            <p:childTnLst>
                              <p:par>
                                <p:cTn id="172" presetClass="entr" nodeType="afterEffect" presetSubtype="32" presetID="4" grpId="36" fill="hold">
                                  <p:stCondLst>
                                    <p:cond delay="0"/>
                                  </p:stCondLst>
                                  <p:iterate type="el" backwards="0">
                                    <p:tmAbs val="0"/>
                                  </p:iterate>
                                  <p:childTnLst>
                                    <p:set>
                                      <p:cBhvr>
                                        <p:cTn id="173" fill="hold"/>
                                        <p:tgtEl>
                                          <p:spTgt spid="2381"/>
                                        </p:tgtEl>
                                        <p:attrNameLst>
                                          <p:attrName>style.visibility</p:attrName>
                                        </p:attrNameLst>
                                      </p:cBhvr>
                                      <p:to>
                                        <p:strVal val="visible"/>
                                      </p:to>
                                    </p:set>
                                    <p:animEffect filter="box(out)" transition="in">
                                      <p:cBhvr>
                                        <p:cTn id="174" dur="600"/>
                                        <p:tgtEl>
                                          <p:spTgt spid="2381"/>
                                        </p:tgtEl>
                                      </p:cBhvr>
                                    </p:animEffect>
                                  </p:childTnLst>
                                </p:cTn>
                              </p:par>
                            </p:childTnLst>
                          </p:cTn>
                        </p:par>
                        <p:par>
                          <p:cTn id="175" fill="hold">
                            <p:stCondLst>
                              <p:cond delay="2200"/>
                            </p:stCondLst>
                            <p:childTnLst>
                              <p:par>
                                <p:cTn id="176" presetClass="entr" nodeType="afterEffect" presetSubtype="5" presetID="19" grpId="37" fill="hold">
                                  <p:stCondLst>
                                    <p:cond delay="0"/>
                                  </p:stCondLst>
                                  <p:iterate type="el" backwards="0">
                                    <p:tmAbs val="0"/>
                                  </p:iterate>
                                  <p:childTnLst>
                                    <p:set>
                                      <p:cBhvr>
                                        <p:cTn id="177" fill="hold"/>
                                        <p:tgtEl>
                                          <p:spTgt spid="2387"/>
                                        </p:tgtEl>
                                        <p:attrNameLst>
                                          <p:attrName>style.visibility</p:attrName>
                                        </p:attrNameLst>
                                      </p:cBhvr>
                                      <p:to>
                                        <p:strVal val="visible"/>
                                      </p:to>
                                    </p:set>
                                    <p:anim calcmode="lin" valueType="num">
                                      <p:cBhvr>
                                        <p:cTn id="178" dur="800" fill="hold"/>
                                        <p:tgtEl>
                                          <p:spTgt spid="2387"/>
                                        </p:tgtEl>
                                        <p:attrNameLst>
                                          <p:attrName>ppt_w</p:attrName>
                                        </p:attrNameLst>
                                      </p:cBhvr>
                                      <p:tavLst>
                                        <p:tav tm="0">
                                          <p:val>
                                            <p:strVal val="#ppt_w"/>
                                          </p:val>
                                        </p:tav>
                                        <p:tav tm="100000">
                                          <p:val>
                                            <p:strVal val="#ppt_w"/>
                                          </p:val>
                                        </p:tav>
                                      </p:tavLst>
                                    </p:anim>
                                    <p:anim calcmode="lin" valueType="num">
                                      <p:cBhvr>
                                        <p:cTn id="179" dur="800" fill="hold"/>
                                        <p:tgtEl>
                                          <p:spTgt spid="2387"/>
                                        </p:tgtEl>
                                        <p:attrNameLst>
                                          <p:attrName>ppt_h</p:attrName>
                                        </p:attrNameLst>
                                      </p:cBhvr>
                                      <p:tavLst>
                                        <p:tav tm="0" fmla="#ppt_h*sin(2.5*pi*$)">
                                          <p:val>
                                            <p:fltVal val="0"/>
                                          </p:val>
                                        </p:tav>
                                        <p:tav tm="100000">
                                          <p:val>
                                            <p:fltVal val="1"/>
                                          </p:val>
                                        </p:tav>
                                      </p:tavLst>
                                    </p:anim>
                                  </p:childTnLst>
                                </p:cTn>
                              </p:par>
                            </p:childTnLst>
                          </p:cTn>
                        </p:par>
                        <p:par>
                          <p:cTn id="180" fill="hold">
                            <p:stCondLst>
                              <p:cond delay="3000"/>
                            </p:stCondLst>
                            <p:childTnLst>
                              <p:par>
                                <p:cTn id="181" presetClass="exit" nodeType="afterEffect" presetID="10" grpId="38" fill="hold">
                                  <p:stCondLst>
                                    <p:cond delay="0"/>
                                  </p:stCondLst>
                                  <p:iterate type="el" backwards="0">
                                    <p:tmAbs val="0"/>
                                  </p:iterate>
                                  <p:childTnLst>
                                    <p:animEffect filter="fade" transition="out">
                                      <p:cBhvr>
                                        <p:cTn id="182" dur="800" fill="hold"/>
                                        <p:tgtEl>
                                          <p:spTgt spid="2400"/>
                                        </p:tgtEl>
                                      </p:cBhvr>
                                    </p:animEffect>
                                    <p:set>
                                      <p:cBhvr>
                                        <p:cTn id="183" fill="hold">
                                          <p:stCondLst>
                                            <p:cond delay="799"/>
                                          </p:stCondLst>
                                        </p:cTn>
                                        <p:tgtEl>
                                          <p:spTgt spid="2400"/>
                                        </p:tgtEl>
                                        <p:attrNameLst>
                                          <p:attrName>style.visibility</p:attrName>
                                        </p:attrNameLst>
                                      </p:cBhvr>
                                      <p:to>
                                        <p:strVal val="hidden"/>
                                      </p:to>
                                    </p:set>
                                  </p:childTnLst>
                                </p:cTn>
                              </p:par>
                            </p:childTnLst>
                          </p:cTn>
                        </p:par>
                        <p:par>
                          <p:cTn id="184" fill="hold">
                            <p:stCondLst>
                              <p:cond delay="3800"/>
                            </p:stCondLst>
                            <p:childTnLst>
                              <p:par>
                                <p:cTn id="185" presetClass="entr" nodeType="afterEffect" presetSubtype="16" presetID="23" grpId="39" fill="hold">
                                  <p:stCondLst>
                                    <p:cond delay="600"/>
                                  </p:stCondLst>
                                  <p:iterate type="el" backwards="0">
                                    <p:tmAbs val="0"/>
                                  </p:iterate>
                                  <p:childTnLst>
                                    <p:set>
                                      <p:cBhvr>
                                        <p:cTn id="186" fill="hold"/>
                                        <p:tgtEl>
                                          <p:spTgt spid="2379"/>
                                        </p:tgtEl>
                                        <p:attrNameLst>
                                          <p:attrName>style.visibility</p:attrName>
                                        </p:attrNameLst>
                                      </p:cBhvr>
                                      <p:to>
                                        <p:strVal val="visible"/>
                                      </p:to>
                                    </p:set>
                                    <p:anim calcmode="lin" valueType="num">
                                      <p:cBhvr>
                                        <p:cTn id="187" dur="800" fill="hold"/>
                                        <p:tgtEl>
                                          <p:spTgt spid="2379"/>
                                        </p:tgtEl>
                                        <p:attrNameLst>
                                          <p:attrName>ppt_w</p:attrName>
                                        </p:attrNameLst>
                                      </p:cBhvr>
                                      <p:tavLst>
                                        <p:tav tm="0">
                                          <p:val>
                                            <p:fltVal val="0"/>
                                          </p:val>
                                        </p:tav>
                                        <p:tav tm="100000">
                                          <p:val>
                                            <p:strVal val="#ppt_w"/>
                                          </p:val>
                                        </p:tav>
                                      </p:tavLst>
                                    </p:anim>
                                    <p:anim calcmode="lin" valueType="num">
                                      <p:cBhvr>
                                        <p:cTn id="188" dur="800" fill="hold"/>
                                        <p:tgtEl>
                                          <p:spTgt spid="2379"/>
                                        </p:tgtEl>
                                        <p:attrNameLst>
                                          <p:attrName>ppt_h</p:attrName>
                                        </p:attrNameLst>
                                      </p:cBhvr>
                                      <p:tavLst>
                                        <p:tav tm="0">
                                          <p:val>
                                            <p:fltVal val="0"/>
                                          </p:val>
                                        </p:tav>
                                        <p:tav tm="100000">
                                          <p:val>
                                            <p:strVal val="#ppt_h"/>
                                          </p:val>
                                        </p:tav>
                                      </p:tavLst>
                                    </p:anim>
                                  </p:childTnLst>
                                </p:cTn>
                              </p:par>
                            </p:childTnLst>
                          </p:cTn>
                        </p:par>
                      </p:childTnLst>
                    </p:cTn>
                  </p:par>
                  <p:par>
                    <p:cTn id="189" fill="hold">
                      <p:stCondLst>
                        <p:cond delay="indefinite"/>
                      </p:stCondLst>
                      <p:childTnLst>
                        <p:par>
                          <p:cTn id="190" fill="hold">
                            <p:stCondLst>
                              <p:cond delay="0"/>
                            </p:stCondLst>
                            <p:childTnLst>
                              <p:par>
                                <p:cTn id="191" presetClass="entr" nodeType="clickEffect" presetID="9" grpId="40" fill="hold">
                                  <p:stCondLst>
                                    <p:cond delay="0"/>
                                  </p:stCondLst>
                                  <p:iterate type="el" backwards="0">
                                    <p:tmAbs val="0"/>
                                  </p:iterate>
                                  <p:childTnLst>
                                    <p:set>
                                      <p:cBhvr>
                                        <p:cTn id="192" fill="hold"/>
                                        <p:tgtEl>
                                          <p:spTgt spid="2377"/>
                                        </p:tgtEl>
                                        <p:attrNameLst>
                                          <p:attrName>style.visibility</p:attrName>
                                        </p:attrNameLst>
                                      </p:cBhvr>
                                      <p:to>
                                        <p:strVal val="visible"/>
                                      </p:to>
                                    </p:set>
                                    <p:animEffect filter="dissolve" transition="in">
                                      <p:cBhvr>
                                        <p:cTn id="193" dur="1000"/>
                                        <p:tgtEl>
                                          <p:spTgt spid="2377"/>
                                        </p:tgtEl>
                                      </p:cBhvr>
                                    </p:animEffect>
                                  </p:childTnLst>
                                </p:cTn>
                              </p:par>
                            </p:childTnLst>
                          </p:cTn>
                        </p:par>
                        <p:par>
                          <p:cTn id="194" fill="hold">
                            <p:stCondLst>
                              <p:cond delay="1000"/>
                            </p:stCondLst>
                            <p:childTnLst>
                              <p:par>
                                <p:cTn id="195" presetClass="entr" nodeType="afterEffect" presetSubtype="8" presetID="2" grpId="41" fill="hold">
                                  <p:stCondLst>
                                    <p:cond delay="0"/>
                                  </p:stCondLst>
                                  <p:iterate type="lt" backwards="0">
                                    <p:tmAbs val="0"/>
                                  </p:iterate>
                                  <p:childTnLst>
                                    <p:set>
                                      <p:cBhvr>
                                        <p:cTn id="196" fill="hold"/>
                                        <p:tgtEl>
                                          <p:spTgt spid="2378"/>
                                        </p:tgtEl>
                                        <p:attrNameLst>
                                          <p:attrName>style.visibility</p:attrName>
                                        </p:attrNameLst>
                                      </p:cBhvr>
                                      <p:to>
                                        <p:strVal val="visible"/>
                                      </p:to>
                                    </p:set>
                                    <p:anim calcmode="lin" valueType="num">
                                      <p:cBhvr>
                                        <p:cTn id="197" dur="800" fill="hold"/>
                                        <p:tgtEl>
                                          <p:spTgt spid="2378"/>
                                        </p:tgtEl>
                                        <p:attrNameLst>
                                          <p:attrName>ppt_x</p:attrName>
                                        </p:attrNameLst>
                                      </p:cBhvr>
                                      <p:tavLst>
                                        <p:tav tm="0">
                                          <p:val>
                                            <p:strVal val="0-#ppt_w/2"/>
                                          </p:val>
                                        </p:tav>
                                        <p:tav tm="100000">
                                          <p:val>
                                            <p:strVal val="#ppt_x"/>
                                          </p:val>
                                        </p:tav>
                                      </p:tavLst>
                                    </p:anim>
                                    <p:anim calcmode="lin" valueType="num">
                                      <p:cBhvr>
                                        <p:cTn id="198" dur="800" fill="hold"/>
                                        <p:tgtEl>
                                          <p:spTgt spid="2378"/>
                                        </p:tgtEl>
                                        <p:attrNameLst>
                                          <p:attrName>ppt_y</p:attrName>
                                        </p:attrNameLst>
                                      </p:cBhvr>
                                      <p:tavLst>
                                        <p:tav tm="0">
                                          <p:val>
                                            <p:strVal val="#ppt_y"/>
                                          </p:val>
                                        </p:tav>
                                        <p:tav tm="100000">
                                          <p:val>
                                            <p:strVal val="#ppt_y"/>
                                          </p:val>
                                        </p:tav>
                                      </p:tavLst>
                                    </p:anim>
                                  </p:childTnLst>
                                </p:cTn>
                              </p:par>
                            </p:childTnLst>
                          </p:cTn>
                        </p:par>
                        <p:par>
                          <p:cTn id="199" fill="hold">
                            <p:stCondLst>
                              <p:cond delay="1800"/>
                            </p:stCondLst>
                            <p:childTnLst>
                              <p:par>
                                <p:cTn id="200" presetClass="entr" nodeType="afterEffect" presetSubtype="16" presetID="23" grpId="42" fill="hold">
                                  <p:stCondLst>
                                    <p:cond delay="0"/>
                                  </p:stCondLst>
                                  <p:iterate type="el" backwards="0">
                                    <p:tmAbs val="0"/>
                                  </p:iterate>
                                  <p:childTnLst>
                                    <p:set>
                                      <p:cBhvr>
                                        <p:cTn id="201" fill="hold"/>
                                        <p:tgtEl>
                                          <p:spTgt spid="2391"/>
                                        </p:tgtEl>
                                        <p:attrNameLst>
                                          <p:attrName>style.visibility</p:attrName>
                                        </p:attrNameLst>
                                      </p:cBhvr>
                                      <p:to>
                                        <p:strVal val="visible"/>
                                      </p:to>
                                    </p:set>
                                    <p:anim calcmode="lin" valueType="num">
                                      <p:cBhvr>
                                        <p:cTn id="202" dur="1000" fill="hold"/>
                                        <p:tgtEl>
                                          <p:spTgt spid="2391"/>
                                        </p:tgtEl>
                                        <p:attrNameLst>
                                          <p:attrName>ppt_w</p:attrName>
                                        </p:attrNameLst>
                                      </p:cBhvr>
                                      <p:tavLst>
                                        <p:tav tm="0">
                                          <p:val>
                                            <p:fltVal val="0"/>
                                          </p:val>
                                        </p:tav>
                                        <p:tav tm="100000">
                                          <p:val>
                                            <p:strVal val="#ppt_w"/>
                                          </p:val>
                                        </p:tav>
                                      </p:tavLst>
                                    </p:anim>
                                    <p:anim calcmode="lin" valueType="num">
                                      <p:cBhvr>
                                        <p:cTn id="203" dur="1000" fill="hold"/>
                                        <p:tgtEl>
                                          <p:spTgt spid="2391"/>
                                        </p:tgtEl>
                                        <p:attrNameLst>
                                          <p:attrName>ppt_h</p:attrName>
                                        </p:attrNameLst>
                                      </p:cBhvr>
                                      <p:tavLst>
                                        <p:tav tm="0">
                                          <p:val>
                                            <p:fltVal val="0"/>
                                          </p:val>
                                        </p:tav>
                                        <p:tav tm="100000">
                                          <p:val>
                                            <p:strVal val="#ppt_h"/>
                                          </p:val>
                                        </p:tav>
                                      </p:tavLst>
                                    </p:anim>
                                  </p:childTnLst>
                                </p:cTn>
                              </p:par>
                            </p:childTnLst>
                          </p:cTn>
                        </p:par>
                        <p:par>
                          <p:cTn id="204" fill="hold">
                            <p:stCondLst>
                              <p:cond delay="2800"/>
                            </p:stCondLst>
                            <p:childTnLst>
                              <p:par>
                                <p:cTn id="205" presetClass="entr" nodeType="afterEffect" presetSubtype="16" presetID="23" grpId="43" fill="hold">
                                  <p:stCondLst>
                                    <p:cond delay="0"/>
                                  </p:stCondLst>
                                  <p:iterate type="el" backwards="0">
                                    <p:tmAbs val="0"/>
                                  </p:iterate>
                                  <p:childTnLst>
                                    <p:set>
                                      <p:cBhvr>
                                        <p:cTn id="206" fill="hold"/>
                                        <p:tgtEl>
                                          <p:spTgt spid="2392"/>
                                        </p:tgtEl>
                                        <p:attrNameLst>
                                          <p:attrName>style.visibility</p:attrName>
                                        </p:attrNameLst>
                                      </p:cBhvr>
                                      <p:to>
                                        <p:strVal val="visible"/>
                                      </p:to>
                                    </p:set>
                                    <p:anim calcmode="lin" valueType="num">
                                      <p:cBhvr>
                                        <p:cTn id="207" dur="1000" fill="hold"/>
                                        <p:tgtEl>
                                          <p:spTgt spid="2392"/>
                                        </p:tgtEl>
                                        <p:attrNameLst>
                                          <p:attrName>ppt_w</p:attrName>
                                        </p:attrNameLst>
                                      </p:cBhvr>
                                      <p:tavLst>
                                        <p:tav tm="0">
                                          <p:val>
                                            <p:fltVal val="0"/>
                                          </p:val>
                                        </p:tav>
                                        <p:tav tm="100000">
                                          <p:val>
                                            <p:strVal val="#ppt_w"/>
                                          </p:val>
                                        </p:tav>
                                      </p:tavLst>
                                    </p:anim>
                                    <p:anim calcmode="lin" valueType="num">
                                      <p:cBhvr>
                                        <p:cTn id="208" dur="1000" fill="hold"/>
                                        <p:tgtEl>
                                          <p:spTgt spid="2392"/>
                                        </p:tgtEl>
                                        <p:attrNameLst>
                                          <p:attrName>ppt_h</p:attrName>
                                        </p:attrNameLst>
                                      </p:cBhvr>
                                      <p:tavLst>
                                        <p:tav tm="0">
                                          <p:val>
                                            <p:fltVal val="0"/>
                                          </p:val>
                                        </p:tav>
                                        <p:tav tm="100000">
                                          <p:val>
                                            <p:strVal val="#ppt_h"/>
                                          </p:val>
                                        </p:tav>
                                      </p:tavLst>
                                    </p:anim>
                                  </p:childTnLst>
                                </p:cTn>
                              </p:par>
                            </p:childTnLst>
                          </p:cTn>
                        </p:par>
                      </p:childTnLst>
                    </p:cTn>
                  </p:par>
                  <p:par>
                    <p:cTn id="209" fill="hold">
                      <p:stCondLst>
                        <p:cond delay="indefinite"/>
                      </p:stCondLst>
                      <p:childTnLst>
                        <p:par>
                          <p:cTn id="210" fill="hold">
                            <p:stCondLst>
                              <p:cond delay="0"/>
                            </p:stCondLst>
                            <p:childTnLst>
                              <p:par>
                                <p:cTn id="211" presetClass="entr" nodeType="clickEffect" presetID="9" grpId="44" fill="hold">
                                  <p:stCondLst>
                                    <p:cond delay="0"/>
                                  </p:stCondLst>
                                  <p:iterate type="el" backwards="0">
                                    <p:tmAbs val="0"/>
                                  </p:iterate>
                                  <p:childTnLst>
                                    <p:set>
                                      <p:cBhvr>
                                        <p:cTn id="212" fill="hold"/>
                                        <p:tgtEl>
                                          <p:spTgt spid="2419"/>
                                        </p:tgtEl>
                                        <p:attrNameLst>
                                          <p:attrName>style.visibility</p:attrName>
                                        </p:attrNameLst>
                                      </p:cBhvr>
                                      <p:to>
                                        <p:strVal val="visible"/>
                                      </p:to>
                                    </p:set>
                                    <p:animEffect filter="dissolve" transition="in">
                                      <p:cBhvr>
                                        <p:cTn id="213" dur="1000"/>
                                        <p:tgtEl>
                                          <p:spTgt spid="2419"/>
                                        </p:tgtEl>
                                      </p:cBhvr>
                                    </p:animEffect>
                                  </p:childTnLst>
                                </p:cTn>
                              </p:par>
                            </p:childTnLst>
                          </p:cTn>
                        </p:par>
                        <p:par>
                          <p:cTn id="214" fill="hold">
                            <p:stCondLst>
                              <p:cond delay="1000"/>
                            </p:stCondLst>
                            <p:childTnLst>
                              <p:par>
                                <p:cTn id="215" presetClass="entr" nodeType="afterEffect" presetSubtype="8" presetID="2" grpId="45" fill="hold">
                                  <p:stCondLst>
                                    <p:cond delay="0"/>
                                  </p:stCondLst>
                                  <p:iterate type="lt" backwards="0">
                                    <p:tmAbs val="0"/>
                                  </p:iterate>
                                  <p:childTnLst>
                                    <p:set>
                                      <p:cBhvr>
                                        <p:cTn id="216" fill="hold"/>
                                        <p:tgtEl>
                                          <p:spTgt spid="2420"/>
                                        </p:tgtEl>
                                        <p:attrNameLst>
                                          <p:attrName>style.visibility</p:attrName>
                                        </p:attrNameLst>
                                      </p:cBhvr>
                                      <p:to>
                                        <p:strVal val="visible"/>
                                      </p:to>
                                    </p:set>
                                    <p:anim calcmode="lin" valueType="num">
                                      <p:cBhvr>
                                        <p:cTn id="217" dur="800" fill="hold"/>
                                        <p:tgtEl>
                                          <p:spTgt spid="2420"/>
                                        </p:tgtEl>
                                        <p:attrNameLst>
                                          <p:attrName>ppt_x</p:attrName>
                                        </p:attrNameLst>
                                      </p:cBhvr>
                                      <p:tavLst>
                                        <p:tav tm="0">
                                          <p:val>
                                            <p:strVal val="0-#ppt_w/2"/>
                                          </p:val>
                                        </p:tav>
                                        <p:tav tm="100000">
                                          <p:val>
                                            <p:strVal val="#ppt_x"/>
                                          </p:val>
                                        </p:tav>
                                      </p:tavLst>
                                    </p:anim>
                                    <p:anim calcmode="lin" valueType="num">
                                      <p:cBhvr>
                                        <p:cTn id="218" dur="800" fill="hold"/>
                                        <p:tgtEl>
                                          <p:spTgt spid="2420"/>
                                        </p:tgtEl>
                                        <p:attrNameLst>
                                          <p:attrName>ppt_y</p:attrName>
                                        </p:attrNameLst>
                                      </p:cBhvr>
                                      <p:tavLst>
                                        <p:tav tm="0">
                                          <p:val>
                                            <p:strVal val="#ppt_y"/>
                                          </p:val>
                                        </p:tav>
                                        <p:tav tm="100000">
                                          <p:val>
                                            <p:strVal val="#ppt_y"/>
                                          </p:val>
                                        </p:tav>
                                      </p:tavLst>
                                    </p:anim>
                                  </p:childTnLst>
                                </p:cTn>
                              </p:par>
                            </p:childTnLst>
                          </p:cTn>
                        </p:par>
                        <p:par>
                          <p:cTn id="219" fill="hold">
                            <p:stCondLst>
                              <p:cond delay="1800"/>
                            </p:stCondLst>
                            <p:childTnLst>
                              <p:par>
                                <p:cTn id="220" presetClass="entr" nodeType="afterEffect" presetSubtype="16" presetID="23" grpId="46" fill="hold">
                                  <p:stCondLst>
                                    <p:cond delay="0"/>
                                  </p:stCondLst>
                                  <p:iterate type="el" backwards="0">
                                    <p:tmAbs val="0"/>
                                  </p:iterate>
                                  <p:childTnLst>
                                    <p:set>
                                      <p:cBhvr>
                                        <p:cTn id="221" fill="hold"/>
                                        <p:tgtEl>
                                          <p:spTgt spid="2423"/>
                                        </p:tgtEl>
                                        <p:attrNameLst>
                                          <p:attrName>style.visibility</p:attrName>
                                        </p:attrNameLst>
                                      </p:cBhvr>
                                      <p:to>
                                        <p:strVal val="visible"/>
                                      </p:to>
                                    </p:set>
                                    <p:anim calcmode="lin" valueType="num">
                                      <p:cBhvr>
                                        <p:cTn id="222" dur="1000" fill="hold"/>
                                        <p:tgtEl>
                                          <p:spTgt spid="2423"/>
                                        </p:tgtEl>
                                        <p:attrNameLst>
                                          <p:attrName>ppt_w</p:attrName>
                                        </p:attrNameLst>
                                      </p:cBhvr>
                                      <p:tavLst>
                                        <p:tav tm="0">
                                          <p:val>
                                            <p:fltVal val="0"/>
                                          </p:val>
                                        </p:tav>
                                        <p:tav tm="100000">
                                          <p:val>
                                            <p:strVal val="#ppt_w"/>
                                          </p:val>
                                        </p:tav>
                                      </p:tavLst>
                                    </p:anim>
                                    <p:anim calcmode="lin" valueType="num">
                                      <p:cBhvr>
                                        <p:cTn id="223" dur="1000" fill="hold"/>
                                        <p:tgtEl>
                                          <p:spTgt spid="2423"/>
                                        </p:tgtEl>
                                        <p:attrNameLst>
                                          <p:attrName>ppt_h</p:attrName>
                                        </p:attrNameLst>
                                      </p:cBhvr>
                                      <p:tavLst>
                                        <p:tav tm="0">
                                          <p:val>
                                            <p:fltVal val="0"/>
                                          </p:val>
                                        </p:tav>
                                        <p:tav tm="100000">
                                          <p:val>
                                            <p:strVal val="#ppt_h"/>
                                          </p:val>
                                        </p:tav>
                                      </p:tavLst>
                                    </p:anim>
                                  </p:childTnLst>
                                </p:cTn>
                              </p:par>
                            </p:childTnLst>
                          </p:cTn>
                        </p:par>
                        <p:par>
                          <p:cTn id="224" fill="hold">
                            <p:stCondLst>
                              <p:cond delay="2800"/>
                            </p:stCondLst>
                            <p:childTnLst>
                              <p:par>
                                <p:cTn id="225" presetClass="entr" nodeType="afterEffect" presetSubtype="16" presetID="23" grpId="47" fill="hold">
                                  <p:stCondLst>
                                    <p:cond delay="0"/>
                                  </p:stCondLst>
                                  <p:iterate type="el" backwards="0">
                                    <p:tmAbs val="0"/>
                                  </p:iterate>
                                  <p:childTnLst>
                                    <p:set>
                                      <p:cBhvr>
                                        <p:cTn id="226" fill="hold"/>
                                        <p:tgtEl>
                                          <p:spTgt spid="2424"/>
                                        </p:tgtEl>
                                        <p:attrNameLst>
                                          <p:attrName>style.visibility</p:attrName>
                                        </p:attrNameLst>
                                      </p:cBhvr>
                                      <p:to>
                                        <p:strVal val="visible"/>
                                      </p:to>
                                    </p:set>
                                    <p:anim calcmode="lin" valueType="num">
                                      <p:cBhvr>
                                        <p:cTn id="227" dur="1000" fill="hold"/>
                                        <p:tgtEl>
                                          <p:spTgt spid="2424"/>
                                        </p:tgtEl>
                                        <p:attrNameLst>
                                          <p:attrName>ppt_w</p:attrName>
                                        </p:attrNameLst>
                                      </p:cBhvr>
                                      <p:tavLst>
                                        <p:tav tm="0">
                                          <p:val>
                                            <p:fltVal val="0"/>
                                          </p:val>
                                        </p:tav>
                                        <p:tav tm="100000">
                                          <p:val>
                                            <p:strVal val="#ppt_w"/>
                                          </p:val>
                                        </p:tav>
                                      </p:tavLst>
                                    </p:anim>
                                    <p:anim calcmode="lin" valueType="num">
                                      <p:cBhvr>
                                        <p:cTn id="228" dur="1000" fill="hold"/>
                                        <p:tgtEl>
                                          <p:spTgt spid="2424"/>
                                        </p:tgtEl>
                                        <p:attrNameLst>
                                          <p:attrName>ppt_h</p:attrName>
                                        </p:attrNameLst>
                                      </p:cBhvr>
                                      <p:tavLst>
                                        <p:tav tm="0">
                                          <p:val>
                                            <p:fltVal val="0"/>
                                          </p:val>
                                        </p:tav>
                                        <p:tav tm="100000">
                                          <p:val>
                                            <p:strVal val="#ppt_h"/>
                                          </p:val>
                                        </p:tav>
                                      </p:tavLst>
                                    </p:anim>
                                  </p:childTnLst>
                                </p:cTn>
                              </p:par>
                            </p:childTnLst>
                          </p:cTn>
                        </p:par>
                        <p:par>
                          <p:cTn id="229" fill="hold">
                            <p:stCondLst>
                              <p:cond delay="0"/>
                            </p:stCondLst>
                            <p:childTnLst>
                              <p:par>
                                <p:cTn id="230" presetClass="emph" nodeType="afterEffect" presetSubtype="0" presetID="35" grpId="48" repeatCount="2000" fill="hold">
                                  <p:stCondLst>
                                    <p:cond delay="0"/>
                                  </p:stCondLst>
                                  <p:childTnLst>
                                    <p:anim calcmode="discrete" valueType="str">
                                      <p:cBhvr>
                                        <p:cTn id="231" dur="600" fill="hold"/>
                                        <p:tgtEl>
                                          <p:spTgt spid="2419"/>
                                        </p:tgtEl>
                                        <p:attrNameLst>
                                          <p:attrName>style.visibility</p:attrName>
                                        </p:attrNameLst>
                                      </p:cBhvr>
                                      <p:tavLst>
                                        <p:tav tm="0">
                                          <p:val>
                                            <p:strVal val="hidden"/>
                                          </p:val>
                                        </p:tav>
                                        <p:tav tm="50000">
                                          <p:val>
                                            <p:strVal val="visible"/>
                                          </p:val>
                                        </p:tav>
                                      </p:tavLst>
                                    </p:anim>
                                  </p:childTnLst>
                                </p:cTn>
                              </p:par>
                            </p:childTnLst>
                          </p:cTn>
                        </p:par>
                        <p:par>
                          <p:cTn id="232" fill="hold">
                            <p:stCondLst>
                              <p:cond delay="600"/>
                            </p:stCondLst>
                            <p:childTnLst>
                              <p:par>
                                <p:cTn id="233" presetClass="exit" nodeType="afterEffect" presetID="10" grpId="49" fill="hold">
                                  <p:stCondLst>
                                    <p:cond delay="500"/>
                                  </p:stCondLst>
                                  <p:iterate type="el" backwards="0">
                                    <p:tmAbs val="0"/>
                                  </p:iterate>
                                  <p:childTnLst>
                                    <p:animEffect filter="fade" transition="out">
                                      <p:cBhvr>
                                        <p:cTn id="234" dur="1000" fill="hold"/>
                                        <p:tgtEl>
                                          <p:spTgt spid="2419"/>
                                        </p:tgtEl>
                                      </p:cBhvr>
                                    </p:animEffect>
                                    <p:set>
                                      <p:cBhvr>
                                        <p:cTn id="235" fill="hold">
                                          <p:stCondLst>
                                            <p:cond delay="999"/>
                                          </p:stCondLst>
                                        </p:cTn>
                                        <p:tgtEl>
                                          <p:spTgt spid="2419"/>
                                        </p:tgtEl>
                                        <p:attrNameLst>
                                          <p:attrName>style.visibility</p:attrName>
                                        </p:attrNameLst>
                                      </p:cBhvr>
                                      <p:to>
                                        <p:strVal val="hidden"/>
                                      </p:to>
                                    </p:set>
                                  </p:childTnLst>
                                </p:cTn>
                              </p:par>
                            </p:childTnLst>
                          </p:cTn>
                        </p:par>
                        <p:par>
                          <p:cTn id="236" fill="hold">
                            <p:stCondLst>
                              <p:cond delay="2100"/>
                            </p:stCondLst>
                            <p:childTnLst>
                              <p:par>
                                <p:cTn id="237" presetClass="exit" nodeType="afterEffect" presetID="10" grpId="50" fill="hold">
                                  <p:stCondLst>
                                    <p:cond delay="0"/>
                                  </p:stCondLst>
                                  <p:iterate type="el" backwards="0">
                                    <p:tmAbs val="0"/>
                                  </p:iterate>
                                  <p:childTnLst>
                                    <p:animEffect filter="fade" transition="out">
                                      <p:cBhvr>
                                        <p:cTn id="238" dur="1000" fill="hold"/>
                                        <p:tgtEl>
                                          <p:spTgt spid="2420"/>
                                        </p:tgtEl>
                                      </p:cBhvr>
                                    </p:animEffect>
                                    <p:set>
                                      <p:cBhvr>
                                        <p:cTn id="239" fill="hold">
                                          <p:stCondLst>
                                            <p:cond delay="999"/>
                                          </p:stCondLst>
                                        </p:cTn>
                                        <p:tgtEl>
                                          <p:spTgt spid="2420"/>
                                        </p:tgtEl>
                                        <p:attrNameLst>
                                          <p:attrName>style.visibility</p:attrName>
                                        </p:attrNameLst>
                                      </p:cBhvr>
                                      <p:to>
                                        <p:strVal val="hidden"/>
                                      </p:to>
                                    </p:set>
                                  </p:childTnLst>
                                </p:cTn>
                              </p:par>
                            </p:childTnLst>
                          </p:cTn>
                        </p:par>
                      </p:childTnLst>
                    </p:cTn>
                  </p:par>
                  <p:par>
                    <p:cTn id="240" fill="hold">
                      <p:stCondLst>
                        <p:cond delay="indefinite"/>
                      </p:stCondLst>
                      <p:childTnLst>
                        <p:par>
                          <p:cTn id="241" fill="hold">
                            <p:stCondLst>
                              <p:cond delay="0"/>
                            </p:stCondLst>
                            <p:childTnLst>
                              <p:par>
                                <p:cTn id="242" presetClass="entr" nodeType="clickEffect" presetSubtype="16" presetID="23" grpId="51" fill="hold">
                                  <p:stCondLst>
                                    <p:cond delay="0"/>
                                  </p:stCondLst>
                                  <p:iterate type="el" backwards="0">
                                    <p:tmAbs val="0"/>
                                  </p:iterate>
                                  <p:childTnLst>
                                    <p:set>
                                      <p:cBhvr>
                                        <p:cTn id="243" fill="hold"/>
                                        <p:tgtEl>
                                          <p:spTgt spid="2421"/>
                                        </p:tgtEl>
                                        <p:attrNameLst>
                                          <p:attrName>style.visibility</p:attrName>
                                        </p:attrNameLst>
                                      </p:cBhvr>
                                      <p:to>
                                        <p:strVal val="visible"/>
                                      </p:to>
                                    </p:set>
                                    <p:anim calcmode="lin" valueType="num">
                                      <p:cBhvr>
                                        <p:cTn id="244" dur="1000" fill="hold"/>
                                        <p:tgtEl>
                                          <p:spTgt spid="2421"/>
                                        </p:tgtEl>
                                        <p:attrNameLst>
                                          <p:attrName>ppt_w</p:attrName>
                                        </p:attrNameLst>
                                      </p:cBhvr>
                                      <p:tavLst>
                                        <p:tav tm="0">
                                          <p:val>
                                            <p:fltVal val="0"/>
                                          </p:val>
                                        </p:tav>
                                        <p:tav tm="100000">
                                          <p:val>
                                            <p:strVal val="#ppt_w"/>
                                          </p:val>
                                        </p:tav>
                                      </p:tavLst>
                                    </p:anim>
                                    <p:anim calcmode="lin" valueType="num">
                                      <p:cBhvr>
                                        <p:cTn id="245" dur="1000" fill="hold"/>
                                        <p:tgtEl>
                                          <p:spTgt spid="2421"/>
                                        </p:tgtEl>
                                        <p:attrNameLst>
                                          <p:attrName>ppt_h</p:attrName>
                                        </p:attrNameLst>
                                      </p:cBhvr>
                                      <p:tavLst>
                                        <p:tav tm="0">
                                          <p:val>
                                            <p:fltVal val="0"/>
                                          </p:val>
                                        </p:tav>
                                        <p:tav tm="100000">
                                          <p:val>
                                            <p:strVal val="#ppt_h"/>
                                          </p:val>
                                        </p:tav>
                                      </p:tavLst>
                                    </p:anim>
                                  </p:childTnLst>
                                </p:cTn>
                              </p:par>
                            </p:childTnLst>
                          </p:cTn>
                        </p:par>
                        <p:par>
                          <p:cTn id="246" fill="hold">
                            <p:stCondLst>
                              <p:cond delay="1000"/>
                            </p:stCondLst>
                            <p:childTnLst>
                              <p:par>
                                <p:cTn id="247" presetClass="entr" nodeType="afterEffect" presetSubtype="16" presetID="23" grpId="52" fill="hold">
                                  <p:stCondLst>
                                    <p:cond delay="0"/>
                                  </p:stCondLst>
                                  <p:iterate type="el" backwards="0">
                                    <p:tmAbs val="0"/>
                                  </p:iterate>
                                  <p:childTnLst>
                                    <p:set>
                                      <p:cBhvr>
                                        <p:cTn id="248" fill="hold"/>
                                        <p:tgtEl>
                                          <p:spTgt spid="2422"/>
                                        </p:tgtEl>
                                        <p:attrNameLst>
                                          <p:attrName>style.visibility</p:attrName>
                                        </p:attrNameLst>
                                      </p:cBhvr>
                                      <p:to>
                                        <p:strVal val="visible"/>
                                      </p:to>
                                    </p:set>
                                    <p:anim calcmode="lin" valueType="num">
                                      <p:cBhvr>
                                        <p:cTn id="249" dur="800" fill="hold"/>
                                        <p:tgtEl>
                                          <p:spTgt spid="2422"/>
                                        </p:tgtEl>
                                        <p:attrNameLst>
                                          <p:attrName>ppt_w</p:attrName>
                                        </p:attrNameLst>
                                      </p:cBhvr>
                                      <p:tavLst>
                                        <p:tav tm="0">
                                          <p:val>
                                            <p:fltVal val="0"/>
                                          </p:val>
                                        </p:tav>
                                        <p:tav tm="100000">
                                          <p:val>
                                            <p:strVal val="#ppt_w"/>
                                          </p:val>
                                        </p:tav>
                                      </p:tavLst>
                                    </p:anim>
                                    <p:anim calcmode="lin" valueType="num">
                                      <p:cBhvr>
                                        <p:cTn id="250" dur="800" fill="hold"/>
                                        <p:tgtEl>
                                          <p:spTgt spid="2422"/>
                                        </p:tgtEl>
                                        <p:attrNameLst>
                                          <p:attrName>ppt_h</p:attrName>
                                        </p:attrNameLst>
                                      </p:cBhvr>
                                      <p:tavLst>
                                        <p:tav tm="0">
                                          <p:val>
                                            <p:fltVal val="0"/>
                                          </p:val>
                                        </p:tav>
                                        <p:tav tm="100000">
                                          <p:val>
                                            <p:strVal val="#ppt_h"/>
                                          </p:val>
                                        </p:tav>
                                      </p:tavLst>
                                    </p:anim>
                                  </p:childTnLst>
                                </p:cTn>
                              </p:par>
                            </p:childTnLst>
                          </p:cTn>
                        </p:par>
                      </p:childTnLst>
                    </p:cTn>
                  </p:par>
                  <p:par>
                    <p:cTn id="251" fill="hold">
                      <p:stCondLst>
                        <p:cond delay="indefinite"/>
                      </p:stCondLst>
                      <p:childTnLst>
                        <p:par>
                          <p:cTn id="252" fill="hold">
                            <p:stCondLst>
                              <p:cond delay="0"/>
                            </p:stCondLst>
                            <p:childTnLst>
                              <p:par>
                                <p:cTn id="253" presetClass="entr" nodeType="clickEffect" presetSubtype="16" presetID="23" grpId="53" fill="hold">
                                  <p:stCondLst>
                                    <p:cond delay="0"/>
                                  </p:stCondLst>
                                  <p:iterate type="el" backwards="0">
                                    <p:tmAbs val="0"/>
                                  </p:iterate>
                                  <p:childTnLst>
                                    <p:set>
                                      <p:cBhvr>
                                        <p:cTn id="254" fill="hold"/>
                                        <p:tgtEl>
                                          <p:spTgt spid="2405"/>
                                        </p:tgtEl>
                                        <p:attrNameLst>
                                          <p:attrName>style.visibility</p:attrName>
                                        </p:attrNameLst>
                                      </p:cBhvr>
                                      <p:to>
                                        <p:strVal val="visible"/>
                                      </p:to>
                                    </p:set>
                                    <p:anim calcmode="lin" valueType="num">
                                      <p:cBhvr>
                                        <p:cTn id="255" dur="1000" fill="hold"/>
                                        <p:tgtEl>
                                          <p:spTgt spid="2405"/>
                                        </p:tgtEl>
                                        <p:attrNameLst>
                                          <p:attrName>ppt_w</p:attrName>
                                        </p:attrNameLst>
                                      </p:cBhvr>
                                      <p:tavLst>
                                        <p:tav tm="0">
                                          <p:val>
                                            <p:fltVal val="0"/>
                                          </p:val>
                                        </p:tav>
                                        <p:tav tm="100000">
                                          <p:val>
                                            <p:strVal val="#ppt_w"/>
                                          </p:val>
                                        </p:tav>
                                      </p:tavLst>
                                    </p:anim>
                                    <p:anim calcmode="lin" valueType="num">
                                      <p:cBhvr>
                                        <p:cTn id="256" dur="1000" fill="hold"/>
                                        <p:tgtEl>
                                          <p:spTgt spid="2405"/>
                                        </p:tgtEl>
                                        <p:attrNameLst>
                                          <p:attrName>ppt_h</p:attrName>
                                        </p:attrNameLst>
                                      </p:cBhvr>
                                      <p:tavLst>
                                        <p:tav tm="0">
                                          <p:val>
                                            <p:fltVal val="0"/>
                                          </p:val>
                                        </p:tav>
                                        <p:tav tm="100000">
                                          <p:val>
                                            <p:strVal val="#ppt_h"/>
                                          </p:val>
                                        </p:tav>
                                      </p:tavLst>
                                    </p:anim>
                                  </p:childTnLst>
                                </p:cTn>
                              </p:par>
                            </p:childTnLst>
                          </p:cTn>
                        </p:par>
                        <p:par>
                          <p:cTn id="257" fill="hold">
                            <p:stCondLst>
                              <p:cond delay="1000"/>
                            </p:stCondLst>
                            <p:childTnLst>
                              <p:par>
                                <p:cTn id="258" presetClass="entr" nodeType="afterEffect" presetSubtype="16" presetID="23" grpId="54" fill="hold">
                                  <p:stCondLst>
                                    <p:cond delay="0"/>
                                  </p:stCondLst>
                                  <p:iterate type="el" backwards="0">
                                    <p:tmAbs val="0"/>
                                  </p:iterate>
                                  <p:childTnLst>
                                    <p:set>
                                      <p:cBhvr>
                                        <p:cTn id="259" fill="hold"/>
                                        <p:tgtEl>
                                          <p:spTgt spid="2406"/>
                                        </p:tgtEl>
                                        <p:attrNameLst>
                                          <p:attrName>style.visibility</p:attrName>
                                        </p:attrNameLst>
                                      </p:cBhvr>
                                      <p:to>
                                        <p:strVal val="visible"/>
                                      </p:to>
                                    </p:set>
                                    <p:anim calcmode="lin" valueType="num">
                                      <p:cBhvr>
                                        <p:cTn id="260" dur="800" fill="hold"/>
                                        <p:tgtEl>
                                          <p:spTgt spid="2406"/>
                                        </p:tgtEl>
                                        <p:attrNameLst>
                                          <p:attrName>ppt_w</p:attrName>
                                        </p:attrNameLst>
                                      </p:cBhvr>
                                      <p:tavLst>
                                        <p:tav tm="0">
                                          <p:val>
                                            <p:fltVal val="0"/>
                                          </p:val>
                                        </p:tav>
                                        <p:tav tm="100000">
                                          <p:val>
                                            <p:strVal val="#ppt_w"/>
                                          </p:val>
                                        </p:tav>
                                      </p:tavLst>
                                    </p:anim>
                                    <p:anim calcmode="lin" valueType="num">
                                      <p:cBhvr>
                                        <p:cTn id="261" dur="800" fill="hold"/>
                                        <p:tgtEl>
                                          <p:spTgt spid="2406"/>
                                        </p:tgtEl>
                                        <p:attrNameLst>
                                          <p:attrName>ppt_h</p:attrName>
                                        </p:attrNameLst>
                                      </p:cBhvr>
                                      <p:tavLst>
                                        <p:tav tm="0">
                                          <p:val>
                                            <p:fltVal val="0"/>
                                          </p:val>
                                        </p:tav>
                                        <p:tav tm="100000">
                                          <p:val>
                                            <p:strVal val="#ppt_h"/>
                                          </p:val>
                                        </p:tav>
                                      </p:tavLst>
                                    </p:anim>
                                  </p:childTnLst>
                                </p:cTn>
                              </p:par>
                            </p:childTnLst>
                          </p:cTn>
                        </p:par>
                      </p:childTnLst>
                    </p:cTn>
                  </p:par>
                  <p:par>
                    <p:cTn id="262" fill="hold">
                      <p:stCondLst>
                        <p:cond delay="indefinite"/>
                      </p:stCondLst>
                      <p:childTnLst>
                        <p:par>
                          <p:cTn id="263" fill="hold">
                            <p:stCondLst>
                              <p:cond delay="0"/>
                            </p:stCondLst>
                            <p:childTnLst>
                              <p:par>
                                <p:cTn id="264" presetClass="entr" nodeType="clickEffect" presetSubtype="16" presetID="23" grpId="55" fill="hold">
                                  <p:stCondLst>
                                    <p:cond delay="0"/>
                                  </p:stCondLst>
                                  <p:iterate type="el" backwards="0">
                                    <p:tmAbs val="0"/>
                                  </p:iterate>
                                  <p:childTnLst>
                                    <p:set>
                                      <p:cBhvr>
                                        <p:cTn id="265" fill="hold"/>
                                        <p:tgtEl>
                                          <p:spTgt spid="2407"/>
                                        </p:tgtEl>
                                        <p:attrNameLst>
                                          <p:attrName>style.visibility</p:attrName>
                                        </p:attrNameLst>
                                      </p:cBhvr>
                                      <p:to>
                                        <p:strVal val="visible"/>
                                      </p:to>
                                    </p:set>
                                    <p:anim calcmode="lin" valueType="num">
                                      <p:cBhvr>
                                        <p:cTn id="266" dur="1000" fill="hold"/>
                                        <p:tgtEl>
                                          <p:spTgt spid="2407"/>
                                        </p:tgtEl>
                                        <p:attrNameLst>
                                          <p:attrName>ppt_w</p:attrName>
                                        </p:attrNameLst>
                                      </p:cBhvr>
                                      <p:tavLst>
                                        <p:tav tm="0">
                                          <p:val>
                                            <p:fltVal val="0"/>
                                          </p:val>
                                        </p:tav>
                                        <p:tav tm="100000">
                                          <p:val>
                                            <p:strVal val="#ppt_w"/>
                                          </p:val>
                                        </p:tav>
                                      </p:tavLst>
                                    </p:anim>
                                    <p:anim calcmode="lin" valueType="num">
                                      <p:cBhvr>
                                        <p:cTn id="267" dur="1000" fill="hold"/>
                                        <p:tgtEl>
                                          <p:spTgt spid="2407"/>
                                        </p:tgtEl>
                                        <p:attrNameLst>
                                          <p:attrName>ppt_h</p:attrName>
                                        </p:attrNameLst>
                                      </p:cBhvr>
                                      <p:tavLst>
                                        <p:tav tm="0">
                                          <p:val>
                                            <p:fltVal val="0"/>
                                          </p:val>
                                        </p:tav>
                                        <p:tav tm="100000">
                                          <p:val>
                                            <p:strVal val="#ppt_h"/>
                                          </p:val>
                                        </p:tav>
                                      </p:tavLst>
                                    </p:anim>
                                  </p:childTnLst>
                                </p:cTn>
                              </p:par>
                            </p:childTnLst>
                          </p:cTn>
                        </p:par>
                        <p:par>
                          <p:cTn id="268" fill="hold">
                            <p:stCondLst>
                              <p:cond delay="1000"/>
                            </p:stCondLst>
                            <p:childTnLst>
                              <p:par>
                                <p:cTn id="269" presetClass="entr" nodeType="afterEffect" presetSubtype="16" presetID="23" grpId="56" fill="hold">
                                  <p:stCondLst>
                                    <p:cond delay="0"/>
                                  </p:stCondLst>
                                  <p:iterate type="el" backwards="0">
                                    <p:tmAbs val="0"/>
                                  </p:iterate>
                                  <p:childTnLst>
                                    <p:set>
                                      <p:cBhvr>
                                        <p:cTn id="270" fill="hold"/>
                                        <p:tgtEl>
                                          <p:spTgt spid="2408"/>
                                        </p:tgtEl>
                                        <p:attrNameLst>
                                          <p:attrName>style.visibility</p:attrName>
                                        </p:attrNameLst>
                                      </p:cBhvr>
                                      <p:to>
                                        <p:strVal val="visible"/>
                                      </p:to>
                                    </p:set>
                                    <p:anim calcmode="lin" valueType="num">
                                      <p:cBhvr>
                                        <p:cTn id="271" dur="800" fill="hold"/>
                                        <p:tgtEl>
                                          <p:spTgt spid="2408"/>
                                        </p:tgtEl>
                                        <p:attrNameLst>
                                          <p:attrName>ppt_w</p:attrName>
                                        </p:attrNameLst>
                                      </p:cBhvr>
                                      <p:tavLst>
                                        <p:tav tm="0">
                                          <p:val>
                                            <p:fltVal val="0"/>
                                          </p:val>
                                        </p:tav>
                                        <p:tav tm="100000">
                                          <p:val>
                                            <p:strVal val="#ppt_w"/>
                                          </p:val>
                                        </p:tav>
                                      </p:tavLst>
                                    </p:anim>
                                    <p:anim calcmode="lin" valueType="num">
                                      <p:cBhvr>
                                        <p:cTn id="272" dur="800" fill="hold"/>
                                        <p:tgtEl>
                                          <p:spTgt spid="24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04" grpId="18"/>
      <p:bldP build="whole" bldLvl="1" animBg="1" rev="0" advAuto="0" spid="2382" grpId="26"/>
      <p:bldP build="whole" bldLvl="1" animBg="1" rev="0" advAuto="0" spid="2394" grpId="21"/>
      <p:bldP build="whole" bldLvl="1" animBg="1" rev="0" advAuto="0" spid="2421" grpId="51"/>
      <p:bldP build="whole" bldLvl="1" animBg="1" rev="0" advAuto="0" spid="2419" grpId="44"/>
      <p:bldP build="whole" bldLvl="1" animBg="1" rev="0" advAuto="0" spid="2419" grpId="48"/>
      <p:bldP build="whole" bldLvl="1" animBg="1" rev="0" advAuto="0" spid="2419" grpId="49"/>
      <p:bldP build="whole" bldLvl="1" animBg="1" rev="0" advAuto="0" spid="2375" grpId="1"/>
      <p:bldP build="whole" bldLvl="1" animBg="1" rev="0" advAuto="0" spid="2405" grpId="53"/>
      <p:bldP build="whole" bldLvl="1" animBg="1" rev="0" advAuto="0" spid="2414" grpId="10"/>
      <p:bldP build="whole" bldLvl="1" animBg="1" rev="0" advAuto="0" spid="2379" grpId="39"/>
      <p:bldP build="whole" bldLvl="1" animBg="1" rev="0" advAuto="0" spid="2418" grpId="9"/>
      <p:bldP build="whole" bldLvl="1" animBg="1" rev="0" advAuto="0" spid="2407" grpId="55"/>
      <p:bldP build="whole" bldLvl="1" animBg="1" rev="0" advAuto="0" spid="2420" grpId="45"/>
      <p:bldP build="whole" bldLvl="1" animBg="1" rev="0" advAuto="0" spid="2393" grpId="22"/>
      <p:bldP build="whole" bldLvl="1" animBg="1" rev="0" advAuto="0" spid="2420" grpId="50"/>
      <p:bldP build="whole" bldLvl="1" animBg="1" rev="0" advAuto="0" spid="2399" grpId="19"/>
      <p:bldP build="whole" bldLvl="1" animBg="1" rev="0" advAuto="0" spid="2409" grpId="25"/>
      <p:bldP build="whole" bldLvl="1" animBg="1" rev="0" advAuto="0" spid="2411" grpId="24"/>
      <p:bldP build="whole" bldLvl="1" animBg="1" rev="0" advAuto="0" spid="2401" grpId="14"/>
      <p:bldP build="whole" bldLvl="1" animBg="1" rev="0" advAuto="0" spid="2422" grpId="52"/>
      <p:bldP build="whole" bldLvl="1" animBg="1" rev="0" advAuto="0" spid="2376" grpId="2"/>
      <p:bldP build="whole" bldLvl="1" animBg="1" rev="0" advAuto="0" spid="2389" grpId="32"/>
      <p:bldP build="whole" bldLvl="1" animBg="1" rev="0" advAuto="0" spid="2387" grpId="37"/>
      <p:bldP build="whole" bldLvl="1" animBg="1" rev="0" advAuto="0" spid="2398" grpId="12"/>
      <p:bldP build="whole" bldLvl="1" animBg="1" rev="0" advAuto="0" spid="2408" grpId="56"/>
      <p:bldP build="whole" bldLvl="1" animBg="1" rev="0" advAuto="0" spid="2424" grpId="47"/>
      <p:bldP build="whole" bldLvl="1" animBg="1" rev="0" advAuto="0" spid="2377" grpId="40"/>
      <p:bldP build="whole" bldLvl="1" animBg="1" rev="0" advAuto="0" spid="2401" grpId="30"/>
      <p:bldP build="whole" bldLvl="1" animBg="1" rev="0" advAuto="0" spid="2402" grpId="6"/>
      <p:bldP build="whole" bldLvl="1" animBg="1" rev="0" advAuto="0" spid="2406" grpId="54"/>
      <p:bldP build="whole" bldLvl="1" animBg="1" rev="0" advAuto="0" spid="2416" grpId="20"/>
      <p:bldP build="whole" bldLvl="1" animBg="1" rev="0" advAuto="0" spid="2413" grpId="15"/>
      <p:bldP build="whole" bldLvl="1" animBg="1" rev="0" advAuto="0" spid="2400" grpId="16"/>
      <p:bldP build="whole" bldLvl="1" animBg="1" rev="0" advAuto="0" spid="2388" grpId="33"/>
      <p:bldP build="whole" bldLvl="1" animBg="1" rev="0" advAuto="0" spid="2384" grpId="29"/>
      <p:bldP build="whole" bldLvl="1" animBg="1" rev="0" advAuto="0" spid="2403" grpId="4"/>
      <p:bldP build="whole" bldLvl="1" animBg="1" rev="0" advAuto="0" spid="2390" grpId="31"/>
      <p:bldP build="whole" bldLvl="1" animBg="1" rev="0" advAuto="0" spid="2380" grpId="28"/>
      <p:bldP build="whole" bldLvl="1" animBg="1" rev="0" advAuto="0" spid="2396" grpId="3"/>
      <p:bldP build="whole" bldLvl="1" animBg="1" rev="0" advAuto="0" spid="2412" grpId="17"/>
      <p:bldP build="whole" bldLvl="1" animBg="1" rev="0" advAuto="0" spid="2400" grpId="38"/>
      <p:bldP build="whole" bldLvl="1" animBg="1" rev="0" advAuto="0" spid="2425" grpId="8"/>
      <p:bldP build="whole" bldLvl="1" animBg="1" rev="0" advAuto="0" spid="2410" grpId="23"/>
      <p:bldP build="whole" bldLvl="1" animBg="1" rev="0" advAuto="0" spid="2415" grpId="11"/>
      <p:bldP build="whole" bldLvl="1" animBg="1" rev="0" advAuto="0" spid="2386" grpId="35"/>
      <p:bldP build="whole" bldLvl="1" animBg="1" rev="0" advAuto="0" spid="2392" grpId="43"/>
      <p:bldP build="whole" bldLvl="1" animBg="1" rev="0" advAuto="0" spid="2385" grpId="34"/>
      <p:bldP build="whole" bldLvl="1" animBg="1" rev="0" advAuto="0" spid="2423" grpId="46"/>
      <p:bldP build="whole" bldLvl="1" animBg="1" rev="0" advAuto="0" spid="2383" grpId="27"/>
      <p:bldP build="whole" bldLvl="1" animBg="1" rev="0" advAuto="0" spid="2391" grpId="42"/>
      <p:bldP build="whole" bldLvl="1" animBg="1" rev="0" advAuto="0" spid="2381" grpId="36"/>
      <p:bldP build="whole" bldLvl="1" animBg="1" rev="0" advAuto="0" spid="2395" grpId="5"/>
      <p:bldP build="whole" bldLvl="1" animBg="1" rev="0" advAuto="0" spid="2397" grpId="13"/>
      <p:bldP build="whole" bldLvl="1" animBg="1" rev="0" advAuto="0" spid="2378" grpId="41"/>
      <p:bldP build="whole" bldLvl="1" animBg="1" rev="0" advAuto="0" spid="2394" grpId="7"/>
    </p:bldLst>
  </p:timing>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428" name="S2PL PROTOCOL"/>
          <p:cNvSpPr txBox="1"/>
          <p:nvPr/>
        </p:nvSpPr>
        <p:spPr>
          <a:xfrm>
            <a:off x="7292467" y="635000"/>
            <a:ext cx="9799067"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S2PL PROTOCOL</a:t>
            </a:r>
          </a:p>
        </p:txBody>
      </p:sp>
      <p:sp>
        <p:nvSpPr>
          <p:cNvPr id="2429" name="Line"/>
          <p:cNvSpPr/>
          <p:nvPr/>
        </p:nvSpPr>
        <p:spPr>
          <a:xfrm flipV="1">
            <a:off x="4720173" y="3641345"/>
            <a:ext cx="4218488" cy="5779723"/>
          </a:xfrm>
          <a:prstGeom prst="line">
            <a:avLst/>
          </a:prstGeom>
          <a:ln w="101600">
            <a:solidFill>
              <a:srgbClr val="FFFFFF"/>
            </a:solidFill>
            <a:miter lim="400000"/>
            <a:headEnd type="oval"/>
            <a:tailEnd type="oval"/>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430" name="Line"/>
          <p:cNvSpPr/>
          <p:nvPr/>
        </p:nvSpPr>
        <p:spPr>
          <a:xfrm flipH="1" flipV="1">
            <a:off x="8946036" y="3641345"/>
            <a:ext cx="4218488" cy="5779723"/>
          </a:xfrm>
          <a:prstGeom prst="line">
            <a:avLst/>
          </a:prstGeom>
          <a:ln w="101600">
            <a:solidFill>
              <a:srgbClr val="FFFFFF"/>
            </a:solidFill>
            <a:miter lim="400000"/>
            <a:headEnd type="oval"/>
            <a:tailEnd type="oval"/>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431" name="Line"/>
          <p:cNvSpPr/>
          <p:nvPr/>
        </p:nvSpPr>
        <p:spPr>
          <a:xfrm flipV="1">
            <a:off x="5771444" y="5172395"/>
            <a:ext cx="2899697" cy="4059702"/>
          </a:xfrm>
          <a:prstGeom prst="line">
            <a:avLst/>
          </a:prstGeom>
          <a:ln w="101600">
            <a:solidFill>
              <a:srgbClr val="E91E63"/>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432" name="Line"/>
          <p:cNvSpPr/>
          <p:nvPr/>
        </p:nvSpPr>
        <p:spPr>
          <a:xfrm flipH="1" flipV="1">
            <a:off x="9209010" y="5172394"/>
            <a:ext cx="2899697" cy="4059702"/>
          </a:xfrm>
          <a:prstGeom prst="line">
            <a:avLst/>
          </a:prstGeom>
          <a:ln w="101600">
            <a:solidFill>
              <a:srgbClr val="00C853"/>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433" name="Rounded Rectangle"/>
          <p:cNvSpPr/>
          <p:nvPr/>
        </p:nvSpPr>
        <p:spPr>
          <a:xfrm>
            <a:off x="2797869" y="7959419"/>
            <a:ext cx="2103271"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34" name="Lock-X(A)"/>
          <p:cNvSpPr txBox="1"/>
          <p:nvPr/>
        </p:nvSpPr>
        <p:spPr>
          <a:xfrm>
            <a:off x="2952249" y="7994470"/>
            <a:ext cx="17945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Lock-X(</a:t>
            </a:r>
            <a:r>
              <a:rPr>
                <a:latin typeface="Avenir Next Heavy"/>
                <a:ea typeface="Avenir Next Heavy"/>
                <a:cs typeface="Avenir Next Heavy"/>
                <a:sym typeface="Avenir Next Heavy"/>
              </a:rPr>
              <a:t>A</a:t>
            </a:r>
            <a:r>
              <a:t>)</a:t>
            </a:r>
          </a:p>
        </p:txBody>
      </p:sp>
      <p:sp>
        <p:nvSpPr>
          <p:cNvPr id="2435" name="+1"/>
          <p:cNvSpPr txBox="1"/>
          <p:nvPr/>
        </p:nvSpPr>
        <p:spPr>
          <a:xfrm>
            <a:off x="4776609" y="4400205"/>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436" name="+1"/>
          <p:cNvSpPr txBox="1"/>
          <p:nvPr/>
        </p:nvSpPr>
        <p:spPr>
          <a:xfrm>
            <a:off x="2122215" y="7994470"/>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437" name="Circle"/>
          <p:cNvSpPr/>
          <p:nvPr/>
        </p:nvSpPr>
        <p:spPr>
          <a:xfrm>
            <a:off x="4970953" y="8579105"/>
            <a:ext cx="418420" cy="418419"/>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38" name="Circle"/>
          <p:cNvSpPr/>
          <p:nvPr/>
        </p:nvSpPr>
        <p:spPr>
          <a:xfrm>
            <a:off x="5605188" y="7706100"/>
            <a:ext cx="418419" cy="41842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39" name="Circle"/>
          <p:cNvSpPr/>
          <p:nvPr/>
        </p:nvSpPr>
        <p:spPr>
          <a:xfrm>
            <a:off x="6179729" y="6915173"/>
            <a:ext cx="418420" cy="418419"/>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40" name="Circle"/>
          <p:cNvSpPr/>
          <p:nvPr/>
        </p:nvSpPr>
        <p:spPr>
          <a:xfrm>
            <a:off x="7571815" y="4999311"/>
            <a:ext cx="418419" cy="418420"/>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41" name="Circle"/>
          <p:cNvSpPr/>
          <p:nvPr/>
        </p:nvSpPr>
        <p:spPr>
          <a:xfrm>
            <a:off x="8148073" y="4191626"/>
            <a:ext cx="418419" cy="418419"/>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42" name="GROWING PHASE"/>
          <p:cNvSpPr txBox="1"/>
          <p:nvPr/>
        </p:nvSpPr>
        <p:spPr>
          <a:xfrm rot="18300000">
            <a:off x="5700850" y="7365503"/>
            <a:ext cx="35680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GROWING PHASE</a:t>
            </a:r>
          </a:p>
        </p:txBody>
      </p:sp>
      <p:sp>
        <p:nvSpPr>
          <p:cNvPr id="2443" name="SHRINKING PHASE"/>
          <p:cNvSpPr txBox="1"/>
          <p:nvPr/>
        </p:nvSpPr>
        <p:spPr>
          <a:xfrm rot="3300000">
            <a:off x="8423482" y="7365503"/>
            <a:ext cx="38160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SHRINKING PHASE</a:t>
            </a:r>
          </a:p>
        </p:txBody>
      </p:sp>
      <p:sp>
        <p:nvSpPr>
          <p:cNvPr id="2444" name="START TRANSACTION"/>
          <p:cNvSpPr txBox="1"/>
          <p:nvPr/>
        </p:nvSpPr>
        <p:spPr>
          <a:xfrm>
            <a:off x="2483833" y="9710335"/>
            <a:ext cx="430111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START TRANSACTION</a:t>
            </a:r>
          </a:p>
        </p:txBody>
      </p:sp>
      <p:sp>
        <p:nvSpPr>
          <p:cNvPr id="2445" name="END TRANSACTION"/>
          <p:cNvSpPr txBox="1"/>
          <p:nvPr/>
        </p:nvSpPr>
        <p:spPr>
          <a:xfrm>
            <a:off x="11206994" y="9710335"/>
            <a:ext cx="39136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END TRANSACTION</a:t>
            </a:r>
          </a:p>
        </p:txBody>
      </p:sp>
      <p:sp>
        <p:nvSpPr>
          <p:cNvPr id="2446" name="Circle"/>
          <p:cNvSpPr/>
          <p:nvPr/>
        </p:nvSpPr>
        <p:spPr>
          <a:xfrm>
            <a:off x="10653141" y="6032348"/>
            <a:ext cx="418420" cy="418420"/>
          </a:xfrm>
          <a:prstGeom prst="ellipse">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47" name="Rounded Rectangle"/>
          <p:cNvSpPr/>
          <p:nvPr/>
        </p:nvSpPr>
        <p:spPr>
          <a:xfrm>
            <a:off x="11102132" y="5400347"/>
            <a:ext cx="2393999"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48" name="Unlock(B)"/>
          <p:cNvSpPr txBox="1"/>
          <p:nvPr/>
        </p:nvSpPr>
        <p:spPr>
          <a:xfrm>
            <a:off x="11392922" y="5435399"/>
            <a:ext cx="181241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Unlock(</a:t>
            </a:r>
            <a:r>
              <a:rPr>
                <a:latin typeface="Avenir Next Heavy"/>
                <a:ea typeface="Avenir Next Heavy"/>
                <a:cs typeface="Avenir Next Heavy"/>
                <a:sym typeface="Avenir Next Heavy"/>
              </a:rPr>
              <a:t>B</a:t>
            </a:r>
            <a:r>
              <a:t>)</a:t>
            </a:r>
          </a:p>
        </p:txBody>
      </p:sp>
      <p:sp>
        <p:nvSpPr>
          <p:cNvPr id="2449" name="-1"/>
          <p:cNvSpPr txBox="1"/>
          <p:nvPr/>
        </p:nvSpPr>
        <p:spPr>
          <a:xfrm>
            <a:off x="13641192" y="5435398"/>
            <a:ext cx="50901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450" name="Rounded Rectangle"/>
          <p:cNvSpPr/>
          <p:nvPr/>
        </p:nvSpPr>
        <p:spPr>
          <a:xfrm>
            <a:off x="19213709" y="10764579"/>
            <a:ext cx="2393999"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51" name="Unlock(A)"/>
          <p:cNvSpPr txBox="1"/>
          <p:nvPr/>
        </p:nvSpPr>
        <p:spPr>
          <a:xfrm>
            <a:off x="19488689" y="10799630"/>
            <a:ext cx="18440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Unlock(</a:t>
            </a:r>
            <a:r>
              <a:rPr>
                <a:latin typeface="Avenir Next Heavy"/>
                <a:ea typeface="Avenir Next Heavy"/>
                <a:cs typeface="Avenir Next Heavy"/>
                <a:sym typeface="Avenir Next Heavy"/>
              </a:rPr>
              <a:t>A</a:t>
            </a:r>
            <a:r>
              <a:t>)</a:t>
            </a:r>
          </a:p>
        </p:txBody>
      </p:sp>
      <p:sp>
        <p:nvSpPr>
          <p:cNvPr id="2452" name="-1"/>
          <p:cNvSpPr txBox="1"/>
          <p:nvPr/>
        </p:nvSpPr>
        <p:spPr>
          <a:xfrm>
            <a:off x="21752768" y="10799629"/>
            <a:ext cx="50901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453" name="Rounded Rectangle"/>
          <p:cNvSpPr/>
          <p:nvPr/>
        </p:nvSpPr>
        <p:spPr>
          <a:xfrm>
            <a:off x="3591361" y="7118686"/>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54" name="Read(A)"/>
          <p:cNvSpPr txBox="1"/>
          <p:nvPr/>
        </p:nvSpPr>
        <p:spPr>
          <a:xfrm>
            <a:off x="3805674" y="7153737"/>
            <a:ext cx="1524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Read(</a:t>
            </a:r>
            <a:r>
              <a:rPr>
                <a:latin typeface="Avenir Next Heavy"/>
                <a:ea typeface="Avenir Next Heavy"/>
                <a:cs typeface="Avenir Next Heavy"/>
                <a:sym typeface="Avenir Next Heavy"/>
              </a:rPr>
              <a:t>A</a:t>
            </a:r>
            <a:r>
              <a:t>)</a:t>
            </a:r>
          </a:p>
        </p:txBody>
      </p:sp>
      <p:sp>
        <p:nvSpPr>
          <p:cNvPr id="2455" name="Rounded Rectangle"/>
          <p:cNvSpPr/>
          <p:nvPr/>
        </p:nvSpPr>
        <p:spPr>
          <a:xfrm>
            <a:off x="5486233" y="4365154"/>
            <a:ext cx="2103271"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56" name="Lock-S(B)"/>
          <p:cNvSpPr txBox="1"/>
          <p:nvPr/>
        </p:nvSpPr>
        <p:spPr>
          <a:xfrm>
            <a:off x="5670331" y="4400205"/>
            <a:ext cx="173507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Lock-S(</a:t>
            </a:r>
            <a:r>
              <a:rPr>
                <a:latin typeface="Avenir Next Heavy"/>
                <a:ea typeface="Avenir Next Heavy"/>
                <a:cs typeface="Avenir Next Heavy"/>
                <a:sym typeface="Avenir Next Heavy"/>
              </a:rPr>
              <a:t>B</a:t>
            </a:r>
            <a:r>
              <a:t>)</a:t>
            </a:r>
          </a:p>
        </p:txBody>
      </p:sp>
      <p:sp>
        <p:nvSpPr>
          <p:cNvPr id="2457" name="Rounded Rectangle"/>
          <p:cNvSpPr/>
          <p:nvPr/>
        </p:nvSpPr>
        <p:spPr>
          <a:xfrm>
            <a:off x="6214153" y="3545213"/>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58" name="Read(B)"/>
          <p:cNvSpPr txBox="1"/>
          <p:nvPr/>
        </p:nvSpPr>
        <p:spPr>
          <a:xfrm>
            <a:off x="6444277" y="3580264"/>
            <a:ext cx="14923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Read(</a:t>
            </a:r>
            <a:r>
              <a:rPr>
                <a:latin typeface="Avenir Next Heavy"/>
                <a:ea typeface="Avenir Next Heavy"/>
                <a:cs typeface="Avenir Next Heavy"/>
                <a:sym typeface="Avenir Next Heavy"/>
              </a:rPr>
              <a:t>B</a:t>
            </a:r>
            <a:r>
              <a:t>)</a:t>
            </a:r>
          </a:p>
        </p:txBody>
      </p:sp>
      <p:sp>
        <p:nvSpPr>
          <p:cNvPr id="2459" name="Rounded Rectangle"/>
          <p:cNvSpPr/>
          <p:nvPr/>
        </p:nvSpPr>
        <p:spPr>
          <a:xfrm>
            <a:off x="4201912" y="6281001"/>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60" name="Write(A)"/>
          <p:cNvSpPr txBox="1"/>
          <p:nvPr/>
        </p:nvSpPr>
        <p:spPr>
          <a:xfrm>
            <a:off x="4392793" y="6316053"/>
            <a:ext cx="15708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Write(</a:t>
            </a:r>
            <a:r>
              <a:rPr>
                <a:latin typeface="Avenir Next Heavy"/>
                <a:ea typeface="Avenir Next Heavy"/>
                <a:cs typeface="Avenir Next Heavy"/>
                <a:sym typeface="Avenir Next Heavy"/>
              </a:rPr>
              <a:t>A</a:t>
            </a:r>
            <a:r>
              <a:t>)</a:t>
            </a:r>
          </a:p>
        </p:txBody>
      </p:sp>
      <p:sp>
        <p:nvSpPr>
          <p:cNvPr id="2461" name="Circle"/>
          <p:cNvSpPr/>
          <p:nvPr/>
        </p:nvSpPr>
        <p:spPr>
          <a:xfrm>
            <a:off x="6662077" y="6363867"/>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62" name="Circle"/>
          <p:cNvSpPr/>
          <p:nvPr/>
        </p:nvSpPr>
        <p:spPr>
          <a:xfrm>
            <a:off x="6882834" y="6062191"/>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63" name="Circle"/>
          <p:cNvSpPr/>
          <p:nvPr/>
        </p:nvSpPr>
        <p:spPr>
          <a:xfrm>
            <a:off x="7115919" y="5758218"/>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64" name="Circle"/>
          <p:cNvSpPr/>
          <p:nvPr/>
        </p:nvSpPr>
        <p:spPr>
          <a:xfrm>
            <a:off x="11782560" y="7606723"/>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65" name="Circle"/>
          <p:cNvSpPr/>
          <p:nvPr/>
        </p:nvSpPr>
        <p:spPr>
          <a:xfrm>
            <a:off x="11568614" y="7292347"/>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66" name="Circle"/>
          <p:cNvSpPr/>
          <p:nvPr/>
        </p:nvSpPr>
        <p:spPr>
          <a:xfrm>
            <a:off x="11322236" y="6988373"/>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67" name="Rounded Rectangle"/>
          <p:cNvSpPr/>
          <p:nvPr/>
        </p:nvSpPr>
        <p:spPr>
          <a:xfrm>
            <a:off x="2510160" y="10313625"/>
            <a:ext cx="4248456" cy="1537489"/>
          </a:xfrm>
          <a:prstGeom prst="roundRect">
            <a:avLst>
              <a:gd name="adj" fmla="val 1239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68" name="Locks are acquired and…"/>
          <p:cNvSpPr txBox="1"/>
          <p:nvPr/>
        </p:nvSpPr>
        <p:spPr>
          <a:xfrm>
            <a:off x="2876314" y="10642313"/>
            <a:ext cx="3591104"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Locks are </a:t>
            </a:r>
            <a:r>
              <a:rPr b="1"/>
              <a:t>acquired</a:t>
            </a:r>
            <a:r>
              <a:t> and</a:t>
            </a:r>
          </a:p>
          <a:p>
            <a:pPr>
              <a:lnSpc>
                <a:spcPct val="80000"/>
              </a:lnSpc>
              <a:spcBef>
                <a:spcPts val="0"/>
              </a:spcBef>
              <a:defRPr b="0" i="1" sz="2600">
                <a:latin typeface="Avenir Next Regular"/>
                <a:ea typeface="Avenir Next Regular"/>
                <a:cs typeface="Avenir Next Regular"/>
                <a:sym typeface="Avenir Next Regular"/>
              </a:defRPr>
            </a:pPr>
            <a:r>
              <a:t>no locks are released</a:t>
            </a:r>
          </a:p>
        </p:txBody>
      </p:sp>
      <p:sp>
        <p:nvSpPr>
          <p:cNvPr id="2469" name="Rounded Rectangle"/>
          <p:cNvSpPr/>
          <p:nvPr/>
        </p:nvSpPr>
        <p:spPr>
          <a:xfrm>
            <a:off x="11039582" y="10313625"/>
            <a:ext cx="4248457" cy="1537489"/>
          </a:xfrm>
          <a:prstGeom prst="roundRect">
            <a:avLst>
              <a:gd name="adj" fmla="val 1239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0" name="Only shared locks are…"/>
          <p:cNvSpPr txBox="1"/>
          <p:nvPr/>
        </p:nvSpPr>
        <p:spPr>
          <a:xfrm>
            <a:off x="11472767" y="10642314"/>
            <a:ext cx="3382088"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Only </a:t>
            </a:r>
            <a:r>
              <a:rPr b="1"/>
              <a:t>shared locks</a:t>
            </a:r>
            <a:r>
              <a:t> are</a:t>
            </a:r>
          </a:p>
          <a:p>
            <a:pPr>
              <a:lnSpc>
                <a:spcPct val="80000"/>
              </a:lnSpc>
              <a:spcBef>
                <a:spcPts val="0"/>
              </a:spcBef>
              <a:defRPr i="1" sz="2600">
                <a:latin typeface="Avenir Next Regular"/>
                <a:ea typeface="Avenir Next Regular"/>
                <a:cs typeface="Avenir Next Regular"/>
                <a:sym typeface="Avenir Next Regular"/>
              </a:defRPr>
            </a:pPr>
            <a:r>
              <a:t>released</a:t>
            </a:r>
          </a:p>
        </p:txBody>
      </p:sp>
      <p:sp>
        <p:nvSpPr>
          <p:cNvPr id="2471" name="Circle"/>
          <p:cNvSpPr/>
          <p:nvPr/>
        </p:nvSpPr>
        <p:spPr>
          <a:xfrm>
            <a:off x="9903520" y="5007501"/>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2" name="Circle"/>
          <p:cNvSpPr/>
          <p:nvPr/>
        </p:nvSpPr>
        <p:spPr>
          <a:xfrm>
            <a:off x="9689573" y="4693125"/>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3" name="Circle"/>
          <p:cNvSpPr/>
          <p:nvPr/>
        </p:nvSpPr>
        <p:spPr>
          <a:xfrm>
            <a:off x="9443196" y="4389151"/>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4" name="Rounded Rectangle"/>
          <p:cNvSpPr/>
          <p:nvPr/>
        </p:nvSpPr>
        <p:spPr>
          <a:xfrm>
            <a:off x="16139943" y="10255762"/>
            <a:ext cx="2393999" cy="762001"/>
          </a:xfrm>
          <a:prstGeom prst="roundRect">
            <a:avLst>
              <a:gd name="adj" fmla="val 18179"/>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5" name="COMMIT"/>
          <p:cNvSpPr txBox="1"/>
          <p:nvPr/>
        </p:nvSpPr>
        <p:spPr>
          <a:xfrm>
            <a:off x="16417398" y="10325612"/>
            <a:ext cx="183908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COMMIT</a:t>
            </a:r>
          </a:p>
        </p:txBody>
      </p:sp>
      <p:sp>
        <p:nvSpPr>
          <p:cNvPr id="2476" name="Rounded Rectangle"/>
          <p:cNvSpPr/>
          <p:nvPr/>
        </p:nvSpPr>
        <p:spPr>
          <a:xfrm>
            <a:off x="16139943" y="11146976"/>
            <a:ext cx="2393999" cy="762001"/>
          </a:xfrm>
          <a:prstGeom prst="roundRect">
            <a:avLst>
              <a:gd name="adj" fmla="val 18179"/>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7" name="ABORT"/>
          <p:cNvSpPr txBox="1"/>
          <p:nvPr/>
        </p:nvSpPr>
        <p:spPr>
          <a:xfrm>
            <a:off x="16589038" y="11217870"/>
            <a:ext cx="14958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ABORT</a:t>
            </a:r>
          </a:p>
        </p:txBody>
      </p:sp>
      <p:sp>
        <p:nvSpPr>
          <p:cNvPr id="2478" name="Rounded Rectangle"/>
          <p:cNvSpPr/>
          <p:nvPr/>
        </p:nvSpPr>
        <p:spPr>
          <a:xfrm>
            <a:off x="16160173" y="8126724"/>
            <a:ext cx="4506209" cy="1016001"/>
          </a:xfrm>
          <a:prstGeom prst="roundRect">
            <a:avLst>
              <a:gd name="adj" fmla="val 1875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79" name="DEADLOCKS"/>
          <p:cNvSpPr txBox="1"/>
          <p:nvPr/>
        </p:nvSpPr>
        <p:spPr>
          <a:xfrm>
            <a:off x="17555454" y="8412475"/>
            <a:ext cx="174117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DEADLOCKS</a:t>
            </a:r>
          </a:p>
        </p:txBody>
      </p:sp>
      <p:sp>
        <p:nvSpPr>
          <p:cNvPr id="2480" name="Rounded Rectangle"/>
          <p:cNvSpPr/>
          <p:nvPr/>
        </p:nvSpPr>
        <p:spPr>
          <a:xfrm>
            <a:off x="16160173" y="3340391"/>
            <a:ext cx="4506209" cy="1016001"/>
          </a:xfrm>
          <a:prstGeom prst="roundRect">
            <a:avLst>
              <a:gd name="adj" fmla="val 1875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81" name="MOST POPULAR"/>
          <p:cNvSpPr txBox="1"/>
          <p:nvPr/>
        </p:nvSpPr>
        <p:spPr>
          <a:xfrm>
            <a:off x="17310852" y="3626141"/>
            <a:ext cx="223037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MOST POPULAR</a:t>
            </a:r>
          </a:p>
        </p:txBody>
      </p:sp>
      <p:sp>
        <p:nvSpPr>
          <p:cNvPr id="2482" name="Rounded Rectangle"/>
          <p:cNvSpPr/>
          <p:nvPr/>
        </p:nvSpPr>
        <p:spPr>
          <a:xfrm>
            <a:off x="16160173" y="4539644"/>
            <a:ext cx="4506209" cy="1016001"/>
          </a:xfrm>
          <a:prstGeom prst="roundRect">
            <a:avLst>
              <a:gd name="adj" fmla="val 1875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83" name="STRICT SCHEDULING"/>
          <p:cNvSpPr txBox="1"/>
          <p:nvPr/>
        </p:nvSpPr>
        <p:spPr>
          <a:xfrm>
            <a:off x="17027515" y="4825394"/>
            <a:ext cx="279704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STRICT SCHEDULING</a:t>
            </a:r>
          </a:p>
        </p:txBody>
      </p:sp>
      <p:sp>
        <p:nvSpPr>
          <p:cNvPr id="2484" name="Circle"/>
          <p:cNvSpPr/>
          <p:nvPr/>
        </p:nvSpPr>
        <p:spPr>
          <a:xfrm>
            <a:off x="15547423" y="10910919"/>
            <a:ext cx="342901" cy="342901"/>
          </a:xfrm>
          <a:prstGeom prst="ellipse">
            <a:avLst/>
          </a:prstGeom>
          <a:ln w="127000">
            <a:solidFill>
              <a:srgbClr val="00B0FF"/>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85" name="Line"/>
          <p:cNvSpPr/>
          <p:nvPr/>
        </p:nvSpPr>
        <p:spPr>
          <a:xfrm flipH="1" flipV="1">
            <a:off x="18617860" y="10636762"/>
            <a:ext cx="522416" cy="402616"/>
          </a:xfrm>
          <a:prstGeom prst="line">
            <a:avLst/>
          </a:prstGeom>
          <a:ln w="38100" cap="rnd">
            <a:solidFill>
              <a:srgbClr val="FFFFFF"/>
            </a:solidFill>
            <a:custDash>
              <a:ds d="100000" sp="200000"/>
            </a:custDash>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486" name="Line"/>
          <p:cNvSpPr/>
          <p:nvPr/>
        </p:nvSpPr>
        <p:spPr>
          <a:xfrm flipH="1">
            <a:off x="18617861" y="11209650"/>
            <a:ext cx="521700" cy="318327"/>
          </a:xfrm>
          <a:prstGeom prst="line">
            <a:avLst/>
          </a:prstGeom>
          <a:ln w="38100" cap="rnd">
            <a:solidFill>
              <a:srgbClr val="FFFFFF"/>
            </a:solidFill>
            <a:custDash>
              <a:ds d="100000" sp="200000"/>
            </a:custDash>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487" name="Rounded Rectangle"/>
          <p:cNvSpPr/>
          <p:nvPr/>
        </p:nvSpPr>
        <p:spPr>
          <a:xfrm>
            <a:off x="16160173" y="5735977"/>
            <a:ext cx="4506209" cy="1016001"/>
          </a:xfrm>
          <a:prstGeom prst="roundRect">
            <a:avLst>
              <a:gd name="adj" fmla="val 1875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88" name="EASY RECOVERY"/>
          <p:cNvSpPr txBox="1"/>
          <p:nvPr/>
        </p:nvSpPr>
        <p:spPr>
          <a:xfrm>
            <a:off x="17279991" y="6021727"/>
            <a:ext cx="229209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EASY RECOVERY</a:t>
            </a:r>
          </a:p>
        </p:txBody>
      </p:sp>
      <p:sp>
        <p:nvSpPr>
          <p:cNvPr id="2489" name="Rounded Rectangle"/>
          <p:cNvSpPr/>
          <p:nvPr/>
        </p:nvSpPr>
        <p:spPr>
          <a:xfrm>
            <a:off x="16160173" y="6932310"/>
            <a:ext cx="4506209" cy="1016001"/>
          </a:xfrm>
          <a:prstGeom prst="roundRect">
            <a:avLst>
              <a:gd name="adj" fmla="val 1875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90" name="NO CASCADING ROLLBACKS"/>
          <p:cNvSpPr txBox="1"/>
          <p:nvPr/>
        </p:nvSpPr>
        <p:spPr>
          <a:xfrm>
            <a:off x="16515959" y="7218060"/>
            <a:ext cx="382016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NO CASCADING ROLLBACKS</a:t>
            </a:r>
          </a:p>
        </p:txBody>
      </p:sp>
      <p:sp>
        <p:nvSpPr>
          <p:cNvPr id="2491" name="Rounded Rectangle"/>
          <p:cNvSpPr/>
          <p:nvPr/>
        </p:nvSpPr>
        <p:spPr>
          <a:xfrm>
            <a:off x="8342168" y="7474113"/>
            <a:ext cx="1121768" cy="771879"/>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92" name="Rounded Rectangle"/>
          <p:cNvSpPr/>
          <p:nvPr/>
        </p:nvSpPr>
        <p:spPr>
          <a:xfrm>
            <a:off x="8342169" y="8358686"/>
            <a:ext cx="1121767" cy="771879"/>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93" name="Rounded Rectangle"/>
          <p:cNvSpPr/>
          <p:nvPr/>
        </p:nvSpPr>
        <p:spPr>
          <a:xfrm>
            <a:off x="8342231" y="7474113"/>
            <a:ext cx="1121768" cy="771879"/>
          </a:xfrm>
          <a:prstGeom prst="roundRect">
            <a:avLst>
              <a:gd name="adj" fmla="val 16453"/>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94" name="Rounded Rectangle"/>
          <p:cNvSpPr/>
          <p:nvPr/>
        </p:nvSpPr>
        <p:spPr>
          <a:xfrm>
            <a:off x="8342231" y="8359157"/>
            <a:ext cx="1121768" cy="777971"/>
          </a:xfrm>
          <a:prstGeom prst="roundRect">
            <a:avLst>
              <a:gd name="adj" fmla="val 1632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495" name="A"/>
          <p:cNvSpPr txBox="1"/>
          <p:nvPr/>
        </p:nvSpPr>
        <p:spPr>
          <a:xfrm>
            <a:off x="8760113" y="7637802"/>
            <a:ext cx="31140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A</a:t>
            </a:r>
          </a:p>
        </p:txBody>
      </p:sp>
      <p:sp>
        <p:nvSpPr>
          <p:cNvPr id="2496" name="B"/>
          <p:cNvSpPr txBox="1"/>
          <p:nvPr/>
        </p:nvSpPr>
        <p:spPr>
          <a:xfrm>
            <a:off x="8770654" y="8522375"/>
            <a:ext cx="29032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B</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428"/>
                                        </p:tgtEl>
                                        <p:attrNameLst>
                                          <p:attrName>style.visibility</p:attrName>
                                        </p:attrNameLst>
                                      </p:cBhvr>
                                      <p:to>
                                        <p:strVal val="visible"/>
                                      </p:to>
                                    </p:set>
                                    <p:anim calcmode="lin" valueType="num">
                                      <p:cBhvr>
                                        <p:cTn id="7" dur="1000" fill="hold"/>
                                        <p:tgtEl>
                                          <p:spTgt spid="2428"/>
                                        </p:tgtEl>
                                        <p:attrNameLst>
                                          <p:attrName>ppt_w</p:attrName>
                                        </p:attrNameLst>
                                      </p:cBhvr>
                                      <p:tavLst>
                                        <p:tav tm="0">
                                          <p:val>
                                            <p:fltVal val="0"/>
                                          </p:val>
                                        </p:tav>
                                        <p:tav tm="100000">
                                          <p:val>
                                            <p:strVal val="#ppt_w"/>
                                          </p:val>
                                        </p:tav>
                                      </p:tavLst>
                                    </p:anim>
                                    <p:anim calcmode="lin" valueType="num">
                                      <p:cBhvr>
                                        <p:cTn id="8" dur="1000" fill="hold"/>
                                        <p:tgtEl>
                                          <p:spTgt spid="2428"/>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2444"/>
                                        </p:tgtEl>
                                        <p:attrNameLst>
                                          <p:attrName>style.visibility</p:attrName>
                                        </p:attrNameLst>
                                      </p:cBhvr>
                                      <p:to>
                                        <p:strVal val="visible"/>
                                      </p:to>
                                    </p:set>
                                    <p:anim calcmode="lin" valueType="num">
                                      <p:cBhvr>
                                        <p:cTn id="12" dur="800" fill="hold"/>
                                        <p:tgtEl>
                                          <p:spTgt spid="2444"/>
                                        </p:tgtEl>
                                        <p:attrNameLst>
                                          <p:attrName>ppt_w</p:attrName>
                                        </p:attrNameLst>
                                      </p:cBhvr>
                                      <p:tavLst>
                                        <p:tav tm="0">
                                          <p:val>
                                            <p:fltVal val="0"/>
                                          </p:val>
                                        </p:tav>
                                        <p:tav tm="100000">
                                          <p:val>
                                            <p:strVal val="#ppt_w"/>
                                          </p:val>
                                        </p:tav>
                                      </p:tavLst>
                                    </p:anim>
                                    <p:anim calcmode="lin" valueType="num">
                                      <p:cBhvr>
                                        <p:cTn id="13" dur="800" fill="hold"/>
                                        <p:tgtEl>
                                          <p:spTgt spid="2444"/>
                                        </p:tgtEl>
                                        <p:attrNameLst>
                                          <p:attrName>ppt_h</p:attrName>
                                        </p:attrNameLst>
                                      </p:cBhvr>
                                      <p:tavLst>
                                        <p:tav tm="0">
                                          <p:val>
                                            <p:fltVal val="0"/>
                                          </p:val>
                                        </p:tav>
                                        <p:tav tm="100000">
                                          <p:val>
                                            <p:strVal val="#ppt_h"/>
                                          </p:val>
                                        </p:tav>
                                      </p:tavLst>
                                    </p:anim>
                                  </p:childTnLst>
                                </p:cTn>
                              </p:par>
                            </p:childTnLst>
                          </p:cTn>
                        </p:par>
                        <p:par>
                          <p:cTn id="14" fill="hold">
                            <p:stCondLst>
                              <p:cond delay="1800"/>
                            </p:stCondLst>
                            <p:childTnLst>
                              <p:par>
                                <p:cTn id="15" presetClass="entr" nodeType="afterEffect" presetID="9" grpId="3" fill="hold">
                                  <p:stCondLst>
                                    <p:cond delay="0"/>
                                  </p:stCondLst>
                                  <p:iterate type="el" backwards="0">
                                    <p:tmAbs val="0"/>
                                  </p:iterate>
                                  <p:childTnLst>
                                    <p:set>
                                      <p:cBhvr>
                                        <p:cTn id="16" fill="hold"/>
                                        <p:tgtEl>
                                          <p:spTgt spid="2429"/>
                                        </p:tgtEl>
                                        <p:attrNameLst>
                                          <p:attrName>style.visibility</p:attrName>
                                        </p:attrNameLst>
                                      </p:cBhvr>
                                      <p:to>
                                        <p:strVal val="visible"/>
                                      </p:to>
                                    </p:set>
                                    <p:animEffect filter="dissolve" transition="in">
                                      <p:cBhvr>
                                        <p:cTn id="17" dur="1500"/>
                                        <p:tgtEl>
                                          <p:spTgt spid="2429"/>
                                        </p:tgtEl>
                                      </p:cBhvr>
                                    </p:animEffect>
                                  </p:childTnLst>
                                </p:cTn>
                              </p:par>
                            </p:childTnLst>
                          </p:cTn>
                        </p:par>
                        <p:par>
                          <p:cTn id="18" fill="hold">
                            <p:stCondLst>
                              <p:cond delay="3300"/>
                            </p:stCondLst>
                            <p:childTnLst>
                              <p:par>
                                <p:cTn id="19" presetClass="entr" nodeType="afterEffect" presetID="9" grpId="4" fill="hold">
                                  <p:stCondLst>
                                    <p:cond delay="0"/>
                                  </p:stCondLst>
                                  <p:iterate type="el" backwards="0">
                                    <p:tmAbs val="0"/>
                                  </p:iterate>
                                  <p:childTnLst>
                                    <p:set>
                                      <p:cBhvr>
                                        <p:cTn id="20" fill="hold"/>
                                        <p:tgtEl>
                                          <p:spTgt spid="2430"/>
                                        </p:tgtEl>
                                        <p:attrNameLst>
                                          <p:attrName>style.visibility</p:attrName>
                                        </p:attrNameLst>
                                      </p:cBhvr>
                                      <p:to>
                                        <p:strVal val="visible"/>
                                      </p:to>
                                    </p:set>
                                    <p:animEffect filter="dissolve" transition="in">
                                      <p:cBhvr>
                                        <p:cTn id="21" dur="1500"/>
                                        <p:tgtEl>
                                          <p:spTgt spid="2430"/>
                                        </p:tgtEl>
                                      </p:cBhvr>
                                    </p:animEffect>
                                  </p:childTnLst>
                                </p:cTn>
                              </p:par>
                            </p:childTnLst>
                          </p:cTn>
                        </p:par>
                        <p:par>
                          <p:cTn id="22" fill="hold">
                            <p:stCondLst>
                              <p:cond delay="4800"/>
                            </p:stCondLst>
                            <p:childTnLst>
                              <p:par>
                                <p:cTn id="23" presetClass="entr" nodeType="afterEffect" presetSubtype="16" presetID="23" grpId="5" fill="hold">
                                  <p:stCondLst>
                                    <p:cond delay="600"/>
                                  </p:stCondLst>
                                  <p:iterate type="el" backwards="0">
                                    <p:tmAbs val="0"/>
                                  </p:iterate>
                                  <p:childTnLst>
                                    <p:set>
                                      <p:cBhvr>
                                        <p:cTn id="24" fill="hold"/>
                                        <p:tgtEl>
                                          <p:spTgt spid="2445"/>
                                        </p:tgtEl>
                                        <p:attrNameLst>
                                          <p:attrName>style.visibility</p:attrName>
                                        </p:attrNameLst>
                                      </p:cBhvr>
                                      <p:to>
                                        <p:strVal val="visible"/>
                                      </p:to>
                                    </p:set>
                                    <p:anim calcmode="lin" valueType="num">
                                      <p:cBhvr>
                                        <p:cTn id="25" dur="800" fill="hold"/>
                                        <p:tgtEl>
                                          <p:spTgt spid="2445"/>
                                        </p:tgtEl>
                                        <p:attrNameLst>
                                          <p:attrName>ppt_w</p:attrName>
                                        </p:attrNameLst>
                                      </p:cBhvr>
                                      <p:tavLst>
                                        <p:tav tm="0">
                                          <p:val>
                                            <p:fltVal val="0"/>
                                          </p:val>
                                        </p:tav>
                                        <p:tav tm="100000">
                                          <p:val>
                                            <p:strVal val="#ppt_w"/>
                                          </p:val>
                                        </p:tav>
                                      </p:tavLst>
                                    </p:anim>
                                    <p:anim calcmode="lin" valueType="num">
                                      <p:cBhvr>
                                        <p:cTn id="26" dur="800" fill="hold"/>
                                        <p:tgtEl>
                                          <p:spTgt spid="2445"/>
                                        </p:tgtEl>
                                        <p:attrNameLst>
                                          <p:attrName>ppt_h</p:attrName>
                                        </p:attrNameLst>
                                      </p:cBhvr>
                                      <p:tavLst>
                                        <p:tav tm="0">
                                          <p:val>
                                            <p:fltVal val="0"/>
                                          </p:val>
                                        </p:tav>
                                        <p:tav tm="100000">
                                          <p:val>
                                            <p:strVal val="#ppt_h"/>
                                          </p:val>
                                        </p:tav>
                                      </p:tavLst>
                                    </p:anim>
                                  </p:childTnLst>
                                </p:cTn>
                              </p:par>
                            </p:childTnLst>
                          </p:cTn>
                        </p:par>
                        <p:par>
                          <p:cTn id="27" fill="hold">
                            <p:stCondLst>
                              <p:cond delay="6200"/>
                            </p:stCondLst>
                            <p:childTnLst>
                              <p:par>
                                <p:cTn id="28" presetClass="entr" nodeType="afterEffect" presetSubtype="16" presetID="23" grpId="6" fill="hold">
                                  <p:stCondLst>
                                    <p:cond delay="0"/>
                                  </p:stCondLst>
                                  <p:iterate type="el" backwards="0">
                                    <p:tmAbs val="0"/>
                                  </p:iterate>
                                  <p:childTnLst>
                                    <p:set>
                                      <p:cBhvr>
                                        <p:cTn id="29" fill="hold"/>
                                        <p:tgtEl>
                                          <p:spTgt spid="2491"/>
                                        </p:tgtEl>
                                        <p:attrNameLst>
                                          <p:attrName>style.visibility</p:attrName>
                                        </p:attrNameLst>
                                      </p:cBhvr>
                                      <p:to>
                                        <p:strVal val="visible"/>
                                      </p:to>
                                    </p:set>
                                    <p:anim calcmode="lin" valueType="num">
                                      <p:cBhvr>
                                        <p:cTn id="30" dur="1000" fill="hold"/>
                                        <p:tgtEl>
                                          <p:spTgt spid="2491"/>
                                        </p:tgtEl>
                                        <p:attrNameLst>
                                          <p:attrName>ppt_w</p:attrName>
                                        </p:attrNameLst>
                                      </p:cBhvr>
                                      <p:tavLst>
                                        <p:tav tm="0">
                                          <p:val>
                                            <p:fltVal val="0"/>
                                          </p:val>
                                        </p:tav>
                                        <p:tav tm="100000">
                                          <p:val>
                                            <p:strVal val="#ppt_w"/>
                                          </p:val>
                                        </p:tav>
                                      </p:tavLst>
                                    </p:anim>
                                    <p:anim calcmode="lin" valueType="num">
                                      <p:cBhvr>
                                        <p:cTn id="31" dur="1000" fill="hold"/>
                                        <p:tgtEl>
                                          <p:spTgt spid="2491"/>
                                        </p:tgtEl>
                                        <p:attrNameLst>
                                          <p:attrName>ppt_h</p:attrName>
                                        </p:attrNameLst>
                                      </p:cBhvr>
                                      <p:tavLst>
                                        <p:tav tm="0">
                                          <p:val>
                                            <p:fltVal val="0"/>
                                          </p:val>
                                        </p:tav>
                                        <p:tav tm="100000">
                                          <p:val>
                                            <p:strVal val="#ppt_h"/>
                                          </p:val>
                                        </p:tav>
                                      </p:tavLst>
                                    </p:anim>
                                  </p:childTnLst>
                                </p:cTn>
                              </p:par>
                            </p:childTnLst>
                          </p:cTn>
                        </p:par>
                        <p:par>
                          <p:cTn id="32" fill="hold">
                            <p:stCondLst>
                              <p:cond delay="7200"/>
                            </p:stCondLst>
                            <p:childTnLst>
                              <p:par>
                                <p:cTn id="33" presetClass="entr" nodeType="afterEffect" presetSubtype="16" presetID="23" grpId="7" fill="hold">
                                  <p:stCondLst>
                                    <p:cond delay="0"/>
                                  </p:stCondLst>
                                  <p:iterate type="el" backwards="0">
                                    <p:tmAbs val="0"/>
                                  </p:iterate>
                                  <p:childTnLst>
                                    <p:set>
                                      <p:cBhvr>
                                        <p:cTn id="34" fill="hold"/>
                                        <p:tgtEl>
                                          <p:spTgt spid="2495"/>
                                        </p:tgtEl>
                                        <p:attrNameLst>
                                          <p:attrName>style.visibility</p:attrName>
                                        </p:attrNameLst>
                                      </p:cBhvr>
                                      <p:to>
                                        <p:strVal val="visible"/>
                                      </p:to>
                                    </p:set>
                                    <p:anim calcmode="lin" valueType="num">
                                      <p:cBhvr>
                                        <p:cTn id="35" dur="800" fill="hold"/>
                                        <p:tgtEl>
                                          <p:spTgt spid="2495"/>
                                        </p:tgtEl>
                                        <p:attrNameLst>
                                          <p:attrName>ppt_w</p:attrName>
                                        </p:attrNameLst>
                                      </p:cBhvr>
                                      <p:tavLst>
                                        <p:tav tm="0">
                                          <p:val>
                                            <p:fltVal val="0"/>
                                          </p:val>
                                        </p:tav>
                                        <p:tav tm="100000">
                                          <p:val>
                                            <p:strVal val="#ppt_w"/>
                                          </p:val>
                                        </p:tav>
                                      </p:tavLst>
                                    </p:anim>
                                    <p:anim calcmode="lin" valueType="num">
                                      <p:cBhvr>
                                        <p:cTn id="36" dur="800" fill="hold"/>
                                        <p:tgtEl>
                                          <p:spTgt spid="2495"/>
                                        </p:tgtEl>
                                        <p:attrNameLst>
                                          <p:attrName>ppt_h</p:attrName>
                                        </p:attrNameLst>
                                      </p:cBhvr>
                                      <p:tavLst>
                                        <p:tav tm="0">
                                          <p:val>
                                            <p:fltVal val="0"/>
                                          </p:val>
                                        </p:tav>
                                        <p:tav tm="100000">
                                          <p:val>
                                            <p:strVal val="#ppt_h"/>
                                          </p:val>
                                        </p:tav>
                                      </p:tavLst>
                                    </p:anim>
                                  </p:childTnLst>
                                </p:cTn>
                              </p:par>
                            </p:childTnLst>
                          </p:cTn>
                        </p:par>
                        <p:par>
                          <p:cTn id="37" fill="hold">
                            <p:stCondLst>
                              <p:cond delay="8000"/>
                            </p:stCondLst>
                            <p:childTnLst>
                              <p:par>
                                <p:cTn id="38" presetClass="entr" nodeType="afterEffect" presetSubtype="16" presetID="23" grpId="8" fill="hold">
                                  <p:stCondLst>
                                    <p:cond delay="0"/>
                                  </p:stCondLst>
                                  <p:iterate type="el" backwards="0">
                                    <p:tmAbs val="0"/>
                                  </p:iterate>
                                  <p:childTnLst>
                                    <p:set>
                                      <p:cBhvr>
                                        <p:cTn id="39" fill="hold"/>
                                        <p:tgtEl>
                                          <p:spTgt spid="2492"/>
                                        </p:tgtEl>
                                        <p:attrNameLst>
                                          <p:attrName>style.visibility</p:attrName>
                                        </p:attrNameLst>
                                      </p:cBhvr>
                                      <p:to>
                                        <p:strVal val="visible"/>
                                      </p:to>
                                    </p:set>
                                    <p:anim calcmode="lin" valueType="num">
                                      <p:cBhvr>
                                        <p:cTn id="40" dur="1000" fill="hold"/>
                                        <p:tgtEl>
                                          <p:spTgt spid="2492"/>
                                        </p:tgtEl>
                                        <p:attrNameLst>
                                          <p:attrName>ppt_w</p:attrName>
                                        </p:attrNameLst>
                                      </p:cBhvr>
                                      <p:tavLst>
                                        <p:tav tm="0">
                                          <p:val>
                                            <p:fltVal val="0"/>
                                          </p:val>
                                        </p:tav>
                                        <p:tav tm="100000">
                                          <p:val>
                                            <p:strVal val="#ppt_w"/>
                                          </p:val>
                                        </p:tav>
                                      </p:tavLst>
                                    </p:anim>
                                    <p:anim calcmode="lin" valueType="num">
                                      <p:cBhvr>
                                        <p:cTn id="41" dur="1000" fill="hold"/>
                                        <p:tgtEl>
                                          <p:spTgt spid="2492"/>
                                        </p:tgtEl>
                                        <p:attrNameLst>
                                          <p:attrName>ppt_h</p:attrName>
                                        </p:attrNameLst>
                                      </p:cBhvr>
                                      <p:tavLst>
                                        <p:tav tm="0">
                                          <p:val>
                                            <p:fltVal val="0"/>
                                          </p:val>
                                        </p:tav>
                                        <p:tav tm="100000">
                                          <p:val>
                                            <p:strVal val="#ppt_h"/>
                                          </p:val>
                                        </p:tav>
                                      </p:tavLst>
                                    </p:anim>
                                  </p:childTnLst>
                                </p:cTn>
                              </p:par>
                            </p:childTnLst>
                          </p:cTn>
                        </p:par>
                        <p:par>
                          <p:cTn id="42" fill="hold">
                            <p:stCondLst>
                              <p:cond delay="9000"/>
                            </p:stCondLst>
                            <p:childTnLst>
                              <p:par>
                                <p:cTn id="43" presetClass="entr" nodeType="afterEffect" presetSubtype="16" presetID="23" grpId="9" fill="hold">
                                  <p:stCondLst>
                                    <p:cond delay="0"/>
                                  </p:stCondLst>
                                  <p:iterate type="el" backwards="0">
                                    <p:tmAbs val="0"/>
                                  </p:iterate>
                                  <p:childTnLst>
                                    <p:set>
                                      <p:cBhvr>
                                        <p:cTn id="44" fill="hold"/>
                                        <p:tgtEl>
                                          <p:spTgt spid="2496"/>
                                        </p:tgtEl>
                                        <p:attrNameLst>
                                          <p:attrName>style.visibility</p:attrName>
                                        </p:attrNameLst>
                                      </p:cBhvr>
                                      <p:to>
                                        <p:strVal val="visible"/>
                                      </p:to>
                                    </p:set>
                                    <p:anim calcmode="lin" valueType="num">
                                      <p:cBhvr>
                                        <p:cTn id="45" dur="800" fill="hold"/>
                                        <p:tgtEl>
                                          <p:spTgt spid="2496"/>
                                        </p:tgtEl>
                                        <p:attrNameLst>
                                          <p:attrName>ppt_w</p:attrName>
                                        </p:attrNameLst>
                                      </p:cBhvr>
                                      <p:tavLst>
                                        <p:tav tm="0">
                                          <p:val>
                                            <p:fltVal val="0"/>
                                          </p:val>
                                        </p:tav>
                                        <p:tav tm="100000">
                                          <p:val>
                                            <p:strVal val="#ppt_w"/>
                                          </p:val>
                                        </p:tav>
                                      </p:tavLst>
                                    </p:anim>
                                    <p:anim calcmode="lin" valueType="num">
                                      <p:cBhvr>
                                        <p:cTn id="46" dur="800" fill="hold"/>
                                        <p:tgtEl>
                                          <p:spTgt spid="2496"/>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16" presetID="23" grpId="10" fill="hold">
                                  <p:stCondLst>
                                    <p:cond delay="0"/>
                                  </p:stCondLst>
                                  <p:iterate type="el" backwards="0">
                                    <p:tmAbs val="0"/>
                                  </p:iterate>
                                  <p:childTnLst>
                                    <p:set>
                                      <p:cBhvr>
                                        <p:cTn id="50" fill="hold"/>
                                        <p:tgtEl>
                                          <p:spTgt spid="2433"/>
                                        </p:tgtEl>
                                        <p:attrNameLst>
                                          <p:attrName>style.visibility</p:attrName>
                                        </p:attrNameLst>
                                      </p:cBhvr>
                                      <p:to>
                                        <p:strVal val="visible"/>
                                      </p:to>
                                    </p:set>
                                    <p:anim calcmode="lin" valueType="num">
                                      <p:cBhvr>
                                        <p:cTn id="51" dur="800" fill="hold"/>
                                        <p:tgtEl>
                                          <p:spTgt spid="2433"/>
                                        </p:tgtEl>
                                        <p:attrNameLst>
                                          <p:attrName>ppt_w</p:attrName>
                                        </p:attrNameLst>
                                      </p:cBhvr>
                                      <p:tavLst>
                                        <p:tav tm="0">
                                          <p:val>
                                            <p:fltVal val="0"/>
                                          </p:val>
                                        </p:tav>
                                        <p:tav tm="100000">
                                          <p:val>
                                            <p:strVal val="#ppt_w"/>
                                          </p:val>
                                        </p:tav>
                                      </p:tavLst>
                                    </p:anim>
                                    <p:anim calcmode="lin" valueType="num">
                                      <p:cBhvr>
                                        <p:cTn id="52" dur="800" fill="hold"/>
                                        <p:tgtEl>
                                          <p:spTgt spid="2433"/>
                                        </p:tgtEl>
                                        <p:attrNameLst>
                                          <p:attrName>ppt_h</p:attrName>
                                        </p:attrNameLst>
                                      </p:cBhvr>
                                      <p:tavLst>
                                        <p:tav tm="0">
                                          <p:val>
                                            <p:fltVal val="0"/>
                                          </p:val>
                                        </p:tav>
                                        <p:tav tm="100000">
                                          <p:val>
                                            <p:strVal val="#ppt_h"/>
                                          </p:val>
                                        </p:tav>
                                      </p:tavLst>
                                    </p:anim>
                                  </p:childTnLst>
                                </p:cTn>
                              </p:par>
                            </p:childTnLst>
                          </p:cTn>
                        </p:par>
                        <p:par>
                          <p:cTn id="53" fill="hold">
                            <p:stCondLst>
                              <p:cond delay="800"/>
                            </p:stCondLst>
                            <p:childTnLst>
                              <p:par>
                                <p:cTn id="54" presetClass="entr" nodeType="afterEffect" presetSubtype="16" presetID="23" grpId="11" fill="hold">
                                  <p:stCondLst>
                                    <p:cond delay="0"/>
                                  </p:stCondLst>
                                  <p:iterate type="el" backwards="0">
                                    <p:tmAbs val="0"/>
                                  </p:iterate>
                                  <p:childTnLst>
                                    <p:set>
                                      <p:cBhvr>
                                        <p:cTn id="55" fill="hold"/>
                                        <p:tgtEl>
                                          <p:spTgt spid="2434"/>
                                        </p:tgtEl>
                                        <p:attrNameLst>
                                          <p:attrName>style.visibility</p:attrName>
                                        </p:attrNameLst>
                                      </p:cBhvr>
                                      <p:to>
                                        <p:strVal val="visible"/>
                                      </p:to>
                                    </p:set>
                                    <p:anim calcmode="lin" valueType="num">
                                      <p:cBhvr>
                                        <p:cTn id="56" dur="800" fill="hold"/>
                                        <p:tgtEl>
                                          <p:spTgt spid="2434"/>
                                        </p:tgtEl>
                                        <p:attrNameLst>
                                          <p:attrName>ppt_w</p:attrName>
                                        </p:attrNameLst>
                                      </p:cBhvr>
                                      <p:tavLst>
                                        <p:tav tm="0">
                                          <p:val>
                                            <p:fltVal val="0"/>
                                          </p:val>
                                        </p:tav>
                                        <p:tav tm="100000">
                                          <p:val>
                                            <p:strVal val="#ppt_w"/>
                                          </p:val>
                                        </p:tav>
                                      </p:tavLst>
                                    </p:anim>
                                    <p:anim calcmode="lin" valueType="num">
                                      <p:cBhvr>
                                        <p:cTn id="57" dur="800" fill="hold"/>
                                        <p:tgtEl>
                                          <p:spTgt spid="2434"/>
                                        </p:tgtEl>
                                        <p:attrNameLst>
                                          <p:attrName>ppt_h</p:attrName>
                                        </p:attrNameLst>
                                      </p:cBhvr>
                                      <p:tavLst>
                                        <p:tav tm="0">
                                          <p:val>
                                            <p:fltVal val="0"/>
                                          </p:val>
                                        </p:tav>
                                        <p:tav tm="100000">
                                          <p:val>
                                            <p:strVal val="#ppt_h"/>
                                          </p:val>
                                        </p:tav>
                                      </p:tavLst>
                                    </p:anim>
                                  </p:childTnLst>
                                </p:cTn>
                              </p:par>
                            </p:childTnLst>
                          </p:cTn>
                        </p:par>
                        <p:par>
                          <p:cTn id="58" fill="hold">
                            <p:stCondLst>
                              <p:cond delay="1600"/>
                            </p:stCondLst>
                            <p:childTnLst>
                              <p:par>
                                <p:cTn id="59" presetClass="entr" nodeType="afterEffect" presetSubtype="32" presetID="4" grpId="12" fill="hold">
                                  <p:stCondLst>
                                    <p:cond delay="0"/>
                                  </p:stCondLst>
                                  <p:iterate type="el" backwards="0">
                                    <p:tmAbs val="0"/>
                                  </p:iterate>
                                  <p:childTnLst>
                                    <p:set>
                                      <p:cBhvr>
                                        <p:cTn id="60" fill="hold"/>
                                        <p:tgtEl>
                                          <p:spTgt spid="2437"/>
                                        </p:tgtEl>
                                        <p:attrNameLst>
                                          <p:attrName>style.visibility</p:attrName>
                                        </p:attrNameLst>
                                      </p:cBhvr>
                                      <p:to>
                                        <p:strVal val="visible"/>
                                      </p:to>
                                    </p:set>
                                    <p:animEffect filter="box(out)" transition="in">
                                      <p:cBhvr>
                                        <p:cTn id="61" dur="600"/>
                                        <p:tgtEl>
                                          <p:spTgt spid="2437"/>
                                        </p:tgtEl>
                                      </p:cBhvr>
                                    </p:animEffect>
                                  </p:childTnLst>
                                </p:cTn>
                              </p:par>
                            </p:childTnLst>
                          </p:cTn>
                        </p:par>
                        <p:par>
                          <p:cTn id="62" fill="hold">
                            <p:stCondLst>
                              <p:cond delay="2200"/>
                            </p:stCondLst>
                            <p:childTnLst>
                              <p:par>
                                <p:cTn id="63" presetClass="entr" nodeType="afterEffect" presetSubtype="5" presetID="19" grpId="13" fill="hold">
                                  <p:stCondLst>
                                    <p:cond delay="0"/>
                                  </p:stCondLst>
                                  <p:iterate type="el" backwards="0">
                                    <p:tmAbs val="0"/>
                                  </p:iterate>
                                  <p:childTnLst>
                                    <p:set>
                                      <p:cBhvr>
                                        <p:cTn id="64" fill="hold"/>
                                        <p:tgtEl>
                                          <p:spTgt spid="2436"/>
                                        </p:tgtEl>
                                        <p:attrNameLst>
                                          <p:attrName>style.visibility</p:attrName>
                                        </p:attrNameLst>
                                      </p:cBhvr>
                                      <p:to>
                                        <p:strVal val="visible"/>
                                      </p:to>
                                    </p:set>
                                    <p:anim calcmode="lin" valueType="num">
                                      <p:cBhvr>
                                        <p:cTn id="65" dur="800" fill="hold"/>
                                        <p:tgtEl>
                                          <p:spTgt spid="2436"/>
                                        </p:tgtEl>
                                        <p:attrNameLst>
                                          <p:attrName>ppt_w</p:attrName>
                                        </p:attrNameLst>
                                      </p:cBhvr>
                                      <p:tavLst>
                                        <p:tav tm="0">
                                          <p:val>
                                            <p:strVal val="#ppt_w"/>
                                          </p:val>
                                        </p:tav>
                                        <p:tav tm="100000">
                                          <p:val>
                                            <p:strVal val="#ppt_w"/>
                                          </p:val>
                                        </p:tav>
                                      </p:tavLst>
                                    </p:anim>
                                    <p:anim calcmode="lin" valueType="num">
                                      <p:cBhvr>
                                        <p:cTn id="66" dur="800" fill="hold"/>
                                        <p:tgtEl>
                                          <p:spTgt spid="2436"/>
                                        </p:tgtEl>
                                        <p:attrNameLst>
                                          <p:attrName>ppt_h</p:attrName>
                                        </p:attrNameLst>
                                      </p:cBhvr>
                                      <p:tavLst>
                                        <p:tav tm="0" fmla="#ppt_h*sin(2.5*pi*$)">
                                          <p:val>
                                            <p:fltVal val="0"/>
                                          </p:val>
                                        </p:tav>
                                        <p:tav tm="100000">
                                          <p:val>
                                            <p:fltVal val="1"/>
                                          </p:val>
                                        </p:tav>
                                      </p:tavLst>
                                    </p:anim>
                                  </p:childTnLst>
                                </p:cTn>
                              </p:par>
                            </p:childTnLst>
                          </p:cTn>
                        </p:par>
                        <p:par>
                          <p:cTn id="67" fill="hold">
                            <p:stCondLst>
                              <p:cond delay="3000"/>
                            </p:stCondLst>
                            <p:childTnLst>
                              <p:par>
                                <p:cTn id="68" presetClass="entr" nodeType="afterEffect" presetSubtype="16" presetID="23" grpId="14" fill="hold">
                                  <p:stCondLst>
                                    <p:cond delay="0"/>
                                  </p:stCondLst>
                                  <p:iterate type="el" backwards="0">
                                    <p:tmAbs val="0"/>
                                  </p:iterate>
                                  <p:childTnLst>
                                    <p:set>
                                      <p:cBhvr>
                                        <p:cTn id="69" fill="hold"/>
                                        <p:tgtEl>
                                          <p:spTgt spid="2493"/>
                                        </p:tgtEl>
                                        <p:attrNameLst>
                                          <p:attrName>style.visibility</p:attrName>
                                        </p:attrNameLst>
                                      </p:cBhvr>
                                      <p:to>
                                        <p:strVal val="visible"/>
                                      </p:to>
                                    </p:set>
                                    <p:anim calcmode="lin" valueType="num">
                                      <p:cBhvr>
                                        <p:cTn id="70" dur="1000" fill="hold"/>
                                        <p:tgtEl>
                                          <p:spTgt spid="2493"/>
                                        </p:tgtEl>
                                        <p:attrNameLst>
                                          <p:attrName>ppt_w</p:attrName>
                                        </p:attrNameLst>
                                      </p:cBhvr>
                                      <p:tavLst>
                                        <p:tav tm="0">
                                          <p:val>
                                            <p:fltVal val="0"/>
                                          </p:val>
                                        </p:tav>
                                        <p:tav tm="100000">
                                          <p:val>
                                            <p:strVal val="#ppt_w"/>
                                          </p:val>
                                        </p:tav>
                                      </p:tavLst>
                                    </p:anim>
                                    <p:anim calcmode="lin" valueType="num">
                                      <p:cBhvr>
                                        <p:cTn id="71" dur="1000" fill="hold"/>
                                        <p:tgtEl>
                                          <p:spTgt spid="2493"/>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Class="entr" nodeType="clickEffect" presetSubtype="16" presetID="23" grpId="15" fill="hold">
                                  <p:stCondLst>
                                    <p:cond delay="0"/>
                                  </p:stCondLst>
                                  <p:iterate type="el" backwards="0">
                                    <p:tmAbs val="0"/>
                                  </p:iterate>
                                  <p:childTnLst>
                                    <p:set>
                                      <p:cBhvr>
                                        <p:cTn id="75" fill="hold"/>
                                        <p:tgtEl>
                                          <p:spTgt spid="2453"/>
                                        </p:tgtEl>
                                        <p:attrNameLst>
                                          <p:attrName>style.visibility</p:attrName>
                                        </p:attrNameLst>
                                      </p:cBhvr>
                                      <p:to>
                                        <p:strVal val="visible"/>
                                      </p:to>
                                    </p:set>
                                    <p:anim calcmode="lin" valueType="num">
                                      <p:cBhvr>
                                        <p:cTn id="76" dur="800" fill="hold"/>
                                        <p:tgtEl>
                                          <p:spTgt spid="2453"/>
                                        </p:tgtEl>
                                        <p:attrNameLst>
                                          <p:attrName>ppt_w</p:attrName>
                                        </p:attrNameLst>
                                      </p:cBhvr>
                                      <p:tavLst>
                                        <p:tav tm="0">
                                          <p:val>
                                            <p:fltVal val="0"/>
                                          </p:val>
                                        </p:tav>
                                        <p:tav tm="100000">
                                          <p:val>
                                            <p:strVal val="#ppt_w"/>
                                          </p:val>
                                        </p:tav>
                                      </p:tavLst>
                                    </p:anim>
                                    <p:anim calcmode="lin" valueType="num">
                                      <p:cBhvr>
                                        <p:cTn id="77" dur="800" fill="hold"/>
                                        <p:tgtEl>
                                          <p:spTgt spid="2453"/>
                                        </p:tgtEl>
                                        <p:attrNameLst>
                                          <p:attrName>ppt_h</p:attrName>
                                        </p:attrNameLst>
                                      </p:cBhvr>
                                      <p:tavLst>
                                        <p:tav tm="0">
                                          <p:val>
                                            <p:fltVal val="0"/>
                                          </p:val>
                                        </p:tav>
                                        <p:tav tm="100000">
                                          <p:val>
                                            <p:strVal val="#ppt_h"/>
                                          </p:val>
                                        </p:tav>
                                      </p:tavLst>
                                    </p:anim>
                                  </p:childTnLst>
                                </p:cTn>
                              </p:par>
                            </p:childTnLst>
                          </p:cTn>
                        </p:par>
                        <p:par>
                          <p:cTn id="78" fill="hold">
                            <p:stCondLst>
                              <p:cond delay="800"/>
                            </p:stCondLst>
                            <p:childTnLst>
                              <p:par>
                                <p:cTn id="79" presetClass="entr" nodeType="afterEffect" presetSubtype="16" presetID="23" grpId="16" fill="hold">
                                  <p:stCondLst>
                                    <p:cond delay="0"/>
                                  </p:stCondLst>
                                  <p:iterate type="el" backwards="0">
                                    <p:tmAbs val="0"/>
                                  </p:iterate>
                                  <p:childTnLst>
                                    <p:set>
                                      <p:cBhvr>
                                        <p:cTn id="80" fill="hold"/>
                                        <p:tgtEl>
                                          <p:spTgt spid="2454"/>
                                        </p:tgtEl>
                                        <p:attrNameLst>
                                          <p:attrName>style.visibility</p:attrName>
                                        </p:attrNameLst>
                                      </p:cBhvr>
                                      <p:to>
                                        <p:strVal val="visible"/>
                                      </p:to>
                                    </p:set>
                                    <p:anim calcmode="lin" valueType="num">
                                      <p:cBhvr>
                                        <p:cTn id="81" dur="800" fill="hold"/>
                                        <p:tgtEl>
                                          <p:spTgt spid="2454"/>
                                        </p:tgtEl>
                                        <p:attrNameLst>
                                          <p:attrName>ppt_w</p:attrName>
                                        </p:attrNameLst>
                                      </p:cBhvr>
                                      <p:tavLst>
                                        <p:tav tm="0">
                                          <p:val>
                                            <p:fltVal val="0"/>
                                          </p:val>
                                        </p:tav>
                                        <p:tav tm="100000">
                                          <p:val>
                                            <p:strVal val="#ppt_w"/>
                                          </p:val>
                                        </p:tav>
                                      </p:tavLst>
                                    </p:anim>
                                    <p:anim calcmode="lin" valueType="num">
                                      <p:cBhvr>
                                        <p:cTn id="82" dur="800" fill="hold"/>
                                        <p:tgtEl>
                                          <p:spTgt spid="2454"/>
                                        </p:tgtEl>
                                        <p:attrNameLst>
                                          <p:attrName>ppt_h</p:attrName>
                                        </p:attrNameLst>
                                      </p:cBhvr>
                                      <p:tavLst>
                                        <p:tav tm="0">
                                          <p:val>
                                            <p:fltVal val="0"/>
                                          </p:val>
                                        </p:tav>
                                        <p:tav tm="100000">
                                          <p:val>
                                            <p:strVal val="#ppt_h"/>
                                          </p:val>
                                        </p:tav>
                                      </p:tavLst>
                                    </p:anim>
                                  </p:childTnLst>
                                </p:cTn>
                              </p:par>
                            </p:childTnLst>
                          </p:cTn>
                        </p:par>
                        <p:par>
                          <p:cTn id="83" fill="hold">
                            <p:stCondLst>
                              <p:cond delay="1600"/>
                            </p:stCondLst>
                            <p:childTnLst>
                              <p:par>
                                <p:cTn id="84" presetClass="entr" nodeType="afterEffect" presetSubtype="32" presetID="4" grpId="17" fill="hold">
                                  <p:stCondLst>
                                    <p:cond delay="0"/>
                                  </p:stCondLst>
                                  <p:iterate type="el" backwards="0">
                                    <p:tmAbs val="0"/>
                                  </p:iterate>
                                  <p:childTnLst>
                                    <p:set>
                                      <p:cBhvr>
                                        <p:cTn id="85" fill="hold"/>
                                        <p:tgtEl>
                                          <p:spTgt spid="2438"/>
                                        </p:tgtEl>
                                        <p:attrNameLst>
                                          <p:attrName>style.visibility</p:attrName>
                                        </p:attrNameLst>
                                      </p:cBhvr>
                                      <p:to>
                                        <p:strVal val="visible"/>
                                      </p:to>
                                    </p:set>
                                    <p:animEffect filter="box(out)" transition="in">
                                      <p:cBhvr>
                                        <p:cTn id="86" dur="600"/>
                                        <p:tgtEl>
                                          <p:spTgt spid="2438"/>
                                        </p:tgtEl>
                                      </p:cBhvr>
                                    </p:animEffect>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16" presetID="23" grpId="18" fill="hold">
                                  <p:stCondLst>
                                    <p:cond delay="0"/>
                                  </p:stCondLst>
                                  <p:iterate type="el" backwards="0">
                                    <p:tmAbs val="0"/>
                                  </p:iterate>
                                  <p:childTnLst>
                                    <p:set>
                                      <p:cBhvr>
                                        <p:cTn id="90" fill="hold"/>
                                        <p:tgtEl>
                                          <p:spTgt spid="2459"/>
                                        </p:tgtEl>
                                        <p:attrNameLst>
                                          <p:attrName>style.visibility</p:attrName>
                                        </p:attrNameLst>
                                      </p:cBhvr>
                                      <p:to>
                                        <p:strVal val="visible"/>
                                      </p:to>
                                    </p:set>
                                    <p:anim calcmode="lin" valueType="num">
                                      <p:cBhvr>
                                        <p:cTn id="91" dur="800" fill="hold"/>
                                        <p:tgtEl>
                                          <p:spTgt spid="2459"/>
                                        </p:tgtEl>
                                        <p:attrNameLst>
                                          <p:attrName>ppt_w</p:attrName>
                                        </p:attrNameLst>
                                      </p:cBhvr>
                                      <p:tavLst>
                                        <p:tav tm="0">
                                          <p:val>
                                            <p:fltVal val="0"/>
                                          </p:val>
                                        </p:tav>
                                        <p:tav tm="100000">
                                          <p:val>
                                            <p:strVal val="#ppt_w"/>
                                          </p:val>
                                        </p:tav>
                                      </p:tavLst>
                                    </p:anim>
                                    <p:anim calcmode="lin" valueType="num">
                                      <p:cBhvr>
                                        <p:cTn id="92" dur="800" fill="hold"/>
                                        <p:tgtEl>
                                          <p:spTgt spid="2459"/>
                                        </p:tgtEl>
                                        <p:attrNameLst>
                                          <p:attrName>ppt_h</p:attrName>
                                        </p:attrNameLst>
                                      </p:cBhvr>
                                      <p:tavLst>
                                        <p:tav tm="0">
                                          <p:val>
                                            <p:fltVal val="0"/>
                                          </p:val>
                                        </p:tav>
                                        <p:tav tm="100000">
                                          <p:val>
                                            <p:strVal val="#ppt_h"/>
                                          </p:val>
                                        </p:tav>
                                      </p:tavLst>
                                    </p:anim>
                                  </p:childTnLst>
                                </p:cTn>
                              </p:par>
                            </p:childTnLst>
                          </p:cTn>
                        </p:par>
                        <p:par>
                          <p:cTn id="93" fill="hold">
                            <p:stCondLst>
                              <p:cond delay="800"/>
                            </p:stCondLst>
                            <p:childTnLst>
                              <p:par>
                                <p:cTn id="94" presetClass="entr" nodeType="afterEffect" presetSubtype="16" presetID="23" grpId="19" fill="hold">
                                  <p:stCondLst>
                                    <p:cond delay="0"/>
                                  </p:stCondLst>
                                  <p:iterate type="el" backwards="0">
                                    <p:tmAbs val="0"/>
                                  </p:iterate>
                                  <p:childTnLst>
                                    <p:set>
                                      <p:cBhvr>
                                        <p:cTn id="95" fill="hold"/>
                                        <p:tgtEl>
                                          <p:spTgt spid="2460"/>
                                        </p:tgtEl>
                                        <p:attrNameLst>
                                          <p:attrName>style.visibility</p:attrName>
                                        </p:attrNameLst>
                                      </p:cBhvr>
                                      <p:to>
                                        <p:strVal val="visible"/>
                                      </p:to>
                                    </p:set>
                                    <p:anim calcmode="lin" valueType="num">
                                      <p:cBhvr>
                                        <p:cTn id="96" dur="800" fill="hold"/>
                                        <p:tgtEl>
                                          <p:spTgt spid="2460"/>
                                        </p:tgtEl>
                                        <p:attrNameLst>
                                          <p:attrName>ppt_w</p:attrName>
                                        </p:attrNameLst>
                                      </p:cBhvr>
                                      <p:tavLst>
                                        <p:tav tm="0">
                                          <p:val>
                                            <p:fltVal val="0"/>
                                          </p:val>
                                        </p:tav>
                                        <p:tav tm="100000">
                                          <p:val>
                                            <p:strVal val="#ppt_w"/>
                                          </p:val>
                                        </p:tav>
                                      </p:tavLst>
                                    </p:anim>
                                    <p:anim calcmode="lin" valueType="num">
                                      <p:cBhvr>
                                        <p:cTn id="97" dur="800" fill="hold"/>
                                        <p:tgtEl>
                                          <p:spTgt spid="2460"/>
                                        </p:tgtEl>
                                        <p:attrNameLst>
                                          <p:attrName>ppt_h</p:attrName>
                                        </p:attrNameLst>
                                      </p:cBhvr>
                                      <p:tavLst>
                                        <p:tav tm="0">
                                          <p:val>
                                            <p:fltVal val="0"/>
                                          </p:val>
                                        </p:tav>
                                        <p:tav tm="100000">
                                          <p:val>
                                            <p:strVal val="#ppt_h"/>
                                          </p:val>
                                        </p:tav>
                                      </p:tavLst>
                                    </p:anim>
                                  </p:childTnLst>
                                </p:cTn>
                              </p:par>
                            </p:childTnLst>
                          </p:cTn>
                        </p:par>
                        <p:par>
                          <p:cTn id="98" fill="hold">
                            <p:stCondLst>
                              <p:cond delay="1600"/>
                            </p:stCondLst>
                            <p:childTnLst>
                              <p:par>
                                <p:cTn id="99" presetClass="entr" nodeType="afterEffect" presetSubtype="32" presetID="4" grpId="20" fill="hold">
                                  <p:stCondLst>
                                    <p:cond delay="0"/>
                                  </p:stCondLst>
                                  <p:iterate type="el" backwards="0">
                                    <p:tmAbs val="0"/>
                                  </p:iterate>
                                  <p:childTnLst>
                                    <p:set>
                                      <p:cBhvr>
                                        <p:cTn id="100" fill="hold"/>
                                        <p:tgtEl>
                                          <p:spTgt spid="2439"/>
                                        </p:tgtEl>
                                        <p:attrNameLst>
                                          <p:attrName>style.visibility</p:attrName>
                                        </p:attrNameLst>
                                      </p:cBhvr>
                                      <p:to>
                                        <p:strVal val="visible"/>
                                      </p:to>
                                    </p:set>
                                    <p:animEffect filter="box(out)" transition="in">
                                      <p:cBhvr>
                                        <p:cTn id="101" dur="600"/>
                                        <p:tgtEl>
                                          <p:spTgt spid="2439"/>
                                        </p:tgtEl>
                                      </p:cBhvr>
                                    </p:animEffect>
                                  </p:childTnLst>
                                </p:cTn>
                              </p:par>
                            </p:childTnLst>
                          </p:cTn>
                        </p:par>
                      </p:childTnLst>
                    </p:cTn>
                  </p:par>
                  <p:par>
                    <p:cTn id="102" fill="hold">
                      <p:stCondLst>
                        <p:cond delay="indefinite"/>
                      </p:stCondLst>
                      <p:childTnLst>
                        <p:par>
                          <p:cTn id="103" fill="hold">
                            <p:stCondLst>
                              <p:cond delay="0"/>
                            </p:stCondLst>
                            <p:childTnLst>
                              <p:par>
                                <p:cTn id="104" presetClass="entr" nodeType="clickEffect" presetSubtype="32" presetID="4" grpId="21" fill="hold">
                                  <p:stCondLst>
                                    <p:cond delay="0"/>
                                  </p:stCondLst>
                                  <p:iterate type="el" backwards="0">
                                    <p:tmAbs val="0"/>
                                  </p:iterate>
                                  <p:childTnLst>
                                    <p:set>
                                      <p:cBhvr>
                                        <p:cTn id="105" fill="hold"/>
                                        <p:tgtEl>
                                          <p:spTgt spid="2461"/>
                                        </p:tgtEl>
                                        <p:attrNameLst>
                                          <p:attrName>style.visibility</p:attrName>
                                        </p:attrNameLst>
                                      </p:cBhvr>
                                      <p:to>
                                        <p:strVal val="visible"/>
                                      </p:to>
                                    </p:set>
                                    <p:animEffect filter="box(out)" transition="in">
                                      <p:cBhvr>
                                        <p:cTn id="106" dur="600"/>
                                        <p:tgtEl>
                                          <p:spTgt spid="2461"/>
                                        </p:tgtEl>
                                      </p:cBhvr>
                                    </p:animEffect>
                                  </p:childTnLst>
                                </p:cTn>
                              </p:par>
                            </p:childTnLst>
                          </p:cTn>
                        </p:par>
                        <p:par>
                          <p:cTn id="107" fill="hold">
                            <p:stCondLst>
                              <p:cond delay="600"/>
                            </p:stCondLst>
                            <p:childTnLst>
                              <p:par>
                                <p:cTn id="108" presetClass="entr" nodeType="afterEffect" presetSubtype="32" presetID="4" grpId="22" fill="hold">
                                  <p:stCondLst>
                                    <p:cond delay="200"/>
                                  </p:stCondLst>
                                  <p:iterate type="el" backwards="0">
                                    <p:tmAbs val="0"/>
                                  </p:iterate>
                                  <p:childTnLst>
                                    <p:set>
                                      <p:cBhvr>
                                        <p:cTn id="109" fill="hold"/>
                                        <p:tgtEl>
                                          <p:spTgt spid="2462"/>
                                        </p:tgtEl>
                                        <p:attrNameLst>
                                          <p:attrName>style.visibility</p:attrName>
                                        </p:attrNameLst>
                                      </p:cBhvr>
                                      <p:to>
                                        <p:strVal val="visible"/>
                                      </p:to>
                                    </p:set>
                                    <p:animEffect filter="box(out)" transition="in">
                                      <p:cBhvr>
                                        <p:cTn id="110" dur="600"/>
                                        <p:tgtEl>
                                          <p:spTgt spid="2462"/>
                                        </p:tgtEl>
                                      </p:cBhvr>
                                    </p:animEffect>
                                  </p:childTnLst>
                                </p:cTn>
                              </p:par>
                            </p:childTnLst>
                          </p:cTn>
                        </p:par>
                        <p:par>
                          <p:cTn id="111" fill="hold">
                            <p:stCondLst>
                              <p:cond delay="1400"/>
                            </p:stCondLst>
                            <p:childTnLst>
                              <p:par>
                                <p:cTn id="112" presetClass="entr" nodeType="afterEffect" presetSubtype="32" presetID="4" grpId="23" fill="hold">
                                  <p:stCondLst>
                                    <p:cond delay="200"/>
                                  </p:stCondLst>
                                  <p:iterate type="el" backwards="0">
                                    <p:tmAbs val="0"/>
                                  </p:iterate>
                                  <p:childTnLst>
                                    <p:set>
                                      <p:cBhvr>
                                        <p:cTn id="113" fill="hold"/>
                                        <p:tgtEl>
                                          <p:spTgt spid="2463"/>
                                        </p:tgtEl>
                                        <p:attrNameLst>
                                          <p:attrName>style.visibility</p:attrName>
                                        </p:attrNameLst>
                                      </p:cBhvr>
                                      <p:to>
                                        <p:strVal val="visible"/>
                                      </p:to>
                                    </p:set>
                                    <p:animEffect filter="box(out)" transition="in">
                                      <p:cBhvr>
                                        <p:cTn id="114" dur="600"/>
                                        <p:tgtEl>
                                          <p:spTgt spid="2463"/>
                                        </p:tgtEl>
                                      </p:cBhvr>
                                    </p:animEffect>
                                  </p:childTnLst>
                                </p:cTn>
                              </p:par>
                            </p:childTnLst>
                          </p:cTn>
                        </p:par>
                      </p:childTnLst>
                    </p:cTn>
                  </p:par>
                  <p:par>
                    <p:cTn id="115" fill="hold">
                      <p:stCondLst>
                        <p:cond delay="indefinite"/>
                      </p:stCondLst>
                      <p:childTnLst>
                        <p:par>
                          <p:cTn id="116" fill="hold">
                            <p:stCondLst>
                              <p:cond delay="0"/>
                            </p:stCondLst>
                            <p:childTnLst>
                              <p:par>
                                <p:cTn id="117" presetClass="entr" nodeType="clickEffect" presetSubtype="16" presetID="23" grpId="24" fill="hold">
                                  <p:stCondLst>
                                    <p:cond delay="0"/>
                                  </p:stCondLst>
                                  <p:iterate type="el" backwards="0">
                                    <p:tmAbs val="0"/>
                                  </p:iterate>
                                  <p:childTnLst>
                                    <p:set>
                                      <p:cBhvr>
                                        <p:cTn id="118" fill="hold"/>
                                        <p:tgtEl>
                                          <p:spTgt spid="2455"/>
                                        </p:tgtEl>
                                        <p:attrNameLst>
                                          <p:attrName>style.visibility</p:attrName>
                                        </p:attrNameLst>
                                      </p:cBhvr>
                                      <p:to>
                                        <p:strVal val="visible"/>
                                      </p:to>
                                    </p:set>
                                    <p:anim calcmode="lin" valueType="num">
                                      <p:cBhvr>
                                        <p:cTn id="119" dur="800" fill="hold"/>
                                        <p:tgtEl>
                                          <p:spTgt spid="2455"/>
                                        </p:tgtEl>
                                        <p:attrNameLst>
                                          <p:attrName>ppt_w</p:attrName>
                                        </p:attrNameLst>
                                      </p:cBhvr>
                                      <p:tavLst>
                                        <p:tav tm="0">
                                          <p:val>
                                            <p:fltVal val="0"/>
                                          </p:val>
                                        </p:tav>
                                        <p:tav tm="100000">
                                          <p:val>
                                            <p:strVal val="#ppt_w"/>
                                          </p:val>
                                        </p:tav>
                                      </p:tavLst>
                                    </p:anim>
                                    <p:anim calcmode="lin" valueType="num">
                                      <p:cBhvr>
                                        <p:cTn id="120" dur="800" fill="hold"/>
                                        <p:tgtEl>
                                          <p:spTgt spid="2455"/>
                                        </p:tgtEl>
                                        <p:attrNameLst>
                                          <p:attrName>ppt_h</p:attrName>
                                        </p:attrNameLst>
                                      </p:cBhvr>
                                      <p:tavLst>
                                        <p:tav tm="0">
                                          <p:val>
                                            <p:fltVal val="0"/>
                                          </p:val>
                                        </p:tav>
                                        <p:tav tm="100000">
                                          <p:val>
                                            <p:strVal val="#ppt_h"/>
                                          </p:val>
                                        </p:tav>
                                      </p:tavLst>
                                    </p:anim>
                                  </p:childTnLst>
                                </p:cTn>
                              </p:par>
                            </p:childTnLst>
                          </p:cTn>
                        </p:par>
                        <p:par>
                          <p:cTn id="121" fill="hold">
                            <p:stCondLst>
                              <p:cond delay="800"/>
                            </p:stCondLst>
                            <p:childTnLst>
                              <p:par>
                                <p:cTn id="122" presetClass="entr" nodeType="afterEffect" presetSubtype="16" presetID="23" grpId="25" fill="hold">
                                  <p:stCondLst>
                                    <p:cond delay="0"/>
                                  </p:stCondLst>
                                  <p:iterate type="el" backwards="0">
                                    <p:tmAbs val="0"/>
                                  </p:iterate>
                                  <p:childTnLst>
                                    <p:set>
                                      <p:cBhvr>
                                        <p:cTn id="123" fill="hold"/>
                                        <p:tgtEl>
                                          <p:spTgt spid="2456"/>
                                        </p:tgtEl>
                                        <p:attrNameLst>
                                          <p:attrName>style.visibility</p:attrName>
                                        </p:attrNameLst>
                                      </p:cBhvr>
                                      <p:to>
                                        <p:strVal val="visible"/>
                                      </p:to>
                                    </p:set>
                                    <p:anim calcmode="lin" valueType="num">
                                      <p:cBhvr>
                                        <p:cTn id="124" dur="800" fill="hold"/>
                                        <p:tgtEl>
                                          <p:spTgt spid="2456"/>
                                        </p:tgtEl>
                                        <p:attrNameLst>
                                          <p:attrName>ppt_w</p:attrName>
                                        </p:attrNameLst>
                                      </p:cBhvr>
                                      <p:tavLst>
                                        <p:tav tm="0">
                                          <p:val>
                                            <p:fltVal val="0"/>
                                          </p:val>
                                        </p:tav>
                                        <p:tav tm="100000">
                                          <p:val>
                                            <p:strVal val="#ppt_w"/>
                                          </p:val>
                                        </p:tav>
                                      </p:tavLst>
                                    </p:anim>
                                    <p:anim calcmode="lin" valueType="num">
                                      <p:cBhvr>
                                        <p:cTn id="125" dur="800" fill="hold"/>
                                        <p:tgtEl>
                                          <p:spTgt spid="2456"/>
                                        </p:tgtEl>
                                        <p:attrNameLst>
                                          <p:attrName>ppt_h</p:attrName>
                                        </p:attrNameLst>
                                      </p:cBhvr>
                                      <p:tavLst>
                                        <p:tav tm="0">
                                          <p:val>
                                            <p:fltVal val="0"/>
                                          </p:val>
                                        </p:tav>
                                        <p:tav tm="100000">
                                          <p:val>
                                            <p:strVal val="#ppt_h"/>
                                          </p:val>
                                        </p:tav>
                                      </p:tavLst>
                                    </p:anim>
                                  </p:childTnLst>
                                </p:cTn>
                              </p:par>
                            </p:childTnLst>
                          </p:cTn>
                        </p:par>
                        <p:par>
                          <p:cTn id="126" fill="hold">
                            <p:stCondLst>
                              <p:cond delay="1600"/>
                            </p:stCondLst>
                            <p:childTnLst>
                              <p:par>
                                <p:cTn id="127" presetClass="entr" nodeType="afterEffect" presetSubtype="32" presetID="4" grpId="26" fill="hold">
                                  <p:stCondLst>
                                    <p:cond delay="0"/>
                                  </p:stCondLst>
                                  <p:iterate type="el" backwards="0">
                                    <p:tmAbs val="0"/>
                                  </p:iterate>
                                  <p:childTnLst>
                                    <p:set>
                                      <p:cBhvr>
                                        <p:cTn id="128" fill="hold"/>
                                        <p:tgtEl>
                                          <p:spTgt spid="2440"/>
                                        </p:tgtEl>
                                        <p:attrNameLst>
                                          <p:attrName>style.visibility</p:attrName>
                                        </p:attrNameLst>
                                      </p:cBhvr>
                                      <p:to>
                                        <p:strVal val="visible"/>
                                      </p:to>
                                    </p:set>
                                    <p:animEffect filter="box(out)" transition="in">
                                      <p:cBhvr>
                                        <p:cTn id="129" dur="600"/>
                                        <p:tgtEl>
                                          <p:spTgt spid="2440"/>
                                        </p:tgtEl>
                                      </p:cBhvr>
                                    </p:animEffect>
                                  </p:childTnLst>
                                </p:cTn>
                              </p:par>
                            </p:childTnLst>
                          </p:cTn>
                        </p:par>
                        <p:par>
                          <p:cTn id="130" fill="hold">
                            <p:stCondLst>
                              <p:cond delay="2200"/>
                            </p:stCondLst>
                            <p:childTnLst>
                              <p:par>
                                <p:cTn id="131" presetClass="entr" nodeType="afterEffect" presetSubtype="5" presetID="19" grpId="27" fill="hold">
                                  <p:stCondLst>
                                    <p:cond delay="0"/>
                                  </p:stCondLst>
                                  <p:iterate type="el" backwards="0">
                                    <p:tmAbs val="0"/>
                                  </p:iterate>
                                  <p:childTnLst>
                                    <p:set>
                                      <p:cBhvr>
                                        <p:cTn id="132" fill="hold"/>
                                        <p:tgtEl>
                                          <p:spTgt spid="2435"/>
                                        </p:tgtEl>
                                        <p:attrNameLst>
                                          <p:attrName>style.visibility</p:attrName>
                                        </p:attrNameLst>
                                      </p:cBhvr>
                                      <p:to>
                                        <p:strVal val="visible"/>
                                      </p:to>
                                    </p:set>
                                    <p:anim calcmode="lin" valueType="num">
                                      <p:cBhvr>
                                        <p:cTn id="133" dur="800" fill="hold"/>
                                        <p:tgtEl>
                                          <p:spTgt spid="2435"/>
                                        </p:tgtEl>
                                        <p:attrNameLst>
                                          <p:attrName>ppt_w</p:attrName>
                                        </p:attrNameLst>
                                      </p:cBhvr>
                                      <p:tavLst>
                                        <p:tav tm="0">
                                          <p:val>
                                            <p:strVal val="#ppt_w"/>
                                          </p:val>
                                        </p:tav>
                                        <p:tav tm="100000">
                                          <p:val>
                                            <p:strVal val="#ppt_w"/>
                                          </p:val>
                                        </p:tav>
                                      </p:tavLst>
                                    </p:anim>
                                    <p:anim calcmode="lin" valueType="num">
                                      <p:cBhvr>
                                        <p:cTn id="134" dur="800" fill="hold"/>
                                        <p:tgtEl>
                                          <p:spTgt spid="2435"/>
                                        </p:tgtEl>
                                        <p:attrNameLst>
                                          <p:attrName>ppt_h</p:attrName>
                                        </p:attrNameLst>
                                      </p:cBhvr>
                                      <p:tavLst>
                                        <p:tav tm="0" fmla="#ppt_h*sin(2.5*pi*$)">
                                          <p:val>
                                            <p:fltVal val="0"/>
                                          </p:val>
                                        </p:tav>
                                        <p:tav tm="100000">
                                          <p:val>
                                            <p:fltVal val="1"/>
                                          </p:val>
                                        </p:tav>
                                      </p:tavLst>
                                    </p:anim>
                                  </p:childTnLst>
                                </p:cTn>
                              </p:par>
                            </p:childTnLst>
                          </p:cTn>
                        </p:par>
                        <p:par>
                          <p:cTn id="135" fill="hold">
                            <p:stCondLst>
                              <p:cond delay="3000"/>
                            </p:stCondLst>
                            <p:childTnLst>
                              <p:par>
                                <p:cTn id="136" presetClass="entr" nodeType="afterEffect" presetSubtype="16" presetID="23" grpId="28" fill="hold">
                                  <p:stCondLst>
                                    <p:cond delay="0"/>
                                  </p:stCondLst>
                                  <p:iterate type="el" backwards="0">
                                    <p:tmAbs val="0"/>
                                  </p:iterate>
                                  <p:childTnLst>
                                    <p:set>
                                      <p:cBhvr>
                                        <p:cTn id="137" fill="hold"/>
                                        <p:tgtEl>
                                          <p:spTgt spid="2494"/>
                                        </p:tgtEl>
                                        <p:attrNameLst>
                                          <p:attrName>style.visibility</p:attrName>
                                        </p:attrNameLst>
                                      </p:cBhvr>
                                      <p:to>
                                        <p:strVal val="visible"/>
                                      </p:to>
                                    </p:set>
                                    <p:anim calcmode="lin" valueType="num">
                                      <p:cBhvr>
                                        <p:cTn id="138" dur="1000" fill="hold"/>
                                        <p:tgtEl>
                                          <p:spTgt spid="2494"/>
                                        </p:tgtEl>
                                        <p:attrNameLst>
                                          <p:attrName>ppt_w</p:attrName>
                                        </p:attrNameLst>
                                      </p:cBhvr>
                                      <p:tavLst>
                                        <p:tav tm="0">
                                          <p:val>
                                            <p:fltVal val="0"/>
                                          </p:val>
                                        </p:tav>
                                        <p:tav tm="100000">
                                          <p:val>
                                            <p:strVal val="#ppt_w"/>
                                          </p:val>
                                        </p:tav>
                                      </p:tavLst>
                                    </p:anim>
                                    <p:anim calcmode="lin" valueType="num">
                                      <p:cBhvr>
                                        <p:cTn id="139" dur="1000" fill="hold"/>
                                        <p:tgtEl>
                                          <p:spTgt spid="2494"/>
                                        </p:tgtEl>
                                        <p:attrNameLst>
                                          <p:attrName>ppt_h</p:attrName>
                                        </p:attrNameLst>
                                      </p:cBhvr>
                                      <p:tavLst>
                                        <p:tav tm="0">
                                          <p:val>
                                            <p:fltVal val="0"/>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Class="entr" nodeType="clickEffect" presetSubtype="16" presetID="23" grpId="29" fill="hold">
                                  <p:stCondLst>
                                    <p:cond delay="0"/>
                                  </p:stCondLst>
                                  <p:iterate type="el" backwards="0">
                                    <p:tmAbs val="0"/>
                                  </p:iterate>
                                  <p:childTnLst>
                                    <p:set>
                                      <p:cBhvr>
                                        <p:cTn id="143" fill="hold"/>
                                        <p:tgtEl>
                                          <p:spTgt spid="2457"/>
                                        </p:tgtEl>
                                        <p:attrNameLst>
                                          <p:attrName>style.visibility</p:attrName>
                                        </p:attrNameLst>
                                      </p:cBhvr>
                                      <p:to>
                                        <p:strVal val="visible"/>
                                      </p:to>
                                    </p:set>
                                    <p:anim calcmode="lin" valueType="num">
                                      <p:cBhvr>
                                        <p:cTn id="144" dur="800" fill="hold"/>
                                        <p:tgtEl>
                                          <p:spTgt spid="2457"/>
                                        </p:tgtEl>
                                        <p:attrNameLst>
                                          <p:attrName>ppt_w</p:attrName>
                                        </p:attrNameLst>
                                      </p:cBhvr>
                                      <p:tavLst>
                                        <p:tav tm="0">
                                          <p:val>
                                            <p:fltVal val="0"/>
                                          </p:val>
                                        </p:tav>
                                        <p:tav tm="100000">
                                          <p:val>
                                            <p:strVal val="#ppt_w"/>
                                          </p:val>
                                        </p:tav>
                                      </p:tavLst>
                                    </p:anim>
                                    <p:anim calcmode="lin" valueType="num">
                                      <p:cBhvr>
                                        <p:cTn id="145" dur="800" fill="hold"/>
                                        <p:tgtEl>
                                          <p:spTgt spid="2457"/>
                                        </p:tgtEl>
                                        <p:attrNameLst>
                                          <p:attrName>ppt_h</p:attrName>
                                        </p:attrNameLst>
                                      </p:cBhvr>
                                      <p:tavLst>
                                        <p:tav tm="0">
                                          <p:val>
                                            <p:fltVal val="0"/>
                                          </p:val>
                                        </p:tav>
                                        <p:tav tm="100000">
                                          <p:val>
                                            <p:strVal val="#ppt_h"/>
                                          </p:val>
                                        </p:tav>
                                      </p:tavLst>
                                    </p:anim>
                                  </p:childTnLst>
                                </p:cTn>
                              </p:par>
                            </p:childTnLst>
                          </p:cTn>
                        </p:par>
                        <p:par>
                          <p:cTn id="146" fill="hold">
                            <p:stCondLst>
                              <p:cond delay="800"/>
                            </p:stCondLst>
                            <p:childTnLst>
                              <p:par>
                                <p:cTn id="147" presetClass="entr" nodeType="afterEffect" presetSubtype="16" presetID="23" grpId="30" fill="hold">
                                  <p:stCondLst>
                                    <p:cond delay="0"/>
                                  </p:stCondLst>
                                  <p:iterate type="el" backwards="0">
                                    <p:tmAbs val="0"/>
                                  </p:iterate>
                                  <p:childTnLst>
                                    <p:set>
                                      <p:cBhvr>
                                        <p:cTn id="148" fill="hold"/>
                                        <p:tgtEl>
                                          <p:spTgt spid="2458"/>
                                        </p:tgtEl>
                                        <p:attrNameLst>
                                          <p:attrName>style.visibility</p:attrName>
                                        </p:attrNameLst>
                                      </p:cBhvr>
                                      <p:to>
                                        <p:strVal val="visible"/>
                                      </p:to>
                                    </p:set>
                                    <p:anim calcmode="lin" valueType="num">
                                      <p:cBhvr>
                                        <p:cTn id="149" dur="800" fill="hold"/>
                                        <p:tgtEl>
                                          <p:spTgt spid="2458"/>
                                        </p:tgtEl>
                                        <p:attrNameLst>
                                          <p:attrName>ppt_w</p:attrName>
                                        </p:attrNameLst>
                                      </p:cBhvr>
                                      <p:tavLst>
                                        <p:tav tm="0">
                                          <p:val>
                                            <p:fltVal val="0"/>
                                          </p:val>
                                        </p:tav>
                                        <p:tav tm="100000">
                                          <p:val>
                                            <p:strVal val="#ppt_w"/>
                                          </p:val>
                                        </p:tav>
                                      </p:tavLst>
                                    </p:anim>
                                    <p:anim calcmode="lin" valueType="num">
                                      <p:cBhvr>
                                        <p:cTn id="150" dur="800" fill="hold"/>
                                        <p:tgtEl>
                                          <p:spTgt spid="2458"/>
                                        </p:tgtEl>
                                        <p:attrNameLst>
                                          <p:attrName>ppt_h</p:attrName>
                                        </p:attrNameLst>
                                      </p:cBhvr>
                                      <p:tavLst>
                                        <p:tav tm="0">
                                          <p:val>
                                            <p:fltVal val="0"/>
                                          </p:val>
                                        </p:tav>
                                        <p:tav tm="100000">
                                          <p:val>
                                            <p:strVal val="#ppt_h"/>
                                          </p:val>
                                        </p:tav>
                                      </p:tavLst>
                                    </p:anim>
                                  </p:childTnLst>
                                </p:cTn>
                              </p:par>
                            </p:childTnLst>
                          </p:cTn>
                        </p:par>
                        <p:par>
                          <p:cTn id="151" fill="hold">
                            <p:stCondLst>
                              <p:cond delay="1600"/>
                            </p:stCondLst>
                            <p:childTnLst>
                              <p:par>
                                <p:cTn id="152" presetClass="entr" nodeType="afterEffect" presetSubtype="32" presetID="4" grpId="31" fill="hold">
                                  <p:stCondLst>
                                    <p:cond delay="0"/>
                                  </p:stCondLst>
                                  <p:iterate type="el" backwards="0">
                                    <p:tmAbs val="0"/>
                                  </p:iterate>
                                  <p:childTnLst>
                                    <p:set>
                                      <p:cBhvr>
                                        <p:cTn id="153" fill="hold"/>
                                        <p:tgtEl>
                                          <p:spTgt spid="2441"/>
                                        </p:tgtEl>
                                        <p:attrNameLst>
                                          <p:attrName>style.visibility</p:attrName>
                                        </p:attrNameLst>
                                      </p:cBhvr>
                                      <p:to>
                                        <p:strVal val="visible"/>
                                      </p:to>
                                    </p:set>
                                    <p:animEffect filter="box(out)" transition="in">
                                      <p:cBhvr>
                                        <p:cTn id="154" dur="600"/>
                                        <p:tgtEl>
                                          <p:spTgt spid="2441"/>
                                        </p:tgtEl>
                                      </p:cBhvr>
                                    </p:animEffect>
                                  </p:childTnLst>
                                </p:cTn>
                              </p:par>
                            </p:childTnLst>
                          </p:cTn>
                        </p:par>
                      </p:childTnLst>
                    </p:cTn>
                  </p:par>
                  <p:par>
                    <p:cTn id="155" fill="hold">
                      <p:stCondLst>
                        <p:cond delay="indefinite"/>
                      </p:stCondLst>
                      <p:childTnLst>
                        <p:par>
                          <p:cTn id="156" fill="hold">
                            <p:stCondLst>
                              <p:cond delay="0"/>
                            </p:stCondLst>
                            <p:childTnLst>
                              <p:par>
                                <p:cTn id="157" presetClass="entr" nodeType="clickEffect" presetID="9" grpId="32" fill="hold">
                                  <p:stCondLst>
                                    <p:cond delay="0"/>
                                  </p:stCondLst>
                                  <p:iterate type="el" backwards="0">
                                    <p:tmAbs val="0"/>
                                  </p:iterate>
                                  <p:childTnLst>
                                    <p:set>
                                      <p:cBhvr>
                                        <p:cTn id="158" fill="hold"/>
                                        <p:tgtEl>
                                          <p:spTgt spid="2431"/>
                                        </p:tgtEl>
                                        <p:attrNameLst>
                                          <p:attrName>style.visibility</p:attrName>
                                        </p:attrNameLst>
                                      </p:cBhvr>
                                      <p:to>
                                        <p:strVal val="visible"/>
                                      </p:to>
                                    </p:set>
                                    <p:animEffect filter="dissolve" transition="in">
                                      <p:cBhvr>
                                        <p:cTn id="159" dur="1000"/>
                                        <p:tgtEl>
                                          <p:spTgt spid="2431"/>
                                        </p:tgtEl>
                                      </p:cBhvr>
                                    </p:animEffect>
                                  </p:childTnLst>
                                </p:cTn>
                              </p:par>
                            </p:childTnLst>
                          </p:cTn>
                        </p:par>
                        <p:par>
                          <p:cTn id="160" fill="hold">
                            <p:stCondLst>
                              <p:cond delay="1000"/>
                            </p:stCondLst>
                            <p:childTnLst>
                              <p:par>
                                <p:cTn id="161" presetClass="entr" nodeType="afterEffect" presetSubtype="8" presetID="2" grpId="33" fill="hold">
                                  <p:stCondLst>
                                    <p:cond delay="0"/>
                                  </p:stCondLst>
                                  <p:iterate type="lt" backwards="0">
                                    <p:tmAbs val="0"/>
                                  </p:iterate>
                                  <p:childTnLst>
                                    <p:set>
                                      <p:cBhvr>
                                        <p:cTn id="162" fill="hold"/>
                                        <p:tgtEl>
                                          <p:spTgt spid="2442"/>
                                        </p:tgtEl>
                                        <p:attrNameLst>
                                          <p:attrName>style.visibility</p:attrName>
                                        </p:attrNameLst>
                                      </p:cBhvr>
                                      <p:to>
                                        <p:strVal val="visible"/>
                                      </p:to>
                                    </p:set>
                                    <p:anim calcmode="lin" valueType="num">
                                      <p:cBhvr>
                                        <p:cTn id="163" dur="800" fill="hold"/>
                                        <p:tgtEl>
                                          <p:spTgt spid="2442"/>
                                        </p:tgtEl>
                                        <p:attrNameLst>
                                          <p:attrName>ppt_x</p:attrName>
                                        </p:attrNameLst>
                                      </p:cBhvr>
                                      <p:tavLst>
                                        <p:tav tm="0">
                                          <p:val>
                                            <p:strVal val="0-#ppt_w/2"/>
                                          </p:val>
                                        </p:tav>
                                        <p:tav tm="100000">
                                          <p:val>
                                            <p:strVal val="#ppt_x"/>
                                          </p:val>
                                        </p:tav>
                                      </p:tavLst>
                                    </p:anim>
                                    <p:anim calcmode="lin" valueType="num">
                                      <p:cBhvr>
                                        <p:cTn id="164" dur="800" fill="hold"/>
                                        <p:tgtEl>
                                          <p:spTgt spid="2442"/>
                                        </p:tgtEl>
                                        <p:attrNameLst>
                                          <p:attrName>ppt_y</p:attrName>
                                        </p:attrNameLst>
                                      </p:cBhvr>
                                      <p:tavLst>
                                        <p:tav tm="0">
                                          <p:val>
                                            <p:strVal val="#ppt_y"/>
                                          </p:val>
                                        </p:tav>
                                        <p:tav tm="100000">
                                          <p:val>
                                            <p:strVal val="#ppt_y"/>
                                          </p:val>
                                        </p:tav>
                                      </p:tavLst>
                                    </p:anim>
                                  </p:childTnLst>
                                </p:cTn>
                              </p:par>
                            </p:childTnLst>
                          </p:cTn>
                        </p:par>
                        <p:par>
                          <p:cTn id="165" fill="hold">
                            <p:stCondLst>
                              <p:cond delay="1800"/>
                            </p:stCondLst>
                            <p:childTnLst>
                              <p:par>
                                <p:cTn id="166" presetClass="entr" nodeType="afterEffect" presetSubtype="16" presetID="23" grpId="34" fill="hold">
                                  <p:stCondLst>
                                    <p:cond delay="0"/>
                                  </p:stCondLst>
                                  <p:iterate type="el" backwards="0">
                                    <p:tmAbs val="0"/>
                                  </p:iterate>
                                  <p:childTnLst>
                                    <p:set>
                                      <p:cBhvr>
                                        <p:cTn id="167" fill="hold"/>
                                        <p:tgtEl>
                                          <p:spTgt spid="2467"/>
                                        </p:tgtEl>
                                        <p:attrNameLst>
                                          <p:attrName>style.visibility</p:attrName>
                                        </p:attrNameLst>
                                      </p:cBhvr>
                                      <p:to>
                                        <p:strVal val="visible"/>
                                      </p:to>
                                    </p:set>
                                    <p:anim calcmode="lin" valueType="num">
                                      <p:cBhvr>
                                        <p:cTn id="168" dur="1000" fill="hold"/>
                                        <p:tgtEl>
                                          <p:spTgt spid="2467"/>
                                        </p:tgtEl>
                                        <p:attrNameLst>
                                          <p:attrName>ppt_w</p:attrName>
                                        </p:attrNameLst>
                                      </p:cBhvr>
                                      <p:tavLst>
                                        <p:tav tm="0">
                                          <p:val>
                                            <p:fltVal val="0"/>
                                          </p:val>
                                        </p:tav>
                                        <p:tav tm="100000">
                                          <p:val>
                                            <p:strVal val="#ppt_w"/>
                                          </p:val>
                                        </p:tav>
                                      </p:tavLst>
                                    </p:anim>
                                    <p:anim calcmode="lin" valueType="num">
                                      <p:cBhvr>
                                        <p:cTn id="169" dur="1000" fill="hold"/>
                                        <p:tgtEl>
                                          <p:spTgt spid="2467"/>
                                        </p:tgtEl>
                                        <p:attrNameLst>
                                          <p:attrName>ppt_h</p:attrName>
                                        </p:attrNameLst>
                                      </p:cBhvr>
                                      <p:tavLst>
                                        <p:tav tm="0">
                                          <p:val>
                                            <p:fltVal val="0"/>
                                          </p:val>
                                        </p:tav>
                                        <p:tav tm="100000">
                                          <p:val>
                                            <p:strVal val="#ppt_h"/>
                                          </p:val>
                                        </p:tav>
                                      </p:tavLst>
                                    </p:anim>
                                  </p:childTnLst>
                                </p:cTn>
                              </p:par>
                            </p:childTnLst>
                          </p:cTn>
                        </p:par>
                        <p:par>
                          <p:cTn id="170" fill="hold">
                            <p:stCondLst>
                              <p:cond delay="2800"/>
                            </p:stCondLst>
                            <p:childTnLst>
                              <p:par>
                                <p:cTn id="171" presetClass="entr" nodeType="afterEffect" presetSubtype="16" presetID="23" grpId="35" fill="hold">
                                  <p:stCondLst>
                                    <p:cond delay="0"/>
                                  </p:stCondLst>
                                  <p:iterate type="el" backwards="0">
                                    <p:tmAbs val="0"/>
                                  </p:iterate>
                                  <p:childTnLst>
                                    <p:set>
                                      <p:cBhvr>
                                        <p:cTn id="172" fill="hold"/>
                                        <p:tgtEl>
                                          <p:spTgt spid="2468"/>
                                        </p:tgtEl>
                                        <p:attrNameLst>
                                          <p:attrName>style.visibility</p:attrName>
                                        </p:attrNameLst>
                                      </p:cBhvr>
                                      <p:to>
                                        <p:strVal val="visible"/>
                                      </p:to>
                                    </p:set>
                                    <p:anim calcmode="lin" valueType="num">
                                      <p:cBhvr>
                                        <p:cTn id="173" dur="1000" fill="hold"/>
                                        <p:tgtEl>
                                          <p:spTgt spid="2468"/>
                                        </p:tgtEl>
                                        <p:attrNameLst>
                                          <p:attrName>ppt_w</p:attrName>
                                        </p:attrNameLst>
                                      </p:cBhvr>
                                      <p:tavLst>
                                        <p:tav tm="0">
                                          <p:val>
                                            <p:fltVal val="0"/>
                                          </p:val>
                                        </p:tav>
                                        <p:tav tm="100000">
                                          <p:val>
                                            <p:strVal val="#ppt_w"/>
                                          </p:val>
                                        </p:tav>
                                      </p:tavLst>
                                    </p:anim>
                                    <p:anim calcmode="lin" valueType="num">
                                      <p:cBhvr>
                                        <p:cTn id="174" dur="1000" fill="hold"/>
                                        <p:tgtEl>
                                          <p:spTgt spid="2468"/>
                                        </p:tgtEl>
                                        <p:attrNameLst>
                                          <p:attrName>ppt_h</p:attrName>
                                        </p:attrNameLst>
                                      </p:cBhvr>
                                      <p:tavLst>
                                        <p:tav tm="0">
                                          <p:val>
                                            <p:fltVal val="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Class="entr" nodeType="clickEffect" presetSubtype="32" presetID="4" grpId="38" fill="hold">
                                  <p:stCondLst>
                                    <p:cond delay="0"/>
                                  </p:stCondLst>
                                  <p:iterate type="el" backwards="0">
                                    <p:tmAbs val="0"/>
                                  </p:iterate>
                                  <p:childTnLst>
                                    <p:set>
                                      <p:cBhvr>
                                        <p:cTn id="178" fill="hold"/>
                                        <p:tgtEl>
                                          <p:spTgt spid="2473"/>
                                        </p:tgtEl>
                                        <p:attrNameLst>
                                          <p:attrName>style.visibility</p:attrName>
                                        </p:attrNameLst>
                                      </p:cBhvr>
                                      <p:to>
                                        <p:strVal val="visible"/>
                                      </p:to>
                                    </p:set>
                                    <p:animEffect filter="box(out)" transition="in">
                                      <p:cBhvr>
                                        <p:cTn id="179" dur="600"/>
                                        <p:tgtEl>
                                          <p:spTgt spid="2473"/>
                                        </p:tgtEl>
                                      </p:cBhvr>
                                    </p:animEffect>
                                  </p:childTnLst>
                                </p:cTn>
                              </p:par>
                            </p:childTnLst>
                          </p:cTn>
                        </p:par>
                        <p:par>
                          <p:cTn id="180" fill="hold">
                            <p:stCondLst>
                              <p:cond delay="600"/>
                            </p:stCondLst>
                            <p:childTnLst>
                              <p:par>
                                <p:cTn id="181" presetClass="entr" nodeType="afterEffect" presetSubtype="32" presetID="4" grpId="39" fill="hold">
                                  <p:stCondLst>
                                    <p:cond delay="200"/>
                                  </p:stCondLst>
                                  <p:iterate type="el" backwards="0">
                                    <p:tmAbs val="0"/>
                                  </p:iterate>
                                  <p:childTnLst>
                                    <p:set>
                                      <p:cBhvr>
                                        <p:cTn id="182" fill="hold"/>
                                        <p:tgtEl>
                                          <p:spTgt spid="2472"/>
                                        </p:tgtEl>
                                        <p:attrNameLst>
                                          <p:attrName>style.visibility</p:attrName>
                                        </p:attrNameLst>
                                      </p:cBhvr>
                                      <p:to>
                                        <p:strVal val="visible"/>
                                      </p:to>
                                    </p:set>
                                    <p:animEffect filter="box(out)" transition="in">
                                      <p:cBhvr>
                                        <p:cTn id="183" dur="600"/>
                                        <p:tgtEl>
                                          <p:spTgt spid="2472"/>
                                        </p:tgtEl>
                                      </p:cBhvr>
                                    </p:animEffect>
                                  </p:childTnLst>
                                </p:cTn>
                              </p:par>
                            </p:childTnLst>
                          </p:cTn>
                        </p:par>
                        <p:par>
                          <p:cTn id="184" fill="hold">
                            <p:stCondLst>
                              <p:cond delay="1400"/>
                            </p:stCondLst>
                            <p:childTnLst>
                              <p:par>
                                <p:cTn id="185" presetClass="entr" nodeType="afterEffect" presetSubtype="32" presetID="4" grpId="40" fill="hold">
                                  <p:stCondLst>
                                    <p:cond delay="200"/>
                                  </p:stCondLst>
                                  <p:iterate type="el" backwards="0">
                                    <p:tmAbs val="0"/>
                                  </p:iterate>
                                  <p:childTnLst>
                                    <p:set>
                                      <p:cBhvr>
                                        <p:cTn id="186" fill="hold"/>
                                        <p:tgtEl>
                                          <p:spTgt spid="2471"/>
                                        </p:tgtEl>
                                        <p:attrNameLst>
                                          <p:attrName>style.visibility</p:attrName>
                                        </p:attrNameLst>
                                      </p:cBhvr>
                                      <p:to>
                                        <p:strVal val="visible"/>
                                      </p:to>
                                    </p:set>
                                    <p:animEffect filter="box(out)" transition="in">
                                      <p:cBhvr>
                                        <p:cTn id="187" dur="600"/>
                                        <p:tgtEl>
                                          <p:spTgt spid="2471"/>
                                        </p:tgtEl>
                                      </p:cBhvr>
                                    </p:animEffect>
                                  </p:childTnLst>
                                </p:cTn>
                              </p:par>
                            </p:childTnLst>
                          </p:cTn>
                        </p:par>
                      </p:childTnLst>
                    </p:cTn>
                  </p:par>
                  <p:par>
                    <p:cTn id="188" fill="hold">
                      <p:stCondLst>
                        <p:cond delay="indefinite"/>
                      </p:stCondLst>
                      <p:childTnLst>
                        <p:par>
                          <p:cTn id="189" fill="hold">
                            <p:stCondLst>
                              <p:cond delay="0"/>
                            </p:stCondLst>
                            <p:childTnLst>
                              <p:par>
                                <p:cTn id="190" presetClass="entr" nodeType="clickEffect" presetSubtype="16" presetID="23" grpId="41" fill="hold">
                                  <p:stCondLst>
                                    <p:cond delay="0"/>
                                  </p:stCondLst>
                                  <p:iterate type="el" backwards="0">
                                    <p:tmAbs val="0"/>
                                  </p:iterate>
                                  <p:childTnLst>
                                    <p:set>
                                      <p:cBhvr>
                                        <p:cTn id="191" fill="hold"/>
                                        <p:tgtEl>
                                          <p:spTgt spid="2447"/>
                                        </p:tgtEl>
                                        <p:attrNameLst>
                                          <p:attrName>style.visibility</p:attrName>
                                        </p:attrNameLst>
                                      </p:cBhvr>
                                      <p:to>
                                        <p:strVal val="visible"/>
                                      </p:to>
                                    </p:set>
                                    <p:anim calcmode="lin" valueType="num">
                                      <p:cBhvr>
                                        <p:cTn id="192" dur="800" fill="hold"/>
                                        <p:tgtEl>
                                          <p:spTgt spid="2447"/>
                                        </p:tgtEl>
                                        <p:attrNameLst>
                                          <p:attrName>ppt_w</p:attrName>
                                        </p:attrNameLst>
                                      </p:cBhvr>
                                      <p:tavLst>
                                        <p:tav tm="0">
                                          <p:val>
                                            <p:fltVal val="0"/>
                                          </p:val>
                                        </p:tav>
                                        <p:tav tm="100000">
                                          <p:val>
                                            <p:strVal val="#ppt_w"/>
                                          </p:val>
                                        </p:tav>
                                      </p:tavLst>
                                    </p:anim>
                                    <p:anim calcmode="lin" valueType="num">
                                      <p:cBhvr>
                                        <p:cTn id="193" dur="800" fill="hold"/>
                                        <p:tgtEl>
                                          <p:spTgt spid="2447"/>
                                        </p:tgtEl>
                                        <p:attrNameLst>
                                          <p:attrName>ppt_h</p:attrName>
                                        </p:attrNameLst>
                                      </p:cBhvr>
                                      <p:tavLst>
                                        <p:tav tm="0">
                                          <p:val>
                                            <p:fltVal val="0"/>
                                          </p:val>
                                        </p:tav>
                                        <p:tav tm="100000">
                                          <p:val>
                                            <p:strVal val="#ppt_h"/>
                                          </p:val>
                                        </p:tav>
                                      </p:tavLst>
                                    </p:anim>
                                  </p:childTnLst>
                                </p:cTn>
                              </p:par>
                            </p:childTnLst>
                          </p:cTn>
                        </p:par>
                        <p:par>
                          <p:cTn id="194" fill="hold">
                            <p:stCondLst>
                              <p:cond delay="800"/>
                            </p:stCondLst>
                            <p:childTnLst>
                              <p:par>
                                <p:cTn id="195" presetClass="entr" nodeType="afterEffect" presetSubtype="16" presetID="23" grpId="42" fill="hold">
                                  <p:stCondLst>
                                    <p:cond delay="0"/>
                                  </p:stCondLst>
                                  <p:iterate type="el" backwards="0">
                                    <p:tmAbs val="0"/>
                                  </p:iterate>
                                  <p:childTnLst>
                                    <p:set>
                                      <p:cBhvr>
                                        <p:cTn id="196" fill="hold"/>
                                        <p:tgtEl>
                                          <p:spTgt spid="2448"/>
                                        </p:tgtEl>
                                        <p:attrNameLst>
                                          <p:attrName>style.visibility</p:attrName>
                                        </p:attrNameLst>
                                      </p:cBhvr>
                                      <p:to>
                                        <p:strVal val="visible"/>
                                      </p:to>
                                    </p:set>
                                    <p:anim calcmode="lin" valueType="num">
                                      <p:cBhvr>
                                        <p:cTn id="197" dur="800" fill="hold"/>
                                        <p:tgtEl>
                                          <p:spTgt spid="2448"/>
                                        </p:tgtEl>
                                        <p:attrNameLst>
                                          <p:attrName>ppt_w</p:attrName>
                                        </p:attrNameLst>
                                      </p:cBhvr>
                                      <p:tavLst>
                                        <p:tav tm="0">
                                          <p:val>
                                            <p:fltVal val="0"/>
                                          </p:val>
                                        </p:tav>
                                        <p:tav tm="100000">
                                          <p:val>
                                            <p:strVal val="#ppt_w"/>
                                          </p:val>
                                        </p:tav>
                                      </p:tavLst>
                                    </p:anim>
                                    <p:anim calcmode="lin" valueType="num">
                                      <p:cBhvr>
                                        <p:cTn id="198" dur="800" fill="hold"/>
                                        <p:tgtEl>
                                          <p:spTgt spid="2448"/>
                                        </p:tgtEl>
                                        <p:attrNameLst>
                                          <p:attrName>ppt_h</p:attrName>
                                        </p:attrNameLst>
                                      </p:cBhvr>
                                      <p:tavLst>
                                        <p:tav tm="0">
                                          <p:val>
                                            <p:fltVal val="0"/>
                                          </p:val>
                                        </p:tav>
                                        <p:tav tm="100000">
                                          <p:val>
                                            <p:strVal val="#ppt_h"/>
                                          </p:val>
                                        </p:tav>
                                      </p:tavLst>
                                    </p:anim>
                                  </p:childTnLst>
                                </p:cTn>
                              </p:par>
                            </p:childTnLst>
                          </p:cTn>
                        </p:par>
                        <p:par>
                          <p:cTn id="199" fill="hold">
                            <p:stCondLst>
                              <p:cond delay="1600"/>
                            </p:stCondLst>
                            <p:childTnLst>
                              <p:par>
                                <p:cTn id="200" presetClass="entr" nodeType="afterEffect" presetSubtype="32" presetID="4" grpId="43" fill="hold">
                                  <p:stCondLst>
                                    <p:cond delay="0"/>
                                  </p:stCondLst>
                                  <p:iterate type="el" backwards="0">
                                    <p:tmAbs val="0"/>
                                  </p:iterate>
                                  <p:childTnLst>
                                    <p:set>
                                      <p:cBhvr>
                                        <p:cTn id="201" fill="hold"/>
                                        <p:tgtEl>
                                          <p:spTgt spid="2446"/>
                                        </p:tgtEl>
                                        <p:attrNameLst>
                                          <p:attrName>style.visibility</p:attrName>
                                        </p:attrNameLst>
                                      </p:cBhvr>
                                      <p:to>
                                        <p:strVal val="visible"/>
                                      </p:to>
                                    </p:set>
                                    <p:animEffect filter="box(out)" transition="in">
                                      <p:cBhvr>
                                        <p:cTn id="202" dur="600"/>
                                        <p:tgtEl>
                                          <p:spTgt spid="2446"/>
                                        </p:tgtEl>
                                      </p:cBhvr>
                                    </p:animEffect>
                                  </p:childTnLst>
                                </p:cTn>
                              </p:par>
                            </p:childTnLst>
                          </p:cTn>
                        </p:par>
                        <p:par>
                          <p:cTn id="203" fill="hold">
                            <p:stCondLst>
                              <p:cond delay="2200"/>
                            </p:stCondLst>
                            <p:childTnLst>
                              <p:par>
                                <p:cTn id="204" presetClass="entr" nodeType="afterEffect" presetSubtype="5" presetID="19" grpId="44" fill="hold">
                                  <p:stCondLst>
                                    <p:cond delay="0"/>
                                  </p:stCondLst>
                                  <p:iterate type="el" backwards="0">
                                    <p:tmAbs val="0"/>
                                  </p:iterate>
                                  <p:childTnLst>
                                    <p:set>
                                      <p:cBhvr>
                                        <p:cTn id="205" fill="hold"/>
                                        <p:tgtEl>
                                          <p:spTgt spid="2449"/>
                                        </p:tgtEl>
                                        <p:attrNameLst>
                                          <p:attrName>style.visibility</p:attrName>
                                        </p:attrNameLst>
                                      </p:cBhvr>
                                      <p:to>
                                        <p:strVal val="visible"/>
                                      </p:to>
                                    </p:set>
                                    <p:anim calcmode="lin" valueType="num">
                                      <p:cBhvr>
                                        <p:cTn id="206" dur="800" fill="hold"/>
                                        <p:tgtEl>
                                          <p:spTgt spid="2449"/>
                                        </p:tgtEl>
                                        <p:attrNameLst>
                                          <p:attrName>ppt_w</p:attrName>
                                        </p:attrNameLst>
                                      </p:cBhvr>
                                      <p:tavLst>
                                        <p:tav tm="0">
                                          <p:val>
                                            <p:strVal val="#ppt_w"/>
                                          </p:val>
                                        </p:tav>
                                        <p:tav tm="100000">
                                          <p:val>
                                            <p:strVal val="#ppt_w"/>
                                          </p:val>
                                        </p:tav>
                                      </p:tavLst>
                                    </p:anim>
                                    <p:anim calcmode="lin" valueType="num">
                                      <p:cBhvr>
                                        <p:cTn id="207" dur="800" fill="hold"/>
                                        <p:tgtEl>
                                          <p:spTgt spid="2449"/>
                                        </p:tgtEl>
                                        <p:attrNameLst>
                                          <p:attrName>ppt_h</p:attrName>
                                        </p:attrNameLst>
                                      </p:cBhvr>
                                      <p:tavLst>
                                        <p:tav tm="0" fmla="#ppt_h*sin(2.5*pi*$)">
                                          <p:val>
                                            <p:fltVal val="0"/>
                                          </p:val>
                                        </p:tav>
                                        <p:tav tm="100000">
                                          <p:val>
                                            <p:fltVal val="1"/>
                                          </p:val>
                                        </p:tav>
                                      </p:tavLst>
                                    </p:anim>
                                  </p:childTnLst>
                                </p:cTn>
                              </p:par>
                            </p:childTnLst>
                          </p:cTn>
                        </p:par>
                        <p:par>
                          <p:cTn id="208" fill="hold">
                            <p:stCondLst>
                              <p:cond delay="3000"/>
                            </p:stCondLst>
                            <p:childTnLst>
                              <p:par>
                                <p:cTn id="209" presetClass="exit" nodeType="afterEffect" presetID="10" grpId="45" fill="hold">
                                  <p:stCondLst>
                                    <p:cond delay="0"/>
                                  </p:stCondLst>
                                  <p:iterate type="el" backwards="0">
                                    <p:tmAbs val="0"/>
                                  </p:iterate>
                                  <p:childTnLst>
                                    <p:animEffect filter="fade" transition="out">
                                      <p:cBhvr>
                                        <p:cTn id="210" dur="1000" fill="hold"/>
                                        <p:tgtEl>
                                          <p:spTgt spid="2494"/>
                                        </p:tgtEl>
                                      </p:cBhvr>
                                    </p:animEffect>
                                    <p:set>
                                      <p:cBhvr>
                                        <p:cTn id="211" fill="hold">
                                          <p:stCondLst>
                                            <p:cond delay="999"/>
                                          </p:stCondLst>
                                        </p:cTn>
                                        <p:tgtEl>
                                          <p:spTgt spid="2494"/>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Class="entr" nodeType="clickEffect" presetSubtype="32" presetID="4" grpId="46" fill="hold">
                                  <p:stCondLst>
                                    <p:cond delay="0"/>
                                  </p:stCondLst>
                                  <p:iterate type="el" backwards="0">
                                    <p:tmAbs val="0"/>
                                  </p:iterate>
                                  <p:childTnLst>
                                    <p:set>
                                      <p:cBhvr>
                                        <p:cTn id="215" fill="hold"/>
                                        <p:tgtEl>
                                          <p:spTgt spid="2466"/>
                                        </p:tgtEl>
                                        <p:attrNameLst>
                                          <p:attrName>style.visibility</p:attrName>
                                        </p:attrNameLst>
                                      </p:cBhvr>
                                      <p:to>
                                        <p:strVal val="visible"/>
                                      </p:to>
                                    </p:set>
                                    <p:animEffect filter="box(out)" transition="in">
                                      <p:cBhvr>
                                        <p:cTn id="216" dur="600"/>
                                        <p:tgtEl>
                                          <p:spTgt spid="2466"/>
                                        </p:tgtEl>
                                      </p:cBhvr>
                                    </p:animEffect>
                                  </p:childTnLst>
                                </p:cTn>
                              </p:par>
                            </p:childTnLst>
                          </p:cTn>
                        </p:par>
                        <p:par>
                          <p:cTn id="217" fill="hold">
                            <p:stCondLst>
                              <p:cond delay="600"/>
                            </p:stCondLst>
                            <p:childTnLst>
                              <p:par>
                                <p:cTn id="218" presetClass="entr" nodeType="afterEffect" presetSubtype="32" presetID="4" grpId="47" fill="hold">
                                  <p:stCondLst>
                                    <p:cond delay="200"/>
                                  </p:stCondLst>
                                  <p:iterate type="el" backwards="0">
                                    <p:tmAbs val="0"/>
                                  </p:iterate>
                                  <p:childTnLst>
                                    <p:set>
                                      <p:cBhvr>
                                        <p:cTn id="219" fill="hold"/>
                                        <p:tgtEl>
                                          <p:spTgt spid="2465"/>
                                        </p:tgtEl>
                                        <p:attrNameLst>
                                          <p:attrName>style.visibility</p:attrName>
                                        </p:attrNameLst>
                                      </p:cBhvr>
                                      <p:to>
                                        <p:strVal val="visible"/>
                                      </p:to>
                                    </p:set>
                                    <p:animEffect filter="box(out)" transition="in">
                                      <p:cBhvr>
                                        <p:cTn id="220" dur="600"/>
                                        <p:tgtEl>
                                          <p:spTgt spid="2465"/>
                                        </p:tgtEl>
                                      </p:cBhvr>
                                    </p:animEffect>
                                  </p:childTnLst>
                                </p:cTn>
                              </p:par>
                            </p:childTnLst>
                          </p:cTn>
                        </p:par>
                        <p:par>
                          <p:cTn id="221" fill="hold">
                            <p:stCondLst>
                              <p:cond delay="1400"/>
                            </p:stCondLst>
                            <p:childTnLst>
                              <p:par>
                                <p:cTn id="222" presetClass="entr" nodeType="afterEffect" presetSubtype="32" presetID="4" grpId="48" fill="hold">
                                  <p:stCondLst>
                                    <p:cond delay="200"/>
                                  </p:stCondLst>
                                  <p:iterate type="el" backwards="0">
                                    <p:tmAbs val="0"/>
                                  </p:iterate>
                                  <p:childTnLst>
                                    <p:set>
                                      <p:cBhvr>
                                        <p:cTn id="223" fill="hold"/>
                                        <p:tgtEl>
                                          <p:spTgt spid="2464"/>
                                        </p:tgtEl>
                                        <p:attrNameLst>
                                          <p:attrName>style.visibility</p:attrName>
                                        </p:attrNameLst>
                                      </p:cBhvr>
                                      <p:to>
                                        <p:strVal val="visible"/>
                                      </p:to>
                                    </p:set>
                                    <p:animEffect filter="box(out)" transition="in">
                                      <p:cBhvr>
                                        <p:cTn id="224" dur="600"/>
                                        <p:tgtEl>
                                          <p:spTgt spid="2464"/>
                                        </p:tgtEl>
                                      </p:cBhvr>
                                    </p:animEffect>
                                  </p:childTnLst>
                                </p:cTn>
                              </p:par>
                            </p:childTnLst>
                          </p:cTn>
                        </p:par>
                      </p:childTnLst>
                    </p:cTn>
                  </p:par>
                  <p:par>
                    <p:cTn id="225" fill="hold">
                      <p:stCondLst>
                        <p:cond delay="indefinite"/>
                      </p:stCondLst>
                      <p:childTnLst>
                        <p:par>
                          <p:cTn id="226" fill="hold">
                            <p:stCondLst>
                              <p:cond delay="0"/>
                            </p:stCondLst>
                            <p:childTnLst>
                              <p:par>
                                <p:cTn id="227" presetClass="entr" nodeType="clickEffect" presetID="9" grpId="49" fill="hold">
                                  <p:stCondLst>
                                    <p:cond delay="0"/>
                                  </p:stCondLst>
                                  <p:iterate type="el" backwards="0">
                                    <p:tmAbs val="0"/>
                                  </p:iterate>
                                  <p:childTnLst>
                                    <p:set>
                                      <p:cBhvr>
                                        <p:cTn id="228" fill="hold"/>
                                        <p:tgtEl>
                                          <p:spTgt spid="2432"/>
                                        </p:tgtEl>
                                        <p:attrNameLst>
                                          <p:attrName>style.visibility</p:attrName>
                                        </p:attrNameLst>
                                      </p:cBhvr>
                                      <p:to>
                                        <p:strVal val="visible"/>
                                      </p:to>
                                    </p:set>
                                    <p:animEffect filter="dissolve" transition="in">
                                      <p:cBhvr>
                                        <p:cTn id="229" dur="1000"/>
                                        <p:tgtEl>
                                          <p:spTgt spid="2432"/>
                                        </p:tgtEl>
                                      </p:cBhvr>
                                    </p:animEffect>
                                  </p:childTnLst>
                                </p:cTn>
                              </p:par>
                            </p:childTnLst>
                          </p:cTn>
                        </p:par>
                        <p:par>
                          <p:cTn id="230" fill="hold">
                            <p:stCondLst>
                              <p:cond delay="1000"/>
                            </p:stCondLst>
                            <p:childTnLst>
                              <p:par>
                                <p:cTn id="231" presetClass="entr" nodeType="afterEffect" presetSubtype="8" presetID="2" grpId="50" fill="hold">
                                  <p:stCondLst>
                                    <p:cond delay="0"/>
                                  </p:stCondLst>
                                  <p:iterate type="lt" backwards="0">
                                    <p:tmAbs val="0"/>
                                  </p:iterate>
                                  <p:childTnLst>
                                    <p:set>
                                      <p:cBhvr>
                                        <p:cTn id="232" fill="hold"/>
                                        <p:tgtEl>
                                          <p:spTgt spid="2443"/>
                                        </p:tgtEl>
                                        <p:attrNameLst>
                                          <p:attrName>style.visibility</p:attrName>
                                        </p:attrNameLst>
                                      </p:cBhvr>
                                      <p:to>
                                        <p:strVal val="visible"/>
                                      </p:to>
                                    </p:set>
                                    <p:anim calcmode="lin" valueType="num">
                                      <p:cBhvr>
                                        <p:cTn id="233" dur="800" fill="hold"/>
                                        <p:tgtEl>
                                          <p:spTgt spid="2443"/>
                                        </p:tgtEl>
                                        <p:attrNameLst>
                                          <p:attrName>ppt_x</p:attrName>
                                        </p:attrNameLst>
                                      </p:cBhvr>
                                      <p:tavLst>
                                        <p:tav tm="0">
                                          <p:val>
                                            <p:strVal val="0-#ppt_w/2"/>
                                          </p:val>
                                        </p:tav>
                                        <p:tav tm="100000">
                                          <p:val>
                                            <p:strVal val="#ppt_x"/>
                                          </p:val>
                                        </p:tav>
                                      </p:tavLst>
                                    </p:anim>
                                    <p:anim calcmode="lin" valueType="num">
                                      <p:cBhvr>
                                        <p:cTn id="234" dur="800" fill="hold"/>
                                        <p:tgtEl>
                                          <p:spTgt spid="2443"/>
                                        </p:tgtEl>
                                        <p:attrNameLst>
                                          <p:attrName>ppt_y</p:attrName>
                                        </p:attrNameLst>
                                      </p:cBhvr>
                                      <p:tavLst>
                                        <p:tav tm="0">
                                          <p:val>
                                            <p:strVal val="#ppt_y"/>
                                          </p:val>
                                        </p:tav>
                                        <p:tav tm="100000">
                                          <p:val>
                                            <p:strVal val="#ppt_y"/>
                                          </p:val>
                                        </p:tav>
                                      </p:tavLst>
                                    </p:anim>
                                  </p:childTnLst>
                                </p:cTn>
                              </p:par>
                            </p:childTnLst>
                          </p:cTn>
                        </p:par>
                        <p:par>
                          <p:cTn id="235" fill="hold">
                            <p:stCondLst>
                              <p:cond delay="1800"/>
                            </p:stCondLst>
                            <p:childTnLst>
                              <p:par>
                                <p:cTn id="236" presetClass="entr" nodeType="afterEffect" presetSubtype="16" presetID="23" grpId="51" fill="hold">
                                  <p:stCondLst>
                                    <p:cond delay="0"/>
                                  </p:stCondLst>
                                  <p:iterate type="el" backwards="0">
                                    <p:tmAbs val="0"/>
                                  </p:iterate>
                                  <p:childTnLst>
                                    <p:set>
                                      <p:cBhvr>
                                        <p:cTn id="237" fill="hold"/>
                                        <p:tgtEl>
                                          <p:spTgt spid="2469"/>
                                        </p:tgtEl>
                                        <p:attrNameLst>
                                          <p:attrName>style.visibility</p:attrName>
                                        </p:attrNameLst>
                                      </p:cBhvr>
                                      <p:to>
                                        <p:strVal val="visible"/>
                                      </p:to>
                                    </p:set>
                                    <p:anim calcmode="lin" valueType="num">
                                      <p:cBhvr>
                                        <p:cTn id="238" dur="1000" fill="hold"/>
                                        <p:tgtEl>
                                          <p:spTgt spid="2469"/>
                                        </p:tgtEl>
                                        <p:attrNameLst>
                                          <p:attrName>ppt_w</p:attrName>
                                        </p:attrNameLst>
                                      </p:cBhvr>
                                      <p:tavLst>
                                        <p:tav tm="0">
                                          <p:val>
                                            <p:fltVal val="0"/>
                                          </p:val>
                                        </p:tav>
                                        <p:tav tm="100000">
                                          <p:val>
                                            <p:strVal val="#ppt_w"/>
                                          </p:val>
                                        </p:tav>
                                      </p:tavLst>
                                    </p:anim>
                                    <p:anim calcmode="lin" valueType="num">
                                      <p:cBhvr>
                                        <p:cTn id="239" dur="1000" fill="hold"/>
                                        <p:tgtEl>
                                          <p:spTgt spid="2469"/>
                                        </p:tgtEl>
                                        <p:attrNameLst>
                                          <p:attrName>ppt_h</p:attrName>
                                        </p:attrNameLst>
                                      </p:cBhvr>
                                      <p:tavLst>
                                        <p:tav tm="0">
                                          <p:val>
                                            <p:fltVal val="0"/>
                                          </p:val>
                                        </p:tav>
                                        <p:tav tm="100000">
                                          <p:val>
                                            <p:strVal val="#ppt_h"/>
                                          </p:val>
                                        </p:tav>
                                      </p:tavLst>
                                    </p:anim>
                                  </p:childTnLst>
                                </p:cTn>
                              </p:par>
                            </p:childTnLst>
                          </p:cTn>
                        </p:par>
                        <p:par>
                          <p:cTn id="240" fill="hold">
                            <p:stCondLst>
                              <p:cond delay="2800"/>
                            </p:stCondLst>
                            <p:childTnLst>
                              <p:par>
                                <p:cTn id="241" presetClass="entr" nodeType="afterEffect" presetSubtype="16" presetID="23" grpId="52" fill="hold">
                                  <p:stCondLst>
                                    <p:cond delay="0"/>
                                  </p:stCondLst>
                                  <p:iterate type="el" backwards="0">
                                    <p:tmAbs val="0"/>
                                  </p:iterate>
                                  <p:childTnLst>
                                    <p:set>
                                      <p:cBhvr>
                                        <p:cTn id="242" fill="hold"/>
                                        <p:tgtEl>
                                          <p:spTgt spid="2470"/>
                                        </p:tgtEl>
                                        <p:attrNameLst>
                                          <p:attrName>style.visibility</p:attrName>
                                        </p:attrNameLst>
                                      </p:cBhvr>
                                      <p:to>
                                        <p:strVal val="visible"/>
                                      </p:to>
                                    </p:set>
                                    <p:anim calcmode="lin" valueType="num">
                                      <p:cBhvr>
                                        <p:cTn id="243" dur="1000" fill="hold"/>
                                        <p:tgtEl>
                                          <p:spTgt spid="2470"/>
                                        </p:tgtEl>
                                        <p:attrNameLst>
                                          <p:attrName>ppt_w</p:attrName>
                                        </p:attrNameLst>
                                      </p:cBhvr>
                                      <p:tavLst>
                                        <p:tav tm="0">
                                          <p:val>
                                            <p:fltVal val="0"/>
                                          </p:val>
                                        </p:tav>
                                        <p:tav tm="100000">
                                          <p:val>
                                            <p:strVal val="#ppt_w"/>
                                          </p:val>
                                        </p:tav>
                                      </p:tavLst>
                                    </p:anim>
                                    <p:anim calcmode="lin" valueType="num">
                                      <p:cBhvr>
                                        <p:cTn id="244" dur="1000" fill="hold"/>
                                        <p:tgtEl>
                                          <p:spTgt spid="2470"/>
                                        </p:tgtEl>
                                        <p:attrNameLst>
                                          <p:attrName>ppt_h</p:attrName>
                                        </p:attrNameLst>
                                      </p:cBhvr>
                                      <p:tavLst>
                                        <p:tav tm="0">
                                          <p:val>
                                            <p:fltVal val="0"/>
                                          </p:val>
                                        </p:tav>
                                        <p:tav tm="100000">
                                          <p:val>
                                            <p:strVal val="#ppt_h"/>
                                          </p:val>
                                        </p:tav>
                                      </p:tavLst>
                                    </p:anim>
                                  </p:childTnLst>
                                </p:cTn>
                              </p:par>
                            </p:childTnLst>
                          </p:cTn>
                        </p:par>
                      </p:childTnLst>
                    </p:cTn>
                  </p:par>
                  <p:par>
                    <p:cTn id="245" fill="hold">
                      <p:stCondLst>
                        <p:cond delay="indefinite"/>
                      </p:stCondLst>
                      <p:childTnLst>
                        <p:par>
                          <p:cTn id="246" fill="hold">
                            <p:stCondLst>
                              <p:cond delay="0"/>
                            </p:stCondLst>
                            <p:childTnLst>
                              <p:par>
                                <p:cTn id="247" presetClass="entr" nodeType="clickEffect" presetID="9" grpId="54" fill="hold">
                                  <p:stCondLst>
                                    <p:cond delay="0"/>
                                  </p:stCondLst>
                                  <p:iterate type="el" backwards="0">
                                    <p:tmAbs val="0"/>
                                  </p:iterate>
                                  <p:childTnLst>
                                    <p:set>
                                      <p:cBhvr>
                                        <p:cTn id="248" fill="hold"/>
                                        <p:tgtEl>
                                          <p:spTgt spid="2484"/>
                                        </p:tgtEl>
                                        <p:attrNameLst>
                                          <p:attrName>style.visibility</p:attrName>
                                        </p:attrNameLst>
                                      </p:cBhvr>
                                      <p:to>
                                        <p:strVal val="visible"/>
                                      </p:to>
                                    </p:set>
                                    <p:animEffect filter="dissolve" transition="in">
                                      <p:cBhvr>
                                        <p:cTn id="249" dur="800"/>
                                        <p:tgtEl>
                                          <p:spTgt spid="2484"/>
                                        </p:tgtEl>
                                      </p:cBhvr>
                                    </p:animEffect>
                                  </p:childTnLst>
                                </p:cTn>
                              </p:par>
                            </p:childTnLst>
                          </p:cTn>
                        </p:par>
                        <p:par>
                          <p:cTn id="250" fill="hold">
                            <p:stCondLst>
                              <p:cond delay="800"/>
                            </p:stCondLst>
                            <p:childTnLst>
                              <p:par>
                                <p:cTn id="251" presetClass="entr" nodeType="afterEffect" presetSubtype="16" presetID="23" grpId="55" fill="hold">
                                  <p:stCondLst>
                                    <p:cond delay="0"/>
                                  </p:stCondLst>
                                  <p:iterate type="el" backwards="0">
                                    <p:tmAbs val="0"/>
                                  </p:iterate>
                                  <p:childTnLst>
                                    <p:set>
                                      <p:cBhvr>
                                        <p:cTn id="252" fill="hold"/>
                                        <p:tgtEl>
                                          <p:spTgt spid="2474"/>
                                        </p:tgtEl>
                                        <p:attrNameLst>
                                          <p:attrName>style.visibility</p:attrName>
                                        </p:attrNameLst>
                                      </p:cBhvr>
                                      <p:to>
                                        <p:strVal val="visible"/>
                                      </p:to>
                                    </p:set>
                                    <p:anim calcmode="lin" valueType="num">
                                      <p:cBhvr>
                                        <p:cTn id="253" dur="800" fill="hold"/>
                                        <p:tgtEl>
                                          <p:spTgt spid="2474"/>
                                        </p:tgtEl>
                                        <p:attrNameLst>
                                          <p:attrName>ppt_w</p:attrName>
                                        </p:attrNameLst>
                                      </p:cBhvr>
                                      <p:tavLst>
                                        <p:tav tm="0">
                                          <p:val>
                                            <p:fltVal val="0"/>
                                          </p:val>
                                        </p:tav>
                                        <p:tav tm="100000">
                                          <p:val>
                                            <p:strVal val="#ppt_w"/>
                                          </p:val>
                                        </p:tav>
                                      </p:tavLst>
                                    </p:anim>
                                    <p:anim calcmode="lin" valueType="num">
                                      <p:cBhvr>
                                        <p:cTn id="254" dur="800" fill="hold"/>
                                        <p:tgtEl>
                                          <p:spTgt spid="2474"/>
                                        </p:tgtEl>
                                        <p:attrNameLst>
                                          <p:attrName>ppt_h</p:attrName>
                                        </p:attrNameLst>
                                      </p:cBhvr>
                                      <p:tavLst>
                                        <p:tav tm="0">
                                          <p:val>
                                            <p:fltVal val="0"/>
                                          </p:val>
                                        </p:tav>
                                        <p:tav tm="100000">
                                          <p:val>
                                            <p:strVal val="#ppt_h"/>
                                          </p:val>
                                        </p:tav>
                                      </p:tavLst>
                                    </p:anim>
                                  </p:childTnLst>
                                </p:cTn>
                              </p:par>
                            </p:childTnLst>
                          </p:cTn>
                        </p:par>
                        <p:par>
                          <p:cTn id="255" fill="hold">
                            <p:stCondLst>
                              <p:cond delay="1600"/>
                            </p:stCondLst>
                            <p:childTnLst>
                              <p:par>
                                <p:cTn id="256" presetClass="entr" nodeType="afterEffect" presetSubtype="16" presetID="23" grpId="56" fill="hold">
                                  <p:stCondLst>
                                    <p:cond delay="0"/>
                                  </p:stCondLst>
                                  <p:iterate type="el" backwards="0">
                                    <p:tmAbs val="0"/>
                                  </p:iterate>
                                  <p:childTnLst>
                                    <p:set>
                                      <p:cBhvr>
                                        <p:cTn id="257" fill="hold"/>
                                        <p:tgtEl>
                                          <p:spTgt spid="2475"/>
                                        </p:tgtEl>
                                        <p:attrNameLst>
                                          <p:attrName>style.visibility</p:attrName>
                                        </p:attrNameLst>
                                      </p:cBhvr>
                                      <p:to>
                                        <p:strVal val="visible"/>
                                      </p:to>
                                    </p:set>
                                    <p:anim calcmode="lin" valueType="num">
                                      <p:cBhvr>
                                        <p:cTn id="258" dur="800" fill="hold"/>
                                        <p:tgtEl>
                                          <p:spTgt spid="2475"/>
                                        </p:tgtEl>
                                        <p:attrNameLst>
                                          <p:attrName>ppt_w</p:attrName>
                                        </p:attrNameLst>
                                      </p:cBhvr>
                                      <p:tavLst>
                                        <p:tav tm="0">
                                          <p:val>
                                            <p:fltVal val="0"/>
                                          </p:val>
                                        </p:tav>
                                        <p:tav tm="100000">
                                          <p:val>
                                            <p:strVal val="#ppt_w"/>
                                          </p:val>
                                        </p:tav>
                                      </p:tavLst>
                                    </p:anim>
                                    <p:anim calcmode="lin" valueType="num">
                                      <p:cBhvr>
                                        <p:cTn id="259" dur="800" fill="hold"/>
                                        <p:tgtEl>
                                          <p:spTgt spid="2475"/>
                                        </p:tgtEl>
                                        <p:attrNameLst>
                                          <p:attrName>ppt_h</p:attrName>
                                        </p:attrNameLst>
                                      </p:cBhvr>
                                      <p:tavLst>
                                        <p:tav tm="0">
                                          <p:val>
                                            <p:fltVal val="0"/>
                                          </p:val>
                                        </p:tav>
                                        <p:tav tm="100000">
                                          <p:val>
                                            <p:strVal val="#ppt_h"/>
                                          </p:val>
                                        </p:tav>
                                      </p:tavLst>
                                    </p:anim>
                                  </p:childTnLst>
                                </p:cTn>
                              </p:par>
                            </p:childTnLst>
                          </p:cTn>
                        </p:par>
                        <p:par>
                          <p:cTn id="260" fill="hold">
                            <p:stCondLst>
                              <p:cond delay="2400"/>
                            </p:stCondLst>
                            <p:childTnLst>
                              <p:par>
                                <p:cTn id="261" presetClass="entr" nodeType="afterEffect" presetSubtype="16" presetID="23" grpId="57" fill="hold">
                                  <p:stCondLst>
                                    <p:cond delay="0"/>
                                  </p:stCondLst>
                                  <p:iterate type="el" backwards="0">
                                    <p:tmAbs val="0"/>
                                  </p:iterate>
                                  <p:childTnLst>
                                    <p:set>
                                      <p:cBhvr>
                                        <p:cTn id="262" fill="hold"/>
                                        <p:tgtEl>
                                          <p:spTgt spid="2476"/>
                                        </p:tgtEl>
                                        <p:attrNameLst>
                                          <p:attrName>style.visibility</p:attrName>
                                        </p:attrNameLst>
                                      </p:cBhvr>
                                      <p:to>
                                        <p:strVal val="visible"/>
                                      </p:to>
                                    </p:set>
                                    <p:anim calcmode="lin" valueType="num">
                                      <p:cBhvr>
                                        <p:cTn id="263" dur="800" fill="hold"/>
                                        <p:tgtEl>
                                          <p:spTgt spid="2476"/>
                                        </p:tgtEl>
                                        <p:attrNameLst>
                                          <p:attrName>ppt_w</p:attrName>
                                        </p:attrNameLst>
                                      </p:cBhvr>
                                      <p:tavLst>
                                        <p:tav tm="0">
                                          <p:val>
                                            <p:fltVal val="0"/>
                                          </p:val>
                                        </p:tav>
                                        <p:tav tm="100000">
                                          <p:val>
                                            <p:strVal val="#ppt_w"/>
                                          </p:val>
                                        </p:tav>
                                      </p:tavLst>
                                    </p:anim>
                                    <p:anim calcmode="lin" valueType="num">
                                      <p:cBhvr>
                                        <p:cTn id="264" dur="800" fill="hold"/>
                                        <p:tgtEl>
                                          <p:spTgt spid="2476"/>
                                        </p:tgtEl>
                                        <p:attrNameLst>
                                          <p:attrName>ppt_h</p:attrName>
                                        </p:attrNameLst>
                                      </p:cBhvr>
                                      <p:tavLst>
                                        <p:tav tm="0">
                                          <p:val>
                                            <p:fltVal val="0"/>
                                          </p:val>
                                        </p:tav>
                                        <p:tav tm="100000">
                                          <p:val>
                                            <p:strVal val="#ppt_h"/>
                                          </p:val>
                                        </p:tav>
                                      </p:tavLst>
                                    </p:anim>
                                  </p:childTnLst>
                                </p:cTn>
                              </p:par>
                            </p:childTnLst>
                          </p:cTn>
                        </p:par>
                        <p:par>
                          <p:cTn id="265" fill="hold">
                            <p:stCondLst>
                              <p:cond delay="3200"/>
                            </p:stCondLst>
                            <p:childTnLst>
                              <p:par>
                                <p:cTn id="266" presetClass="entr" nodeType="afterEffect" presetSubtype="16" presetID="23" grpId="58" fill="hold">
                                  <p:stCondLst>
                                    <p:cond delay="0"/>
                                  </p:stCondLst>
                                  <p:iterate type="el" backwards="0">
                                    <p:tmAbs val="0"/>
                                  </p:iterate>
                                  <p:childTnLst>
                                    <p:set>
                                      <p:cBhvr>
                                        <p:cTn id="267" fill="hold"/>
                                        <p:tgtEl>
                                          <p:spTgt spid="2477"/>
                                        </p:tgtEl>
                                        <p:attrNameLst>
                                          <p:attrName>style.visibility</p:attrName>
                                        </p:attrNameLst>
                                      </p:cBhvr>
                                      <p:to>
                                        <p:strVal val="visible"/>
                                      </p:to>
                                    </p:set>
                                    <p:anim calcmode="lin" valueType="num">
                                      <p:cBhvr>
                                        <p:cTn id="268" dur="800" fill="hold"/>
                                        <p:tgtEl>
                                          <p:spTgt spid="2477"/>
                                        </p:tgtEl>
                                        <p:attrNameLst>
                                          <p:attrName>ppt_w</p:attrName>
                                        </p:attrNameLst>
                                      </p:cBhvr>
                                      <p:tavLst>
                                        <p:tav tm="0">
                                          <p:val>
                                            <p:fltVal val="0"/>
                                          </p:val>
                                        </p:tav>
                                        <p:tav tm="100000">
                                          <p:val>
                                            <p:strVal val="#ppt_w"/>
                                          </p:val>
                                        </p:tav>
                                      </p:tavLst>
                                    </p:anim>
                                    <p:anim calcmode="lin" valueType="num">
                                      <p:cBhvr>
                                        <p:cTn id="269" dur="800" fill="hold"/>
                                        <p:tgtEl>
                                          <p:spTgt spid="2477"/>
                                        </p:tgtEl>
                                        <p:attrNameLst>
                                          <p:attrName>ppt_h</p:attrName>
                                        </p:attrNameLst>
                                      </p:cBhvr>
                                      <p:tavLst>
                                        <p:tav tm="0">
                                          <p:val>
                                            <p:fltVal val="0"/>
                                          </p:val>
                                        </p:tav>
                                        <p:tav tm="100000">
                                          <p:val>
                                            <p:strVal val="#ppt_h"/>
                                          </p:val>
                                        </p:tav>
                                      </p:tavLst>
                                    </p:anim>
                                  </p:childTnLst>
                                </p:cTn>
                              </p:par>
                            </p:childTnLst>
                          </p:cTn>
                        </p:par>
                        <p:par>
                          <p:cTn id="270" fill="hold">
                            <p:stCondLst>
                              <p:cond delay="4000"/>
                            </p:stCondLst>
                            <p:childTnLst>
                              <p:par>
                                <p:cTn id="271" presetClass="entr" nodeType="afterEffect" presetID="9" grpId="59" fill="hold">
                                  <p:stCondLst>
                                    <p:cond delay="0"/>
                                  </p:stCondLst>
                                  <p:iterate type="el" backwards="0">
                                    <p:tmAbs val="0"/>
                                  </p:iterate>
                                  <p:childTnLst>
                                    <p:set>
                                      <p:cBhvr>
                                        <p:cTn id="272" fill="hold"/>
                                        <p:tgtEl>
                                          <p:spTgt spid="2485"/>
                                        </p:tgtEl>
                                        <p:attrNameLst>
                                          <p:attrName>style.visibility</p:attrName>
                                        </p:attrNameLst>
                                      </p:cBhvr>
                                      <p:to>
                                        <p:strVal val="visible"/>
                                      </p:to>
                                    </p:set>
                                    <p:animEffect filter="dissolve" transition="in">
                                      <p:cBhvr>
                                        <p:cTn id="273" dur="700"/>
                                        <p:tgtEl>
                                          <p:spTgt spid="2485"/>
                                        </p:tgtEl>
                                      </p:cBhvr>
                                    </p:animEffect>
                                  </p:childTnLst>
                                </p:cTn>
                              </p:par>
                            </p:childTnLst>
                          </p:cTn>
                        </p:par>
                        <p:par>
                          <p:cTn id="274" fill="hold">
                            <p:stCondLst>
                              <p:cond delay="4700"/>
                            </p:stCondLst>
                            <p:childTnLst>
                              <p:par>
                                <p:cTn id="275" presetClass="entr" nodeType="afterEffect" presetID="9" grpId="60" fill="hold">
                                  <p:stCondLst>
                                    <p:cond delay="0"/>
                                  </p:stCondLst>
                                  <p:iterate type="el" backwards="0">
                                    <p:tmAbs val="0"/>
                                  </p:iterate>
                                  <p:childTnLst>
                                    <p:set>
                                      <p:cBhvr>
                                        <p:cTn id="276" fill="hold"/>
                                        <p:tgtEl>
                                          <p:spTgt spid="2486"/>
                                        </p:tgtEl>
                                        <p:attrNameLst>
                                          <p:attrName>style.visibility</p:attrName>
                                        </p:attrNameLst>
                                      </p:cBhvr>
                                      <p:to>
                                        <p:strVal val="visible"/>
                                      </p:to>
                                    </p:set>
                                    <p:animEffect filter="dissolve" transition="in">
                                      <p:cBhvr>
                                        <p:cTn id="277" dur="700"/>
                                        <p:tgtEl>
                                          <p:spTgt spid="2486"/>
                                        </p:tgtEl>
                                      </p:cBhvr>
                                    </p:animEffect>
                                  </p:childTnLst>
                                </p:cTn>
                              </p:par>
                            </p:childTnLst>
                          </p:cTn>
                        </p:par>
                        <p:par>
                          <p:cTn id="278" fill="hold">
                            <p:stCondLst>
                              <p:cond delay="5400"/>
                            </p:stCondLst>
                            <p:childTnLst>
                              <p:par>
                                <p:cTn id="279" presetClass="entr" nodeType="afterEffect" presetSubtype="16" presetID="23" grpId="61" fill="hold">
                                  <p:stCondLst>
                                    <p:cond delay="0"/>
                                  </p:stCondLst>
                                  <p:iterate type="el" backwards="0">
                                    <p:tmAbs val="0"/>
                                  </p:iterate>
                                  <p:childTnLst>
                                    <p:set>
                                      <p:cBhvr>
                                        <p:cTn id="280" fill="hold"/>
                                        <p:tgtEl>
                                          <p:spTgt spid="2450"/>
                                        </p:tgtEl>
                                        <p:attrNameLst>
                                          <p:attrName>style.visibility</p:attrName>
                                        </p:attrNameLst>
                                      </p:cBhvr>
                                      <p:to>
                                        <p:strVal val="visible"/>
                                      </p:to>
                                    </p:set>
                                    <p:anim calcmode="lin" valueType="num">
                                      <p:cBhvr>
                                        <p:cTn id="281" dur="800" fill="hold"/>
                                        <p:tgtEl>
                                          <p:spTgt spid="2450"/>
                                        </p:tgtEl>
                                        <p:attrNameLst>
                                          <p:attrName>ppt_w</p:attrName>
                                        </p:attrNameLst>
                                      </p:cBhvr>
                                      <p:tavLst>
                                        <p:tav tm="0">
                                          <p:val>
                                            <p:fltVal val="0"/>
                                          </p:val>
                                        </p:tav>
                                        <p:tav tm="100000">
                                          <p:val>
                                            <p:strVal val="#ppt_w"/>
                                          </p:val>
                                        </p:tav>
                                      </p:tavLst>
                                    </p:anim>
                                    <p:anim calcmode="lin" valueType="num">
                                      <p:cBhvr>
                                        <p:cTn id="282" dur="800" fill="hold"/>
                                        <p:tgtEl>
                                          <p:spTgt spid="2450"/>
                                        </p:tgtEl>
                                        <p:attrNameLst>
                                          <p:attrName>ppt_h</p:attrName>
                                        </p:attrNameLst>
                                      </p:cBhvr>
                                      <p:tavLst>
                                        <p:tav tm="0">
                                          <p:val>
                                            <p:fltVal val="0"/>
                                          </p:val>
                                        </p:tav>
                                        <p:tav tm="100000">
                                          <p:val>
                                            <p:strVal val="#ppt_h"/>
                                          </p:val>
                                        </p:tav>
                                      </p:tavLst>
                                    </p:anim>
                                  </p:childTnLst>
                                </p:cTn>
                              </p:par>
                            </p:childTnLst>
                          </p:cTn>
                        </p:par>
                        <p:par>
                          <p:cTn id="283" fill="hold">
                            <p:stCondLst>
                              <p:cond delay="6200"/>
                            </p:stCondLst>
                            <p:childTnLst>
                              <p:par>
                                <p:cTn id="284" presetClass="entr" nodeType="afterEffect" presetSubtype="16" presetID="23" grpId="62" fill="hold">
                                  <p:stCondLst>
                                    <p:cond delay="0"/>
                                  </p:stCondLst>
                                  <p:iterate type="el" backwards="0">
                                    <p:tmAbs val="0"/>
                                  </p:iterate>
                                  <p:childTnLst>
                                    <p:set>
                                      <p:cBhvr>
                                        <p:cTn id="285" fill="hold"/>
                                        <p:tgtEl>
                                          <p:spTgt spid="2451"/>
                                        </p:tgtEl>
                                        <p:attrNameLst>
                                          <p:attrName>style.visibility</p:attrName>
                                        </p:attrNameLst>
                                      </p:cBhvr>
                                      <p:to>
                                        <p:strVal val="visible"/>
                                      </p:to>
                                    </p:set>
                                    <p:anim calcmode="lin" valueType="num">
                                      <p:cBhvr>
                                        <p:cTn id="286" dur="800" fill="hold"/>
                                        <p:tgtEl>
                                          <p:spTgt spid="2451"/>
                                        </p:tgtEl>
                                        <p:attrNameLst>
                                          <p:attrName>ppt_w</p:attrName>
                                        </p:attrNameLst>
                                      </p:cBhvr>
                                      <p:tavLst>
                                        <p:tav tm="0">
                                          <p:val>
                                            <p:fltVal val="0"/>
                                          </p:val>
                                        </p:tav>
                                        <p:tav tm="100000">
                                          <p:val>
                                            <p:strVal val="#ppt_w"/>
                                          </p:val>
                                        </p:tav>
                                      </p:tavLst>
                                    </p:anim>
                                    <p:anim calcmode="lin" valueType="num">
                                      <p:cBhvr>
                                        <p:cTn id="287" dur="800" fill="hold"/>
                                        <p:tgtEl>
                                          <p:spTgt spid="2451"/>
                                        </p:tgtEl>
                                        <p:attrNameLst>
                                          <p:attrName>ppt_h</p:attrName>
                                        </p:attrNameLst>
                                      </p:cBhvr>
                                      <p:tavLst>
                                        <p:tav tm="0">
                                          <p:val>
                                            <p:fltVal val="0"/>
                                          </p:val>
                                        </p:tav>
                                        <p:tav tm="100000">
                                          <p:val>
                                            <p:strVal val="#ppt_h"/>
                                          </p:val>
                                        </p:tav>
                                      </p:tavLst>
                                    </p:anim>
                                  </p:childTnLst>
                                </p:cTn>
                              </p:par>
                            </p:childTnLst>
                          </p:cTn>
                        </p:par>
                        <p:par>
                          <p:cTn id="288" fill="hold">
                            <p:stCondLst>
                              <p:cond delay="7000"/>
                            </p:stCondLst>
                            <p:childTnLst>
                              <p:par>
                                <p:cTn id="289" presetClass="entr" nodeType="afterEffect" presetSubtype="5" presetID="19" grpId="63" fill="hold">
                                  <p:stCondLst>
                                    <p:cond delay="0"/>
                                  </p:stCondLst>
                                  <p:iterate type="el" backwards="0">
                                    <p:tmAbs val="0"/>
                                  </p:iterate>
                                  <p:childTnLst>
                                    <p:set>
                                      <p:cBhvr>
                                        <p:cTn id="290" fill="hold"/>
                                        <p:tgtEl>
                                          <p:spTgt spid="2452"/>
                                        </p:tgtEl>
                                        <p:attrNameLst>
                                          <p:attrName>style.visibility</p:attrName>
                                        </p:attrNameLst>
                                      </p:cBhvr>
                                      <p:to>
                                        <p:strVal val="visible"/>
                                      </p:to>
                                    </p:set>
                                    <p:anim calcmode="lin" valueType="num">
                                      <p:cBhvr>
                                        <p:cTn id="291" dur="800" fill="hold"/>
                                        <p:tgtEl>
                                          <p:spTgt spid="2452"/>
                                        </p:tgtEl>
                                        <p:attrNameLst>
                                          <p:attrName>ppt_w</p:attrName>
                                        </p:attrNameLst>
                                      </p:cBhvr>
                                      <p:tavLst>
                                        <p:tav tm="0">
                                          <p:val>
                                            <p:strVal val="#ppt_w"/>
                                          </p:val>
                                        </p:tav>
                                        <p:tav tm="100000">
                                          <p:val>
                                            <p:strVal val="#ppt_w"/>
                                          </p:val>
                                        </p:tav>
                                      </p:tavLst>
                                    </p:anim>
                                    <p:anim calcmode="lin" valueType="num">
                                      <p:cBhvr>
                                        <p:cTn id="292" dur="800" fill="hold"/>
                                        <p:tgtEl>
                                          <p:spTgt spid="2452"/>
                                        </p:tgtEl>
                                        <p:attrNameLst>
                                          <p:attrName>ppt_h</p:attrName>
                                        </p:attrNameLst>
                                      </p:cBhvr>
                                      <p:tavLst>
                                        <p:tav tm="0" fmla="#ppt_h*sin(2.5*pi*$)">
                                          <p:val>
                                            <p:fltVal val="0"/>
                                          </p:val>
                                        </p:tav>
                                        <p:tav tm="100000">
                                          <p:val>
                                            <p:fltVal val="1"/>
                                          </p:val>
                                        </p:tav>
                                      </p:tavLst>
                                    </p:anim>
                                  </p:childTnLst>
                                </p:cTn>
                              </p:par>
                            </p:childTnLst>
                          </p:cTn>
                        </p:par>
                        <p:par>
                          <p:cTn id="293" fill="hold">
                            <p:stCondLst>
                              <p:cond delay="7800"/>
                            </p:stCondLst>
                            <p:childTnLst>
                              <p:par>
                                <p:cTn id="294" presetClass="exit" nodeType="afterEffect" presetID="10" grpId="65" fill="hold">
                                  <p:stCondLst>
                                    <p:cond delay="0"/>
                                  </p:stCondLst>
                                  <p:iterate type="el" backwards="0">
                                    <p:tmAbs val="0"/>
                                  </p:iterate>
                                  <p:childTnLst>
                                    <p:animEffect filter="fade" transition="out">
                                      <p:cBhvr>
                                        <p:cTn id="295" dur="1000" fill="hold"/>
                                        <p:tgtEl>
                                          <p:spTgt spid="2493"/>
                                        </p:tgtEl>
                                      </p:cBhvr>
                                    </p:animEffect>
                                    <p:set>
                                      <p:cBhvr>
                                        <p:cTn id="296" fill="hold">
                                          <p:stCondLst>
                                            <p:cond delay="999"/>
                                          </p:stCondLst>
                                        </p:cTn>
                                        <p:tgtEl>
                                          <p:spTgt spid="2493"/>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Class="entr" nodeType="clickEffect" presetSubtype="16" presetID="23" grpId="66" fill="hold">
                                  <p:stCondLst>
                                    <p:cond delay="0"/>
                                  </p:stCondLst>
                                  <p:iterate type="el" backwards="0">
                                    <p:tmAbs val="0"/>
                                  </p:iterate>
                                  <p:childTnLst>
                                    <p:set>
                                      <p:cBhvr>
                                        <p:cTn id="300" fill="hold"/>
                                        <p:tgtEl>
                                          <p:spTgt spid="2480"/>
                                        </p:tgtEl>
                                        <p:attrNameLst>
                                          <p:attrName>style.visibility</p:attrName>
                                        </p:attrNameLst>
                                      </p:cBhvr>
                                      <p:to>
                                        <p:strVal val="visible"/>
                                      </p:to>
                                    </p:set>
                                    <p:anim calcmode="lin" valueType="num">
                                      <p:cBhvr>
                                        <p:cTn id="301" dur="1000" fill="hold"/>
                                        <p:tgtEl>
                                          <p:spTgt spid="2480"/>
                                        </p:tgtEl>
                                        <p:attrNameLst>
                                          <p:attrName>ppt_w</p:attrName>
                                        </p:attrNameLst>
                                      </p:cBhvr>
                                      <p:tavLst>
                                        <p:tav tm="0">
                                          <p:val>
                                            <p:fltVal val="0"/>
                                          </p:val>
                                        </p:tav>
                                        <p:tav tm="100000">
                                          <p:val>
                                            <p:strVal val="#ppt_w"/>
                                          </p:val>
                                        </p:tav>
                                      </p:tavLst>
                                    </p:anim>
                                    <p:anim calcmode="lin" valueType="num">
                                      <p:cBhvr>
                                        <p:cTn id="302" dur="1000" fill="hold"/>
                                        <p:tgtEl>
                                          <p:spTgt spid="2480"/>
                                        </p:tgtEl>
                                        <p:attrNameLst>
                                          <p:attrName>ppt_h</p:attrName>
                                        </p:attrNameLst>
                                      </p:cBhvr>
                                      <p:tavLst>
                                        <p:tav tm="0">
                                          <p:val>
                                            <p:fltVal val="0"/>
                                          </p:val>
                                        </p:tav>
                                        <p:tav tm="100000">
                                          <p:val>
                                            <p:strVal val="#ppt_h"/>
                                          </p:val>
                                        </p:tav>
                                      </p:tavLst>
                                    </p:anim>
                                  </p:childTnLst>
                                </p:cTn>
                              </p:par>
                            </p:childTnLst>
                          </p:cTn>
                        </p:par>
                        <p:par>
                          <p:cTn id="303" fill="hold">
                            <p:stCondLst>
                              <p:cond delay="1000"/>
                            </p:stCondLst>
                            <p:childTnLst>
                              <p:par>
                                <p:cTn id="304" presetClass="entr" nodeType="afterEffect" presetSubtype="16" presetID="23" grpId="67" fill="hold">
                                  <p:stCondLst>
                                    <p:cond delay="0"/>
                                  </p:stCondLst>
                                  <p:iterate type="el" backwards="0">
                                    <p:tmAbs val="0"/>
                                  </p:iterate>
                                  <p:childTnLst>
                                    <p:set>
                                      <p:cBhvr>
                                        <p:cTn id="305" fill="hold"/>
                                        <p:tgtEl>
                                          <p:spTgt spid="2481"/>
                                        </p:tgtEl>
                                        <p:attrNameLst>
                                          <p:attrName>style.visibility</p:attrName>
                                        </p:attrNameLst>
                                      </p:cBhvr>
                                      <p:to>
                                        <p:strVal val="visible"/>
                                      </p:to>
                                    </p:set>
                                    <p:anim calcmode="lin" valueType="num">
                                      <p:cBhvr>
                                        <p:cTn id="306" dur="800" fill="hold"/>
                                        <p:tgtEl>
                                          <p:spTgt spid="2481"/>
                                        </p:tgtEl>
                                        <p:attrNameLst>
                                          <p:attrName>ppt_w</p:attrName>
                                        </p:attrNameLst>
                                      </p:cBhvr>
                                      <p:tavLst>
                                        <p:tav tm="0">
                                          <p:val>
                                            <p:fltVal val="0"/>
                                          </p:val>
                                        </p:tav>
                                        <p:tav tm="100000">
                                          <p:val>
                                            <p:strVal val="#ppt_w"/>
                                          </p:val>
                                        </p:tav>
                                      </p:tavLst>
                                    </p:anim>
                                    <p:anim calcmode="lin" valueType="num">
                                      <p:cBhvr>
                                        <p:cTn id="307" dur="800" fill="hold"/>
                                        <p:tgtEl>
                                          <p:spTgt spid="2481"/>
                                        </p:tgtEl>
                                        <p:attrNameLst>
                                          <p:attrName>ppt_h</p:attrName>
                                        </p:attrNameLst>
                                      </p:cBhvr>
                                      <p:tavLst>
                                        <p:tav tm="0">
                                          <p:val>
                                            <p:fltVal val="0"/>
                                          </p:val>
                                        </p:tav>
                                        <p:tav tm="100000">
                                          <p:val>
                                            <p:strVal val="#ppt_h"/>
                                          </p:val>
                                        </p:tav>
                                      </p:tavLst>
                                    </p:anim>
                                  </p:childTnLst>
                                </p:cTn>
                              </p:par>
                            </p:childTnLst>
                          </p:cTn>
                        </p:par>
                      </p:childTnLst>
                    </p:cTn>
                  </p:par>
                  <p:par>
                    <p:cTn id="308" fill="hold">
                      <p:stCondLst>
                        <p:cond delay="indefinite"/>
                      </p:stCondLst>
                      <p:childTnLst>
                        <p:par>
                          <p:cTn id="309" fill="hold">
                            <p:stCondLst>
                              <p:cond delay="0"/>
                            </p:stCondLst>
                            <p:childTnLst>
                              <p:par>
                                <p:cTn id="310" presetClass="entr" nodeType="clickEffect" presetSubtype="16" presetID="23" grpId="68" fill="hold">
                                  <p:stCondLst>
                                    <p:cond delay="0"/>
                                  </p:stCondLst>
                                  <p:iterate type="el" backwards="0">
                                    <p:tmAbs val="0"/>
                                  </p:iterate>
                                  <p:childTnLst>
                                    <p:set>
                                      <p:cBhvr>
                                        <p:cTn id="311" fill="hold"/>
                                        <p:tgtEl>
                                          <p:spTgt spid="2482"/>
                                        </p:tgtEl>
                                        <p:attrNameLst>
                                          <p:attrName>style.visibility</p:attrName>
                                        </p:attrNameLst>
                                      </p:cBhvr>
                                      <p:to>
                                        <p:strVal val="visible"/>
                                      </p:to>
                                    </p:set>
                                    <p:anim calcmode="lin" valueType="num">
                                      <p:cBhvr>
                                        <p:cTn id="312" dur="1000" fill="hold"/>
                                        <p:tgtEl>
                                          <p:spTgt spid="2482"/>
                                        </p:tgtEl>
                                        <p:attrNameLst>
                                          <p:attrName>ppt_w</p:attrName>
                                        </p:attrNameLst>
                                      </p:cBhvr>
                                      <p:tavLst>
                                        <p:tav tm="0">
                                          <p:val>
                                            <p:fltVal val="0"/>
                                          </p:val>
                                        </p:tav>
                                        <p:tav tm="100000">
                                          <p:val>
                                            <p:strVal val="#ppt_w"/>
                                          </p:val>
                                        </p:tav>
                                      </p:tavLst>
                                    </p:anim>
                                    <p:anim calcmode="lin" valueType="num">
                                      <p:cBhvr>
                                        <p:cTn id="313" dur="1000" fill="hold"/>
                                        <p:tgtEl>
                                          <p:spTgt spid="2482"/>
                                        </p:tgtEl>
                                        <p:attrNameLst>
                                          <p:attrName>ppt_h</p:attrName>
                                        </p:attrNameLst>
                                      </p:cBhvr>
                                      <p:tavLst>
                                        <p:tav tm="0">
                                          <p:val>
                                            <p:fltVal val="0"/>
                                          </p:val>
                                        </p:tav>
                                        <p:tav tm="100000">
                                          <p:val>
                                            <p:strVal val="#ppt_h"/>
                                          </p:val>
                                        </p:tav>
                                      </p:tavLst>
                                    </p:anim>
                                  </p:childTnLst>
                                </p:cTn>
                              </p:par>
                            </p:childTnLst>
                          </p:cTn>
                        </p:par>
                        <p:par>
                          <p:cTn id="314" fill="hold">
                            <p:stCondLst>
                              <p:cond delay="1000"/>
                            </p:stCondLst>
                            <p:childTnLst>
                              <p:par>
                                <p:cTn id="315" presetClass="entr" nodeType="afterEffect" presetSubtype="16" presetID="23" grpId="69" fill="hold">
                                  <p:stCondLst>
                                    <p:cond delay="0"/>
                                  </p:stCondLst>
                                  <p:iterate type="el" backwards="0">
                                    <p:tmAbs val="0"/>
                                  </p:iterate>
                                  <p:childTnLst>
                                    <p:set>
                                      <p:cBhvr>
                                        <p:cTn id="316" fill="hold"/>
                                        <p:tgtEl>
                                          <p:spTgt spid="2483"/>
                                        </p:tgtEl>
                                        <p:attrNameLst>
                                          <p:attrName>style.visibility</p:attrName>
                                        </p:attrNameLst>
                                      </p:cBhvr>
                                      <p:to>
                                        <p:strVal val="visible"/>
                                      </p:to>
                                    </p:set>
                                    <p:anim calcmode="lin" valueType="num">
                                      <p:cBhvr>
                                        <p:cTn id="317" dur="800" fill="hold"/>
                                        <p:tgtEl>
                                          <p:spTgt spid="2483"/>
                                        </p:tgtEl>
                                        <p:attrNameLst>
                                          <p:attrName>ppt_w</p:attrName>
                                        </p:attrNameLst>
                                      </p:cBhvr>
                                      <p:tavLst>
                                        <p:tav tm="0">
                                          <p:val>
                                            <p:fltVal val="0"/>
                                          </p:val>
                                        </p:tav>
                                        <p:tav tm="100000">
                                          <p:val>
                                            <p:strVal val="#ppt_w"/>
                                          </p:val>
                                        </p:tav>
                                      </p:tavLst>
                                    </p:anim>
                                    <p:anim calcmode="lin" valueType="num">
                                      <p:cBhvr>
                                        <p:cTn id="318" dur="800" fill="hold"/>
                                        <p:tgtEl>
                                          <p:spTgt spid="2483"/>
                                        </p:tgtEl>
                                        <p:attrNameLst>
                                          <p:attrName>ppt_h</p:attrName>
                                        </p:attrNameLst>
                                      </p:cBhvr>
                                      <p:tavLst>
                                        <p:tav tm="0">
                                          <p:val>
                                            <p:fltVal val="0"/>
                                          </p:val>
                                        </p:tav>
                                        <p:tav tm="100000">
                                          <p:val>
                                            <p:strVal val="#ppt_h"/>
                                          </p:val>
                                        </p:tav>
                                      </p:tavLst>
                                    </p:anim>
                                  </p:childTnLst>
                                </p:cTn>
                              </p:par>
                            </p:childTnLst>
                          </p:cTn>
                        </p:par>
                      </p:childTnLst>
                    </p:cTn>
                  </p:par>
                  <p:par>
                    <p:cTn id="319" fill="hold">
                      <p:stCondLst>
                        <p:cond delay="indefinite"/>
                      </p:stCondLst>
                      <p:childTnLst>
                        <p:par>
                          <p:cTn id="320" fill="hold">
                            <p:stCondLst>
                              <p:cond delay="0"/>
                            </p:stCondLst>
                            <p:childTnLst>
                              <p:par>
                                <p:cTn id="321" presetClass="entr" nodeType="clickEffect" presetSubtype="16" presetID="23" grpId="70" fill="hold">
                                  <p:stCondLst>
                                    <p:cond delay="0"/>
                                  </p:stCondLst>
                                  <p:iterate type="el" backwards="0">
                                    <p:tmAbs val="0"/>
                                  </p:iterate>
                                  <p:childTnLst>
                                    <p:set>
                                      <p:cBhvr>
                                        <p:cTn id="322" fill="hold"/>
                                        <p:tgtEl>
                                          <p:spTgt spid="2487"/>
                                        </p:tgtEl>
                                        <p:attrNameLst>
                                          <p:attrName>style.visibility</p:attrName>
                                        </p:attrNameLst>
                                      </p:cBhvr>
                                      <p:to>
                                        <p:strVal val="visible"/>
                                      </p:to>
                                    </p:set>
                                    <p:anim calcmode="lin" valueType="num">
                                      <p:cBhvr>
                                        <p:cTn id="323" dur="1000" fill="hold"/>
                                        <p:tgtEl>
                                          <p:spTgt spid="2487"/>
                                        </p:tgtEl>
                                        <p:attrNameLst>
                                          <p:attrName>ppt_w</p:attrName>
                                        </p:attrNameLst>
                                      </p:cBhvr>
                                      <p:tavLst>
                                        <p:tav tm="0">
                                          <p:val>
                                            <p:fltVal val="0"/>
                                          </p:val>
                                        </p:tav>
                                        <p:tav tm="100000">
                                          <p:val>
                                            <p:strVal val="#ppt_w"/>
                                          </p:val>
                                        </p:tav>
                                      </p:tavLst>
                                    </p:anim>
                                    <p:anim calcmode="lin" valueType="num">
                                      <p:cBhvr>
                                        <p:cTn id="324" dur="1000" fill="hold"/>
                                        <p:tgtEl>
                                          <p:spTgt spid="2487"/>
                                        </p:tgtEl>
                                        <p:attrNameLst>
                                          <p:attrName>ppt_h</p:attrName>
                                        </p:attrNameLst>
                                      </p:cBhvr>
                                      <p:tavLst>
                                        <p:tav tm="0">
                                          <p:val>
                                            <p:fltVal val="0"/>
                                          </p:val>
                                        </p:tav>
                                        <p:tav tm="100000">
                                          <p:val>
                                            <p:strVal val="#ppt_h"/>
                                          </p:val>
                                        </p:tav>
                                      </p:tavLst>
                                    </p:anim>
                                  </p:childTnLst>
                                </p:cTn>
                              </p:par>
                            </p:childTnLst>
                          </p:cTn>
                        </p:par>
                        <p:par>
                          <p:cTn id="325" fill="hold">
                            <p:stCondLst>
                              <p:cond delay="1000"/>
                            </p:stCondLst>
                            <p:childTnLst>
                              <p:par>
                                <p:cTn id="326" presetClass="entr" nodeType="afterEffect" presetSubtype="16" presetID="23" grpId="71" fill="hold">
                                  <p:stCondLst>
                                    <p:cond delay="0"/>
                                  </p:stCondLst>
                                  <p:iterate type="el" backwards="0">
                                    <p:tmAbs val="0"/>
                                  </p:iterate>
                                  <p:childTnLst>
                                    <p:set>
                                      <p:cBhvr>
                                        <p:cTn id="327" fill="hold"/>
                                        <p:tgtEl>
                                          <p:spTgt spid="2488"/>
                                        </p:tgtEl>
                                        <p:attrNameLst>
                                          <p:attrName>style.visibility</p:attrName>
                                        </p:attrNameLst>
                                      </p:cBhvr>
                                      <p:to>
                                        <p:strVal val="visible"/>
                                      </p:to>
                                    </p:set>
                                    <p:anim calcmode="lin" valueType="num">
                                      <p:cBhvr>
                                        <p:cTn id="328" dur="800" fill="hold"/>
                                        <p:tgtEl>
                                          <p:spTgt spid="2488"/>
                                        </p:tgtEl>
                                        <p:attrNameLst>
                                          <p:attrName>ppt_w</p:attrName>
                                        </p:attrNameLst>
                                      </p:cBhvr>
                                      <p:tavLst>
                                        <p:tav tm="0">
                                          <p:val>
                                            <p:fltVal val="0"/>
                                          </p:val>
                                        </p:tav>
                                        <p:tav tm="100000">
                                          <p:val>
                                            <p:strVal val="#ppt_w"/>
                                          </p:val>
                                        </p:tav>
                                      </p:tavLst>
                                    </p:anim>
                                    <p:anim calcmode="lin" valueType="num">
                                      <p:cBhvr>
                                        <p:cTn id="329" dur="800" fill="hold"/>
                                        <p:tgtEl>
                                          <p:spTgt spid="2488"/>
                                        </p:tgtEl>
                                        <p:attrNameLst>
                                          <p:attrName>ppt_h</p:attrName>
                                        </p:attrNameLst>
                                      </p:cBhvr>
                                      <p:tavLst>
                                        <p:tav tm="0">
                                          <p:val>
                                            <p:fltVal val="0"/>
                                          </p:val>
                                        </p:tav>
                                        <p:tav tm="100000">
                                          <p:val>
                                            <p:strVal val="#ppt_h"/>
                                          </p:val>
                                        </p:tav>
                                      </p:tavLst>
                                    </p:anim>
                                  </p:childTnLst>
                                </p:cTn>
                              </p:par>
                            </p:childTnLst>
                          </p:cTn>
                        </p:par>
                      </p:childTnLst>
                    </p:cTn>
                  </p:par>
                  <p:par>
                    <p:cTn id="330" fill="hold">
                      <p:stCondLst>
                        <p:cond delay="indefinite"/>
                      </p:stCondLst>
                      <p:childTnLst>
                        <p:par>
                          <p:cTn id="331" fill="hold">
                            <p:stCondLst>
                              <p:cond delay="0"/>
                            </p:stCondLst>
                            <p:childTnLst>
                              <p:par>
                                <p:cTn id="332" presetClass="entr" nodeType="clickEffect" presetSubtype="16" presetID="23" grpId="72" fill="hold">
                                  <p:stCondLst>
                                    <p:cond delay="0"/>
                                  </p:stCondLst>
                                  <p:iterate type="el" backwards="0">
                                    <p:tmAbs val="0"/>
                                  </p:iterate>
                                  <p:childTnLst>
                                    <p:set>
                                      <p:cBhvr>
                                        <p:cTn id="333" fill="hold"/>
                                        <p:tgtEl>
                                          <p:spTgt spid="2489"/>
                                        </p:tgtEl>
                                        <p:attrNameLst>
                                          <p:attrName>style.visibility</p:attrName>
                                        </p:attrNameLst>
                                      </p:cBhvr>
                                      <p:to>
                                        <p:strVal val="visible"/>
                                      </p:to>
                                    </p:set>
                                    <p:anim calcmode="lin" valueType="num">
                                      <p:cBhvr>
                                        <p:cTn id="334" dur="1000" fill="hold"/>
                                        <p:tgtEl>
                                          <p:spTgt spid="2489"/>
                                        </p:tgtEl>
                                        <p:attrNameLst>
                                          <p:attrName>ppt_w</p:attrName>
                                        </p:attrNameLst>
                                      </p:cBhvr>
                                      <p:tavLst>
                                        <p:tav tm="0">
                                          <p:val>
                                            <p:fltVal val="0"/>
                                          </p:val>
                                        </p:tav>
                                        <p:tav tm="100000">
                                          <p:val>
                                            <p:strVal val="#ppt_w"/>
                                          </p:val>
                                        </p:tav>
                                      </p:tavLst>
                                    </p:anim>
                                    <p:anim calcmode="lin" valueType="num">
                                      <p:cBhvr>
                                        <p:cTn id="335" dur="1000" fill="hold"/>
                                        <p:tgtEl>
                                          <p:spTgt spid="2489"/>
                                        </p:tgtEl>
                                        <p:attrNameLst>
                                          <p:attrName>ppt_h</p:attrName>
                                        </p:attrNameLst>
                                      </p:cBhvr>
                                      <p:tavLst>
                                        <p:tav tm="0">
                                          <p:val>
                                            <p:fltVal val="0"/>
                                          </p:val>
                                        </p:tav>
                                        <p:tav tm="100000">
                                          <p:val>
                                            <p:strVal val="#ppt_h"/>
                                          </p:val>
                                        </p:tav>
                                      </p:tavLst>
                                    </p:anim>
                                  </p:childTnLst>
                                </p:cTn>
                              </p:par>
                            </p:childTnLst>
                          </p:cTn>
                        </p:par>
                        <p:par>
                          <p:cTn id="336" fill="hold">
                            <p:stCondLst>
                              <p:cond delay="1000"/>
                            </p:stCondLst>
                            <p:childTnLst>
                              <p:par>
                                <p:cTn id="337" presetClass="entr" nodeType="afterEffect" presetSubtype="16" presetID="23" grpId="73" fill="hold">
                                  <p:stCondLst>
                                    <p:cond delay="0"/>
                                  </p:stCondLst>
                                  <p:iterate type="el" backwards="0">
                                    <p:tmAbs val="0"/>
                                  </p:iterate>
                                  <p:childTnLst>
                                    <p:set>
                                      <p:cBhvr>
                                        <p:cTn id="338" fill="hold"/>
                                        <p:tgtEl>
                                          <p:spTgt spid="2490"/>
                                        </p:tgtEl>
                                        <p:attrNameLst>
                                          <p:attrName>style.visibility</p:attrName>
                                        </p:attrNameLst>
                                      </p:cBhvr>
                                      <p:to>
                                        <p:strVal val="visible"/>
                                      </p:to>
                                    </p:set>
                                    <p:anim calcmode="lin" valueType="num">
                                      <p:cBhvr>
                                        <p:cTn id="339" dur="800" fill="hold"/>
                                        <p:tgtEl>
                                          <p:spTgt spid="2490"/>
                                        </p:tgtEl>
                                        <p:attrNameLst>
                                          <p:attrName>ppt_w</p:attrName>
                                        </p:attrNameLst>
                                      </p:cBhvr>
                                      <p:tavLst>
                                        <p:tav tm="0">
                                          <p:val>
                                            <p:fltVal val="0"/>
                                          </p:val>
                                        </p:tav>
                                        <p:tav tm="100000">
                                          <p:val>
                                            <p:strVal val="#ppt_w"/>
                                          </p:val>
                                        </p:tav>
                                      </p:tavLst>
                                    </p:anim>
                                    <p:anim calcmode="lin" valueType="num">
                                      <p:cBhvr>
                                        <p:cTn id="340" dur="800" fill="hold"/>
                                        <p:tgtEl>
                                          <p:spTgt spid="2490"/>
                                        </p:tgtEl>
                                        <p:attrNameLst>
                                          <p:attrName>ppt_h</p:attrName>
                                        </p:attrNameLst>
                                      </p:cBhvr>
                                      <p:tavLst>
                                        <p:tav tm="0">
                                          <p:val>
                                            <p:fltVal val="0"/>
                                          </p:val>
                                        </p:tav>
                                        <p:tav tm="100000">
                                          <p:val>
                                            <p:strVal val="#ppt_h"/>
                                          </p:val>
                                        </p:tav>
                                      </p:tavLst>
                                    </p:anim>
                                  </p:childTnLst>
                                </p:cTn>
                              </p:par>
                            </p:childTnLst>
                          </p:cTn>
                        </p:par>
                      </p:childTnLst>
                    </p:cTn>
                  </p:par>
                  <p:par>
                    <p:cTn id="341" fill="hold">
                      <p:stCondLst>
                        <p:cond delay="indefinite"/>
                      </p:stCondLst>
                      <p:childTnLst>
                        <p:par>
                          <p:cTn id="342" fill="hold">
                            <p:stCondLst>
                              <p:cond delay="0"/>
                            </p:stCondLst>
                            <p:childTnLst>
                              <p:par>
                                <p:cTn id="343" presetClass="entr" nodeType="clickEffect" presetSubtype="16" presetID="23" grpId="74" fill="hold">
                                  <p:stCondLst>
                                    <p:cond delay="0"/>
                                  </p:stCondLst>
                                  <p:iterate type="el" backwards="0">
                                    <p:tmAbs val="0"/>
                                  </p:iterate>
                                  <p:childTnLst>
                                    <p:set>
                                      <p:cBhvr>
                                        <p:cTn id="344" fill="hold"/>
                                        <p:tgtEl>
                                          <p:spTgt spid="2478"/>
                                        </p:tgtEl>
                                        <p:attrNameLst>
                                          <p:attrName>style.visibility</p:attrName>
                                        </p:attrNameLst>
                                      </p:cBhvr>
                                      <p:to>
                                        <p:strVal val="visible"/>
                                      </p:to>
                                    </p:set>
                                    <p:anim calcmode="lin" valueType="num">
                                      <p:cBhvr>
                                        <p:cTn id="345" dur="1000" fill="hold"/>
                                        <p:tgtEl>
                                          <p:spTgt spid="2478"/>
                                        </p:tgtEl>
                                        <p:attrNameLst>
                                          <p:attrName>ppt_w</p:attrName>
                                        </p:attrNameLst>
                                      </p:cBhvr>
                                      <p:tavLst>
                                        <p:tav tm="0">
                                          <p:val>
                                            <p:fltVal val="0"/>
                                          </p:val>
                                        </p:tav>
                                        <p:tav tm="100000">
                                          <p:val>
                                            <p:strVal val="#ppt_w"/>
                                          </p:val>
                                        </p:tav>
                                      </p:tavLst>
                                    </p:anim>
                                    <p:anim calcmode="lin" valueType="num">
                                      <p:cBhvr>
                                        <p:cTn id="346" dur="1000" fill="hold"/>
                                        <p:tgtEl>
                                          <p:spTgt spid="2478"/>
                                        </p:tgtEl>
                                        <p:attrNameLst>
                                          <p:attrName>ppt_h</p:attrName>
                                        </p:attrNameLst>
                                      </p:cBhvr>
                                      <p:tavLst>
                                        <p:tav tm="0">
                                          <p:val>
                                            <p:fltVal val="0"/>
                                          </p:val>
                                        </p:tav>
                                        <p:tav tm="100000">
                                          <p:val>
                                            <p:strVal val="#ppt_h"/>
                                          </p:val>
                                        </p:tav>
                                      </p:tavLst>
                                    </p:anim>
                                  </p:childTnLst>
                                </p:cTn>
                              </p:par>
                            </p:childTnLst>
                          </p:cTn>
                        </p:par>
                        <p:par>
                          <p:cTn id="347" fill="hold">
                            <p:stCondLst>
                              <p:cond delay="1000"/>
                            </p:stCondLst>
                            <p:childTnLst>
                              <p:par>
                                <p:cTn id="348" presetClass="entr" nodeType="afterEffect" presetSubtype="16" presetID="23" grpId="75" fill="hold">
                                  <p:stCondLst>
                                    <p:cond delay="0"/>
                                  </p:stCondLst>
                                  <p:iterate type="el" backwards="0">
                                    <p:tmAbs val="0"/>
                                  </p:iterate>
                                  <p:childTnLst>
                                    <p:set>
                                      <p:cBhvr>
                                        <p:cTn id="349" fill="hold"/>
                                        <p:tgtEl>
                                          <p:spTgt spid="2479"/>
                                        </p:tgtEl>
                                        <p:attrNameLst>
                                          <p:attrName>style.visibility</p:attrName>
                                        </p:attrNameLst>
                                      </p:cBhvr>
                                      <p:to>
                                        <p:strVal val="visible"/>
                                      </p:to>
                                    </p:set>
                                    <p:anim calcmode="lin" valueType="num">
                                      <p:cBhvr>
                                        <p:cTn id="350" dur="800" fill="hold"/>
                                        <p:tgtEl>
                                          <p:spTgt spid="2479"/>
                                        </p:tgtEl>
                                        <p:attrNameLst>
                                          <p:attrName>ppt_w</p:attrName>
                                        </p:attrNameLst>
                                      </p:cBhvr>
                                      <p:tavLst>
                                        <p:tav tm="0">
                                          <p:val>
                                            <p:fltVal val="0"/>
                                          </p:val>
                                        </p:tav>
                                        <p:tav tm="100000">
                                          <p:val>
                                            <p:strVal val="#ppt_w"/>
                                          </p:val>
                                        </p:tav>
                                      </p:tavLst>
                                    </p:anim>
                                    <p:anim calcmode="lin" valueType="num">
                                      <p:cBhvr>
                                        <p:cTn id="351" dur="800" fill="hold"/>
                                        <p:tgtEl>
                                          <p:spTgt spid="24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83" grpId="69"/>
      <p:bldP build="whole" bldLvl="1" animBg="1" rev="0" advAuto="0" spid="2442" grpId="33"/>
      <p:bldP build="whole" bldLvl="1" animBg="1" rev="0" advAuto="0" spid="2495" grpId="7"/>
      <p:bldP build="whole" bldLvl="1" animBg="1" rev="0" advAuto="0" spid="2434" grpId="11"/>
      <p:bldP build="whole" bldLvl="1" animBg="1" rev="0" advAuto="0" spid="2464" grpId="48"/>
      <p:bldP build="whole" bldLvl="1" animBg="1" rev="0" advAuto="0" spid="2480" grpId="66"/>
      <p:bldP build="whole" bldLvl="1" animBg="1" rev="0" advAuto="0" spid="2432" grpId="49"/>
      <p:bldP build="whole" bldLvl="1" animBg="1" rev="0" advAuto="0" spid="2477" grpId="58"/>
      <p:bldP build="whole" bldLvl="1" animBg="1" rev="0" advAuto="0" spid="2469" grpId="51"/>
      <p:bldP build="whole" bldLvl="1" animBg="1" rev="0" advAuto="0" spid="2458" grpId="30"/>
      <p:bldP build="whole" bldLvl="1" animBg="1" rev="0" advAuto="0" spid="2488" grpId="71"/>
      <p:bldP build="whole" bldLvl="1" animBg="1" rev="0" advAuto="0" spid="2485" grpId="59"/>
      <p:bldP build="whole" bldLvl="1" animBg="1" rev="0" advAuto="0" spid="2492" grpId="8"/>
      <p:bldP build="whole" bldLvl="1" animBg="1" rev="0" advAuto="0" spid="2471" grpId="40"/>
      <p:bldP build="whole" bldLvl="1" animBg="1" rev="0" advAuto="0" spid="2474" grpId="55"/>
      <p:bldP build="whole" bldLvl="1" animBg="1" rev="0" advAuto="0" spid="2455" grpId="24"/>
      <p:bldP build="whole" bldLvl="1" animBg="1" rev="0" advAuto="0" spid="2445" grpId="5"/>
      <p:bldP build="whole" bldLvl="1" animBg="1" rev="0" advAuto="0" spid="2463" grpId="23"/>
      <p:bldP build="whole" bldLvl="1" animBg="1" rev="0" advAuto="0" spid="2444" grpId="2"/>
      <p:bldP build="whole" bldLvl="1" animBg="1" rev="0" advAuto="0" spid="2493" grpId="65"/>
      <p:bldP build="whole" bldLvl="1" animBg="1" rev="0" advAuto="0" spid="2438" grpId="17"/>
      <p:bldP build="whole" bldLvl="1" animBg="1" rev="0" advAuto="0" spid="2446" grpId="43"/>
      <p:bldP build="whole" bldLvl="1" animBg="1" rev="0" advAuto="0" spid="2466" grpId="46"/>
      <p:bldP build="whole" bldLvl="1" animBg="1" rev="0" advAuto="0" spid="2460" grpId="19"/>
      <p:bldP build="whole" bldLvl="1" animBg="1" rev="0" advAuto="0" spid="2431" grpId="32"/>
      <p:bldP build="whole" bldLvl="1" animBg="1" rev="0" advAuto="0" spid="2452" grpId="63"/>
      <p:bldP build="whole" bldLvl="1" animBg="1" rev="0" advAuto="0" spid="2482" grpId="68"/>
      <p:bldP build="whole" bldLvl="1" animBg="1" rev="0" advAuto="0" spid="2490" grpId="73"/>
      <p:bldP build="whole" bldLvl="1" animBg="1" rev="0" advAuto="0" spid="2433" grpId="10"/>
      <p:bldP build="whole" bldLvl="1" animBg="1" rev="0" advAuto="0" spid="2473" grpId="38"/>
      <p:bldP build="whole" bldLvl="1" animBg="1" rev="0" advAuto="0" spid="2435" grpId="27"/>
      <p:bldP build="whole" bldLvl="1" animBg="1" rev="0" advAuto="0" spid="2451" grpId="62"/>
      <p:bldP build="whole" bldLvl="1" animBg="1" rev="0" advAuto="0" spid="2476" grpId="57"/>
      <p:bldP build="whole" bldLvl="1" animBg="1" rev="0" advAuto="0" spid="2468" grpId="35"/>
      <p:bldP build="whole" bldLvl="1" animBg="1" rev="0" advAuto="0" spid="2484" grpId="54"/>
      <p:bldP build="whole" bldLvl="1" animBg="1" rev="0" advAuto="0" spid="2454" grpId="16"/>
      <p:bldP build="whole" bldLvl="1" animBg="1" rev="0" advAuto="0" spid="2430" grpId="4"/>
      <p:bldP build="whole" bldLvl="1" animBg="1" rev="0" advAuto="0" spid="2447" grpId="41"/>
      <p:bldP build="whole" bldLvl="1" animBg="1" rev="0" advAuto="0" spid="2443" grpId="50"/>
      <p:bldP build="whole" bldLvl="1" animBg="1" rev="0" advAuto="0" spid="2491" grpId="6"/>
      <p:bldP build="whole" bldLvl="1" animBg="1" rev="0" advAuto="0" spid="2457" grpId="29"/>
      <p:bldP build="whole" bldLvl="1" animBg="1" rev="0" advAuto="0" spid="2487" grpId="70"/>
      <p:bldP build="whole" bldLvl="1" animBg="1" rev="0" advAuto="0" spid="2479" grpId="75"/>
      <p:bldP build="whole" bldLvl="1" animBg="1" rev="0" advAuto="0" spid="2428" grpId="1"/>
      <p:bldP build="whole" bldLvl="1" animBg="1" rev="0" advAuto="0" spid="2494" grpId="28"/>
      <p:bldP build="whole" bldLvl="1" animBg="1" rev="0" advAuto="0" spid="2437" grpId="12"/>
      <p:bldP build="whole" bldLvl="1" animBg="1" rev="0" advAuto="0" spid="2462" grpId="22"/>
      <p:bldP build="whole" bldLvl="1" animBg="1" rev="0" advAuto="0" spid="2441" grpId="31"/>
      <p:bldP build="whole" bldLvl="1" animBg="1" rev="0" advAuto="0" spid="2453" grpId="15"/>
      <p:bldP build="whole" bldLvl="1" animBg="1" rev="0" advAuto="0" spid="2448" grpId="42"/>
      <p:bldP build="whole" bldLvl="1" animBg="1" rev="0" advAuto="0" spid="2459" grpId="18"/>
      <p:bldP build="whole" bldLvl="1" animBg="1" rev="0" advAuto="0" spid="2465" grpId="47"/>
      <p:bldP build="whole" bldLvl="1" animBg="1" rev="0" advAuto="0" spid="2496" grpId="9"/>
      <p:bldP build="whole" bldLvl="1" animBg="1" rev="0" advAuto="0" spid="2481" grpId="67"/>
      <p:bldP build="whole" bldLvl="1" animBg="1" rev="0" advAuto="0" spid="2450" grpId="61"/>
      <p:bldP build="whole" bldLvl="1" animBg="1" rev="0" advAuto="0" spid="2494" grpId="45"/>
      <p:bldP build="whole" bldLvl="1" animBg="1" rev="0" advAuto="0" spid="2470" grpId="52"/>
      <p:bldP build="whole" bldLvl="1" animBg="1" rev="0" advAuto="0" spid="2439" grpId="20"/>
      <p:bldP build="whole" bldLvl="1" animBg="1" rev="0" advAuto="0" spid="2489" grpId="72"/>
      <p:bldP build="whole" bldLvl="1" animBg="1" rev="0" advAuto="0" spid="2486" grpId="60"/>
      <p:bldP build="whole" bldLvl="1" animBg="1" rev="0" advAuto="0" spid="2472" grpId="39"/>
      <p:bldP build="whole" bldLvl="1" animBg="1" rev="0" advAuto="0" spid="2475" grpId="56"/>
      <p:bldP build="whole" bldLvl="1" animBg="1" rev="0" advAuto="0" spid="2467" grpId="34"/>
      <p:bldP build="whole" bldLvl="1" animBg="1" rev="0" advAuto="0" spid="2449" grpId="44"/>
      <p:bldP build="whole" bldLvl="1" animBg="1" rev="0" advAuto="0" spid="2429" grpId="3"/>
      <p:bldP build="whole" bldLvl="1" animBg="1" rev="0" advAuto="0" spid="2456" grpId="25"/>
      <p:bldP build="whole" bldLvl="1" animBg="1" rev="0" advAuto="0" spid="2493" grpId="14"/>
      <p:bldP build="whole" bldLvl="1" animBg="1" rev="0" advAuto="0" spid="2478" grpId="74"/>
      <p:bldP build="whole" bldLvl="1" animBg="1" rev="0" advAuto="0" spid="2461" grpId="21"/>
      <p:bldP build="whole" bldLvl="1" animBg="1" rev="0" advAuto="0" spid="2440" grpId="26"/>
      <p:bldP build="whole" bldLvl="1" animBg="1" rev="0" advAuto="0" spid="2436" grpId="13"/>
    </p:bldLst>
  </p:timing>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498" name="SS2PL/R2PL PROTOCOL"/>
          <p:cNvSpPr txBox="1"/>
          <p:nvPr/>
        </p:nvSpPr>
        <p:spPr>
          <a:xfrm>
            <a:off x="5167058" y="635000"/>
            <a:ext cx="13952729"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sz="9000">
                <a:latin typeface="Avenir Next Heavy"/>
                <a:ea typeface="Avenir Next Heavy"/>
                <a:cs typeface="Avenir Next Heavy"/>
                <a:sym typeface="Avenir Next Heavy"/>
              </a:defRPr>
            </a:pPr>
            <a:r>
              <a:t>SS2PL</a:t>
            </a:r>
            <a:r>
              <a:rPr>
                <a:latin typeface="Avenir Next Regular"/>
                <a:ea typeface="Avenir Next Regular"/>
                <a:cs typeface="Avenir Next Regular"/>
                <a:sym typeface="Avenir Next Regular"/>
              </a:rPr>
              <a:t>/</a:t>
            </a:r>
            <a:r>
              <a:t>R2PL PROTOCOL</a:t>
            </a:r>
          </a:p>
        </p:txBody>
      </p:sp>
      <p:sp>
        <p:nvSpPr>
          <p:cNvPr id="2499" name="Line"/>
          <p:cNvSpPr/>
          <p:nvPr/>
        </p:nvSpPr>
        <p:spPr>
          <a:xfrm flipV="1">
            <a:off x="5757352" y="3641345"/>
            <a:ext cx="4218488" cy="5779723"/>
          </a:xfrm>
          <a:prstGeom prst="line">
            <a:avLst/>
          </a:prstGeom>
          <a:ln w="101600">
            <a:solidFill>
              <a:srgbClr val="FFFFFF"/>
            </a:solidFill>
            <a:miter lim="400000"/>
            <a:headEnd type="oval"/>
            <a:tailEnd type="oval"/>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00" name="Line"/>
          <p:cNvSpPr/>
          <p:nvPr/>
        </p:nvSpPr>
        <p:spPr>
          <a:xfrm flipV="1">
            <a:off x="6808623" y="5172395"/>
            <a:ext cx="2899697" cy="4059702"/>
          </a:xfrm>
          <a:prstGeom prst="line">
            <a:avLst/>
          </a:prstGeom>
          <a:ln w="101600">
            <a:solidFill>
              <a:srgbClr val="E91E63"/>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01" name="Line"/>
          <p:cNvSpPr/>
          <p:nvPr/>
        </p:nvSpPr>
        <p:spPr>
          <a:xfrm flipH="1" flipV="1">
            <a:off x="10246189" y="5172394"/>
            <a:ext cx="2899697" cy="4059702"/>
          </a:xfrm>
          <a:prstGeom prst="line">
            <a:avLst/>
          </a:prstGeom>
          <a:ln w="101600">
            <a:solidFill>
              <a:srgbClr val="00C853"/>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02" name="Rounded Rectangle"/>
          <p:cNvSpPr/>
          <p:nvPr/>
        </p:nvSpPr>
        <p:spPr>
          <a:xfrm>
            <a:off x="3835048" y="7959419"/>
            <a:ext cx="2103271"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03" name="Lock-X(A)"/>
          <p:cNvSpPr txBox="1"/>
          <p:nvPr/>
        </p:nvSpPr>
        <p:spPr>
          <a:xfrm>
            <a:off x="3989428" y="7994470"/>
            <a:ext cx="17945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Lock-X(</a:t>
            </a:r>
            <a:r>
              <a:rPr>
                <a:latin typeface="Avenir Next Heavy"/>
                <a:ea typeface="Avenir Next Heavy"/>
                <a:cs typeface="Avenir Next Heavy"/>
                <a:sym typeface="Avenir Next Heavy"/>
              </a:rPr>
              <a:t>A</a:t>
            </a:r>
            <a:r>
              <a:t>)</a:t>
            </a:r>
          </a:p>
        </p:txBody>
      </p:sp>
      <p:sp>
        <p:nvSpPr>
          <p:cNvPr id="2504" name="+1"/>
          <p:cNvSpPr txBox="1"/>
          <p:nvPr/>
        </p:nvSpPr>
        <p:spPr>
          <a:xfrm>
            <a:off x="5813788" y="4400205"/>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505" name="+1"/>
          <p:cNvSpPr txBox="1"/>
          <p:nvPr/>
        </p:nvSpPr>
        <p:spPr>
          <a:xfrm>
            <a:off x="3159394" y="7994470"/>
            <a:ext cx="6347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+1</a:t>
            </a:r>
          </a:p>
        </p:txBody>
      </p:sp>
      <p:sp>
        <p:nvSpPr>
          <p:cNvPr id="2506" name="Circle"/>
          <p:cNvSpPr/>
          <p:nvPr/>
        </p:nvSpPr>
        <p:spPr>
          <a:xfrm>
            <a:off x="6008132" y="8579105"/>
            <a:ext cx="418420" cy="418419"/>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07" name="Circle"/>
          <p:cNvSpPr/>
          <p:nvPr/>
        </p:nvSpPr>
        <p:spPr>
          <a:xfrm>
            <a:off x="6642367" y="7706100"/>
            <a:ext cx="418420" cy="41842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08" name="Circle"/>
          <p:cNvSpPr/>
          <p:nvPr/>
        </p:nvSpPr>
        <p:spPr>
          <a:xfrm>
            <a:off x="7216909" y="6915173"/>
            <a:ext cx="418419" cy="418419"/>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09" name="Circle"/>
          <p:cNvSpPr/>
          <p:nvPr/>
        </p:nvSpPr>
        <p:spPr>
          <a:xfrm>
            <a:off x="8608994" y="4999311"/>
            <a:ext cx="418420" cy="418420"/>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10" name="Circle"/>
          <p:cNvSpPr/>
          <p:nvPr/>
        </p:nvSpPr>
        <p:spPr>
          <a:xfrm>
            <a:off x="9185252" y="4191626"/>
            <a:ext cx="418420" cy="418419"/>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11" name="GROWING PHASE"/>
          <p:cNvSpPr txBox="1"/>
          <p:nvPr/>
        </p:nvSpPr>
        <p:spPr>
          <a:xfrm rot="18300000">
            <a:off x="6738030" y="7365503"/>
            <a:ext cx="356806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GROWING PHASE</a:t>
            </a:r>
          </a:p>
        </p:txBody>
      </p:sp>
      <p:sp>
        <p:nvSpPr>
          <p:cNvPr id="2512" name="SHRINKING PHASE"/>
          <p:cNvSpPr txBox="1"/>
          <p:nvPr/>
        </p:nvSpPr>
        <p:spPr>
          <a:xfrm rot="3300000">
            <a:off x="9460661" y="7365503"/>
            <a:ext cx="381609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SHRINKING PHASE</a:t>
            </a:r>
          </a:p>
        </p:txBody>
      </p:sp>
      <p:sp>
        <p:nvSpPr>
          <p:cNvPr id="2513" name="START TRANSACTION"/>
          <p:cNvSpPr txBox="1"/>
          <p:nvPr/>
        </p:nvSpPr>
        <p:spPr>
          <a:xfrm>
            <a:off x="3521012" y="9710335"/>
            <a:ext cx="430111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START TRANSACTION</a:t>
            </a:r>
          </a:p>
        </p:txBody>
      </p:sp>
      <p:sp>
        <p:nvSpPr>
          <p:cNvPr id="2514" name="Rounded Rectangle"/>
          <p:cNvSpPr/>
          <p:nvPr/>
        </p:nvSpPr>
        <p:spPr>
          <a:xfrm>
            <a:off x="4628540" y="7118686"/>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15" name="Read(A)"/>
          <p:cNvSpPr txBox="1"/>
          <p:nvPr/>
        </p:nvSpPr>
        <p:spPr>
          <a:xfrm>
            <a:off x="4842853" y="7153737"/>
            <a:ext cx="15240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Read(</a:t>
            </a:r>
            <a:r>
              <a:rPr>
                <a:latin typeface="Avenir Next Heavy"/>
                <a:ea typeface="Avenir Next Heavy"/>
                <a:cs typeface="Avenir Next Heavy"/>
                <a:sym typeface="Avenir Next Heavy"/>
              </a:rPr>
              <a:t>A</a:t>
            </a:r>
            <a:r>
              <a:t>)</a:t>
            </a:r>
          </a:p>
        </p:txBody>
      </p:sp>
      <p:sp>
        <p:nvSpPr>
          <p:cNvPr id="2516" name="Rounded Rectangle"/>
          <p:cNvSpPr/>
          <p:nvPr/>
        </p:nvSpPr>
        <p:spPr>
          <a:xfrm>
            <a:off x="6523412" y="4365154"/>
            <a:ext cx="2103271"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17" name="Lock-S(B)"/>
          <p:cNvSpPr txBox="1"/>
          <p:nvPr/>
        </p:nvSpPr>
        <p:spPr>
          <a:xfrm>
            <a:off x="6707510" y="4400205"/>
            <a:ext cx="173507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Lock-S(</a:t>
            </a:r>
            <a:r>
              <a:rPr>
                <a:latin typeface="Avenir Next Heavy"/>
                <a:ea typeface="Avenir Next Heavy"/>
                <a:cs typeface="Avenir Next Heavy"/>
                <a:sym typeface="Avenir Next Heavy"/>
              </a:rPr>
              <a:t>B</a:t>
            </a:r>
            <a:r>
              <a:t>)</a:t>
            </a:r>
          </a:p>
        </p:txBody>
      </p:sp>
      <p:sp>
        <p:nvSpPr>
          <p:cNvPr id="2518" name="Rounded Rectangle"/>
          <p:cNvSpPr/>
          <p:nvPr/>
        </p:nvSpPr>
        <p:spPr>
          <a:xfrm>
            <a:off x="7251332" y="3545213"/>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19" name="Read(B)"/>
          <p:cNvSpPr txBox="1"/>
          <p:nvPr/>
        </p:nvSpPr>
        <p:spPr>
          <a:xfrm>
            <a:off x="7481456" y="3580264"/>
            <a:ext cx="14923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Read(</a:t>
            </a:r>
            <a:r>
              <a:rPr>
                <a:latin typeface="Avenir Next Heavy"/>
                <a:ea typeface="Avenir Next Heavy"/>
                <a:cs typeface="Avenir Next Heavy"/>
                <a:sym typeface="Avenir Next Heavy"/>
              </a:rPr>
              <a:t>B</a:t>
            </a:r>
            <a:r>
              <a:t>)</a:t>
            </a:r>
          </a:p>
        </p:txBody>
      </p:sp>
      <p:sp>
        <p:nvSpPr>
          <p:cNvPr id="2520" name="Rounded Rectangle"/>
          <p:cNvSpPr/>
          <p:nvPr/>
        </p:nvSpPr>
        <p:spPr>
          <a:xfrm>
            <a:off x="5239091" y="6281001"/>
            <a:ext cx="1952626"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21" name="Write(A)"/>
          <p:cNvSpPr txBox="1"/>
          <p:nvPr/>
        </p:nvSpPr>
        <p:spPr>
          <a:xfrm>
            <a:off x="5429972" y="6316053"/>
            <a:ext cx="157086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b="0" sz="3000">
                <a:latin typeface="Avenir Next Regular"/>
                <a:ea typeface="Avenir Next Regular"/>
                <a:cs typeface="Avenir Next Regular"/>
                <a:sym typeface="Avenir Next Regular"/>
              </a:defRPr>
            </a:pPr>
            <a:r>
              <a:t>Write(</a:t>
            </a:r>
            <a:r>
              <a:rPr>
                <a:latin typeface="Avenir Next Heavy"/>
                <a:ea typeface="Avenir Next Heavy"/>
                <a:cs typeface="Avenir Next Heavy"/>
                <a:sym typeface="Avenir Next Heavy"/>
              </a:rPr>
              <a:t>A</a:t>
            </a:r>
            <a:r>
              <a:t>)</a:t>
            </a:r>
          </a:p>
        </p:txBody>
      </p:sp>
      <p:sp>
        <p:nvSpPr>
          <p:cNvPr id="2522" name="Circle"/>
          <p:cNvSpPr/>
          <p:nvPr/>
        </p:nvSpPr>
        <p:spPr>
          <a:xfrm>
            <a:off x="7699256" y="6363867"/>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23" name="Circle"/>
          <p:cNvSpPr/>
          <p:nvPr/>
        </p:nvSpPr>
        <p:spPr>
          <a:xfrm>
            <a:off x="7920013" y="6062191"/>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24" name="Circle"/>
          <p:cNvSpPr/>
          <p:nvPr/>
        </p:nvSpPr>
        <p:spPr>
          <a:xfrm>
            <a:off x="8153099" y="5758218"/>
            <a:ext cx="334680" cy="334680"/>
          </a:xfrm>
          <a:prstGeom prst="ellipse">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25" name="Rounded Rectangle"/>
          <p:cNvSpPr/>
          <p:nvPr/>
        </p:nvSpPr>
        <p:spPr>
          <a:xfrm>
            <a:off x="3547339" y="10313625"/>
            <a:ext cx="4248457" cy="1537489"/>
          </a:xfrm>
          <a:prstGeom prst="roundRect">
            <a:avLst>
              <a:gd name="adj" fmla="val 1239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26" name="Locks are acquired and…"/>
          <p:cNvSpPr txBox="1"/>
          <p:nvPr/>
        </p:nvSpPr>
        <p:spPr>
          <a:xfrm>
            <a:off x="3913493" y="10642313"/>
            <a:ext cx="3591104"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t>Locks are </a:t>
            </a:r>
            <a:r>
              <a:rPr b="1"/>
              <a:t>acquired</a:t>
            </a:r>
            <a:r>
              <a:t> and</a:t>
            </a:r>
          </a:p>
          <a:p>
            <a:pPr>
              <a:lnSpc>
                <a:spcPct val="80000"/>
              </a:lnSpc>
              <a:spcBef>
                <a:spcPts val="0"/>
              </a:spcBef>
              <a:defRPr b="0" i="1" sz="2600">
                <a:latin typeface="Avenir Next Regular"/>
                <a:ea typeface="Avenir Next Regular"/>
                <a:cs typeface="Avenir Next Regular"/>
                <a:sym typeface="Avenir Next Regular"/>
              </a:defRPr>
            </a:pPr>
            <a:r>
              <a:t>no locks are released</a:t>
            </a:r>
          </a:p>
        </p:txBody>
      </p:sp>
      <p:sp>
        <p:nvSpPr>
          <p:cNvPr id="2527" name="Rounded Rectangle"/>
          <p:cNvSpPr/>
          <p:nvPr/>
        </p:nvSpPr>
        <p:spPr>
          <a:xfrm>
            <a:off x="15687394" y="6904130"/>
            <a:ext cx="4506209" cy="1016001"/>
          </a:xfrm>
          <a:prstGeom prst="roundRect">
            <a:avLst>
              <a:gd name="adj" fmla="val 18750"/>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28" name="DEADLOCKS"/>
          <p:cNvSpPr txBox="1"/>
          <p:nvPr/>
        </p:nvSpPr>
        <p:spPr>
          <a:xfrm>
            <a:off x="17082675" y="7189880"/>
            <a:ext cx="174117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DEADLOCKS</a:t>
            </a:r>
          </a:p>
        </p:txBody>
      </p:sp>
      <p:sp>
        <p:nvSpPr>
          <p:cNvPr id="2529" name="Rounded Rectangle"/>
          <p:cNvSpPr/>
          <p:nvPr/>
        </p:nvSpPr>
        <p:spPr>
          <a:xfrm>
            <a:off x="15687394" y="4538931"/>
            <a:ext cx="4506209" cy="1016001"/>
          </a:xfrm>
          <a:prstGeom prst="roundRect">
            <a:avLst>
              <a:gd name="adj" fmla="val 1875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30" name="MOST POPULAR"/>
          <p:cNvSpPr txBox="1"/>
          <p:nvPr/>
        </p:nvSpPr>
        <p:spPr>
          <a:xfrm>
            <a:off x="16838073" y="4824682"/>
            <a:ext cx="223037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MOST POPULAR</a:t>
            </a:r>
          </a:p>
        </p:txBody>
      </p:sp>
      <p:sp>
        <p:nvSpPr>
          <p:cNvPr id="2531" name="Rounded Rectangle"/>
          <p:cNvSpPr/>
          <p:nvPr/>
        </p:nvSpPr>
        <p:spPr>
          <a:xfrm>
            <a:off x="18733453" y="10764579"/>
            <a:ext cx="2393999" cy="692404"/>
          </a:xfrm>
          <a:prstGeom prst="roundRect">
            <a:avLst>
              <a:gd name="adj" fmla="val 20006"/>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32" name="Unlock All"/>
          <p:cNvSpPr txBox="1"/>
          <p:nvPr/>
        </p:nvSpPr>
        <p:spPr>
          <a:xfrm>
            <a:off x="18997003" y="10799630"/>
            <a:ext cx="18669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Regular"/>
                <a:ea typeface="Avenir Next Regular"/>
                <a:cs typeface="Avenir Next Regular"/>
                <a:sym typeface="Avenir Next Regular"/>
              </a:defRPr>
            </a:lvl1pPr>
          </a:lstStyle>
          <a:p>
            <a:pPr/>
            <a:r>
              <a:t>Unlock All</a:t>
            </a:r>
          </a:p>
        </p:txBody>
      </p:sp>
      <p:sp>
        <p:nvSpPr>
          <p:cNvPr id="2533" name="Rounded Rectangle"/>
          <p:cNvSpPr/>
          <p:nvPr/>
        </p:nvSpPr>
        <p:spPr>
          <a:xfrm>
            <a:off x="15659687" y="10255762"/>
            <a:ext cx="2393999" cy="762001"/>
          </a:xfrm>
          <a:prstGeom prst="roundRect">
            <a:avLst>
              <a:gd name="adj" fmla="val 18179"/>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34" name="COMMIT"/>
          <p:cNvSpPr txBox="1"/>
          <p:nvPr/>
        </p:nvSpPr>
        <p:spPr>
          <a:xfrm>
            <a:off x="15937142" y="10325612"/>
            <a:ext cx="183908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COMMIT</a:t>
            </a:r>
          </a:p>
        </p:txBody>
      </p:sp>
      <p:sp>
        <p:nvSpPr>
          <p:cNvPr id="2535" name="Rounded Rectangle"/>
          <p:cNvSpPr/>
          <p:nvPr/>
        </p:nvSpPr>
        <p:spPr>
          <a:xfrm>
            <a:off x="15659687" y="11146976"/>
            <a:ext cx="2393999" cy="762001"/>
          </a:xfrm>
          <a:prstGeom prst="roundRect">
            <a:avLst>
              <a:gd name="adj" fmla="val 18179"/>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36" name="ABORT"/>
          <p:cNvSpPr txBox="1"/>
          <p:nvPr/>
        </p:nvSpPr>
        <p:spPr>
          <a:xfrm>
            <a:off x="16108782" y="11217870"/>
            <a:ext cx="14958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ABORT</a:t>
            </a:r>
          </a:p>
        </p:txBody>
      </p:sp>
      <p:sp>
        <p:nvSpPr>
          <p:cNvPr id="2537" name="Circle"/>
          <p:cNvSpPr/>
          <p:nvPr/>
        </p:nvSpPr>
        <p:spPr>
          <a:xfrm>
            <a:off x="15046672" y="10910919"/>
            <a:ext cx="342901" cy="342901"/>
          </a:xfrm>
          <a:prstGeom prst="ellipse">
            <a:avLst/>
          </a:prstGeom>
          <a:ln w="127000">
            <a:solidFill>
              <a:srgbClr val="00B0FF"/>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38" name="Line"/>
          <p:cNvSpPr/>
          <p:nvPr/>
        </p:nvSpPr>
        <p:spPr>
          <a:xfrm flipH="1" flipV="1">
            <a:off x="18137604" y="10636762"/>
            <a:ext cx="522416" cy="402616"/>
          </a:xfrm>
          <a:prstGeom prst="line">
            <a:avLst/>
          </a:prstGeom>
          <a:ln w="38100" cap="rnd">
            <a:solidFill>
              <a:srgbClr val="FFFFFF"/>
            </a:solidFill>
            <a:custDash>
              <a:ds d="100000" sp="200000"/>
            </a:custDash>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39" name="Line"/>
          <p:cNvSpPr/>
          <p:nvPr/>
        </p:nvSpPr>
        <p:spPr>
          <a:xfrm flipH="1">
            <a:off x="18137605" y="11209650"/>
            <a:ext cx="521701" cy="318327"/>
          </a:xfrm>
          <a:prstGeom prst="line">
            <a:avLst/>
          </a:prstGeom>
          <a:ln w="38100" cap="rnd">
            <a:solidFill>
              <a:srgbClr val="FFFFFF"/>
            </a:solidFill>
            <a:custDash>
              <a:ds d="100000" sp="200000"/>
            </a:custDash>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40" name="Rounded Rectangle"/>
          <p:cNvSpPr/>
          <p:nvPr/>
        </p:nvSpPr>
        <p:spPr>
          <a:xfrm>
            <a:off x="15687394" y="5725540"/>
            <a:ext cx="4506209" cy="1016001"/>
          </a:xfrm>
          <a:prstGeom prst="roundRect">
            <a:avLst>
              <a:gd name="adj" fmla="val 1875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41" name="NO CASCADING ROLLBACKS"/>
          <p:cNvSpPr txBox="1"/>
          <p:nvPr/>
        </p:nvSpPr>
        <p:spPr>
          <a:xfrm>
            <a:off x="16043180" y="6011291"/>
            <a:ext cx="382016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NO CASCADING ROLLBACKS</a:t>
            </a:r>
          </a:p>
        </p:txBody>
      </p:sp>
      <p:sp>
        <p:nvSpPr>
          <p:cNvPr id="2542" name="END TRANSACTION"/>
          <p:cNvSpPr txBox="1"/>
          <p:nvPr/>
        </p:nvSpPr>
        <p:spPr>
          <a:xfrm>
            <a:off x="10655111" y="9710335"/>
            <a:ext cx="39136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END TRANSACTION</a:t>
            </a:r>
          </a:p>
        </p:txBody>
      </p:sp>
      <p:sp>
        <p:nvSpPr>
          <p:cNvPr id="2543" name="Rounded Rectangle"/>
          <p:cNvSpPr/>
          <p:nvPr/>
        </p:nvSpPr>
        <p:spPr>
          <a:xfrm>
            <a:off x="10522600" y="10313625"/>
            <a:ext cx="4248457" cy="1537489"/>
          </a:xfrm>
          <a:prstGeom prst="roundRect">
            <a:avLst>
              <a:gd name="adj" fmla="val 12390"/>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44" name="No locks are released…"/>
          <p:cNvSpPr txBox="1"/>
          <p:nvPr/>
        </p:nvSpPr>
        <p:spPr>
          <a:xfrm>
            <a:off x="10936468" y="10642314"/>
            <a:ext cx="3420721"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b="0" i="1" sz="2600">
                <a:latin typeface="Avenir Next Regular"/>
                <a:ea typeface="Avenir Next Regular"/>
                <a:cs typeface="Avenir Next Regular"/>
                <a:sym typeface="Avenir Next Regular"/>
              </a:defRPr>
            </a:pPr>
            <a:r>
              <a:rPr b="1"/>
              <a:t>No locks</a:t>
            </a:r>
            <a:r>
              <a:t> are </a:t>
            </a:r>
            <a:r>
              <a:rPr b="1"/>
              <a:t>released</a:t>
            </a:r>
          </a:p>
          <a:p>
            <a:pPr>
              <a:lnSpc>
                <a:spcPct val="80000"/>
              </a:lnSpc>
              <a:spcBef>
                <a:spcPts val="0"/>
              </a:spcBef>
              <a:defRPr b="0" i="1" sz="2600">
                <a:latin typeface="Avenir Next Regular"/>
                <a:ea typeface="Avenir Next Regular"/>
                <a:cs typeface="Avenir Next Regular"/>
                <a:sym typeface="Avenir Next Regular"/>
              </a:defRPr>
            </a:pPr>
            <a:r>
              <a:t>till </a:t>
            </a:r>
            <a:r>
              <a:rPr b="1"/>
              <a:t>commit</a:t>
            </a:r>
            <a:r>
              <a:t>/</a:t>
            </a:r>
            <a:r>
              <a:rPr b="1"/>
              <a:t>abort</a:t>
            </a:r>
          </a:p>
        </p:txBody>
      </p:sp>
      <p:sp>
        <p:nvSpPr>
          <p:cNvPr id="2545" name="Rounded Rectangle"/>
          <p:cNvSpPr/>
          <p:nvPr/>
        </p:nvSpPr>
        <p:spPr>
          <a:xfrm>
            <a:off x="9331942" y="7593936"/>
            <a:ext cx="1121768" cy="771879"/>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46" name="Rounded Rectangle"/>
          <p:cNvSpPr/>
          <p:nvPr/>
        </p:nvSpPr>
        <p:spPr>
          <a:xfrm>
            <a:off x="9331943" y="8478509"/>
            <a:ext cx="1121768" cy="771879"/>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47" name="Rounded Rectangle"/>
          <p:cNvSpPr/>
          <p:nvPr/>
        </p:nvSpPr>
        <p:spPr>
          <a:xfrm>
            <a:off x="9332006" y="7593936"/>
            <a:ext cx="1121768" cy="771879"/>
          </a:xfrm>
          <a:prstGeom prst="roundRect">
            <a:avLst>
              <a:gd name="adj" fmla="val 16453"/>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48" name="Rounded Rectangle"/>
          <p:cNvSpPr/>
          <p:nvPr/>
        </p:nvSpPr>
        <p:spPr>
          <a:xfrm>
            <a:off x="9332006" y="8478980"/>
            <a:ext cx="1121768" cy="777971"/>
          </a:xfrm>
          <a:prstGeom prst="roundRect">
            <a:avLst>
              <a:gd name="adj" fmla="val 1632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49" name="A"/>
          <p:cNvSpPr txBox="1"/>
          <p:nvPr/>
        </p:nvSpPr>
        <p:spPr>
          <a:xfrm>
            <a:off x="9749887" y="7757624"/>
            <a:ext cx="31140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A</a:t>
            </a:r>
          </a:p>
        </p:txBody>
      </p:sp>
      <p:sp>
        <p:nvSpPr>
          <p:cNvPr id="2550" name="B"/>
          <p:cNvSpPr txBox="1"/>
          <p:nvPr/>
        </p:nvSpPr>
        <p:spPr>
          <a:xfrm>
            <a:off x="9760428" y="8642198"/>
            <a:ext cx="29032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r>
              <a:t>B</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498"/>
                                        </p:tgtEl>
                                        <p:attrNameLst>
                                          <p:attrName>style.visibility</p:attrName>
                                        </p:attrNameLst>
                                      </p:cBhvr>
                                      <p:to>
                                        <p:strVal val="visible"/>
                                      </p:to>
                                    </p:set>
                                    <p:anim calcmode="lin" valueType="num">
                                      <p:cBhvr>
                                        <p:cTn id="7" dur="1000" fill="hold"/>
                                        <p:tgtEl>
                                          <p:spTgt spid="2498"/>
                                        </p:tgtEl>
                                        <p:attrNameLst>
                                          <p:attrName>ppt_w</p:attrName>
                                        </p:attrNameLst>
                                      </p:cBhvr>
                                      <p:tavLst>
                                        <p:tav tm="0">
                                          <p:val>
                                            <p:fltVal val="0"/>
                                          </p:val>
                                        </p:tav>
                                        <p:tav tm="100000">
                                          <p:val>
                                            <p:strVal val="#ppt_w"/>
                                          </p:val>
                                        </p:tav>
                                      </p:tavLst>
                                    </p:anim>
                                    <p:anim calcmode="lin" valueType="num">
                                      <p:cBhvr>
                                        <p:cTn id="8" dur="1000" fill="hold"/>
                                        <p:tgtEl>
                                          <p:spTgt spid="2498"/>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2513"/>
                                        </p:tgtEl>
                                        <p:attrNameLst>
                                          <p:attrName>style.visibility</p:attrName>
                                        </p:attrNameLst>
                                      </p:cBhvr>
                                      <p:to>
                                        <p:strVal val="visible"/>
                                      </p:to>
                                    </p:set>
                                    <p:anim calcmode="lin" valueType="num">
                                      <p:cBhvr>
                                        <p:cTn id="12" dur="800" fill="hold"/>
                                        <p:tgtEl>
                                          <p:spTgt spid="2513"/>
                                        </p:tgtEl>
                                        <p:attrNameLst>
                                          <p:attrName>ppt_w</p:attrName>
                                        </p:attrNameLst>
                                      </p:cBhvr>
                                      <p:tavLst>
                                        <p:tav tm="0">
                                          <p:val>
                                            <p:fltVal val="0"/>
                                          </p:val>
                                        </p:tav>
                                        <p:tav tm="100000">
                                          <p:val>
                                            <p:strVal val="#ppt_w"/>
                                          </p:val>
                                        </p:tav>
                                      </p:tavLst>
                                    </p:anim>
                                    <p:anim calcmode="lin" valueType="num">
                                      <p:cBhvr>
                                        <p:cTn id="13" dur="800" fill="hold"/>
                                        <p:tgtEl>
                                          <p:spTgt spid="2513"/>
                                        </p:tgtEl>
                                        <p:attrNameLst>
                                          <p:attrName>ppt_h</p:attrName>
                                        </p:attrNameLst>
                                      </p:cBhvr>
                                      <p:tavLst>
                                        <p:tav tm="0">
                                          <p:val>
                                            <p:fltVal val="0"/>
                                          </p:val>
                                        </p:tav>
                                        <p:tav tm="100000">
                                          <p:val>
                                            <p:strVal val="#ppt_h"/>
                                          </p:val>
                                        </p:tav>
                                      </p:tavLst>
                                    </p:anim>
                                  </p:childTnLst>
                                </p:cTn>
                              </p:par>
                            </p:childTnLst>
                          </p:cTn>
                        </p:par>
                        <p:par>
                          <p:cTn id="14" fill="hold">
                            <p:stCondLst>
                              <p:cond delay="1800"/>
                            </p:stCondLst>
                            <p:childTnLst>
                              <p:par>
                                <p:cTn id="15" presetClass="entr" nodeType="afterEffect" presetID="9" grpId="3" fill="hold">
                                  <p:stCondLst>
                                    <p:cond delay="0"/>
                                  </p:stCondLst>
                                  <p:iterate type="el" backwards="0">
                                    <p:tmAbs val="0"/>
                                  </p:iterate>
                                  <p:childTnLst>
                                    <p:set>
                                      <p:cBhvr>
                                        <p:cTn id="16" fill="hold"/>
                                        <p:tgtEl>
                                          <p:spTgt spid="2499"/>
                                        </p:tgtEl>
                                        <p:attrNameLst>
                                          <p:attrName>style.visibility</p:attrName>
                                        </p:attrNameLst>
                                      </p:cBhvr>
                                      <p:to>
                                        <p:strVal val="visible"/>
                                      </p:to>
                                    </p:set>
                                    <p:animEffect filter="dissolve" transition="in">
                                      <p:cBhvr>
                                        <p:cTn id="17" dur="1500"/>
                                        <p:tgtEl>
                                          <p:spTgt spid="2499"/>
                                        </p:tgtEl>
                                      </p:cBhvr>
                                    </p:animEffect>
                                  </p:childTnLst>
                                </p:cTn>
                              </p:par>
                            </p:childTnLst>
                          </p:cTn>
                        </p:par>
                        <p:par>
                          <p:cTn id="18" fill="hold">
                            <p:stCondLst>
                              <p:cond delay="3300"/>
                            </p:stCondLst>
                            <p:childTnLst>
                              <p:par>
                                <p:cTn id="19" presetClass="entr" nodeType="afterEffect" presetSubtype="16" presetID="23" grpId="4" fill="hold">
                                  <p:stCondLst>
                                    <p:cond delay="0"/>
                                  </p:stCondLst>
                                  <p:iterate type="el" backwards="0">
                                    <p:tmAbs val="0"/>
                                  </p:iterate>
                                  <p:childTnLst>
                                    <p:set>
                                      <p:cBhvr>
                                        <p:cTn id="20" fill="hold"/>
                                        <p:tgtEl>
                                          <p:spTgt spid="2545"/>
                                        </p:tgtEl>
                                        <p:attrNameLst>
                                          <p:attrName>style.visibility</p:attrName>
                                        </p:attrNameLst>
                                      </p:cBhvr>
                                      <p:to>
                                        <p:strVal val="visible"/>
                                      </p:to>
                                    </p:set>
                                    <p:anim calcmode="lin" valueType="num">
                                      <p:cBhvr>
                                        <p:cTn id="21" dur="1000" fill="hold"/>
                                        <p:tgtEl>
                                          <p:spTgt spid="2545"/>
                                        </p:tgtEl>
                                        <p:attrNameLst>
                                          <p:attrName>ppt_w</p:attrName>
                                        </p:attrNameLst>
                                      </p:cBhvr>
                                      <p:tavLst>
                                        <p:tav tm="0">
                                          <p:val>
                                            <p:fltVal val="0"/>
                                          </p:val>
                                        </p:tav>
                                        <p:tav tm="100000">
                                          <p:val>
                                            <p:strVal val="#ppt_w"/>
                                          </p:val>
                                        </p:tav>
                                      </p:tavLst>
                                    </p:anim>
                                    <p:anim calcmode="lin" valueType="num">
                                      <p:cBhvr>
                                        <p:cTn id="22" dur="1000" fill="hold"/>
                                        <p:tgtEl>
                                          <p:spTgt spid="2545"/>
                                        </p:tgtEl>
                                        <p:attrNameLst>
                                          <p:attrName>ppt_h</p:attrName>
                                        </p:attrNameLst>
                                      </p:cBhvr>
                                      <p:tavLst>
                                        <p:tav tm="0">
                                          <p:val>
                                            <p:fltVal val="0"/>
                                          </p:val>
                                        </p:tav>
                                        <p:tav tm="100000">
                                          <p:val>
                                            <p:strVal val="#ppt_h"/>
                                          </p:val>
                                        </p:tav>
                                      </p:tavLst>
                                    </p:anim>
                                  </p:childTnLst>
                                </p:cTn>
                              </p:par>
                            </p:childTnLst>
                          </p:cTn>
                        </p:par>
                        <p:par>
                          <p:cTn id="23" fill="hold">
                            <p:stCondLst>
                              <p:cond delay="4300"/>
                            </p:stCondLst>
                            <p:childTnLst>
                              <p:par>
                                <p:cTn id="24" presetClass="entr" nodeType="afterEffect" presetSubtype="16" presetID="23" grpId="5" fill="hold">
                                  <p:stCondLst>
                                    <p:cond delay="0"/>
                                  </p:stCondLst>
                                  <p:iterate type="el" backwards="0">
                                    <p:tmAbs val="0"/>
                                  </p:iterate>
                                  <p:childTnLst>
                                    <p:set>
                                      <p:cBhvr>
                                        <p:cTn id="25" fill="hold"/>
                                        <p:tgtEl>
                                          <p:spTgt spid="2549"/>
                                        </p:tgtEl>
                                        <p:attrNameLst>
                                          <p:attrName>style.visibility</p:attrName>
                                        </p:attrNameLst>
                                      </p:cBhvr>
                                      <p:to>
                                        <p:strVal val="visible"/>
                                      </p:to>
                                    </p:set>
                                    <p:anim calcmode="lin" valueType="num">
                                      <p:cBhvr>
                                        <p:cTn id="26" dur="800" fill="hold"/>
                                        <p:tgtEl>
                                          <p:spTgt spid="2549"/>
                                        </p:tgtEl>
                                        <p:attrNameLst>
                                          <p:attrName>ppt_w</p:attrName>
                                        </p:attrNameLst>
                                      </p:cBhvr>
                                      <p:tavLst>
                                        <p:tav tm="0">
                                          <p:val>
                                            <p:fltVal val="0"/>
                                          </p:val>
                                        </p:tav>
                                        <p:tav tm="100000">
                                          <p:val>
                                            <p:strVal val="#ppt_w"/>
                                          </p:val>
                                        </p:tav>
                                      </p:tavLst>
                                    </p:anim>
                                    <p:anim calcmode="lin" valueType="num">
                                      <p:cBhvr>
                                        <p:cTn id="27" dur="800" fill="hold"/>
                                        <p:tgtEl>
                                          <p:spTgt spid="2549"/>
                                        </p:tgtEl>
                                        <p:attrNameLst>
                                          <p:attrName>ppt_h</p:attrName>
                                        </p:attrNameLst>
                                      </p:cBhvr>
                                      <p:tavLst>
                                        <p:tav tm="0">
                                          <p:val>
                                            <p:fltVal val="0"/>
                                          </p:val>
                                        </p:tav>
                                        <p:tav tm="100000">
                                          <p:val>
                                            <p:strVal val="#ppt_h"/>
                                          </p:val>
                                        </p:tav>
                                      </p:tavLst>
                                    </p:anim>
                                  </p:childTnLst>
                                </p:cTn>
                              </p:par>
                            </p:childTnLst>
                          </p:cTn>
                        </p:par>
                        <p:par>
                          <p:cTn id="28" fill="hold">
                            <p:stCondLst>
                              <p:cond delay="5100"/>
                            </p:stCondLst>
                            <p:childTnLst>
                              <p:par>
                                <p:cTn id="29" presetClass="entr" nodeType="afterEffect" presetSubtype="16" presetID="23" grpId="6" fill="hold">
                                  <p:stCondLst>
                                    <p:cond delay="0"/>
                                  </p:stCondLst>
                                  <p:iterate type="el" backwards="0">
                                    <p:tmAbs val="0"/>
                                  </p:iterate>
                                  <p:childTnLst>
                                    <p:set>
                                      <p:cBhvr>
                                        <p:cTn id="30" fill="hold"/>
                                        <p:tgtEl>
                                          <p:spTgt spid="2546"/>
                                        </p:tgtEl>
                                        <p:attrNameLst>
                                          <p:attrName>style.visibility</p:attrName>
                                        </p:attrNameLst>
                                      </p:cBhvr>
                                      <p:to>
                                        <p:strVal val="visible"/>
                                      </p:to>
                                    </p:set>
                                    <p:anim calcmode="lin" valueType="num">
                                      <p:cBhvr>
                                        <p:cTn id="31" dur="1000" fill="hold"/>
                                        <p:tgtEl>
                                          <p:spTgt spid="2546"/>
                                        </p:tgtEl>
                                        <p:attrNameLst>
                                          <p:attrName>ppt_w</p:attrName>
                                        </p:attrNameLst>
                                      </p:cBhvr>
                                      <p:tavLst>
                                        <p:tav tm="0">
                                          <p:val>
                                            <p:fltVal val="0"/>
                                          </p:val>
                                        </p:tav>
                                        <p:tav tm="100000">
                                          <p:val>
                                            <p:strVal val="#ppt_w"/>
                                          </p:val>
                                        </p:tav>
                                      </p:tavLst>
                                    </p:anim>
                                    <p:anim calcmode="lin" valueType="num">
                                      <p:cBhvr>
                                        <p:cTn id="32" dur="1000" fill="hold"/>
                                        <p:tgtEl>
                                          <p:spTgt spid="2546"/>
                                        </p:tgtEl>
                                        <p:attrNameLst>
                                          <p:attrName>ppt_h</p:attrName>
                                        </p:attrNameLst>
                                      </p:cBhvr>
                                      <p:tavLst>
                                        <p:tav tm="0">
                                          <p:val>
                                            <p:fltVal val="0"/>
                                          </p:val>
                                        </p:tav>
                                        <p:tav tm="100000">
                                          <p:val>
                                            <p:strVal val="#ppt_h"/>
                                          </p:val>
                                        </p:tav>
                                      </p:tavLst>
                                    </p:anim>
                                  </p:childTnLst>
                                </p:cTn>
                              </p:par>
                            </p:childTnLst>
                          </p:cTn>
                        </p:par>
                        <p:par>
                          <p:cTn id="33" fill="hold">
                            <p:stCondLst>
                              <p:cond delay="6100"/>
                            </p:stCondLst>
                            <p:childTnLst>
                              <p:par>
                                <p:cTn id="34" presetClass="entr" nodeType="afterEffect" presetSubtype="16" presetID="23" grpId="7" fill="hold">
                                  <p:stCondLst>
                                    <p:cond delay="0"/>
                                  </p:stCondLst>
                                  <p:iterate type="el" backwards="0">
                                    <p:tmAbs val="0"/>
                                  </p:iterate>
                                  <p:childTnLst>
                                    <p:set>
                                      <p:cBhvr>
                                        <p:cTn id="35" fill="hold"/>
                                        <p:tgtEl>
                                          <p:spTgt spid="2550"/>
                                        </p:tgtEl>
                                        <p:attrNameLst>
                                          <p:attrName>style.visibility</p:attrName>
                                        </p:attrNameLst>
                                      </p:cBhvr>
                                      <p:to>
                                        <p:strVal val="visible"/>
                                      </p:to>
                                    </p:set>
                                    <p:anim calcmode="lin" valueType="num">
                                      <p:cBhvr>
                                        <p:cTn id="36" dur="800" fill="hold"/>
                                        <p:tgtEl>
                                          <p:spTgt spid="2550"/>
                                        </p:tgtEl>
                                        <p:attrNameLst>
                                          <p:attrName>ppt_w</p:attrName>
                                        </p:attrNameLst>
                                      </p:cBhvr>
                                      <p:tavLst>
                                        <p:tav tm="0">
                                          <p:val>
                                            <p:fltVal val="0"/>
                                          </p:val>
                                        </p:tav>
                                        <p:tav tm="100000">
                                          <p:val>
                                            <p:strVal val="#ppt_w"/>
                                          </p:val>
                                        </p:tav>
                                      </p:tavLst>
                                    </p:anim>
                                    <p:anim calcmode="lin" valueType="num">
                                      <p:cBhvr>
                                        <p:cTn id="37" dur="800" fill="hold"/>
                                        <p:tgtEl>
                                          <p:spTgt spid="2550"/>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16" presetID="23" grpId="8" fill="hold">
                                  <p:stCondLst>
                                    <p:cond delay="0"/>
                                  </p:stCondLst>
                                  <p:iterate type="el" backwards="0">
                                    <p:tmAbs val="0"/>
                                  </p:iterate>
                                  <p:childTnLst>
                                    <p:set>
                                      <p:cBhvr>
                                        <p:cTn id="41" fill="hold"/>
                                        <p:tgtEl>
                                          <p:spTgt spid="2502"/>
                                        </p:tgtEl>
                                        <p:attrNameLst>
                                          <p:attrName>style.visibility</p:attrName>
                                        </p:attrNameLst>
                                      </p:cBhvr>
                                      <p:to>
                                        <p:strVal val="visible"/>
                                      </p:to>
                                    </p:set>
                                    <p:anim calcmode="lin" valueType="num">
                                      <p:cBhvr>
                                        <p:cTn id="42" dur="800" fill="hold"/>
                                        <p:tgtEl>
                                          <p:spTgt spid="2502"/>
                                        </p:tgtEl>
                                        <p:attrNameLst>
                                          <p:attrName>ppt_w</p:attrName>
                                        </p:attrNameLst>
                                      </p:cBhvr>
                                      <p:tavLst>
                                        <p:tav tm="0">
                                          <p:val>
                                            <p:fltVal val="0"/>
                                          </p:val>
                                        </p:tav>
                                        <p:tav tm="100000">
                                          <p:val>
                                            <p:strVal val="#ppt_w"/>
                                          </p:val>
                                        </p:tav>
                                      </p:tavLst>
                                    </p:anim>
                                    <p:anim calcmode="lin" valueType="num">
                                      <p:cBhvr>
                                        <p:cTn id="43" dur="800" fill="hold"/>
                                        <p:tgtEl>
                                          <p:spTgt spid="2502"/>
                                        </p:tgtEl>
                                        <p:attrNameLst>
                                          <p:attrName>ppt_h</p:attrName>
                                        </p:attrNameLst>
                                      </p:cBhvr>
                                      <p:tavLst>
                                        <p:tav tm="0">
                                          <p:val>
                                            <p:fltVal val="0"/>
                                          </p:val>
                                        </p:tav>
                                        <p:tav tm="100000">
                                          <p:val>
                                            <p:strVal val="#ppt_h"/>
                                          </p:val>
                                        </p:tav>
                                      </p:tavLst>
                                    </p:anim>
                                  </p:childTnLst>
                                </p:cTn>
                              </p:par>
                            </p:childTnLst>
                          </p:cTn>
                        </p:par>
                        <p:par>
                          <p:cTn id="44" fill="hold">
                            <p:stCondLst>
                              <p:cond delay="800"/>
                            </p:stCondLst>
                            <p:childTnLst>
                              <p:par>
                                <p:cTn id="45" presetClass="entr" nodeType="afterEffect" presetSubtype="16" presetID="23" grpId="9" fill="hold">
                                  <p:stCondLst>
                                    <p:cond delay="0"/>
                                  </p:stCondLst>
                                  <p:iterate type="el" backwards="0">
                                    <p:tmAbs val="0"/>
                                  </p:iterate>
                                  <p:childTnLst>
                                    <p:set>
                                      <p:cBhvr>
                                        <p:cTn id="46" fill="hold"/>
                                        <p:tgtEl>
                                          <p:spTgt spid="2503"/>
                                        </p:tgtEl>
                                        <p:attrNameLst>
                                          <p:attrName>style.visibility</p:attrName>
                                        </p:attrNameLst>
                                      </p:cBhvr>
                                      <p:to>
                                        <p:strVal val="visible"/>
                                      </p:to>
                                    </p:set>
                                    <p:anim calcmode="lin" valueType="num">
                                      <p:cBhvr>
                                        <p:cTn id="47" dur="800" fill="hold"/>
                                        <p:tgtEl>
                                          <p:spTgt spid="2503"/>
                                        </p:tgtEl>
                                        <p:attrNameLst>
                                          <p:attrName>ppt_w</p:attrName>
                                        </p:attrNameLst>
                                      </p:cBhvr>
                                      <p:tavLst>
                                        <p:tav tm="0">
                                          <p:val>
                                            <p:fltVal val="0"/>
                                          </p:val>
                                        </p:tav>
                                        <p:tav tm="100000">
                                          <p:val>
                                            <p:strVal val="#ppt_w"/>
                                          </p:val>
                                        </p:tav>
                                      </p:tavLst>
                                    </p:anim>
                                    <p:anim calcmode="lin" valueType="num">
                                      <p:cBhvr>
                                        <p:cTn id="48" dur="800" fill="hold"/>
                                        <p:tgtEl>
                                          <p:spTgt spid="2503"/>
                                        </p:tgtEl>
                                        <p:attrNameLst>
                                          <p:attrName>ppt_h</p:attrName>
                                        </p:attrNameLst>
                                      </p:cBhvr>
                                      <p:tavLst>
                                        <p:tav tm="0">
                                          <p:val>
                                            <p:fltVal val="0"/>
                                          </p:val>
                                        </p:tav>
                                        <p:tav tm="100000">
                                          <p:val>
                                            <p:strVal val="#ppt_h"/>
                                          </p:val>
                                        </p:tav>
                                      </p:tavLst>
                                    </p:anim>
                                  </p:childTnLst>
                                </p:cTn>
                              </p:par>
                            </p:childTnLst>
                          </p:cTn>
                        </p:par>
                        <p:par>
                          <p:cTn id="49" fill="hold">
                            <p:stCondLst>
                              <p:cond delay="1600"/>
                            </p:stCondLst>
                            <p:childTnLst>
                              <p:par>
                                <p:cTn id="50" presetClass="entr" nodeType="afterEffect" presetSubtype="32" presetID="4" grpId="10" fill="hold">
                                  <p:stCondLst>
                                    <p:cond delay="0"/>
                                  </p:stCondLst>
                                  <p:iterate type="el" backwards="0">
                                    <p:tmAbs val="0"/>
                                  </p:iterate>
                                  <p:childTnLst>
                                    <p:set>
                                      <p:cBhvr>
                                        <p:cTn id="51" fill="hold"/>
                                        <p:tgtEl>
                                          <p:spTgt spid="2506"/>
                                        </p:tgtEl>
                                        <p:attrNameLst>
                                          <p:attrName>style.visibility</p:attrName>
                                        </p:attrNameLst>
                                      </p:cBhvr>
                                      <p:to>
                                        <p:strVal val="visible"/>
                                      </p:to>
                                    </p:set>
                                    <p:animEffect filter="box(out)" transition="in">
                                      <p:cBhvr>
                                        <p:cTn id="52" dur="600"/>
                                        <p:tgtEl>
                                          <p:spTgt spid="2506"/>
                                        </p:tgtEl>
                                      </p:cBhvr>
                                    </p:animEffect>
                                  </p:childTnLst>
                                </p:cTn>
                              </p:par>
                            </p:childTnLst>
                          </p:cTn>
                        </p:par>
                        <p:par>
                          <p:cTn id="53" fill="hold">
                            <p:stCondLst>
                              <p:cond delay="2200"/>
                            </p:stCondLst>
                            <p:childTnLst>
                              <p:par>
                                <p:cTn id="54" presetClass="entr" nodeType="afterEffect" presetSubtype="5" presetID="19" grpId="11" fill="hold">
                                  <p:stCondLst>
                                    <p:cond delay="0"/>
                                  </p:stCondLst>
                                  <p:iterate type="el" backwards="0">
                                    <p:tmAbs val="0"/>
                                  </p:iterate>
                                  <p:childTnLst>
                                    <p:set>
                                      <p:cBhvr>
                                        <p:cTn id="55" fill="hold"/>
                                        <p:tgtEl>
                                          <p:spTgt spid="2505"/>
                                        </p:tgtEl>
                                        <p:attrNameLst>
                                          <p:attrName>style.visibility</p:attrName>
                                        </p:attrNameLst>
                                      </p:cBhvr>
                                      <p:to>
                                        <p:strVal val="visible"/>
                                      </p:to>
                                    </p:set>
                                    <p:anim calcmode="lin" valueType="num">
                                      <p:cBhvr>
                                        <p:cTn id="56" dur="800" fill="hold"/>
                                        <p:tgtEl>
                                          <p:spTgt spid="2505"/>
                                        </p:tgtEl>
                                        <p:attrNameLst>
                                          <p:attrName>ppt_w</p:attrName>
                                        </p:attrNameLst>
                                      </p:cBhvr>
                                      <p:tavLst>
                                        <p:tav tm="0">
                                          <p:val>
                                            <p:strVal val="#ppt_w"/>
                                          </p:val>
                                        </p:tav>
                                        <p:tav tm="100000">
                                          <p:val>
                                            <p:strVal val="#ppt_w"/>
                                          </p:val>
                                        </p:tav>
                                      </p:tavLst>
                                    </p:anim>
                                    <p:anim calcmode="lin" valueType="num">
                                      <p:cBhvr>
                                        <p:cTn id="57" dur="800" fill="hold"/>
                                        <p:tgtEl>
                                          <p:spTgt spid="2505"/>
                                        </p:tgtEl>
                                        <p:attrNameLst>
                                          <p:attrName>ppt_h</p:attrName>
                                        </p:attrNameLst>
                                      </p:cBhvr>
                                      <p:tavLst>
                                        <p:tav tm="0" fmla="#ppt_h*sin(2.5*pi*$)">
                                          <p:val>
                                            <p:fltVal val="0"/>
                                          </p:val>
                                        </p:tav>
                                        <p:tav tm="100000">
                                          <p:val>
                                            <p:fltVal val="1"/>
                                          </p:val>
                                        </p:tav>
                                      </p:tavLst>
                                    </p:anim>
                                  </p:childTnLst>
                                </p:cTn>
                              </p:par>
                            </p:childTnLst>
                          </p:cTn>
                        </p:par>
                        <p:par>
                          <p:cTn id="58" fill="hold">
                            <p:stCondLst>
                              <p:cond delay="3000"/>
                            </p:stCondLst>
                            <p:childTnLst>
                              <p:par>
                                <p:cTn id="59" presetClass="entr" nodeType="afterEffect" presetSubtype="16" presetID="23" grpId="12" fill="hold">
                                  <p:stCondLst>
                                    <p:cond delay="0"/>
                                  </p:stCondLst>
                                  <p:iterate type="el" backwards="0">
                                    <p:tmAbs val="0"/>
                                  </p:iterate>
                                  <p:childTnLst>
                                    <p:set>
                                      <p:cBhvr>
                                        <p:cTn id="60" fill="hold"/>
                                        <p:tgtEl>
                                          <p:spTgt spid="2547"/>
                                        </p:tgtEl>
                                        <p:attrNameLst>
                                          <p:attrName>style.visibility</p:attrName>
                                        </p:attrNameLst>
                                      </p:cBhvr>
                                      <p:to>
                                        <p:strVal val="visible"/>
                                      </p:to>
                                    </p:set>
                                    <p:anim calcmode="lin" valueType="num">
                                      <p:cBhvr>
                                        <p:cTn id="61" dur="1000" fill="hold"/>
                                        <p:tgtEl>
                                          <p:spTgt spid="2547"/>
                                        </p:tgtEl>
                                        <p:attrNameLst>
                                          <p:attrName>ppt_w</p:attrName>
                                        </p:attrNameLst>
                                      </p:cBhvr>
                                      <p:tavLst>
                                        <p:tav tm="0">
                                          <p:val>
                                            <p:fltVal val="0"/>
                                          </p:val>
                                        </p:tav>
                                        <p:tav tm="100000">
                                          <p:val>
                                            <p:strVal val="#ppt_w"/>
                                          </p:val>
                                        </p:tav>
                                      </p:tavLst>
                                    </p:anim>
                                    <p:anim calcmode="lin" valueType="num">
                                      <p:cBhvr>
                                        <p:cTn id="62" dur="1000" fill="hold"/>
                                        <p:tgtEl>
                                          <p:spTgt spid="2547"/>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16" presetID="23" grpId="13" fill="hold">
                                  <p:stCondLst>
                                    <p:cond delay="0"/>
                                  </p:stCondLst>
                                  <p:iterate type="el" backwards="0">
                                    <p:tmAbs val="0"/>
                                  </p:iterate>
                                  <p:childTnLst>
                                    <p:set>
                                      <p:cBhvr>
                                        <p:cTn id="66" fill="hold"/>
                                        <p:tgtEl>
                                          <p:spTgt spid="2514"/>
                                        </p:tgtEl>
                                        <p:attrNameLst>
                                          <p:attrName>style.visibility</p:attrName>
                                        </p:attrNameLst>
                                      </p:cBhvr>
                                      <p:to>
                                        <p:strVal val="visible"/>
                                      </p:to>
                                    </p:set>
                                    <p:anim calcmode="lin" valueType="num">
                                      <p:cBhvr>
                                        <p:cTn id="67" dur="800" fill="hold"/>
                                        <p:tgtEl>
                                          <p:spTgt spid="2514"/>
                                        </p:tgtEl>
                                        <p:attrNameLst>
                                          <p:attrName>ppt_w</p:attrName>
                                        </p:attrNameLst>
                                      </p:cBhvr>
                                      <p:tavLst>
                                        <p:tav tm="0">
                                          <p:val>
                                            <p:fltVal val="0"/>
                                          </p:val>
                                        </p:tav>
                                        <p:tav tm="100000">
                                          <p:val>
                                            <p:strVal val="#ppt_w"/>
                                          </p:val>
                                        </p:tav>
                                      </p:tavLst>
                                    </p:anim>
                                    <p:anim calcmode="lin" valueType="num">
                                      <p:cBhvr>
                                        <p:cTn id="68" dur="800" fill="hold"/>
                                        <p:tgtEl>
                                          <p:spTgt spid="2514"/>
                                        </p:tgtEl>
                                        <p:attrNameLst>
                                          <p:attrName>ppt_h</p:attrName>
                                        </p:attrNameLst>
                                      </p:cBhvr>
                                      <p:tavLst>
                                        <p:tav tm="0">
                                          <p:val>
                                            <p:fltVal val="0"/>
                                          </p:val>
                                        </p:tav>
                                        <p:tav tm="100000">
                                          <p:val>
                                            <p:strVal val="#ppt_h"/>
                                          </p:val>
                                        </p:tav>
                                      </p:tavLst>
                                    </p:anim>
                                  </p:childTnLst>
                                </p:cTn>
                              </p:par>
                            </p:childTnLst>
                          </p:cTn>
                        </p:par>
                        <p:par>
                          <p:cTn id="69" fill="hold">
                            <p:stCondLst>
                              <p:cond delay="800"/>
                            </p:stCondLst>
                            <p:childTnLst>
                              <p:par>
                                <p:cTn id="70" presetClass="entr" nodeType="afterEffect" presetSubtype="16" presetID="23" grpId="14" fill="hold">
                                  <p:stCondLst>
                                    <p:cond delay="0"/>
                                  </p:stCondLst>
                                  <p:iterate type="el" backwards="0">
                                    <p:tmAbs val="0"/>
                                  </p:iterate>
                                  <p:childTnLst>
                                    <p:set>
                                      <p:cBhvr>
                                        <p:cTn id="71" fill="hold"/>
                                        <p:tgtEl>
                                          <p:spTgt spid="2515"/>
                                        </p:tgtEl>
                                        <p:attrNameLst>
                                          <p:attrName>style.visibility</p:attrName>
                                        </p:attrNameLst>
                                      </p:cBhvr>
                                      <p:to>
                                        <p:strVal val="visible"/>
                                      </p:to>
                                    </p:set>
                                    <p:anim calcmode="lin" valueType="num">
                                      <p:cBhvr>
                                        <p:cTn id="72" dur="800" fill="hold"/>
                                        <p:tgtEl>
                                          <p:spTgt spid="2515"/>
                                        </p:tgtEl>
                                        <p:attrNameLst>
                                          <p:attrName>ppt_w</p:attrName>
                                        </p:attrNameLst>
                                      </p:cBhvr>
                                      <p:tavLst>
                                        <p:tav tm="0">
                                          <p:val>
                                            <p:fltVal val="0"/>
                                          </p:val>
                                        </p:tav>
                                        <p:tav tm="100000">
                                          <p:val>
                                            <p:strVal val="#ppt_w"/>
                                          </p:val>
                                        </p:tav>
                                      </p:tavLst>
                                    </p:anim>
                                    <p:anim calcmode="lin" valueType="num">
                                      <p:cBhvr>
                                        <p:cTn id="73" dur="800" fill="hold"/>
                                        <p:tgtEl>
                                          <p:spTgt spid="2515"/>
                                        </p:tgtEl>
                                        <p:attrNameLst>
                                          <p:attrName>ppt_h</p:attrName>
                                        </p:attrNameLst>
                                      </p:cBhvr>
                                      <p:tavLst>
                                        <p:tav tm="0">
                                          <p:val>
                                            <p:fltVal val="0"/>
                                          </p:val>
                                        </p:tav>
                                        <p:tav tm="100000">
                                          <p:val>
                                            <p:strVal val="#ppt_h"/>
                                          </p:val>
                                        </p:tav>
                                      </p:tavLst>
                                    </p:anim>
                                  </p:childTnLst>
                                </p:cTn>
                              </p:par>
                            </p:childTnLst>
                          </p:cTn>
                        </p:par>
                        <p:par>
                          <p:cTn id="74" fill="hold">
                            <p:stCondLst>
                              <p:cond delay="1600"/>
                            </p:stCondLst>
                            <p:childTnLst>
                              <p:par>
                                <p:cTn id="75" presetClass="entr" nodeType="afterEffect" presetSubtype="32" presetID="4" grpId="15" fill="hold">
                                  <p:stCondLst>
                                    <p:cond delay="0"/>
                                  </p:stCondLst>
                                  <p:iterate type="el" backwards="0">
                                    <p:tmAbs val="0"/>
                                  </p:iterate>
                                  <p:childTnLst>
                                    <p:set>
                                      <p:cBhvr>
                                        <p:cTn id="76" fill="hold"/>
                                        <p:tgtEl>
                                          <p:spTgt spid="2507"/>
                                        </p:tgtEl>
                                        <p:attrNameLst>
                                          <p:attrName>style.visibility</p:attrName>
                                        </p:attrNameLst>
                                      </p:cBhvr>
                                      <p:to>
                                        <p:strVal val="visible"/>
                                      </p:to>
                                    </p:set>
                                    <p:animEffect filter="box(out)" transition="in">
                                      <p:cBhvr>
                                        <p:cTn id="77" dur="600"/>
                                        <p:tgtEl>
                                          <p:spTgt spid="2507"/>
                                        </p:tgtEl>
                                      </p:cBhvr>
                                    </p:animEffect>
                                  </p:childTnLst>
                                </p:cTn>
                              </p:par>
                            </p:childTnLst>
                          </p:cTn>
                        </p:par>
                      </p:childTnLst>
                    </p:cTn>
                  </p:par>
                  <p:par>
                    <p:cTn id="78" fill="hold">
                      <p:stCondLst>
                        <p:cond delay="indefinite"/>
                      </p:stCondLst>
                      <p:childTnLst>
                        <p:par>
                          <p:cTn id="79" fill="hold">
                            <p:stCondLst>
                              <p:cond delay="0"/>
                            </p:stCondLst>
                            <p:childTnLst>
                              <p:par>
                                <p:cTn id="80" presetClass="entr" nodeType="clickEffect" presetSubtype="16" presetID="23" grpId="16" fill="hold">
                                  <p:stCondLst>
                                    <p:cond delay="0"/>
                                  </p:stCondLst>
                                  <p:iterate type="el" backwards="0">
                                    <p:tmAbs val="0"/>
                                  </p:iterate>
                                  <p:childTnLst>
                                    <p:set>
                                      <p:cBhvr>
                                        <p:cTn id="81" fill="hold"/>
                                        <p:tgtEl>
                                          <p:spTgt spid="2520"/>
                                        </p:tgtEl>
                                        <p:attrNameLst>
                                          <p:attrName>style.visibility</p:attrName>
                                        </p:attrNameLst>
                                      </p:cBhvr>
                                      <p:to>
                                        <p:strVal val="visible"/>
                                      </p:to>
                                    </p:set>
                                    <p:anim calcmode="lin" valueType="num">
                                      <p:cBhvr>
                                        <p:cTn id="82" dur="800" fill="hold"/>
                                        <p:tgtEl>
                                          <p:spTgt spid="2520"/>
                                        </p:tgtEl>
                                        <p:attrNameLst>
                                          <p:attrName>ppt_w</p:attrName>
                                        </p:attrNameLst>
                                      </p:cBhvr>
                                      <p:tavLst>
                                        <p:tav tm="0">
                                          <p:val>
                                            <p:fltVal val="0"/>
                                          </p:val>
                                        </p:tav>
                                        <p:tav tm="100000">
                                          <p:val>
                                            <p:strVal val="#ppt_w"/>
                                          </p:val>
                                        </p:tav>
                                      </p:tavLst>
                                    </p:anim>
                                    <p:anim calcmode="lin" valueType="num">
                                      <p:cBhvr>
                                        <p:cTn id="83" dur="800" fill="hold"/>
                                        <p:tgtEl>
                                          <p:spTgt spid="2520"/>
                                        </p:tgtEl>
                                        <p:attrNameLst>
                                          <p:attrName>ppt_h</p:attrName>
                                        </p:attrNameLst>
                                      </p:cBhvr>
                                      <p:tavLst>
                                        <p:tav tm="0">
                                          <p:val>
                                            <p:fltVal val="0"/>
                                          </p:val>
                                        </p:tav>
                                        <p:tav tm="100000">
                                          <p:val>
                                            <p:strVal val="#ppt_h"/>
                                          </p:val>
                                        </p:tav>
                                      </p:tavLst>
                                    </p:anim>
                                  </p:childTnLst>
                                </p:cTn>
                              </p:par>
                            </p:childTnLst>
                          </p:cTn>
                        </p:par>
                        <p:par>
                          <p:cTn id="84" fill="hold">
                            <p:stCondLst>
                              <p:cond delay="800"/>
                            </p:stCondLst>
                            <p:childTnLst>
                              <p:par>
                                <p:cTn id="85" presetClass="entr" nodeType="afterEffect" presetSubtype="16" presetID="23" grpId="17" fill="hold">
                                  <p:stCondLst>
                                    <p:cond delay="0"/>
                                  </p:stCondLst>
                                  <p:iterate type="el" backwards="0">
                                    <p:tmAbs val="0"/>
                                  </p:iterate>
                                  <p:childTnLst>
                                    <p:set>
                                      <p:cBhvr>
                                        <p:cTn id="86" fill="hold"/>
                                        <p:tgtEl>
                                          <p:spTgt spid="2521"/>
                                        </p:tgtEl>
                                        <p:attrNameLst>
                                          <p:attrName>style.visibility</p:attrName>
                                        </p:attrNameLst>
                                      </p:cBhvr>
                                      <p:to>
                                        <p:strVal val="visible"/>
                                      </p:to>
                                    </p:set>
                                    <p:anim calcmode="lin" valueType="num">
                                      <p:cBhvr>
                                        <p:cTn id="87" dur="800" fill="hold"/>
                                        <p:tgtEl>
                                          <p:spTgt spid="2521"/>
                                        </p:tgtEl>
                                        <p:attrNameLst>
                                          <p:attrName>ppt_w</p:attrName>
                                        </p:attrNameLst>
                                      </p:cBhvr>
                                      <p:tavLst>
                                        <p:tav tm="0">
                                          <p:val>
                                            <p:fltVal val="0"/>
                                          </p:val>
                                        </p:tav>
                                        <p:tav tm="100000">
                                          <p:val>
                                            <p:strVal val="#ppt_w"/>
                                          </p:val>
                                        </p:tav>
                                      </p:tavLst>
                                    </p:anim>
                                    <p:anim calcmode="lin" valueType="num">
                                      <p:cBhvr>
                                        <p:cTn id="88" dur="800" fill="hold"/>
                                        <p:tgtEl>
                                          <p:spTgt spid="2521"/>
                                        </p:tgtEl>
                                        <p:attrNameLst>
                                          <p:attrName>ppt_h</p:attrName>
                                        </p:attrNameLst>
                                      </p:cBhvr>
                                      <p:tavLst>
                                        <p:tav tm="0">
                                          <p:val>
                                            <p:fltVal val="0"/>
                                          </p:val>
                                        </p:tav>
                                        <p:tav tm="100000">
                                          <p:val>
                                            <p:strVal val="#ppt_h"/>
                                          </p:val>
                                        </p:tav>
                                      </p:tavLst>
                                    </p:anim>
                                  </p:childTnLst>
                                </p:cTn>
                              </p:par>
                            </p:childTnLst>
                          </p:cTn>
                        </p:par>
                        <p:par>
                          <p:cTn id="89" fill="hold">
                            <p:stCondLst>
                              <p:cond delay="1600"/>
                            </p:stCondLst>
                            <p:childTnLst>
                              <p:par>
                                <p:cTn id="90" presetClass="entr" nodeType="afterEffect" presetSubtype="32" presetID="4" grpId="18" fill="hold">
                                  <p:stCondLst>
                                    <p:cond delay="0"/>
                                  </p:stCondLst>
                                  <p:iterate type="el" backwards="0">
                                    <p:tmAbs val="0"/>
                                  </p:iterate>
                                  <p:childTnLst>
                                    <p:set>
                                      <p:cBhvr>
                                        <p:cTn id="91" fill="hold"/>
                                        <p:tgtEl>
                                          <p:spTgt spid="2508"/>
                                        </p:tgtEl>
                                        <p:attrNameLst>
                                          <p:attrName>style.visibility</p:attrName>
                                        </p:attrNameLst>
                                      </p:cBhvr>
                                      <p:to>
                                        <p:strVal val="visible"/>
                                      </p:to>
                                    </p:set>
                                    <p:animEffect filter="box(out)" transition="in">
                                      <p:cBhvr>
                                        <p:cTn id="92" dur="600"/>
                                        <p:tgtEl>
                                          <p:spTgt spid="2508"/>
                                        </p:tgtEl>
                                      </p:cBhvr>
                                    </p:animEffect>
                                  </p:childTnLst>
                                </p:cTn>
                              </p:par>
                            </p:childTnLst>
                          </p:cTn>
                        </p:par>
                      </p:childTnLst>
                    </p:cTn>
                  </p:par>
                  <p:par>
                    <p:cTn id="93" fill="hold">
                      <p:stCondLst>
                        <p:cond delay="indefinite"/>
                      </p:stCondLst>
                      <p:childTnLst>
                        <p:par>
                          <p:cTn id="94" fill="hold">
                            <p:stCondLst>
                              <p:cond delay="0"/>
                            </p:stCondLst>
                            <p:childTnLst>
                              <p:par>
                                <p:cTn id="95" presetClass="entr" nodeType="clickEffect" presetSubtype="32" presetID="4" grpId="19" fill="hold">
                                  <p:stCondLst>
                                    <p:cond delay="0"/>
                                  </p:stCondLst>
                                  <p:iterate type="el" backwards="0">
                                    <p:tmAbs val="0"/>
                                  </p:iterate>
                                  <p:childTnLst>
                                    <p:set>
                                      <p:cBhvr>
                                        <p:cTn id="96" fill="hold"/>
                                        <p:tgtEl>
                                          <p:spTgt spid="2522"/>
                                        </p:tgtEl>
                                        <p:attrNameLst>
                                          <p:attrName>style.visibility</p:attrName>
                                        </p:attrNameLst>
                                      </p:cBhvr>
                                      <p:to>
                                        <p:strVal val="visible"/>
                                      </p:to>
                                    </p:set>
                                    <p:animEffect filter="box(out)" transition="in">
                                      <p:cBhvr>
                                        <p:cTn id="97" dur="600"/>
                                        <p:tgtEl>
                                          <p:spTgt spid="2522"/>
                                        </p:tgtEl>
                                      </p:cBhvr>
                                    </p:animEffect>
                                  </p:childTnLst>
                                </p:cTn>
                              </p:par>
                            </p:childTnLst>
                          </p:cTn>
                        </p:par>
                        <p:par>
                          <p:cTn id="98" fill="hold">
                            <p:stCondLst>
                              <p:cond delay="600"/>
                            </p:stCondLst>
                            <p:childTnLst>
                              <p:par>
                                <p:cTn id="99" presetClass="entr" nodeType="afterEffect" presetSubtype="32" presetID="4" grpId="20" fill="hold">
                                  <p:stCondLst>
                                    <p:cond delay="200"/>
                                  </p:stCondLst>
                                  <p:iterate type="el" backwards="0">
                                    <p:tmAbs val="0"/>
                                  </p:iterate>
                                  <p:childTnLst>
                                    <p:set>
                                      <p:cBhvr>
                                        <p:cTn id="100" fill="hold"/>
                                        <p:tgtEl>
                                          <p:spTgt spid="2523"/>
                                        </p:tgtEl>
                                        <p:attrNameLst>
                                          <p:attrName>style.visibility</p:attrName>
                                        </p:attrNameLst>
                                      </p:cBhvr>
                                      <p:to>
                                        <p:strVal val="visible"/>
                                      </p:to>
                                    </p:set>
                                    <p:animEffect filter="box(out)" transition="in">
                                      <p:cBhvr>
                                        <p:cTn id="101" dur="600"/>
                                        <p:tgtEl>
                                          <p:spTgt spid="2523"/>
                                        </p:tgtEl>
                                      </p:cBhvr>
                                    </p:animEffect>
                                  </p:childTnLst>
                                </p:cTn>
                              </p:par>
                            </p:childTnLst>
                          </p:cTn>
                        </p:par>
                        <p:par>
                          <p:cTn id="102" fill="hold">
                            <p:stCondLst>
                              <p:cond delay="1400"/>
                            </p:stCondLst>
                            <p:childTnLst>
                              <p:par>
                                <p:cTn id="103" presetClass="entr" nodeType="afterEffect" presetSubtype="32" presetID="4" grpId="21" fill="hold">
                                  <p:stCondLst>
                                    <p:cond delay="200"/>
                                  </p:stCondLst>
                                  <p:iterate type="el" backwards="0">
                                    <p:tmAbs val="0"/>
                                  </p:iterate>
                                  <p:childTnLst>
                                    <p:set>
                                      <p:cBhvr>
                                        <p:cTn id="104" fill="hold"/>
                                        <p:tgtEl>
                                          <p:spTgt spid="2524"/>
                                        </p:tgtEl>
                                        <p:attrNameLst>
                                          <p:attrName>style.visibility</p:attrName>
                                        </p:attrNameLst>
                                      </p:cBhvr>
                                      <p:to>
                                        <p:strVal val="visible"/>
                                      </p:to>
                                    </p:set>
                                    <p:animEffect filter="box(out)" transition="in">
                                      <p:cBhvr>
                                        <p:cTn id="105" dur="600"/>
                                        <p:tgtEl>
                                          <p:spTgt spid="2524"/>
                                        </p:tgtEl>
                                      </p:cBhvr>
                                    </p:animEffect>
                                  </p:childTnLst>
                                </p:cTn>
                              </p:par>
                            </p:childTnLst>
                          </p:cTn>
                        </p:par>
                      </p:childTnLst>
                    </p:cTn>
                  </p:par>
                  <p:par>
                    <p:cTn id="106" fill="hold">
                      <p:stCondLst>
                        <p:cond delay="indefinite"/>
                      </p:stCondLst>
                      <p:childTnLst>
                        <p:par>
                          <p:cTn id="107" fill="hold">
                            <p:stCondLst>
                              <p:cond delay="0"/>
                            </p:stCondLst>
                            <p:childTnLst>
                              <p:par>
                                <p:cTn id="108" presetClass="entr" nodeType="clickEffect" presetSubtype="16" presetID="23" grpId="22" fill="hold">
                                  <p:stCondLst>
                                    <p:cond delay="0"/>
                                  </p:stCondLst>
                                  <p:iterate type="el" backwards="0">
                                    <p:tmAbs val="0"/>
                                  </p:iterate>
                                  <p:childTnLst>
                                    <p:set>
                                      <p:cBhvr>
                                        <p:cTn id="109" fill="hold"/>
                                        <p:tgtEl>
                                          <p:spTgt spid="2516"/>
                                        </p:tgtEl>
                                        <p:attrNameLst>
                                          <p:attrName>style.visibility</p:attrName>
                                        </p:attrNameLst>
                                      </p:cBhvr>
                                      <p:to>
                                        <p:strVal val="visible"/>
                                      </p:to>
                                    </p:set>
                                    <p:anim calcmode="lin" valueType="num">
                                      <p:cBhvr>
                                        <p:cTn id="110" dur="800" fill="hold"/>
                                        <p:tgtEl>
                                          <p:spTgt spid="2516"/>
                                        </p:tgtEl>
                                        <p:attrNameLst>
                                          <p:attrName>ppt_w</p:attrName>
                                        </p:attrNameLst>
                                      </p:cBhvr>
                                      <p:tavLst>
                                        <p:tav tm="0">
                                          <p:val>
                                            <p:fltVal val="0"/>
                                          </p:val>
                                        </p:tav>
                                        <p:tav tm="100000">
                                          <p:val>
                                            <p:strVal val="#ppt_w"/>
                                          </p:val>
                                        </p:tav>
                                      </p:tavLst>
                                    </p:anim>
                                    <p:anim calcmode="lin" valueType="num">
                                      <p:cBhvr>
                                        <p:cTn id="111" dur="800" fill="hold"/>
                                        <p:tgtEl>
                                          <p:spTgt spid="2516"/>
                                        </p:tgtEl>
                                        <p:attrNameLst>
                                          <p:attrName>ppt_h</p:attrName>
                                        </p:attrNameLst>
                                      </p:cBhvr>
                                      <p:tavLst>
                                        <p:tav tm="0">
                                          <p:val>
                                            <p:fltVal val="0"/>
                                          </p:val>
                                        </p:tav>
                                        <p:tav tm="100000">
                                          <p:val>
                                            <p:strVal val="#ppt_h"/>
                                          </p:val>
                                        </p:tav>
                                      </p:tavLst>
                                    </p:anim>
                                  </p:childTnLst>
                                </p:cTn>
                              </p:par>
                            </p:childTnLst>
                          </p:cTn>
                        </p:par>
                        <p:par>
                          <p:cTn id="112" fill="hold">
                            <p:stCondLst>
                              <p:cond delay="800"/>
                            </p:stCondLst>
                            <p:childTnLst>
                              <p:par>
                                <p:cTn id="113" presetClass="entr" nodeType="afterEffect" presetSubtype="16" presetID="23" grpId="23" fill="hold">
                                  <p:stCondLst>
                                    <p:cond delay="0"/>
                                  </p:stCondLst>
                                  <p:iterate type="el" backwards="0">
                                    <p:tmAbs val="0"/>
                                  </p:iterate>
                                  <p:childTnLst>
                                    <p:set>
                                      <p:cBhvr>
                                        <p:cTn id="114" fill="hold"/>
                                        <p:tgtEl>
                                          <p:spTgt spid="2517"/>
                                        </p:tgtEl>
                                        <p:attrNameLst>
                                          <p:attrName>style.visibility</p:attrName>
                                        </p:attrNameLst>
                                      </p:cBhvr>
                                      <p:to>
                                        <p:strVal val="visible"/>
                                      </p:to>
                                    </p:set>
                                    <p:anim calcmode="lin" valueType="num">
                                      <p:cBhvr>
                                        <p:cTn id="115" dur="800" fill="hold"/>
                                        <p:tgtEl>
                                          <p:spTgt spid="2517"/>
                                        </p:tgtEl>
                                        <p:attrNameLst>
                                          <p:attrName>ppt_w</p:attrName>
                                        </p:attrNameLst>
                                      </p:cBhvr>
                                      <p:tavLst>
                                        <p:tav tm="0">
                                          <p:val>
                                            <p:fltVal val="0"/>
                                          </p:val>
                                        </p:tav>
                                        <p:tav tm="100000">
                                          <p:val>
                                            <p:strVal val="#ppt_w"/>
                                          </p:val>
                                        </p:tav>
                                      </p:tavLst>
                                    </p:anim>
                                    <p:anim calcmode="lin" valueType="num">
                                      <p:cBhvr>
                                        <p:cTn id="116" dur="800" fill="hold"/>
                                        <p:tgtEl>
                                          <p:spTgt spid="2517"/>
                                        </p:tgtEl>
                                        <p:attrNameLst>
                                          <p:attrName>ppt_h</p:attrName>
                                        </p:attrNameLst>
                                      </p:cBhvr>
                                      <p:tavLst>
                                        <p:tav tm="0">
                                          <p:val>
                                            <p:fltVal val="0"/>
                                          </p:val>
                                        </p:tav>
                                        <p:tav tm="100000">
                                          <p:val>
                                            <p:strVal val="#ppt_h"/>
                                          </p:val>
                                        </p:tav>
                                      </p:tavLst>
                                    </p:anim>
                                  </p:childTnLst>
                                </p:cTn>
                              </p:par>
                            </p:childTnLst>
                          </p:cTn>
                        </p:par>
                        <p:par>
                          <p:cTn id="117" fill="hold">
                            <p:stCondLst>
                              <p:cond delay="1600"/>
                            </p:stCondLst>
                            <p:childTnLst>
                              <p:par>
                                <p:cTn id="118" presetClass="entr" nodeType="afterEffect" presetSubtype="32" presetID="4" grpId="24" fill="hold">
                                  <p:stCondLst>
                                    <p:cond delay="0"/>
                                  </p:stCondLst>
                                  <p:iterate type="el" backwards="0">
                                    <p:tmAbs val="0"/>
                                  </p:iterate>
                                  <p:childTnLst>
                                    <p:set>
                                      <p:cBhvr>
                                        <p:cTn id="119" fill="hold"/>
                                        <p:tgtEl>
                                          <p:spTgt spid="2509"/>
                                        </p:tgtEl>
                                        <p:attrNameLst>
                                          <p:attrName>style.visibility</p:attrName>
                                        </p:attrNameLst>
                                      </p:cBhvr>
                                      <p:to>
                                        <p:strVal val="visible"/>
                                      </p:to>
                                    </p:set>
                                    <p:animEffect filter="box(out)" transition="in">
                                      <p:cBhvr>
                                        <p:cTn id="120" dur="600"/>
                                        <p:tgtEl>
                                          <p:spTgt spid="2509"/>
                                        </p:tgtEl>
                                      </p:cBhvr>
                                    </p:animEffect>
                                  </p:childTnLst>
                                </p:cTn>
                              </p:par>
                            </p:childTnLst>
                          </p:cTn>
                        </p:par>
                        <p:par>
                          <p:cTn id="121" fill="hold">
                            <p:stCondLst>
                              <p:cond delay="2200"/>
                            </p:stCondLst>
                            <p:childTnLst>
                              <p:par>
                                <p:cTn id="122" presetClass="entr" nodeType="afterEffect" presetSubtype="5" presetID="19" grpId="25" fill="hold">
                                  <p:stCondLst>
                                    <p:cond delay="0"/>
                                  </p:stCondLst>
                                  <p:iterate type="el" backwards="0">
                                    <p:tmAbs val="0"/>
                                  </p:iterate>
                                  <p:childTnLst>
                                    <p:set>
                                      <p:cBhvr>
                                        <p:cTn id="123" fill="hold"/>
                                        <p:tgtEl>
                                          <p:spTgt spid="2504"/>
                                        </p:tgtEl>
                                        <p:attrNameLst>
                                          <p:attrName>style.visibility</p:attrName>
                                        </p:attrNameLst>
                                      </p:cBhvr>
                                      <p:to>
                                        <p:strVal val="visible"/>
                                      </p:to>
                                    </p:set>
                                    <p:anim calcmode="lin" valueType="num">
                                      <p:cBhvr>
                                        <p:cTn id="124" dur="800" fill="hold"/>
                                        <p:tgtEl>
                                          <p:spTgt spid="2504"/>
                                        </p:tgtEl>
                                        <p:attrNameLst>
                                          <p:attrName>ppt_w</p:attrName>
                                        </p:attrNameLst>
                                      </p:cBhvr>
                                      <p:tavLst>
                                        <p:tav tm="0">
                                          <p:val>
                                            <p:strVal val="#ppt_w"/>
                                          </p:val>
                                        </p:tav>
                                        <p:tav tm="100000">
                                          <p:val>
                                            <p:strVal val="#ppt_w"/>
                                          </p:val>
                                        </p:tav>
                                      </p:tavLst>
                                    </p:anim>
                                    <p:anim calcmode="lin" valueType="num">
                                      <p:cBhvr>
                                        <p:cTn id="125" dur="800" fill="hold"/>
                                        <p:tgtEl>
                                          <p:spTgt spid="2504"/>
                                        </p:tgtEl>
                                        <p:attrNameLst>
                                          <p:attrName>ppt_h</p:attrName>
                                        </p:attrNameLst>
                                      </p:cBhvr>
                                      <p:tavLst>
                                        <p:tav tm="0" fmla="#ppt_h*sin(2.5*pi*$)">
                                          <p:val>
                                            <p:fltVal val="0"/>
                                          </p:val>
                                        </p:tav>
                                        <p:tav tm="100000">
                                          <p:val>
                                            <p:fltVal val="1"/>
                                          </p:val>
                                        </p:tav>
                                      </p:tavLst>
                                    </p:anim>
                                  </p:childTnLst>
                                </p:cTn>
                              </p:par>
                            </p:childTnLst>
                          </p:cTn>
                        </p:par>
                        <p:par>
                          <p:cTn id="126" fill="hold">
                            <p:stCondLst>
                              <p:cond delay="3000"/>
                            </p:stCondLst>
                            <p:childTnLst>
                              <p:par>
                                <p:cTn id="127" presetClass="entr" nodeType="afterEffect" presetSubtype="16" presetID="23" grpId="26" fill="hold">
                                  <p:stCondLst>
                                    <p:cond delay="0"/>
                                  </p:stCondLst>
                                  <p:iterate type="el" backwards="0">
                                    <p:tmAbs val="0"/>
                                  </p:iterate>
                                  <p:childTnLst>
                                    <p:set>
                                      <p:cBhvr>
                                        <p:cTn id="128" fill="hold"/>
                                        <p:tgtEl>
                                          <p:spTgt spid="2548"/>
                                        </p:tgtEl>
                                        <p:attrNameLst>
                                          <p:attrName>style.visibility</p:attrName>
                                        </p:attrNameLst>
                                      </p:cBhvr>
                                      <p:to>
                                        <p:strVal val="visible"/>
                                      </p:to>
                                    </p:set>
                                    <p:anim calcmode="lin" valueType="num">
                                      <p:cBhvr>
                                        <p:cTn id="129" dur="1000" fill="hold"/>
                                        <p:tgtEl>
                                          <p:spTgt spid="2548"/>
                                        </p:tgtEl>
                                        <p:attrNameLst>
                                          <p:attrName>ppt_w</p:attrName>
                                        </p:attrNameLst>
                                      </p:cBhvr>
                                      <p:tavLst>
                                        <p:tav tm="0">
                                          <p:val>
                                            <p:fltVal val="0"/>
                                          </p:val>
                                        </p:tav>
                                        <p:tav tm="100000">
                                          <p:val>
                                            <p:strVal val="#ppt_w"/>
                                          </p:val>
                                        </p:tav>
                                      </p:tavLst>
                                    </p:anim>
                                    <p:anim calcmode="lin" valueType="num">
                                      <p:cBhvr>
                                        <p:cTn id="130" dur="1000" fill="hold"/>
                                        <p:tgtEl>
                                          <p:spTgt spid="2548"/>
                                        </p:tgtEl>
                                        <p:attrNameLst>
                                          <p:attrName>ppt_h</p:attrName>
                                        </p:attrNameLst>
                                      </p:cBhvr>
                                      <p:tavLst>
                                        <p:tav tm="0">
                                          <p:val>
                                            <p:fltVal val="0"/>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Class="entr" nodeType="clickEffect" presetSubtype="16" presetID="23" grpId="27" fill="hold">
                                  <p:stCondLst>
                                    <p:cond delay="0"/>
                                  </p:stCondLst>
                                  <p:iterate type="el" backwards="0">
                                    <p:tmAbs val="0"/>
                                  </p:iterate>
                                  <p:childTnLst>
                                    <p:set>
                                      <p:cBhvr>
                                        <p:cTn id="134" fill="hold"/>
                                        <p:tgtEl>
                                          <p:spTgt spid="2518"/>
                                        </p:tgtEl>
                                        <p:attrNameLst>
                                          <p:attrName>style.visibility</p:attrName>
                                        </p:attrNameLst>
                                      </p:cBhvr>
                                      <p:to>
                                        <p:strVal val="visible"/>
                                      </p:to>
                                    </p:set>
                                    <p:anim calcmode="lin" valueType="num">
                                      <p:cBhvr>
                                        <p:cTn id="135" dur="800" fill="hold"/>
                                        <p:tgtEl>
                                          <p:spTgt spid="2518"/>
                                        </p:tgtEl>
                                        <p:attrNameLst>
                                          <p:attrName>ppt_w</p:attrName>
                                        </p:attrNameLst>
                                      </p:cBhvr>
                                      <p:tavLst>
                                        <p:tav tm="0">
                                          <p:val>
                                            <p:fltVal val="0"/>
                                          </p:val>
                                        </p:tav>
                                        <p:tav tm="100000">
                                          <p:val>
                                            <p:strVal val="#ppt_w"/>
                                          </p:val>
                                        </p:tav>
                                      </p:tavLst>
                                    </p:anim>
                                    <p:anim calcmode="lin" valueType="num">
                                      <p:cBhvr>
                                        <p:cTn id="136" dur="800" fill="hold"/>
                                        <p:tgtEl>
                                          <p:spTgt spid="2518"/>
                                        </p:tgtEl>
                                        <p:attrNameLst>
                                          <p:attrName>ppt_h</p:attrName>
                                        </p:attrNameLst>
                                      </p:cBhvr>
                                      <p:tavLst>
                                        <p:tav tm="0">
                                          <p:val>
                                            <p:fltVal val="0"/>
                                          </p:val>
                                        </p:tav>
                                        <p:tav tm="100000">
                                          <p:val>
                                            <p:strVal val="#ppt_h"/>
                                          </p:val>
                                        </p:tav>
                                      </p:tavLst>
                                    </p:anim>
                                  </p:childTnLst>
                                </p:cTn>
                              </p:par>
                            </p:childTnLst>
                          </p:cTn>
                        </p:par>
                        <p:par>
                          <p:cTn id="137" fill="hold">
                            <p:stCondLst>
                              <p:cond delay="800"/>
                            </p:stCondLst>
                            <p:childTnLst>
                              <p:par>
                                <p:cTn id="138" presetClass="entr" nodeType="afterEffect" presetSubtype="16" presetID="23" grpId="28" fill="hold">
                                  <p:stCondLst>
                                    <p:cond delay="0"/>
                                  </p:stCondLst>
                                  <p:iterate type="el" backwards="0">
                                    <p:tmAbs val="0"/>
                                  </p:iterate>
                                  <p:childTnLst>
                                    <p:set>
                                      <p:cBhvr>
                                        <p:cTn id="139" fill="hold"/>
                                        <p:tgtEl>
                                          <p:spTgt spid="2519"/>
                                        </p:tgtEl>
                                        <p:attrNameLst>
                                          <p:attrName>style.visibility</p:attrName>
                                        </p:attrNameLst>
                                      </p:cBhvr>
                                      <p:to>
                                        <p:strVal val="visible"/>
                                      </p:to>
                                    </p:set>
                                    <p:anim calcmode="lin" valueType="num">
                                      <p:cBhvr>
                                        <p:cTn id="140" dur="800" fill="hold"/>
                                        <p:tgtEl>
                                          <p:spTgt spid="2519"/>
                                        </p:tgtEl>
                                        <p:attrNameLst>
                                          <p:attrName>ppt_w</p:attrName>
                                        </p:attrNameLst>
                                      </p:cBhvr>
                                      <p:tavLst>
                                        <p:tav tm="0">
                                          <p:val>
                                            <p:fltVal val="0"/>
                                          </p:val>
                                        </p:tav>
                                        <p:tav tm="100000">
                                          <p:val>
                                            <p:strVal val="#ppt_w"/>
                                          </p:val>
                                        </p:tav>
                                      </p:tavLst>
                                    </p:anim>
                                    <p:anim calcmode="lin" valueType="num">
                                      <p:cBhvr>
                                        <p:cTn id="141" dur="800" fill="hold"/>
                                        <p:tgtEl>
                                          <p:spTgt spid="2519"/>
                                        </p:tgtEl>
                                        <p:attrNameLst>
                                          <p:attrName>ppt_h</p:attrName>
                                        </p:attrNameLst>
                                      </p:cBhvr>
                                      <p:tavLst>
                                        <p:tav tm="0">
                                          <p:val>
                                            <p:fltVal val="0"/>
                                          </p:val>
                                        </p:tav>
                                        <p:tav tm="100000">
                                          <p:val>
                                            <p:strVal val="#ppt_h"/>
                                          </p:val>
                                        </p:tav>
                                      </p:tavLst>
                                    </p:anim>
                                  </p:childTnLst>
                                </p:cTn>
                              </p:par>
                            </p:childTnLst>
                          </p:cTn>
                        </p:par>
                        <p:par>
                          <p:cTn id="142" fill="hold">
                            <p:stCondLst>
                              <p:cond delay="1600"/>
                            </p:stCondLst>
                            <p:childTnLst>
                              <p:par>
                                <p:cTn id="143" presetClass="entr" nodeType="afterEffect" presetSubtype="32" presetID="4" grpId="29" fill="hold">
                                  <p:stCondLst>
                                    <p:cond delay="0"/>
                                  </p:stCondLst>
                                  <p:iterate type="el" backwards="0">
                                    <p:tmAbs val="0"/>
                                  </p:iterate>
                                  <p:childTnLst>
                                    <p:set>
                                      <p:cBhvr>
                                        <p:cTn id="144" fill="hold"/>
                                        <p:tgtEl>
                                          <p:spTgt spid="2510"/>
                                        </p:tgtEl>
                                        <p:attrNameLst>
                                          <p:attrName>style.visibility</p:attrName>
                                        </p:attrNameLst>
                                      </p:cBhvr>
                                      <p:to>
                                        <p:strVal val="visible"/>
                                      </p:to>
                                    </p:set>
                                    <p:animEffect filter="box(out)" transition="in">
                                      <p:cBhvr>
                                        <p:cTn id="145" dur="600"/>
                                        <p:tgtEl>
                                          <p:spTgt spid="2510"/>
                                        </p:tgtEl>
                                      </p:cBhvr>
                                    </p:animEffect>
                                  </p:childTnLst>
                                </p:cTn>
                              </p:par>
                            </p:childTnLst>
                          </p:cTn>
                        </p:par>
                      </p:childTnLst>
                    </p:cTn>
                  </p:par>
                  <p:par>
                    <p:cTn id="146" fill="hold">
                      <p:stCondLst>
                        <p:cond delay="indefinite"/>
                      </p:stCondLst>
                      <p:childTnLst>
                        <p:par>
                          <p:cTn id="147" fill="hold">
                            <p:stCondLst>
                              <p:cond delay="0"/>
                            </p:stCondLst>
                            <p:childTnLst>
                              <p:par>
                                <p:cTn id="148" presetClass="entr" nodeType="clickEffect" presetID="9" grpId="30" fill="hold">
                                  <p:stCondLst>
                                    <p:cond delay="0"/>
                                  </p:stCondLst>
                                  <p:iterate type="el" backwards="0">
                                    <p:tmAbs val="0"/>
                                  </p:iterate>
                                  <p:childTnLst>
                                    <p:set>
                                      <p:cBhvr>
                                        <p:cTn id="149" fill="hold"/>
                                        <p:tgtEl>
                                          <p:spTgt spid="2500"/>
                                        </p:tgtEl>
                                        <p:attrNameLst>
                                          <p:attrName>style.visibility</p:attrName>
                                        </p:attrNameLst>
                                      </p:cBhvr>
                                      <p:to>
                                        <p:strVal val="visible"/>
                                      </p:to>
                                    </p:set>
                                    <p:animEffect filter="dissolve" transition="in">
                                      <p:cBhvr>
                                        <p:cTn id="150" dur="1000"/>
                                        <p:tgtEl>
                                          <p:spTgt spid="2500"/>
                                        </p:tgtEl>
                                      </p:cBhvr>
                                    </p:animEffect>
                                  </p:childTnLst>
                                </p:cTn>
                              </p:par>
                            </p:childTnLst>
                          </p:cTn>
                        </p:par>
                        <p:par>
                          <p:cTn id="151" fill="hold">
                            <p:stCondLst>
                              <p:cond delay="1000"/>
                            </p:stCondLst>
                            <p:childTnLst>
                              <p:par>
                                <p:cTn id="152" presetClass="entr" nodeType="afterEffect" presetSubtype="8" presetID="2" grpId="31" fill="hold">
                                  <p:stCondLst>
                                    <p:cond delay="0"/>
                                  </p:stCondLst>
                                  <p:iterate type="lt" backwards="0">
                                    <p:tmAbs val="0"/>
                                  </p:iterate>
                                  <p:childTnLst>
                                    <p:set>
                                      <p:cBhvr>
                                        <p:cTn id="153" fill="hold"/>
                                        <p:tgtEl>
                                          <p:spTgt spid="2511"/>
                                        </p:tgtEl>
                                        <p:attrNameLst>
                                          <p:attrName>style.visibility</p:attrName>
                                        </p:attrNameLst>
                                      </p:cBhvr>
                                      <p:to>
                                        <p:strVal val="visible"/>
                                      </p:to>
                                    </p:set>
                                    <p:anim calcmode="lin" valueType="num">
                                      <p:cBhvr>
                                        <p:cTn id="154" dur="800" fill="hold"/>
                                        <p:tgtEl>
                                          <p:spTgt spid="2511"/>
                                        </p:tgtEl>
                                        <p:attrNameLst>
                                          <p:attrName>ppt_x</p:attrName>
                                        </p:attrNameLst>
                                      </p:cBhvr>
                                      <p:tavLst>
                                        <p:tav tm="0">
                                          <p:val>
                                            <p:strVal val="0-#ppt_w/2"/>
                                          </p:val>
                                        </p:tav>
                                        <p:tav tm="100000">
                                          <p:val>
                                            <p:strVal val="#ppt_x"/>
                                          </p:val>
                                        </p:tav>
                                      </p:tavLst>
                                    </p:anim>
                                    <p:anim calcmode="lin" valueType="num">
                                      <p:cBhvr>
                                        <p:cTn id="155" dur="800" fill="hold"/>
                                        <p:tgtEl>
                                          <p:spTgt spid="2511"/>
                                        </p:tgtEl>
                                        <p:attrNameLst>
                                          <p:attrName>ppt_y</p:attrName>
                                        </p:attrNameLst>
                                      </p:cBhvr>
                                      <p:tavLst>
                                        <p:tav tm="0">
                                          <p:val>
                                            <p:strVal val="#ppt_y"/>
                                          </p:val>
                                        </p:tav>
                                        <p:tav tm="100000">
                                          <p:val>
                                            <p:strVal val="#ppt_y"/>
                                          </p:val>
                                        </p:tav>
                                      </p:tavLst>
                                    </p:anim>
                                  </p:childTnLst>
                                </p:cTn>
                              </p:par>
                            </p:childTnLst>
                          </p:cTn>
                        </p:par>
                        <p:par>
                          <p:cTn id="156" fill="hold">
                            <p:stCondLst>
                              <p:cond delay="1800"/>
                            </p:stCondLst>
                            <p:childTnLst>
                              <p:par>
                                <p:cTn id="157" presetClass="entr" nodeType="afterEffect" presetSubtype="16" presetID="23" grpId="32" fill="hold">
                                  <p:stCondLst>
                                    <p:cond delay="0"/>
                                  </p:stCondLst>
                                  <p:iterate type="el" backwards="0">
                                    <p:tmAbs val="0"/>
                                  </p:iterate>
                                  <p:childTnLst>
                                    <p:set>
                                      <p:cBhvr>
                                        <p:cTn id="158" fill="hold"/>
                                        <p:tgtEl>
                                          <p:spTgt spid="2525"/>
                                        </p:tgtEl>
                                        <p:attrNameLst>
                                          <p:attrName>style.visibility</p:attrName>
                                        </p:attrNameLst>
                                      </p:cBhvr>
                                      <p:to>
                                        <p:strVal val="visible"/>
                                      </p:to>
                                    </p:set>
                                    <p:anim calcmode="lin" valueType="num">
                                      <p:cBhvr>
                                        <p:cTn id="159" dur="1000" fill="hold"/>
                                        <p:tgtEl>
                                          <p:spTgt spid="2525"/>
                                        </p:tgtEl>
                                        <p:attrNameLst>
                                          <p:attrName>ppt_w</p:attrName>
                                        </p:attrNameLst>
                                      </p:cBhvr>
                                      <p:tavLst>
                                        <p:tav tm="0">
                                          <p:val>
                                            <p:fltVal val="0"/>
                                          </p:val>
                                        </p:tav>
                                        <p:tav tm="100000">
                                          <p:val>
                                            <p:strVal val="#ppt_w"/>
                                          </p:val>
                                        </p:tav>
                                      </p:tavLst>
                                    </p:anim>
                                    <p:anim calcmode="lin" valueType="num">
                                      <p:cBhvr>
                                        <p:cTn id="160" dur="1000" fill="hold"/>
                                        <p:tgtEl>
                                          <p:spTgt spid="2525"/>
                                        </p:tgtEl>
                                        <p:attrNameLst>
                                          <p:attrName>ppt_h</p:attrName>
                                        </p:attrNameLst>
                                      </p:cBhvr>
                                      <p:tavLst>
                                        <p:tav tm="0">
                                          <p:val>
                                            <p:fltVal val="0"/>
                                          </p:val>
                                        </p:tav>
                                        <p:tav tm="100000">
                                          <p:val>
                                            <p:strVal val="#ppt_h"/>
                                          </p:val>
                                        </p:tav>
                                      </p:tavLst>
                                    </p:anim>
                                  </p:childTnLst>
                                </p:cTn>
                              </p:par>
                            </p:childTnLst>
                          </p:cTn>
                        </p:par>
                        <p:par>
                          <p:cTn id="161" fill="hold">
                            <p:stCondLst>
                              <p:cond delay="2800"/>
                            </p:stCondLst>
                            <p:childTnLst>
                              <p:par>
                                <p:cTn id="162" presetClass="entr" nodeType="afterEffect" presetSubtype="16" presetID="23" grpId="33" fill="hold">
                                  <p:stCondLst>
                                    <p:cond delay="0"/>
                                  </p:stCondLst>
                                  <p:iterate type="el" backwards="0">
                                    <p:tmAbs val="0"/>
                                  </p:iterate>
                                  <p:childTnLst>
                                    <p:set>
                                      <p:cBhvr>
                                        <p:cTn id="163" fill="hold"/>
                                        <p:tgtEl>
                                          <p:spTgt spid="2526"/>
                                        </p:tgtEl>
                                        <p:attrNameLst>
                                          <p:attrName>style.visibility</p:attrName>
                                        </p:attrNameLst>
                                      </p:cBhvr>
                                      <p:to>
                                        <p:strVal val="visible"/>
                                      </p:to>
                                    </p:set>
                                    <p:anim calcmode="lin" valueType="num">
                                      <p:cBhvr>
                                        <p:cTn id="164" dur="1000" fill="hold"/>
                                        <p:tgtEl>
                                          <p:spTgt spid="2526"/>
                                        </p:tgtEl>
                                        <p:attrNameLst>
                                          <p:attrName>ppt_w</p:attrName>
                                        </p:attrNameLst>
                                      </p:cBhvr>
                                      <p:tavLst>
                                        <p:tav tm="0">
                                          <p:val>
                                            <p:fltVal val="0"/>
                                          </p:val>
                                        </p:tav>
                                        <p:tav tm="100000">
                                          <p:val>
                                            <p:strVal val="#ppt_w"/>
                                          </p:val>
                                        </p:tav>
                                      </p:tavLst>
                                    </p:anim>
                                    <p:anim calcmode="lin" valueType="num">
                                      <p:cBhvr>
                                        <p:cTn id="165" dur="1000" fill="hold"/>
                                        <p:tgtEl>
                                          <p:spTgt spid="2526"/>
                                        </p:tgtEl>
                                        <p:attrNameLst>
                                          <p:attrName>ppt_h</p:attrName>
                                        </p:attrNameLst>
                                      </p:cBhvr>
                                      <p:tavLst>
                                        <p:tav tm="0">
                                          <p:val>
                                            <p:fltVal val="0"/>
                                          </p:val>
                                        </p:tav>
                                        <p:tav tm="100000">
                                          <p:val>
                                            <p:strVal val="#ppt_h"/>
                                          </p:val>
                                        </p:tav>
                                      </p:tavLst>
                                    </p:anim>
                                  </p:childTnLst>
                                </p:cTn>
                              </p:par>
                            </p:childTnLst>
                          </p:cTn>
                        </p:par>
                      </p:childTnLst>
                    </p:cTn>
                  </p:par>
                  <p:par>
                    <p:cTn id="166" fill="hold">
                      <p:stCondLst>
                        <p:cond delay="indefinite"/>
                      </p:stCondLst>
                      <p:childTnLst>
                        <p:par>
                          <p:cTn id="167" fill="hold">
                            <p:stCondLst>
                              <p:cond delay="0"/>
                            </p:stCondLst>
                            <p:childTnLst>
                              <p:par>
                                <p:cTn id="168" presetClass="entr" nodeType="clickEffect" presetID="9" grpId="36" fill="hold">
                                  <p:stCondLst>
                                    <p:cond delay="0"/>
                                  </p:stCondLst>
                                  <p:iterate type="el" backwards="0">
                                    <p:tmAbs val="0"/>
                                  </p:iterate>
                                  <p:childTnLst>
                                    <p:set>
                                      <p:cBhvr>
                                        <p:cTn id="169" fill="hold"/>
                                        <p:tgtEl>
                                          <p:spTgt spid="2501"/>
                                        </p:tgtEl>
                                        <p:attrNameLst>
                                          <p:attrName>style.visibility</p:attrName>
                                        </p:attrNameLst>
                                      </p:cBhvr>
                                      <p:to>
                                        <p:strVal val="visible"/>
                                      </p:to>
                                    </p:set>
                                    <p:animEffect filter="dissolve" transition="in">
                                      <p:cBhvr>
                                        <p:cTn id="170" dur="1000"/>
                                        <p:tgtEl>
                                          <p:spTgt spid="2501"/>
                                        </p:tgtEl>
                                      </p:cBhvr>
                                    </p:animEffect>
                                  </p:childTnLst>
                                </p:cTn>
                              </p:par>
                            </p:childTnLst>
                          </p:cTn>
                        </p:par>
                        <p:par>
                          <p:cTn id="171" fill="hold">
                            <p:stCondLst>
                              <p:cond delay="1000"/>
                            </p:stCondLst>
                            <p:childTnLst>
                              <p:par>
                                <p:cTn id="172" presetClass="entr" nodeType="afterEffect" presetSubtype="8" presetID="2" grpId="37" fill="hold">
                                  <p:stCondLst>
                                    <p:cond delay="0"/>
                                  </p:stCondLst>
                                  <p:iterate type="lt" backwards="0">
                                    <p:tmAbs val="0"/>
                                  </p:iterate>
                                  <p:childTnLst>
                                    <p:set>
                                      <p:cBhvr>
                                        <p:cTn id="173" fill="hold"/>
                                        <p:tgtEl>
                                          <p:spTgt spid="2512"/>
                                        </p:tgtEl>
                                        <p:attrNameLst>
                                          <p:attrName>style.visibility</p:attrName>
                                        </p:attrNameLst>
                                      </p:cBhvr>
                                      <p:to>
                                        <p:strVal val="visible"/>
                                      </p:to>
                                    </p:set>
                                    <p:anim calcmode="lin" valueType="num">
                                      <p:cBhvr>
                                        <p:cTn id="174" dur="800" fill="hold"/>
                                        <p:tgtEl>
                                          <p:spTgt spid="2512"/>
                                        </p:tgtEl>
                                        <p:attrNameLst>
                                          <p:attrName>ppt_x</p:attrName>
                                        </p:attrNameLst>
                                      </p:cBhvr>
                                      <p:tavLst>
                                        <p:tav tm="0">
                                          <p:val>
                                            <p:strVal val="0-#ppt_w/2"/>
                                          </p:val>
                                        </p:tav>
                                        <p:tav tm="100000">
                                          <p:val>
                                            <p:strVal val="#ppt_x"/>
                                          </p:val>
                                        </p:tav>
                                      </p:tavLst>
                                    </p:anim>
                                    <p:anim calcmode="lin" valueType="num">
                                      <p:cBhvr>
                                        <p:cTn id="175" dur="800" fill="hold"/>
                                        <p:tgtEl>
                                          <p:spTgt spid="2512"/>
                                        </p:tgtEl>
                                        <p:attrNameLst>
                                          <p:attrName>ppt_y</p:attrName>
                                        </p:attrNameLst>
                                      </p:cBhvr>
                                      <p:tavLst>
                                        <p:tav tm="0">
                                          <p:val>
                                            <p:strVal val="#ppt_y"/>
                                          </p:val>
                                        </p:tav>
                                        <p:tav tm="100000">
                                          <p:val>
                                            <p:strVal val="#ppt_y"/>
                                          </p:val>
                                        </p:tav>
                                      </p:tavLst>
                                    </p:anim>
                                  </p:childTnLst>
                                </p:cTn>
                              </p:par>
                            </p:childTnLst>
                          </p:cTn>
                        </p:par>
                        <p:par>
                          <p:cTn id="176" fill="hold">
                            <p:stCondLst>
                              <p:cond delay="1800"/>
                            </p:stCondLst>
                            <p:childTnLst>
                              <p:par>
                                <p:cTn id="177" presetClass="entr" nodeType="afterEffect" presetSubtype="16" presetID="23" grpId="38" fill="hold">
                                  <p:stCondLst>
                                    <p:cond delay="600"/>
                                  </p:stCondLst>
                                  <p:iterate type="el" backwards="0">
                                    <p:tmAbs val="0"/>
                                  </p:iterate>
                                  <p:childTnLst>
                                    <p:set>
                                      <p:cBhvr>
                                        <p:cTn id="178" fill="hold"/>
                                        <p:tgtEl>
                                          <p:spTgt spid="2542"/>
                                        </p:tgtEl>
                                        <p:attrNameLst>
                                          <p:attrName>style.visibility</p:attrName>
                                        </p:attrNameLst>
                                      </p:cBhvr>
                                      <p:to>
                                        <p:strVal val="visible"/>
                                      </p:to>
                                    </p:set>
                                    <p:anim calcmode="lin" valueType="num">
                                      <p:cBhvr>
                                        <p:cTn id="179" dur="800" fill="hold"/>
                                        <p:tgtEl>
                                          <p:spTgt spid="2542"/>
                                        </p:tgtEl>
                                        <p:attrNameLst>
                                          <p:attrName>ppt_w</p:attrName>
                                        </p:attrNameLst>
                                      </p:cBhvr>
                                      <p:tavLst>
                                        <p:tav tm="0">
                                          <p:val>
                                            <p:fltVal val="0"/>
                                          </p:val>
                                        </p:tav>
                                        <p:tav tm="100000">
                                          <p:val>
                                            <p:strVal val="#ppt_w"/>
                                          </p:val>
                                        </p:tav>
                                      </p:tavLst>
                                    </p:anim>
                                    <p:anim calcmode="lin" valueType="num">
                                      <p:cBhvr>
                                        <p:cTn id="180" dur="800" fill="hold"/>
                                        <p:tgtEl>
                                          <p:spTgt spid="2542"/>
                                        </p:tgtEl>
                                        <p:attrNameLst>
                                          <p:attrName>ppt_h</p:attrName>
                                        </p:attrNameLst>
                                      </p:cBhvr>
                                      <p:tavLst>
                                        <p:tav tm="0">
                                          <p:val>
                                            <p:fltVal val="0"/>
                                          </p:val>
                                        </p:tav>
                                        <p:tav tm="100000">
                                          <p:val>
                                            <p:strVal val="#ppt_h"/>
                                          </p:val>
                                        </p:tav>
                                      </p:tavLst>
                                    </p:anim>
                                  </p:childTnLst>
                                </p:cTn>
                              </p:par>
                            </p:childTnLst>
                          </p:cTn>
                        </p:par>
                        <p:par>
                          <p:cTn id="181" fill="hold">
                            <p:stCondLst>
                              <p:cond delay="3200"/>
                            </p:stCondLst>
                            <p:childTnLst>
                              <p:par>
                                <p:cTn id="182" presetClass="entr" nodeType="afterEffect" presetSubtype="16" presetID="23" grpId="39" fill="hold">
                                  <p:stCondLst>
                                    <p:cond delay="0"/>
                                  </p:stCondLst>
                                  <p:iterate type="el" backwards="0">
                                    <p:tmAbs val="0"/>
                                  </p:iterate>
                                  <p:childTnLst>
                                    <p:set>
                                      <p:cBhvr>
                                        <p:cTn id="183" fill="hold"/>
                                        <p:tgtEl>
                                          <p:spTgt spid="2543"/>
                                        </p:tgtEl>
                                        <p:attrNameLst>
                                          <p:attrName>style.visibility</p:attrName>
                                        </p:attrNameLst>
                                      </p:cBhvr>
                                      <p:to>
                                        <p:strVal val="visible"/>
                                      </p:to>
                                    </p:set>
                                    <p:anim calcmode="lin" valueType="num">
                                      <p:cBhvr>
                                        <p:cTn id="184" dur="1000" fill="hold"/>
                                        <p:tgtEl>
                                          <p:spTgt spid="2543"/>
                                        </p:tgtEl>
                                        <p:attrNameLst>
                                          <p:attrName>ppt_w</p:attrName>
                                        </p:attrNameLst>
                                      </p:cBhvr>
                                      <p:tavLst>
                                        <p:tav tm="0">
                                          <p:val>
                                            <p:fltVal val="0"/>
                                          </p:val>
                                        </p:tav>
                                        <p:tav tm="100000">
                                          <p:val>
                                            <p:strVal val="#ppt_w"/>
                                          </p:val>
                                        </p:tav>
                                      </p:tavLst>
                                    </p:anim>
                                    <p:anim calcmode="lin" valueType="num">
                                      <p:cBhvr>
                                        <p:cTn id="185" dur="1000" fill="hold"/>
                                        <p:tgtEl>
                                          <p:spTgt spid="2543"/>
                                        </p:tgtEl>
                                        <p:attrNameLst>
                                          <p:attrName>ppt_h</p:attrName>
                                        </p:attrNameLst>
                                      </p:cBhvr>
                                      <p:tavLst>
                                        <p:tav tm="0">
                                          <p:val>
                                            <p:fltVal val="0"/>
                                          </p:val>
                                        </p:tav>
                                        <p:tav tm="100000">
                                          <p:val>
                                            <p:strVal val="#ppt_h"/>
                                          </p:val>
                                        </p:tav>
                                      </p:tavLst>
                                    </p:anim>
                                  </p:childTnLst>
                                </p:cTn>
                              </p:par>
                            </p:childTnLst>
                          </p:cTn>
                        </p:par>
                        <p:par>
                          <p:cTn id="186" fill="hold">
                            <p:stCondLst>
                              <p:cond delay="4200"/>
                            </p:stCondLst>
                            <p:childTnLst>
                              <p:par>
                                <p:cTn id="187" presetClass="entr" nodeType="afterEffect" presetSubtype="16" presetID="23" grpId="40" fill="hold">
                                  <p:stCondLst>
                                    <p:cond delay="0"/>
                                  </p:stCondLst>
                                  <p:iterate type="el" backwards="0">
                                    <p:tmAbs val="0"/>
                                  </p:iterate>
                                  <p:childTnLst>
                                    <p:set>
                                      <p:cBhvr>
                                        <p:cTn id="188" fill="hold"/>
                                        <p:tgtEl>
                                          <p:spTgt spid="2544"/>
                                        </p:tgtEl>
                                        <p:attrNameLst>
                                          <p:attrName>style.visibility</p:attrName>
                                        </p:attrNameLst>
                                      </p:cBhvr>
                                      <p:to>
                                        <p:strVal val="visible"/>
                                      </p:to>
                                    </p:set>
                                    <p:anim calcmode="lin" valueType="num">
                                      <p:cBhvr>
                                        <p:cTn id="189" dur="1000" fill="hold"/>
                                        <p:tgtEl>
                                          <p:spTgt spid="2544"/>
                                        </p:tgtEl>
                                        <p:attrNameLst>
                                          <p:attrName>ppt_w</p:attrName>
                                        </p:attrNameLst>
                                      </p:cBhvr>
                                      <p:tavLst>
                                        <p:tav tm="0">
                                          <p:val>
                                            <p:fltVal val="0"/>
                                          </p:val>
                                        </p:tav>
                                        <p:tav tm="100000">
                                          <p:val>
                                            <p:strVal val="#ppt_w"/>
                                          </p:val>
                                        </p:tav>
                                      </p:tavLst>
                                    </p:anim>
                                    <p:anim calcmode="lin" valueType="num">
                                      <p:cBhvr>
                                        <p:cTn id="190" dur="1000" fill="hold"/>
                                        <p:tgtEl>
                                          <p:spTgt spid="2544"/>
                                        </p:tgtEl>
                                        <p:attrNameLst>
                                          <p:attrName>ppt_h</p:attrName>
                                        </p:attrNameLst>
                                      </p:cBhvr>
                                      <p:tavLst>
                                        <p:tav tm="0">
                                          <p:val>
                                            <p:fltVal val="0"/>
                                          </p:val>
                                        </p:tav>
                                        <p:tav tm="100000">
                                          <p:val>
                                            <p:strVal val="#ppt_h"/>
                                          </p:val>
                                        </p:tav>
                                      </p:tavLst>
                                    </p:anim>
                                  </p:childTnLst>
                                </p:cTn>
                              </p:par>
                            </p:childTnLst>
                          </p:cTn>
                        </p:par>
                        <p:par>
                          <p:cTn id="191" fill="hold">
                            <p:stCondLst>
                              <p:cond delay="0"/>
                            </p:stCondLst>
                            <p:childTnLst>
                              <p:par>
                                <p:cTn id="192" presetClass="emph" nodeType="afterEffect" presetSubtype="0" presetID="35" grpId="41" repeatCount="2000" fill="hold">
                                  <p:stCondLst>
                                    <p:cond delay="0"/>
                                  </p:stCondLst>
                                  <p:childTnLst>
                                    <p:anim calcmode="discrete" valueType="str">
                                      <p:cBhvr>
                                        <p:cTn id="193" dur="600" fill="hold"/>
                                        <p:tgtEl>
                                          <p:spTgt spid="2501"/>
                                        </p:tgtEl>
                                        <p:attrNameLst>
                                          <p:attrName>style.visibility</p:attrName>
                                        </p:attrNameLst>
                                      </p:cBhvr>
                                      <p:tavLst>
                                        <p:tav tm="0">
                                          <p:val>
                                            <p:strVal val="hidden"/>
                                          </p:val>
                                        </p:tav>
                                        <p:tav tm="50000">
                                          <p:val>
                                            <p:strVal val="visible"/>
                                          </p:val>
                                        </p:tav>
                                      </p:tavLst>
                                    </p:anim>
                                  </p:childTnLst>
                                </p:cTn>
                              </p:par>
                            </p:childTnLst>
                          </p:cTn>
                        </p:par>
                        <p:par>
                          <p:cTn id="194" fill="hold">
                            <p:stCondLst>
                              <p:cond delay="600"/>
                            </p:stCondLst>
                            <p:childTnLst>
                              <p:par>
                                <p:cTn id="195" presetClass="exit" nodeType="afterEffect" presetID="10" grpId="42" fill="hold">
                                  <p:stCondLst>
                                    <p:cond delay="0"/>
                                  </p:stCondLst>
                                  <p:iterate type="el" backwards="0">
                                    <p:tmAbs val="0"/>
                                  </p:iterate>
                                  <p:childTnLst>
                                    <p:animEffect filter="fade" transition="out">
                                      <p:cBhvr>
                                        <p:cTn id="196" dur="800" fill="hold"/>
                                        <p:tgtEl>
                                          <p:spTgt spid="2501"/>
                                        </p:tgtEl>
                                      </p:cBhvr>
                                    </p:animEffect>
                                    <p:set>
                                      <p:cBhvr>
                                        <p:cTn id="197" fill="hold">
                                          <p:stCondLst>
                                            <p:cond delay="799"/>
                                          </p:stCondLst>
                                        </p:cTn>
                                        <p:tgtEl>
                                          <p:spTgt spid="2501"/>
                                        </p:tgtEl>
                                        <p:attrNameLst>
                                          <p:attrName>style.visibility</p:attrName>
                                        </p:attrNameLst>
                                      </p:cBhvr>
                                      <p:to>
                                        <p:strVal val="hidden"/>
                                      </p:to>
                                    </p:set>
                                  </p:childTnLst>
                                </p:cTn>
                              </p:par>
                            </p:childTnLst>
                          </p:cTn>
                        </p:par>
                        <p:par>
                          <p:cTn id="198" fill="hold">
                            <p:stCondLst>
                              <p:cond delay="1400"/>
                            </p:stCondLst>
                            <p:childTnLst>
                              <p:par>
                                <p:cTn id="199" presetClass="exit" nodeType="afterEffect" presetID="10" grpId="43" fill="hold">
                                  <p:stCondLst>
                                    <p:cond delay="0"/>
                                  </p:stCondLst>
                                  <p:iterate type="el" backwards="0">
                                    <p:tmAbs val="0"/>
                                  </p:iterate>
                                  <p:childTnLst>
                                    <p:animEffect filter="fade" transition="out">
                                      <p:cBhvr>
                                        <p:cTn id="200" dur="800" fill="hold"/>
                                        <p:tgtEl>
                                          <p:spTgt spid="2512"/>
                                        </p:tgtEl>
                                      </p:cBhvr>
                                    </p:animEffect>
                                    <p:set>
                                      <p:cBhvr>
                                        <p:cTn id="201" fill="hold">
                                          <p:stCondLst>
                                            <p:cond delay="799"/>
                                          </p:stCondLst>
                                        </p:cTn>
                                        <p:tgtEl>
                                          <p:spTgt spid="2512"/>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Class="entr" nodeType="clickEffect" presetID="9" grpId="44" fill="hold">
                                  <p:stCondLst>
                                    <p:cond delay="0"/>
                                  </p:stCondLst>
                                  <p:iterate type="el" backwards="0">
                                    <p:tmAbs val="0"/>
                                  </p:iterate>
                                  <p:childTnLst>
                                    <p:set>
                                      <p:cBhvr>
                                        <p:cTn id="205" fill="hold"/>
                                        <p:tgtEl>
                                          <p:spTgt spid="2537"/>
                                        </p:tgtEl>
                                        <p:attrNameLst>
                                          <p:attrName>style.visibility</p:attrName>
                                        </p:attrNameLst>
                                      </p:cBhvr>
                                      <p:to>
                                        <p:strVal val="visible"/>
                                      </p:to>
                                    </p:set>
                                    <p:animEffect filter="dissolve" transition="in">
                                      <p:cBhvr>
                                        <p:cTn id="206" dur="800"/>
                                        <p:tgtEl>
                                          <p:spTgt spid="2537"/>
                                        </p:tgtEl>
                                      </p:cBhvr>
                                    </p:animEffect>
                                  </p:childTnLst>
                                </p:cTn>
                              </p:par>
                            </p:childTnLst>
                          </p:cTn>
                        </p:par>
                        <p:par>
                          <p:cTn id="207" fill="hold">
                            <p:stCondLst>
                              <p:cond delay="800"/>
                            </p:stCondLst>
                            <p:childTnLst>
                              <p:par>
                                <p:cTn id="208" presetClass="entr" nodeType="afterEffect" presetSubtype="16" presetID="23" grpId="45" fill="hold">
                                  <p:stCondLst>
                                    <p:cond delay="0"/>
                                  </p:stCondLst>
                                  <p:iterate type="el" backwards="0">
                                    <p:tmAbs val="0"/>
                                  </p:iterate>
                                  <p:childTnLst>
                                    <p:set>
                                      <p:cBhvr>
                                        <p:cTn id="209" fill="hold"/>
                                        <p:tgtEl>
                                          <p:spTgt spid="2533"/>
                                        </p:tgtEl>
                                        <p:attrNameLst>
                                          <p:attrName>style.visibility</p:attrName>
                                        </p:attrNameLst>
                                      </p:cBhvr>
                                      <p:to>
                                        <p:strVal val="visible"/>
                                      </p:to>
                                    </p:set>
                                    <p:anim calcmode="lin" valueType="num">
                                      <p:cBhvr>
                                        <p:cTn id="210" dur="800" fill="hold"/>
                                        <p:tgtEl>
                                          <p:spTgt spid="2533"/>
                                        </p:tgtEl>
                                        <p:attrNameLst>
                                          <p:attrName>ppt_w</p:attrName>
                                        </p:attrNameLst>
                                      </p:cBhvr>
                                      <p:tavLst>
                                        <p:tav tm="0">
                                          <p:val>
                                            <p:fltVal val="0"/>
                                          </p:val>
                                        </p:tav>
                                        <p:tav tm="100000">
                                          <p:val>
                                            <p:strVal val="#ppt_w"/>
                                          </p:val>
                                        </p:tav>
                                      </p:tavLst>
                                    </p:anim>
                                    <p:anim calcmode="lin" valueType="num">
                                      <p:cBhvr>
                                        <p:cTn id="211" dur="800" fill="hold"/>
                                        <p:tgtEl>
                                          <p:spTgt spid="2533"/>
                                        </p:tgtEl>
                                        <p:attrNameLst>
                                          <p:attrName>ppt_h</p:attrName>
                                        </p:attrNameLst>
                                      </p:cBhvr>
                                      <p:tavLst>
                                        <p:tav tm="0">
                                          <p:val>
                                            <p:fltVal val="0"/>
                                          </p:val>
                                        </p:tav>
                                        <p:tav tm="100000">
                                          <p:val>
                                            <p:strVal val="#ppt_h"/>
                                          </p:val>
                                        </p:tav>
                                      </p:tavLst>
                                    </p:anim>
                                  </p:childTnLst>
                                </p:cTn>
                              </p:par>
                            </p:childTnLst>
                          </p:cTn>
                        </p:par>
                        <p:par>
                          <p:cTn id="212" fill="hold">
                            <p:stCondLst>
                              <p:cond delay="1600"/>
                            </p:stCondLst>
                            <p:childTnLst>
                              <p:par>
                                <p:cTn id="213" presetClass="entr" nodeType="afterEffect" presetSubtype="16" presetID="23" grpId="46" fill="hold">
                                  <p:stCondLst>
                                    <p:cond delay="0"/>
                                  </p:stCondLst>
                                  <p:iterate type="el" backwards="0">
                                    <p:tmAbs val="0"/>
                                  </p:iterate>
                                  <p:childTnLst>
                                    <p:set>
                                      <p:cBhvr>
                                        <p:cTn id="214" fill="hold"/>
                                        <p:tgtEl>
                                          <p:spTgt spid="2534"/>
                                        </p:tgtEl>
                                        <p:attrNameLst>
                                          <p:attrName>style.visibility</p:attrName>
                                        </p:attrNameLst>
                                      </p:cBhvr>
                                      <p:to>
                                        <p:strVal val="visible"/>
                                      </p:to>
                                    </p:set>
                                    <p:anim calcmode="lin" valueType="num">
                                      <p:cBhvr>
                                        <p:cTn id="215" dur="800" fill="hold"/>
                                        <p:tgtEl>
                                          <p:spTgt spid="2534"/>
                                        </p:tgtEl>
                                        <p:attrNameLst>
                                          <p:attrName>ppt_w</p:attrName>
                                        </p:attrNameLst>
                                      </p:cBhvr>
                                      <p:tavLst>
                                        <p:tav tm="0">
                                          <p:val>
                                            <p:fltVal val="0"/>
                                          </p:val>
                                        </p:tav>
                                        <p:tav tm="100000">
                                          <p:val>
                                            <p:strVal val="#ppt_w"/>
                                          </p:val>
                                        </p:tav>
                                      </p:tavLst>
                                    </p:anim>
                                    <p:anim calcmode="lin" valueType="num">
                                      <p:cBhvr>
                                        <p:cTn id="216" dur="800" fill="hold"/>
                                        <p:tgtEl>
                                          <p:spTgt spid="2534"/>
                                        </p:tgtEl>
                                        <p:attrNameLst>
                                          <p:attrName>ppt_h</p:attrName>
                                        </p:attrNameLst>
                                      </p:cBhvr>
                                      <p:tavLst>
                                        <p:tav tm="0">
                                          <p:val>
                                            <p:fltVal val="0"/>
                                          </p:val>
                                        </p:tav>
                                        <p:tav tm="100000">
                                          <p:val>
                                            <p:strVal val="#ppt_h"/>
                                          </p:val>
                                        </p:tav>
                                      </p:tavLst>
                                    </p:anim>
                                  </p:childTnLst>
                                </p:cTn>
                              </p:par>
                            </p:childTnLst>
                          </p:cTn>
                        </p:par>
                        <p:par>
                          <p:cTn id="217" fill="hold">
                            <p:stCondLst>
                              <p:cond delay="2400"/>
                            </p:stCondLst>
                            <p:childTnLst>
                              <p:par>
                                <p:cTn id="218" presetClass="entr" nodeType="afterEffect" presetSubtype="16" presetID="23" grpId="47" fill="hold">
                                  <p:stCondLst>
                                    <p:cond delay="0"/>
                                  </p:stCondLst>
                                  <p:iterate type="el" backwards="0">
                                    <p:tmAbs val="0"/>
                                  </p:iterate>
                                  <p:childTnLst>
                                    <p:set>
                                      <p:cBhvr>
                                        <p:cTn id="219" fill="hold"/>
                                        <p:tgtEl>
                                          <p:spTgt spid="2535"/>
                                        </p:tgtEl>
                                        <p:attrNameLst>
                                          <p:attrName>style.visibility</p:attrName>
                                        </p:attrNameLst>
                                      </p:cBhvr>
                                      <p:to>
                                        <p:strVal val="visible"/>
                                      </p:to>
                                    </p:set>
                                    <p:anim calcmode="lin" valueType="num">
                                      <p:cBhvr>
                                        <p:cTn id="220" dur="800" fill="hold"/>
                                        <p:tgtEl>
                                          <p:spTgt spid="2535"/>
                                        </p:tgtEl>
                                        <p:attrNameLst>
                                          <p:attrName>ppt_w</p:attrName>
                                        </p:attrNameLst>
                                      </p:cBhvr>
                                      <p:tavLst>
                                        <p:tav tm="0">
                                          <p:val>
                                            <p:fltVal val="0"/>
                                          </p:val>
                                        </p:tav>
                                        <p:tav tm="100000">
                                          <p:val>
                                            <p:strVal val="#ppt_w"/>
                                          </p:val>
                                        </p:tav>
                                      </p:tavLst>
                                    </p:anim>
                                    <p:anim calcmode="lin" valueType="num">
                                      <p:cBhvr>
                                        <p:cTn id="221" dur="800" fill="hold"/>
                                        <p:tgtEl>
                                          <p:spTgt spid="2535"/>
                                        </p:tgtEl>
                                        <p:attrNameLst>
                                          <p:attrName>ppt_h</p:attrName>
                                        </p:attrNameLst>
                                      </p:cBhvr>
                                      <p:tavLst>
                                        <p:tav tm="0">
                                          <p:val>
                                            <p:fltVal val="0"/>
                                          </p:val>
                                        </p:tav>
                                        <p:tav tm="100000">
                                          <p:val>
                                            <p:strVal val="#ppt_h"/>
                                          </p:val>
                                        </p:tav>
                                      </p:tavLst>
                                    </p:anim>
                                  </p:childTnLst>
                                </p:cTn>
                              </p:par>
                            </p:childTnLst>
                          </p:cTn>
                        </p:par>
                        <p:par>
                          <p:cTn id="222" fill="hold">
                            <p:stCondLst>
                              <p:cond delay="3200"/>
                            </p:stCondLst>
                            <p:childTnLst>
                              <p:par>
                                <p:cTn id="223" presetClass="entr" nodeType="afterEffect" presetSubtype="16" presetID="23" grpId="48" fill="hold">
                                  <p:stCondLst>
                                    <p:cond delay="0"/>
                                  </p:stCondLst>
                                  <p:iterate type="el" backwards="0">
                                    <p:tmAbs val="0"/>
                                  </p:iterate>
                                  <p:childTnLst>
                                    <p:set>
                                      <p:cBhvr>
                                        <p:cTn id="224" fill="hold"/>
                                        <p:tgtEl>
                                          <p:spTgt spid="2536"/>
                                        </p:tgtEl>
                                        <p:attrNameLst>
                                          <p:attrName>style.visibility</p:attrName>
                                        </p:attrNameLst>
                                      </p:cBhvr>
                                      <p:to>
                                        <p:strVal val="visible"/>
                                      </p:to>
                                    </p:set>
                                    <p:anim calcmode="lin" valueType="num">
                                      <p:cBhvr>
                                        <p:cTn id="225" dur="800" fill="hold"/>
                                        <p:tgtEl>
                                          <p:spTgt spid="2536"/>
                                        </p:tgtEl>
                                        <p:attrNameLst>
                                          <p:attrName>ppt_w</p:attrName>
                                        </p:attrNameLst>
                                      </p:cBhvr>
                                      <p:tavLst>
                                        <p:tav tm="0">
                                          <p:val>
                                            <p:fltVal val="0"/>
                                          </p:val>
                                        </p:tav>
                                        <p:tav tm="100000">
                                          <p:val>
                                            <p:strVal val="#ppt_w"/>
                                          </p:val>
                                        </p:tav>
                                      </p:tavLst>
                                    </p:anim>
                                    <p:anim calcmode="lin" valueType="num">
                                      <p:cBhvr>
                                        <p:cTn id="226" dur="800" fill="hold"/>
                                        <p:tgtEl>
                                          <p:spTgt spid="2536"/>
                                        </p:tgtEl>
                                        <p:attrNameLst>
                                          <p:attrName>ppt_h</p:attrName>
                                        </p:attrNameLst>
                                      </p:cBhvr>
                                      <p:tavLst>
                                        <p:tav tm="0">
                                          <p:val>
                                            <p:fltVal val="0"/>
                                          </p:val>
                                        </p:tav>
                                        <p:tav tm="100000">
                                          <p:val>
                                            <p:strVal val="#ppt_h"/>
                                          </p:val>
                                        </p:tav>
                                      </p:tavLst>
                                    </p:anim>
                                  </p:childTnLst>
                                </p:cTn>
                              </p:par>
                            </p:childTnLst>
                          </p:cTn>
                        </p:par>
                        <p:par>
                          <p:cTn id="227" fill="hold">
                            <p:stCondLst>
                              <p:cond delay="4000"/>
                            </p:stCondLst>
                            <p:childTnLst>
                              <p:par>
                                <p:cTn id="228" presetClass="entr" nodeType="afterEffect" presetID="9" grpId="49" fill="hold">
                                  <p:stCondLst>
                                    <p:cond delay="0"/>
                                  </p:stCondLst>
                                  <p:iterate type="el" backwards="0">
                                    <p:tmAbs val="0"/>
                                  </p:iterate>
                                  <p:childTnLst>
                                    <p:set>
                                      <p:cBhvr>
                                        <p:cTn id="229" fill="hold"/>
                                        <p:tgtEl>
                                          <p:spTgt spid="2538"/>
                                        </p:tgtEl>
                                        <p:attrNameLst>
                                          <p:attrName>style.visibility</p:attrName>
                                        </p:attrNameLst>
                                      </p:cBhvr>
                                      <p:to>
                                        <p:strVal val="visible"/>
                                      </p:to>
                                    </p:set>
                                    <p:animEffect filter="dissolve" transition="in">
                                      <p:cBhvr>
                                        <p:cTn id="230" dur="700"/>
                                        <p:tgtEl>
                                          <p:spTgt spid="2538"/>
                                        </p:tgtEl>
                                      </p:cBhvr>
                                    </p:animEffect>
                                  </p:childTnLst>
                                </p:cTn>
                              </p:par>
                            </p:childTnLst>
                          </p:cTn>
                        </p:par>
                        <p:par>
                          <p:cTn id="231" fill="hold">
                            <p:stCondLst>
                              <p:cond delay="4700"/>
                            </p:stCondLst>
                            <p:childTnLst>
                              <p:par>
                                <p:cTn id="232" presetClass="entr" nodeType="afterEffect" presetID="9" grpId="50" fill="hold">
                                  <p:stCondLst>
                                    <p:cond delay="0"/>
                                  </p:stCondLst>
                                  <p:iterate type="el" backwards="0">
                                    <p:tmAbs val="0"/>
                                  </p:iterate>
                                  <p:childTnLst>
                                    <p:set>
                                      <p:cBhvr>
                                        <p:cTn id="233" fill="hold"/>
                                        <p:tgtEl>
                                          <p:spTgt spid="2539"/>
                                        </p:tgtEl>
                                        <p:attrNameLst>
                                          <p:attrName>style.visibility</p:attrName>
                                        </p:attrNameLst>
                                      </p:cBhvr>
                                      <p:to>
                                        <p:strVal val="visible"/>
                                      </p:to>
                                    </p:set>
                                    <p:animEffect filter="dissolve" transition="in">
                                      <p:cBhvr>
                                        <p:cTn id="234" dur="700"/>
                                        <p:tgtEl>
                                          <p:spTgt spid="2539"/>
                                        </p:tgtEl>
                                      </p:cBhvr>
                                    </p:animEffect>
                                  </p:childTnLst>
                                </p:cTn>
                              </p:par>
                            </p:childTnLst>
                          </p:cTn>
                        </p:par>
                        <p:par>
                          <p:cTn id="235" fill="hold">
                            <p:stCondLst>
                              <p:cond delay="5400"/>
                            </p:stCondLst>
                            <p:childTnLst>
                              <p:par>
                                <p:cTn id="236" presetClass="entr" nodeType="afterEffect" presetSubtype="16" presetID="23" grpId="51" fill="hold">
                                  <p:stCondLst>
                                    <p:cond delay="0"/>
                                  </p:stCondLst>
                                  <p:iterate type="el" backwards="0">
                                    <p:tmAbs val="0"/>
                                  </p:iterate>
                                  <p:childTnLst>
                                    <p:set>
                                      <p:cBhvr>
                                        <p:cTn id="237" fill="hold"/>
                                        <p:tgtEl>
                                          <p:spTgt spid="2531"/>
                                        </p:tgtEl>
                                        <p:attrNameLst>
                                          <p:attrName>style.visibility</p:attrName>
                                        </p:attrNameLst>
                                      </p:cBhvr>
                                      <p:to>
                                        <p:strVal val="visible"/>
                                      </p:to>
                                    </p:set>
                                    <p:anim calcmode="lin" valueType="num">
                                      <p:cBhvr>
                                        <p:cTn id="238" dur="800" fill="hold"/>
                                        <p:tgtEl>
                                          <p:spTgt spid="2531"/>
                                        </p:tgtEl>
                                        <p:attrNameLst>
                                          <p:attrName>ppt_w</p:attrName>
                                        </p:attrNameLst>
                                      </p:cBhvr>
                                      <p:tavLst>
                                        <p:tav tm="0">
                                          <p:val>
                                            <p:fltVal val="0"/>
                                          </p:val>
                                        </p:tav>
                                        <p:tav tm="100000">
                                          <p:val>
                                            <p:strVal val="#ppt_w"/>
                                          </p:val>
                                        </p:tav>
                                      </p:tavLst>
                                    </p:anim>
                                    <p:anim calcmode="lin" valueType="num">
                                      <p:cBhvr>
                                        <p:cTn id="239" dur="800" fill="hold"/>
                                        <p:tgtEl>
                                          <p:spTgt spid="2531"/>
                                        </p:tgtEl>
                                        <p:attrNameLst>
                                          <p:attrName>ppt_h</p:attrName>
                                        </p:attrNameLst>
                                      </p:cBhvr>
                                      <p:tavLst>
                                        <p:tav tm="0">
                                          <p:val>
                                            <p:fltVal val="0"/>
                                          </p:val>
                                        </p:tav>
                                        <p:tav tm="100000">
                                          <p:val>
                                            <p:strVal val="#ppt_h"/>
                                          </p:val>
                                        </p:tav>
                                      </p:tavLst>
                                    </p:anim>
                                  </p:childTnLst>
                                </p:cTn>
                              </p:par>
                            </p:childTnLst>
                          </p:cTn>
                        </p:par>
                        <p:par>
                          <p:cTn id="240" fill="hold">
                            <p:stCondLst>
                              <p:cond delay="6200"/>
                            </p:stCondLst>
                            <p:childTnLst>
                              <p:par>
                                <p:cTn id="241" presetClass="entr" nodeType="afterEffect" presetSubtype="16" presetID="23" grpId="52" fill="hold">
                                  <p:stCondLst>
                                    <p:cond delay="0"/>
                                  </p:stCondLst>
                                  <p:iterate type="el" backwards="0">
                                    <p:tmAbs val="0"/>
                                  </p:iterate>
                                  <p:childTnLst>
                                    <p:set>
                                      <p:cBhvr>
                                        <p:cTn id="242" fill="hold"/>
                                        <p:tgtEl>
                                          <p:spTgt spid="2532"/>
                                        </p:tgtEl>
                                        <p:attrNameLst>
                                          <p:attrName>style.visibility</p:attrName>
                                        </p:attrNameLst>
                                      </p:cBhvr>
                                      <p:to>
                                        <p:strVal val="visible"/>
                                      </p:to>
                                    </p:set>
                                    <p:anim calcmode="lin" valueType="num">
                                      <p:cBhvr>
                                        <p:cTn id="243" dur="800" fill="hold"/>
                                        <p:tgtEl>
                                          <p:spTgt spid="2532"/>
                                        </p:tgtEl>
                                        <p:attrNameLst>
                                          <p:attrName>ppt_w</p:attrName>
                                        </p:attrNameLst>
                                      </p:cBhvr>
                                      <p:tavLst>
                                        <p:tav tm="0">
                                          <p:val>
                                            <p:fltVal val="0"/>
                                          </p:val>
                                        </p:tav>
                                        <p:tav tm="100000">
                                          <p:val>
                                            <p:strVal val="#ppt_w"/>
                                          </p:val>
                                        </p:tav>
                                      </p:tavLst>
                                    </p:anim>
                                    <p:anim calcmode="lin" valueType="num">
                                      <p:cBhvr>
                                        <p:cTn id="244" dur="800" fill="hold"/>
                                        <p:tgtEl>
                                          <p:spTgt spid="2532"/>
                                        </p:tgtEl>
                                        <p:attrNameLst>
                                          <p:attrName>ppt_h</p:attrName>
                                        </p:attrNameLst>
                                      </p:cBhvr>
                                      <p:tavLst>
                                        <p:tav tm="0">
                                          <p:val>
                                            <p:fltVal val="0"/>
                                          </p:val>
                                        </p:tav>
                                        <p:tav tm="100000">
                                          <p:val>
                                            <p:strVal val="#ppt_h"/>
                                          </p:val>
                                        </p:tav>
                                      </p:tavLst>
                                    </p:anim>
                                  </p:childTnLst>
                                </p:cTn>
                              </p:par>
                            </p:childTnLst>
                          </p:cTn>
                        </p:par>
                        <p:par>
                          <p:cTn id="245" fill="hold">
                            <p:stCondLst>
                              <p:cond delay="7000"/>
                            </p:stCondLst>
                            <p:childTnLst>
                              <p:par>
                                <p:cTn id="246" presetClass="exit" nodeType="afterEffect" presetID="10" grpId="53" fill="hold">
                                  <p:stCondLst>
                                    <p:cond delay="0"/>
                                  </p:stCondLst>
                                  <p:iterate type="el" backwards="0">
                                    <p:tmAbs val="0"/>
                                  </p:iterate>
                                  <p:childTnLst>
                                    <p:animEffect filter="fade" transition="out">
                                      <p:cBhvr>
                                        <p:cTn id="247" dur="1000" fill="hold"/>
                                        <p:tgtEl>
                                          <p:spTgt spid="2547"/>
                                        </p:tgtEl>
                                      </p:cBhvr>
                                    </p:animEffect>
                                    <p:set>
                                      <p:cBhvr>
                                        <p:cTn id="248" fill="hold">
                                          <p:stCondLst>
                                            <p:cond delay="999"/>
                                          </p:stCondLst>
                                        </p:cTn>
                                        <p:tgtEl>
                                          <p:spTgt spid="2547"/>
                                        </p:tgtEl>
                                        <p:attrNameLst>
                                          <p:attrName>style.visibility</p:attrName>
                                        </p:attrNameLst>
                                      </p:cBhvr>
                                      <p:to>
                                        <p:strVal val="hidden"/>
                                      </p:to>
                                    </p:set>
                                  </p:childTnLst>
                                </p:cTn>
                              </p:par>
                            </p:childTnLst>
                          </p:cTn>
                        </p:par>
                        <p:par>
                          <p:cTn id="249" fill="hold">
                            <p:stCondLst>
                              <p:cond delay="8000"/>
                            </p:stCondLst>
                            <p:childTnLst>
                              <p:par>
                                <p:cTn id="250" presetClass="exit" nodeType="afterEffect" presetID="10" grpId="54" fill="hold">
                                  <p:stCondLst>
                                    <p:cond delay="0"/>
                                  </p:stCondLst>
                                  <p:iterate type="el" backwards="0">
                                    <p:tmAbs val="0"/>
                                  </p:iterate>
                                  <p:childTnLst>
                                    <p:animEffect filter="fade" transition="out">
                                      <p:cBhvr>
                                        <p:cTn id="251" dur="1000" fill="hold"/>
                                        <p:tgtEl>
                                          <p:spTgt spid="2548"/>
                                        </p:tgtEl>
                                      </p:cBhvr>
                                    </p:animEffect>
                                    <p:set>
                                      <p:cBhvr>
                                        <p:cTn id="252" fill="hold">
                                          <p:stCondLst>
                                            <p:cond delay="999"/>
                                          </p:stCondLst>
                                        </p:cTn>
                                        <p:tgtEl>
                                          <p:spTgt spid="2548"/>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Class="entr" nodeType="clickEffect" presetSubtype="16" presetID="23" grpId="55" fill="hold">
                                  <p:stCondLst>
                                    <p:cond delay="0"/>
                                  </p:stCondLst>
                                  <p:iterate type="el" backwards="0">
                                    <p:tmAbs val="0"/>
                                  </p:iterate>
                                  <p:childTnLst>
                                    <p:set>
                                      <p:cBhvr>
                                        <p:cTn id="256" fill="hold"/>
                                        <p:tgtEl>
                                          <p:spTgt spid="2529"/>
                                        </p:tgtEl>
                                        <p:attrNameLst>
                                          <p:attrName>style.visibility</p:attrName>
                                        </p:attrNameLst>
                                      </p:cBhvr>
                                      <p:to>
                                        <p:strVal val="visible"/>
                                      </p:to>
                                    </p:set>
                                    <p:anim calcmode="lin" valueType="num">
                                      <p:cBhvr>
                                        <p:cTn id="257" dur="1000" fill="hold"/>
                                        <p:tgtEl>
                                          <p:spTgt spid="2529"/>
                                        </p:tgtEl>
                                        <p:attrNameLst>
                                          <p:attrName>ppt_w</p:attrName>
                                        </p:attrNameLst>
                                      </p:cBhvr>
                                      <p:tavLst>
                                        <p:tav tm="0">
                                          <p:val>
                                            <p:fltVal val="0"/>
                                          </p:val>
                                        </p:tav>
                                        <p:tav tm="100000">
                                          <p:val>
                                            <p:strVal val="#ppt_w"/>
                                          </p:val>
                                        </p:tav>
                                      </p:tavLst>
                                    </p:anim>
                                    <p:anim calcmode="lin" valueType="num">
                                      <p:cBhvr>
                                        <p:cTn id="258" dur="1000" fill="hold"/>
                                        <p:tgtEl>
                                          <p:spTgt spid="2529"/>
                                        </p:tgtEl>
                                        <p:attrNameLst>
                                          <p:attrName>ppt_h</p:attrName>
                                        </p:attrNameLst>
                                      </p:cBhvr>
                                      <p:tavLst>
                                        <p:tav tm="0">
                                          <p:val>
                                            <p:fltVal val="0"/>
                                          </p:val>
                                        </p:tav>
                                        <p:tav tm="100000">
                                          <p:val>
                                            <p:strVal val="#ppt_h"/>
                                          </p:val>
                                        </p:tav>
                                      </p:tavLst>
                                    </p:anim>
                                  </p:childTnLst>
                                </p:cTn>
                              </p:par>
                            </p:childTnLst>
                          </p:cTn>
                        </p:par>
                        <p:par>
                          <p:cTn id="259" fill="hold">
                            <p:stCondLst>
                              <p:cond delay="1000"/>
                            </p:stCondLst>
                            <p:childTnLst>
                              <p:par>
                                <p:cTn id="260" presetClass="entr" nodeType="afterEffect" presetSubtype="16" presetID="23" grpId="56" fill="hold">
                                  <p:stCondLst>
                                    <p:cond delay="0"/>
                                  </p:stCondLst>
                                  <p:iterate type="el" backwards="0">
                                    <p:tmAbs val="0"/>
                                  </p:iterate>
                                  <p:childTnLst>
                                    <p:set>
                                      <p:cBhvr>
                                        <p:cTn id="261" fill="hold"/>
                                        <p:tgtEl>
                                          <p:spTgt spid="2530"/>
                                        </p:tgtEl>
                                        <p:attrNameLst>
                                          <p:attrName>style.visibility</p:attrName>
                                        </p:attrNameLst>
                                      </p:cBhvr>
                                      <p:to>
                                        <p:strVal val="visible"/>
                                      </p:to>
                                    </p:set>
                                    <p:anim calcmode="lin" valueType="num">
                                      <p:cBhvr>
                                        <p:cTn id="262" dur="800" fill="hold"/>
                                        <p:tgtEl>
                                          <p:spTgt spid="2530"/>
                                        </p:tgtEl>
                                        <p:attrNameLst>
                                          <p:attrName>ppt_w</p:attrName>
                                        </p:attrNameLst>
                                      </p:cBhvr>
                                      <p:tavLst>
                                        <p:tav tm="0">
                                          <p:val>
                                            <p:fltVal val="0"/>
                                          </p:val>
                                        </p:tav>
                                        <p:tav tm="100000">
                                          <p:val>
                                            <p:strVal val="#ppt_w"/>
                                          </p:val>
                                        </p:tav>
                                      </p:tavLst>
                                    </p:anim>
                                    <p:anim calcmode="lin" valueType="num">
                                      <p:cBhvr>
                                        <p:cTn id="263" dur="800" fill="hold"/>
                                        <p:tgtEl>
                                          <p:spTgt spid="2530"/>
                                        </p:tgtEl>
                                        <p:attrNameLst>
                                          <p:attrName>ppt_h</p:attrName>
                                        </p:attrNameLst>
                                      </p:cBhvr>
                                      <p:tavLst>
                                        <p:tav tm="0">
                                          <p:val>
                                            <p:fltVal val="0"/>
                                          </p:val>
                                        </p:tav>
                                        <p:tav tm="100000">
                                          <p:val>
                                            <p:strVal val="#ppt_h"/>
                                          </p:val>
                                        </p:tav>
                                      </p:tavLst>
                                    </p:anim>
                                  </p:childTnLst>
                                </p:cTn>
                              </p:par>
                            </p:childTnLst>
                          </p:cTn>
                        </p:par>
                      </p:childTnLst>
                    </p:cTn>
                  </p:par>
                  <p:par>
                    <p:cTn id="264" fill="hold">
                      <p:stCondLst>
                        <p:cond delay="indefinite"/>
                      </p:stCondLst>
                      <p:childTnLst>
                        <p:par>
                          <p:cTn id="265" fill="hold">
                            <p:stCondLst>
                              <p:cond delay="0"/>
                            </p:stCondLst>
                            <p:childTnLst>
                              <p:par>
                                <p:cTn id="266" presetClass="entr" nodeType="clickEffect" presetSubtype="16" presetID="23" grpId="57" fill="hold">
                                  <p:stCondLst>
                                    <p:cond delay="0"/>
                                  </p:stCondLst>
                                  <p:iterate type="el" backwards="0">
                                    <p:tmAbs val="0"/>
                                  </p:iterate>
                                  <p:childTnLst>
                                    <p:set>
                                      <p:cBhvr>
                                        <p:cTn id="267" fill="hold"/>
                                        <p:tgtEl>
                                          <p:spTgt spid="2540"/>
                                        </p:tgtEl>
                                        <p:attrNameLst>
                                          <p:attrName>style.visibility</p:attrName>
                                        </p:attrNameLst>
                                      </p:cBhvr>
                                      <p:to>
                                        <p:strVal val="visible"/>
                                      </p:to>
                                    </p:set>
                                    <p:anim calcmode="lin" valueType="num">
                                      <p:cBhvr>
                                        <p:cTn id="268" dur="1000" fill="hold"/>
                                        <p:tgtEl>
                                          <p:spTgt spid="2540"/>
                                        </p:tgtEl>
                                        <p:attrNameLst>
                                          <p:attrName>ppt_w</p:attrName>
                                        </p:attrNameLst>
                                      </p:cBhvr>
                                      <p:tavLst>
                                        <p:tav tm="0">
                                          <p:val>
                                            <p:fltVal val="0"/>
                                          </p:val>
                                        </p:tav>
                                        <p:tav tm="100000">
                                          <p:val>
                                            <p:strVal val="#ppt_w"/>
                                          </p:val>
                                        </p:tav>
                                      </p:tavLst>
                                    </p:anim>
                                    <p:anim calcmode="lin" valueType="num">
                                      <p:cBhvr>
                                        <p:cTn id="269" dur="1000" fill="hold"/>
                                        <p:tgtEl>
                                          <p:spTgt spid="2540"/>
                                        </p:tgtEl>
                                        <p:attrNameLst>
                                          <p:attrName>ppt_h</p:attrName>
                                        </p:attrNameLst>
                                      </p:cBhvr>
                                      <p:tavLst>
                                        <p:tav tm="0">
                                          <p:val>
                                            <p:fltVal val="0"/>
                                          </p:val>
                                        </p:tav>
                                        <p:tav tm="100000">
                                          <p:val>
                                            <p:strVal val="#ppt_h"/>
                                          </p:val>
                                        </p:tav>
                                      </p:tavLst>
                                    </p:anim>
                                  </p:childTnLst>
                                </p:cTn>
                              </p:par>
                            </p:childTnLst>
                          </p:cTn>
                        </p:par>
                        <p:par>
                          <p:cTn id="270" fill="hold">
                            <p:stCondLst>
                              <p:cond delay="1000"/>
                            </p:stCondLst>
                            <p:childTnLst>
                              <p:par>
                                <p:cTn id="271" presetClass="entr" nodeType="afterEffect" presetSubtype="16" presetID="23" grpId="58" fill="hold">
                                  <p:stCondLst>
                                    <p:cond delay="0"/>
                                  </p:stCondLst>
                                  <p:iterate type="el" backwards="0">
                                    <p:tmAbs val="0"/>
                                  </p:iterate>
                                  <p:childTnLst>
                                    <p:set>
                                      <p:cBhvr>
                                        <p:cTn id="272" fill="hold"/>
                                        <p:tgtEl>
                                          <p:spTgt spid="2541"/>
                                        </p:tgtEl>
                                        <p:attrNameLst>
                                          <p:attrName>style.visibility</p:attrName>
                                        </p:attrNameLst>
                                      </p:cBhvr>
                                      <p:to>
                                        <p:strVal val="visible"/>
                                      </p:to>
                                    </p:set>
                                    <p:anim calcmode="lin" valueType="num">
                                      <p:cBhvr>
                                        <p:cTn id="273" dur="800" fill="hold"/>
                                        <p:tgtEl>
                                          <p:spTgt spid="2541"/>
                                        </p:tgtEl>
                                        <p:attrNameLst>
                                          <p:attrName>ppt_w</p:attrName>
                                        </p:attrNameLst>
                                      </p:cBhvr>
                                      <p:tavLst>
                                        <p:tav tm="0">
                                          <p:val>
                                            <p:fltVal val="0"/>
                                          </p:val>
                                        </p:tav>
                                        <p:tav tm="100000">
                                          <p:val>
                                            <p:strVal val="#ppt_w"/>
                                          </p:val>
                                        </p:tav>
                                      </p:tavLst>
                                    </p:anim>
                                    <p:anim calcmode="lin" valueType="num">
                                      <p:cBhvr>
                                        <p:cTn id="274" dur="800" fill="hold"/>
                                        <p:tgtEl>
                                          <p:spTgt spid="2541"/>
                                        </p:tgtEl>
                                        <p:attrNameLst>
                                          <p:attrName>ppt_h</p:attrName>
                                        </p:attrNameLst>
                                      </p:cBhvr>
                                      <p:tavLst>
                                        <p:tav tm="0">
                                          <p:val>
                                            <p:fltVal val="0"/>
                                          </p:val>
                                        </p:tav>
                                        <p:tav tm="100000">
                                          <p:val>
                                            <p:strVal val="#ppt_h"/>
                                          </p:val>
                                        </p:tav>
                                      </p:tavLst>
                                    </p:anim>
                                  </p:childTnLst>
                                </p:cTn>
                              </p:par>
                            </p:childTnLst>
                          </p:cTn>
                        </p:par>
                      </p:childTnLst>
                    </p:cTn>
                  </p:par>
                  <p:par>
                    <p:cTn id="275" fill="hold">
                      <p:stCondLst>
                        <p:cond delay="indefinite"/>
                      </p:stCondLst>
                      <p:childTnLst>
                        <p:par>
                          <p:cTn id="276" fill="hold">
                            <p:stCondLst>
                              <p:cond delay="0"/>
                            </p:stCondLst>
                            <p:childTnLst>
                              <p:par>
                                <p:cTn id="277" presetClass="entr" nodeType="clickEffect" presetSubtype="16" presetID="23" grpId="59" fill="hold">
                                  <p:stCondLst>
                                    <p:cond delay="0"/>
                                  </p:stCondLst>
                                  <p:iterate type="el" backwards="0">
                                    <p:tmAbs val="0"/>
                                  </p:iterate>
                                  <p:childTnLst>
                                    <p:set>
                                      <p:cBhvr>
                                        <p:cTn id="278" fill="hold"/>
                                        <p:tgtEl>
                                          <p:spTgt spid="2527"/>
                                        </p:tgtEl>
                                        <p:attrNameLst>
                                          <p:attrName>style.visibility</p:attrName>
                                        </p:attrNameLst>
                                      </p:cBhvr>
                                      <p:to>
                                        <p:strVal val="visible"/>
                                      </p:to>
                                    </p:set>
                                    <p:anim calcmode="lin" valueType="num">
                                      <p:cBhvr>
                                        <p:cTn id="279" dur="1000" fill="hold"/>
                                        <p:tgtEl>
                                          <p:spTgt spid="2527"/>
                                        </p:tgtEl>
                                        <p:attrNameLst>
                                          <p:attrName>ppt_w</p:attrName>
                                        </p:attrNameLst>
                                      </p:cBhvr>
                                      <p:tavLst>
                                        <p:tav tm="0">
                                          <p:val>
                                            <p:fltVal val="0"/>
                                          </p:val>
                                        </p:tav>
                                        <p:tav tm="100000">
                                          <p:val>
                                            <p:strVal val="#ppt_w"/>
                                          </p:val>
                                        </p:tav>
                                      </p:tavLst>
                                    </p:anim>
                                    <p:anim calcmode="lin" valueType="num">
                                      <p:cBhvr>
                                        <p:cTn id="280" dur="1000" fill="hold"/>
                                        <p:tgtEl>
                                          <p:spTgt spid="2527"/>
                                        </p:tgtEl>
                                        <p:attrNameLst>
                                          <p:attrName>ppt_h</p:attrName>
                                        </p:attrNameLst>
                                      </p:cBhvr>
                                      <p:tavLst>
                                        <p:tav tm="0">
                                          <p:val>
                                            <p:fltVal val="0"/>
                                          </p:val>
                                        </p:tav>
                                        <p:tav tm="100000">
                                          <p:val>
                                            <p:strVal val="#ppt_h"/>
                                          </p:val>
                                        </p:tav>
                                      </p:tavLst>
                                    </p:anim>
                                  </p:childTnLst>
                                </p:cTn>
                              </p:par>
                            </p:childTnLst>
                          </p:cTn>
                        </p:par>
                        <p:par>
                          <p:cTn id="281" fill="hold">
                            <p:stCondLst>
                              <p:cond delay="1000"/>
                            </p:stCondLst>
                            <p:childTnLst>
                              <p:par>
                                <p:cTn id="282" presetClass="entr" nodeType="afterEffect" presetSubtype="16" presetID="23" grpId="60" fill="hold">
                                  <p:stCondLst>
                                    <p:cond delay="0"/>
                                  </p:stCondLst>
                                  <p:iterate type="el" backwards="0">
                                    <p:tmAbs val="0"/>
                                  </p:iterate>
                                  <p:childTnLst>
                                    <p:set>
                                      <p:cBhvr>
                                        <p:cTn id="283" fill="hold"/>
                                        <p:tgtEl>
                                          <p:spTgt spid="2528"/>
                                        </p:tgtEl>
                                        <p:attrNameLst>
                                          <p:attrName>style.visibility</p:attrName>
                                        </p:attrNameLst>
                                      </p:cBhvr>
                                      <p:to>
                                        <p:strVal val="visible"/>
                                      </p:to>
                                    </p:set>
                                    <p:anim calcmode="lin" valueType="num">
                                      <p:cBhvr>
                                        <p:cTn id="284" dur="800" fill="hold"/>
                                        <p:tgtEl>
                                          <p:spTgt spid="2528"/>
                                        </p:tgtEl>
                                        <p:attrNameLst>
                                          <p:attrName>ppt_w</p:attrName>
                                        </p:attrNameLst>
                                      </p:cBhvr>
                                      <p:tavLst>
                                        <p:tav tm="0">
                                          <p:val>
                                            <p:fltVal val="0"/>
                                          </p:val>
                                        </p:tav>
                                        <p:tav tm="100000">
                                          <p:val>
                                            <p:strVal val="#ppt_w"/>
                                          </p:val>
                                        </p:tav>
                                      </p:tavLst>
                                    </p:anim>
                                    <p:anim calcmode="lin" valueType="num">
                                      <p:cBhvr>
                                        <p:cTn id="285" dur="800" fill="hold"/>
                                        <p:tgtEl>
                                          <p:spTgt spid="25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04" grpId="25"/>
      <p:bldP build="whole" bldLvl="1" animBg="1" rev="0" advAuto="0" spid="2548" grpId="54"/>
      <p:bldP build="whole" bldLvl="1" animBg="1" rev="0" advAuto="0" spid="2526" grpId="33"/>
      <p:bldP build="whole" bldLvl="1" animBg="1" rev="0" advAuto="0" spid="2499" grpId="3"/>
      <p:bldP build="whole" bldLvl="1" animBg="1" rev="0" advAuto="0" spid="2509" grpId="24"/>
      <p:bldP build="whole" bldLvl="1" animBg="1" rev="0" advAuto="0" spid="2528" grpId="60"/>
      <p:bldP build="whole" bldLvl="1" animBg="1" rev="0" advAuto="0" spid="2514" grpId="13"/>
      <p:bldP build="whole" bldLvl="1" animBg="1" rev="0" advAuto="0" spid="2524" grpId="21"/>
      <p:bldP build="whole" bldLvl="1" animBg="1" rev="0" advAuto="0" spid="2512" grpId="37"/>
      <p:bldP build="whole" bldLvl="1" animBg="1" rev="0" advAuto="0" spid="2540" grpId="57"/>
      <p:bldP build="whole" bldLvl="1" animBg="1" rev="0" advAuto="0" spid="2502" grpId="8"/>
      <p:bldP build="whole" bldLvl="1" animBg="1" rev="0" advAuto="0" spid="2520" grpId="16"/>
      <p:bldP build="whole" bldLvl="1" animBg="1" rev="0" advAuto="0" spid="2512" grpId="43"/>
      <p:bldP build="whole" bldLvl="1" animBg="1" rev="0" advAuto="0" spid="2533" grpId="45"/>
      <p:bldP build="whole" bldLvl="1" animBg="1" rev="0" advAuto="0" spid="2541" grpId="58"/>
      <p:bldP build="whole" bldLvl="1" animBg="1" rev="0" advAuto="0" spid="2511" grpId="31"/>
      <p:bldP build="whole" bldLvl="1" animBg="1" rev="0" advAuto="0" spid="2546" grpId="6"/>
      <p:bldP build="whole" bldLvl="1" animBg="1" rev="0" advAuto="0" spid="2532" grpId="52"/>
      <p:bldP build="whole" bldLvl="1" animBg="1" rev="0" advAuto="0" spid="2516" grpId="22"/>
      <p:bldP build="whole" bldLvl="1" animBg="1" rev="0" advAuto="0" spid="2547" grpId="12"/>
      <p:bldP build="whole" bldLvl="1" animBg="1" rev="0" advAuto="0" spid="2539" grpId="50"/>
      <p:bldP build="whole" bldLvl="1" animBg="1" rev="0" advAuto="0" spid="2538" grpId="49"/>
      <p:bldP build="whole" bldLvl="1" animBg="1" rev="0" advAuto="0" spid="2527" grpId="59"/>
      <p:bldP build="whole" bldLvl="1" animBg="1" rev="0" advAuto="0" spid="2523" grpId="20"/>
      <p:bldP build="whole" bldLvl="1" animBg="1" rev="0" advAuto="0" spid="2544" grpId="40"/>
      <p:bldP build="whole" bldLvl="1" animBg="1" rev="0" advAuto="0" spid="2506" grpId="10"/>
      <p:bldP build="whole" bldLvl="1" animBg="1" rev="0" advAuto="0" spid="2521" grpId="17"/>
      <p:bldP build="whole" bldLvl="1" animBg="1" rev="0" advAuto="0" spid="2498" grpId="1"/>
      <p:bldP build="whole" bldLvl="1" animBg="1" rev="0" advAuto="0" spid="2510" grpId="29"/>
      <p:bldP build="whole" bldLvl="1" animBg="1" rev="0" advAuto="0" spid="2531" grpId="51"/>
      <p:bldP build="whole" bldLvl="1" animBg="1" rev="0" advAuto="0" spid="2536" grpId="48"/>
      <p:bldP build="whole" bldLvl="1" animBg="1" rev="0" advAuto="0" spid="2519" grpId="28"/>
      <p:bldP build="whole" bldLvl="1" animBg="1" rev="0" advAuto="0" spid="2522" grpId="19"/>
      <p:bldP build="whole" bldLvl="1" animBg="1" rev="0" advAuto="0" spid="2503" grpId="9"/>
      <p:bldP build="whole" bldLvl="1" animBg="1" rev="0" advAuto="0" spid="2535" grpId="47"/>
      <p:bldP build="whole" bldLvl="1" animBg="1" rev="0" advAuto="0" spid="2550" grpId="7"/>
      <p:bldP build="whole" bldLvl="1" animBg="1" rev="0" advAuto="0" spid="2517" grpId="23"/>
      <p:bldP build="whole" bldLvl="1" animBg="1" rev="0" advAuto="0" spid="2534" grpId="46"/>
      <p:bldP build="whole" bldLvl="1" animBg="1" rev="0" advAuto="0" spid="2547" grpId="53"/>
      <p:bldP build="whole" bldLvl="1" animBg="1" rev="0" advAuto="0" spid="2537" grpId="44"/>
      <p:bldP build="whole" bldLvl="1" animBg="1" rev="0" advAuto="0" spid="2545" grpId="4"/>
      <p:bldP build="whole" bldLvl="1" animBg="1" rev="0" advAuto="0" spid="2530" grpId="56"/>
      <p:bldP build="whole" bldLvl="1" animBg="1" rev="0" advAuto="0" spid="2513" grpId="2"/>
      <p:bldP build="whole" bldLvl="1" animBg="1" rev="0" advAuto="0" spid="2525" grpId="32"/>
      <p:bldP build="whole" bldLvl="1" animBg="1" rev="0" advAuto="0" spid="2515" grpId="14"/>
      <p:bldP build="whole" bldLvl="1" animBg="1" rev="0" advAuto="0" spid="2505" grpId="11"/>
      <p:bldP build="whole" bldLvl="1" animBg="1" rev="0" advAuto="0" spid="2500" grpId="30"/>
      <p:bldP build="whole" bldLvl="1" animBg="1" rev="0" advAuto="0" spid="2529" grpId="55"/>
      <p:bldP build="whole" bldLvl="1" animBg="1" rev="0" advAuto="0" spid="2548" grpId="26"/>
      <p:bldP build="whole" bldLvl="1" animBg="1" rev="0" advAuto="0" spid="2507" grpId="15"/>
      <p:bldP build="whole" bldLvl="1" animBg="1" rev="0" advAuto="0" spid="2543" grpId="39"/>
      <p:bldP build="whole" bldLvl="1" animBg="1" rev="0" advAuto="0" spid="2508" grpId="18"/>
      <p:bldP build="whole" bldLvl="1" animBg="1" rev="0" advAuto="0" spid="2501" grpId="36"/>
      <p:bldP build="whole" bldLvl="1" animBg="1" rev="0" advAuto="0" spid="2549" grpId="5"/>
      <p:bldP build="whole" bldLvl="1" animBg="1" rev="0" advAuto="0" spid="2542" grpId="38"/>
      <p:bldP build="whole" bldLvl="1" animBg="1" rev="0" advAuto="0" spid="2501" grpId="41"/>
      <p:bldP build="whole" bldLvl="1" animBg="1" rev="0" advAuto="0" spid="2501" grpId="42"/>
      <p:bldP build="whole" bldLvl="1" animBg="1" rev="0" advAuto="0" spid="2518" grpId="27"/>
    </p:bldLst>
  </p:timing>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552" name="RECOVERABILITY"/>
          <p:cNvSpPr txBox="1"/>
          <p:nvPr/>
        </p:nvSpPr>
        <p:spPr>
          <a:xfrm>
            <a:off x="7020432" y="635000"/>
            <a:ext cx="10343135"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RECOVERABILITY</a:t>
            </a:r>
          </a:p>
        </p:txBody>
      </p:sp>
      <p:sp>
        <p:nvSpPr>
          <p:cNvPr id="2553" name="Rounded Rectangle"/>
          <p:cNvSpPr/>
          <p:nvPr/>
        </p:nvSpPr>
        <p:spPr>
          <a:xfrm>
            <a:off x="7249376" y="2420185"/>
            <a:ext cx="9989006" cy="10829468"/>
          </a:xfrm>
          <a:prstGeom prst="roundRect">
            <a:avLst>
              <a:gd name="adj" fmla="val 1907"/>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54" name="Rounded Rectangle"/>
          <p:cNvSpPr/>
          <p:nvPr/>
        </p:nvSpPr>
        <p:spPr>
          <a:xfrm>
            <a:off x="8302950" y="3808898"/>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55" name="L-X(A)"/>
          <p:cNvSpPr txBox="1"/>
          <p:nvPr/>
        </p:nvSpPr>
        <p:spPr>
          <a:xfrm>
            <a:off x="8468978" y="3886288"/>
            <a:ext cx="1191945"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L-X</a:t>
            </a:r>
            <a:r>
              <a:t>(A)</a:t>
            </a:r>
          </a:p>
        </p:txBody>
      </p:sp>
      <p:sp>
        <p:nvSpPr>
          <p:cNvPr id="2556" name="Rounded Rectangle"/>
          <p:cNvSpPr/>
          <p:nvPr/>
        </p:nvSpPr>
        <p:spPr>
          <a:xfrm>
            <a:off x="8302950" y="2751995"/>
            <a:ext cx="1524001" cy="852437"/>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57" name="T1"/>
          <p:cNvSpPr txBox="1"/>
          <p:nvPr/>
        </p:nvSpPr>
        <p:spPr>
          <a:xfrm>
            <a:off x="8723765" y="2822613"/>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T1</a:t>
            </a:r>
          </a:p>
        </p:txBody>
      </p:sp>
      <p:sp>
        <p:nvSpPr>
          <p:cNvPr id="2558" name="Rounded Rectangle"/>
          <p:cNvSpPr/>
          <p:nvPr/>
        </p:nvSpPr>
        <p:spPr>
          <a:xfrm>
            <a:off x="8302950" y="4562739"/>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59" name="R(A)"/>
          <p:cNvSpPr txBox="1"/>
          <p:nvPr/>
        </p:nvSpPr>
        <p:spPr>
          <a:xfrm>
            <a:off x="8609313" y="4640130"/>
            <a:ext cx="911275"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2560" name="Rounded Rectangle"/>
          <p:cNvSpPr/>
          <p:nvPr/>
        </p:nvSpPr>
        <p:spPr>
          <a:xfrm>
            <a:off x="8302950" y="5319294"/>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61" name="W(A)"/>
          <p:cNvSpPr txBox="1"/>
          <p:nvPr/>
        </p:nvSpPr>
        <p:spPr>
          <a:xfrm>
            <a:off x="8554386" y="5396685"/>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2562" name="Rounded Rectangle"/>
          <p:cNvSpPr/>
          <p:nvPr/>
        </p:nvSpPr>
        <p:spPr>
          <a:xfrm>
            <a:off x="8302950" y="6074493"/>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63" name="U(A)"/>
          <p:cNvSpPr txBox="1"/>
          <p:nvPr/>
        </p:nvSpPr>
        <p:spPr>
          <a:xfrm>
            <a:off x="8598677" y="6151883"/>
            <a:ext cx="932547"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U</a:t>
            </a:r>
            <a:r>
              <a:t>(A)</a:t>
            </a:r>
          </a:p>
        </p:txBody>
      </p:sp>
      <p:sp>
        <p:nvSpPr>
          <p:cNvPr id="2564" name="Rounded Rectangle"/>
          <p:cNvSpPr/>
          <p:nvPr/>
        </p:nvSpPr>
        <p:spPr>
          <a:xfrm>
            <a:off x="10825958" y="6069460"/>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65" name="L-X(A)"/>
          <p:cNvSpPr txBox="1"/>
          <p:nvPr/>
        </p:nvSpPr>
        <p:spPr>
          <a:xfrm>
            <a:off x="10991986" y="6146851"/>
            <a:ext cx="1191945"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L-X</a:t>
            </a:r>
            <a:r>
              <a:t>(A)</a:t>
            </a:r>
          </a:p>
        </p:txBody>
      </p:sp>
      <p:sp>
        <p:nvSpPr>
          <p:cNvPr id="2566" name="Rounded Rectangle"/>
          <p:cNvSpPr/>
          <p:nvPr/>
        </p:nvSpPr>
        <p:spPr>
          <a:xfrm>
            <a:off x="10828690" y="6826661"/>
            <a:ext cx="1518538"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67" name="R(A)"/>
          <p:cNvSpPr txBox="1"/>
          <p:nvPr/>
        </p:nvSpPr>
        <p:spPr>
          <a:xfrm>
            <a:off x="11132321" y="6902049"/>
            <a:ext cx="911275"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2568" name="Rounded Rectangle"/>
          <p:cNvSpPr/>
          <p:nvPr/>
        </p:nvSpPr>
        <p:spPr>
          <a:xfrm>
            <a:off x="10825958" y="2751995"/>
            <a:ext cx="1524001" cy="852437"/>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69" name="T2"/>
          <p:cNvSpPr txBox="1"/>
          <p:nvPr/>
        </p:nvSpPr>
        <p:spPr>
          <a:xfrm>
            <a:off x="11246773" y="2822613"/>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T2</a:t>
            </a:r>
          </a:p>
        </p:txBody>
      </p:sp>
      <p:sp>
        <p:nvSpPr>
          <p:cNvPr id="2570" name="Rounded Rectangle"/>
          <p:cNvSpPr/>
          <p:nvPr/>
        </p:nvSpPr>
        <p:spPr>
          <a:xfrm>
            <a:off x="10825958" y="7579856"/>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71" name="W(A)"/>
          <p:cNvSpPr txBox="1"/>
          <p:nvPr/>
        </p:nvSpPr>
        <p:spPr>
          <a:xfrm>
            <a:off x="11077394" y="7657247"/>
            <a:ext cx="1021129"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2572" name="Rounded Rectangle"/>
          <p:cNvSpPr/>
          <p:nvPr/>
        </p:nvSpPr>
        <p:spPr>
          <a:xfrm>
            <a:off x="10828690" y="8337057"/>
            <a:ext cx="1518538"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73" name="U(A)"/>
          <p:cNvSpPr txBox="1"/>
          <p:nvPr/>
        </p:nvSpPr>
        <p:spPr>
          <a:xfrm>
            <a:off x="11121685" y="8412445"/>
            <a:ext cx="932547"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U</a:t>
            </a:r>
            <a:r>
              <a:t>(A)</a:t>
            </a:r>
          </a:p>
        </p:txBody>
      </p:sp>
      <p:sp>
        <p:nvSpPr>
          <p:cNvPr id="2574" name="Rounded Rectangle"/>
          <p:cNvSpPr/>
          <p:nvPr/>
        </p:nvSpPr>
        <p:spPr>
          <a:xfrm>
            <a:off x="13348966" y="2751995"/>
            <a:ext cx="1524001" cy="852437"/>
          </a:xfrm>
          <a:prstGeom prst="roundRect">
            <a:avLst>
              <a:gd name="adj" fmla="val 22348"/>
            </a:avLst>
          </a:pr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75" name="T3"/>
          <p:cNvSpPr txBox="1"/>
          <p:nvPr/>
        </p:nvSpPr>
        <p:spPr>
          <a:xfrm>
            <a:off x="13769781" y="2822613"/>
            <a:ext cx="682372"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3500">
                <a:solidFill>
                  <a:srgbClr val="245696"/>
                </a:solidFill>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T3</a:t>
            </a:r>
          </a:p>
        </p:txBody>
      </p:sp>
      <p:sp>
        <p:nvSpPr>
          <p:cNvPr id="2576" name="Rounded Rectangle"/>
          <p:cNvSpPr/>
          <p:nvPr/>
        </p:nvSpPr>
        <p:spPr>
          <a:xfrm>
            <a:off x="13348966" y="8331054"/>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77" name="L-X(A)"/>
          <p:cNvSpPr txBox="1"/>
          <p:nvPr/>
        </p:nvSpPr>
        <p:spPr>
          <a:xfrm>
            <a:off x="13514994" y="8408444"/>
            <a:ext cx="1191945"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L-X</a:t>
            </a:r>
            <a:r>
              <a:t>(A)</a:t>
            </a:r>
          </a:p>
        </p:txBody>
      </p:sp>
      <p:sp>
        <p:nvSpPr>
          <p:cNvPr id="2578" name="Rounded Rectangle"/>
          <p:cNvSpPr/>
          <p:nvPr/>
        </p:nvSpPr>
        <p:spPr>
          <a:xfrm>
            <a:off x="13351696" y="9088255"/>
            <a:ext cx="1518539"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79" name="R(A)"/>
          <p:cNvSpPr txBox="1"/>
          <p:nvPr/>
        </p:nvSpPr>
        <p:spPr>
          <a:xfrm>
            <a:off x="13655329" y="9163642"/>
            <a:ext cx="911275" cy="5437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R</a:t>
            </a:r>
            <a:r>
              <a:t>(A)</a:t>
            </a:r>
          </a:p>
        </p:txBody>
      </p:sp>
      <p:sp>
        <p:nvSpPr>
          <p:cNvPr id="2580" name="Rounded Rectangle"/>
          <p:cNvSpPr/>
          <p:nvPr/>
        </p:nvSpPr>
        <p:spPr>
          <a:xfrm>
            <a:off x="13348966" y="9841450"/>
            <a:ext cx="1524001" cy="698501"/>
          </a:xfrm>
          <a:prstGeom prst="roundRect">
            <a:avLst>
              <a:gd name="adj" fmla="val 14545"/>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81" name="W(A)"/>
          <p:cNvSpPr txBox="1"/>
          <p:nvPr/>
        </p:nvSpPr>
        <p:spPr>
          <a:xfrm>
            <a:off x="13600402" y="9918840"/>
            <a:ext cx="1021129"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W</a:t>
            </a:r>
            <a:r>
              <a:t>(A)</a:t>
            </a:r>
          </a:p>
        </p:txBody>
      </p:sp>
      <p:sp>
        <p:nvSpPr>
          <p:cNvPr id="2582" name="Rounded Rectangle"/>
          <p:cNvSpPr/>
          <p:nvPr/>
        </p:nvSpPr>
        <p:spPr>
          <a:xfrm>
            <a:off x="13351696" y="10598651"/>
            <a:ext cx="1518539" cy="694495"/>
          </a:xfrm>
          <a:prstGeom prst="roundRect">
            <a:avLst>
              <a:gd name="adj" fmla="val 14629"/>
            </a:avLst>
          </a:prstGeom>
          <a:solidFill>
            <a:srgbClr val="01579B"/>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83" name="U(A)"/>
          <p:cNvSpPr txBox="1"/>
          <p:nvPr/>
        </p:nvSpPr>
        <p:spPr>
          <a:xfrm>
            <a:off x="13644693" y="10674038"/>
            <a:ext cx="932547" cy="543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i="1" sz="2500"/>
            </a:pPr>
            <a:r>
              <a:rPr>
                <a:latin typeface="Avenir Next Regular"/>
                <a:ea typeface="Avenir Next Regular"/>
                <a:cs typeface="Avenir Next Regular"/>
                <a:sym typeface="Avenir Next Regular"/>
              </a:rPr>
              <a:t>U</a:t>
            </a:r>
            <a:r>
              <a:t>(A)</a:t>
            </a:r>
          </a:p>
        </p:txBody>
      </p:sp>
      <p:sp>
        <p:nvSpPr>
          <p:cNvPr id="2584" name="Line"/>
          <p:cNvSpPr/>
          <p:nvPr/>
        </p:nvSpPr>
        <p:spPr>
          <a:xfrm>
            <a:off x="9064950" y="6907081"/>
            <a:ext cx="1" cy="2767538"/>
          </a:xfrm>
          <a:prstGeom prst="lin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85" name="Line"/>
          <p:cNvSpPr/>
          <p:nvPr/>
        </p:nvSpPr>
        <p:spPr>
          <a:xfrm>
            <a:off x="11587958" y="9167643"/>
            <a:ext cx="1" cy="1690461"/>
          </a:xfrm>
          <a:prstGeom prst="lin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86" name="Rounded Rectangle"/>
          <p:cNvSpPr/>
          <p:nvPr/>
        </p:nvSpPr>
        <p:spPr>
          <a:xfrm>
            <a:off x="8302950" y="9707106"/>
            <a:ext cx="1524001" cy="698501"/>
          </a:xfrm>
          <a:prstGeom prst="roundRect">
            <a:avLst>
              <a:gd name="adj" fmla="val 1454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87" name="ABORT"/>
          <p:cNvSpPr txBox="1"/>
          <p:nvPr/>
        </p:nvSpPr>
        <p:spPr>
          <a:xfrm>
            <a:off x="8554029" y="9834106"/>
            <a:ext cx="102184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000">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ABORT</a:t>
            </a:r>
          </a:p>
        </p:txBody>
      </p:sp>
      <p:sp>
        <p:nvSpPr>
          <p:cNvPr id="2588" name="Rounded Rectangle"/>
          <p:cNvSpPr/>
          <p:nvPr/>
        </p:nvSpPr>
        <p:spPr>
          <a:xfrm>
            <a:off x="10825958" y="10942582"/>
            <a:ext cx="1524001" cy="698501"/>
          </a:xfrm>
          <a:prstGeom prst="roundRect">
            <a:avLst>
              <a:gd name="adj" fmla="val 14545"/>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89" name="COMMIT"/>
          <p:cNvSpPr txBox="1"/>
          <p:nvPr/>
        </p:nvSpPr>
        <p:spPr>
          <a:xfrm>
            <a:off x="10964008" y="11069582"/>
            <a:ext cx="124790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000">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COMMIT</a:t>
            </a:r>
          </a:p>
        </p:txBody>
      </p:sp>
      <p:sp>
        <p:nvSpPr>
          <p:cNvPr id="2590" name="Rounded Rectangle"/>
          <p:cNvSpPr/>
          <p:nvPr/>
        </p:nvSpPr>
        <p:spPr>
          <a:xfrm>
            <a:off x="13348966" y="12184435"/>
            <a:ext cx="1524001" cy="698501"/>
          </a:xfrm>
          <a:prstGeom prst="roundRect">
            <a:avLst>
              <a:gd name="adj" fmla="val 14545"/>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91" name="COMMIT"/>
          <p:cNvSpPr txBox="1"/>
          <p:nvPr/>
        </p:nvSpPr>
        <p:spPr>
          <a:xfrm>
            <a:off x="13487015" y="12311435"/>
            <a:ext cx="124790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000">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COMMIT</a:t>
            </a:r>
          </a:p>
        </p:txBody>
      </p:sp>
      <p:sp>
        <p:nvSpPr>
          <p:cNvPr id="2592" name="Line"/>
          <p:cNvSpPr/>
          <p:nvPr/>
        </p:nvSpPr>
        <p:spPr>
          <a:xfrm>
            <a:off x="14110965" y="11441161"/>
            <a:ext cx="1" cy="677809"/>
          </a:xfrm>
          <a:prstGeom prst="line">
            <a:avLst/>
          </a:prstGeom>
          <a:ln w="635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93" name="Line"/>
          <p:cNvSpPr/>
          <p:nvPr/>
        </p:nvSpPr>
        <p:spPr>
          <a:xfrm>
            <a:off x="13094810" y="8489412"/>
            <a:ext cx="1" cy="2637911"/>
          </a:xfrm>
          <a:prstGeom prst="line">
            <a:avLst/>
          </a:prstGeom>
          <a:ln w="63500">
            <a:solidFill>
              <a:srgbClr val="212121"/>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94" name="Rounded Rectangle"/>
          <p:cNvSpPr/>
          <p:nvPr/>
        </p:nvSpPr>
        <p:spPr>
          <a:xfrm>
            <a:off x="18102338" y="5708830"/>
            <a:ext cx="2802246" cy="1928201"/>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595" name="Line"/>
          <p:cNvSpPr/>
          <p:nvPr/>
        </p:nvSpPr>
        <p:spPr>
          <a:xfrm>
            <a:off x="10547783" y="6206486"/>
            <a:ext cx="1" cy="2637911"/>
          </a:xfrm>
          <a:prstGeom prst="line">
            <a:avLst/>
          </a:prstGeom>
          <a:ln w="63500">
            <a:solidFill>
              <a:srgbClr val="212121"/>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96" name="Line"/>
          <p:cNvSpPr/>
          <p:nvPr/>
        </p:nvSpPr>
        <p:spPr>
          <a:xfrm>
            <a:off x="8051176" y="3952166"/>
            <a:ext cx="1" cy="2637911"/>
          </a:xfrm>
          <a:prstGeom prst="line">
            <a:avLst/>
          </a:prstGeom>
          <a:ln w="63500">
            <a:solidFill>
              <a:srgbClr val="212121"/>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597" name="ROLLBACK"/>
          <p:cNvSpPr txBox="1"/>
          <p:nvPr/>
        </p:nvSpPr>
        <p:spPr>
          <a:xfrm rot="16200000">
            <a:off x="12113485" y="9586117"/>
            <a:ext cx="15308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defRPr b="1">
                <a:latin typeface="Meslo LG M DZ Regular for Powerline"/>
                <a:ea typeface="Meslo LG M DZ Regular for Powerline"/>
                <a:cs typeface="Meslo LG M DZ Regular for Powerline"/>
                <a:sym typeface="Meslo LG M DZ Regular for Powerline"/>
              </a:defRPr>
            </a:pPr>
            <a:r>
              <a:rPr b="0">
                <a:latin typeface="Avenir Next Heavy"/>
                <a:ea typeface="Avenir Next Heavy"/>
                <a:cs typeface="Avenir Next Heavy"/>
                <a:sym typeface="Avenir Next Heavy"/>
              </a:rPr>
              <a:t>ROLLBACK</a:t>
            </a:r>
          </a:p>
        </p:txBody>
      </p:sp>
      <p:sp>
        <p:nvSpPr>
          <p:cNvPr id="2598" name="ROLLBACK"/>
          <p:cNvSpPr txBox="1"/>
          <p:nvPr/>
        </p:nvSpPr>
        <p:spPr>
          <a:xfrm rot="16200000">
            <a:off x="9561025" y="7303191"/>
            <a:ext cx="15308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defRPr b="1">
                <a:latin typeface="Meslo LG M DZ Regular for Powerline"/>
                <a:ea typeface="Meslo LG M DZ Regular for Powerline"/>
                <a:cs typeface="Meslo LG M DZ Regular for Powerline"/>
                <a:sym typeface="Meslo LG M DZ Regular for Powerline"/>
              </a:defRPr>
            </a:pPr>
            <a:r>
              <a:rPr b="0">
                <a:latin typeface="Avenir Next Heavy"/>
                <a:ea typeface="Avenir Next Heavy"/>
                <a:cs typeface="Avenir Next Heavy"/>
                <a:sym typeface="Avenir Next Heavy"/>
              </a:rPr>
              <a:t>ROLLBACK</a:t>
            </a:r>
          </a:p>
        </p:txBody>
      </p:sp>
      <p:sp>
        <p:nvSpPr>
          <p:cNvPr id="2599" name="ROLLBACK"/>
          <p:cNvSpPr txBox="1"/>
          <p:nvPr/>
        </p:nvSpPr>
        <p:spPr>
          <a:xfrm rot="16200000">
            <a:off x="7069609" y="5048871"/>
            <a:ext cx="153085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2000">
                <a:latin typeface="Avenir Next Heavy"/>
                <a:ea typeface="Avenir Next Heavy"/>
                <a:cs typeface="Avenir Next Heavy"/>
                <a:sym typeface="Avenir Next Heavy"/>
              </a:defRPr>
            </a:lvl1pPr>
          </a:lstStyle>
          <a:p>
            <a:pPr>
              <a:defRPr b="1">
                <a:latin typeface="Meslo LG M DZ Regular for Powerline"/>
                <a:ea typeface="Meslo LG M DZ Regular for Powerline"/>
                <a:cs typeface="Meslo LG M DZ Regular for Powerline"/>
                <a:sym typeface="Meslo LG M DZ Regular for Powerline"/>
              </a:defRPr>
            </a:pPr>
            <a:r>
              <a:rPr b="0">
                <a:latin typeface="Avenir Next Heavy"/>
                <a:ea typeface="Avenir Next Heavy"/>
                <a:cs typeface="Avenir Next Heavy"/>
                <a:sym typeface="Avenir Next Heavy"/>
              </a:rPr>
              <a:t>ROLLBACK</a:t>
            </a:r>
          </a:p>
        </p:txBody>
      </p:sp>
      <p:pic>
        <p:nvPicPr>
          <p:cNvPr id="2626" name="Connection Line" descr="Connection Line"/>
          <p:cNvPicPr>
            <a:picLocks noChangeAspect="0"/>
          </p:cNvPicPr>
          <p:nvPr/>
        </p:nvPicPr>
        <p:blipFill>
          <a:blip r:embed="rId2">
            <a:extLst/>
          </a:blip>
          <a:stretch>
            <a:fillRect/>
          </a:stretch>
        </p:blipFill>
        <p:spPr>
          <a:xfrm>
            <a:off x="11973466" y="6945574"/>
            <a:ext cx="560596" cy="321588"/>
          </a:xfrm>
          <a:prstGeom prst="rect">
            <a:avLst/>
          </a:prstGeom>
        </p:spPr>
      </p:pic>
      <p:sp>
        <p:nvSpPr>
          <p:cNvPr id="2601" name="Dirty READ"/>
          <p:cNvSpPr txBox="1"/>
          <p:nvPr/>
        </p:nvSpPr>
        <p:spPr>
          <a:xfrm>
            <a:off x="12541449" y="6619970"/>
            <a:ext cx="175958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500">
                <a:latin typeface="Avenir Next Regular"/>
                <a:ea typeface="Avenir Next Regular"/>
                <a:cs typeface="Avenir Next Regular"/>
                <a:sym typeface="Avenir Next Regular"/>
              </a:defRPr>
            </a:lvl1pPr>
          </a:lstStyle>
          <a:p>
            <a:pPr/>
            <a:r>
              <a:t>Dirty READ</a:t>
            </a:r>
          </a:p>
        </p:txBody>
      </p:sp>
      <p:pic>
        <p:nvPicPr>
          <p:cNvPr id="2628" name="Connection Line" descr="Connection Line"/>
          <p:cNvPicPr>
            <a:picLocks noChangeAspect="0"/>
          </p:cNvPicPr>
          <p:nvPr/>
        </p:nvPicPr>
        <p:blipFill>
          <a:blip r:embed="rId2">
            <a:extLst/>
          </a:blip>
          <a:stretch>
            <a:fillRect/>
          </a:stretch>
        </p:blipFill>
        <p:spPr>
          <a:xfrm>
            <a:off x="14515802" y="9186586"/>
            <a:ext cx="560596" cy="321588"/>
          </a:xfrm>
          <a:prstGeom prst="rect">
            <a:avLst/>
          </a:prstGeom>
        </p:spPr>
      </p:pic>
      <p:sp>
        <p:nvSpPr>
          <p:cNvPr id="2603" name="Dirty READ"/>
          <p:cNvSpPr txBox="1"/>
          <p:nvPr/>
        </p:nvSpPr>
        <p:spPr>
          <a:xfrm>
            <a:off x="15083786" y="8860982"/>
            <a:ext cx="175958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i="1" sz="2500">
                <a:latin typeface="Avenir Next Regular"/>
                <a:ea typeface="Avenir Next Regular"/>
                <a:cs typeface="Avenir Next Regular"/>
                <a:sym typeface="Avenir Next Regular"/>
              </a:defRPr>
            </a:lvl1pPr>
          </a:lstStyle>
          <a:p>
            <a:pPr/>
            <a:r>
              <a:t>Dirty READ</a:t>
            </a:r>
          </a:p>
        </p:txBody>
      </p:sp>
      <p:sp>
        <p:nvSpPr>
          <p:cNvPr id="2604" name="Rounded Rectangle"/>
          <p:cNvSpPr/>
          <p:nvPr/>
        </p:nvSpPr>
        <p:spPr>
          <a:xfrm>
            <a:off x="18102338" y="5708830"/>
            <a:ext cx="2802246" cy="1928201"/>
          </a:xfrm>
          <a:prstGeom prst="roundRect">
            <a:avLst>
              <a:gd name="adj" fmla="val 16453"/>
            </a:avLst>
          </a:prstGeom>
          <a:solidFill>
            <a:srgbClr val="D6396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05" name="A"/>
          <p:cNvSpPr txBox="1"/>
          <p:nvPr/>
        </p:nvSpPr>
        <p:spPr>
          <a:xfrm>
            <a:off x="19212694" y="6190331"/>
            <a:ext cx="60706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A</a:t>
            </a:r>
          </a:p>
        </p:txBody>
      </p:sp>
      <p:sp>
        <p:nvSpPr>
          <p:cNvPr id="2606" name="Rounded Rectangle"/>
          <p:cNvSpPr/>
          <p:nvPr/>
        </p:nvSpPr>
        <p:spPr>
          <a:xfrm>
            <a:off x="18102338" y="8394761"/>
            <a:ext cx="2802246" cy="1928201"/>
          </a:xfrm>
          <a:prstGeom prst="roundRect">
            <a:avLst>
              <a:gd name="adj" fmla="val 16453"/>
            </a:avLst>
          </a:pr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07" name="10"/>
          <p:cNvSpPr txBox="1"/>
          <p:nvPr/>
        </p:nvSpPr>
        <p:spPr>
          <a:xfrm>
            <a:off x="19014574" y="8876261"/>
            <a:ext cx="10033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10</a:t>
            </a:r>
          </a:p>
        </p:txBody>
      </p:sp>
      <p:sp>
        <p:nvSpPr>
          <p:cNvPr id="2608" name="Circle"/>
          <p:cNvSpPr/>
          <p:nvPr/>
        </p:nvSpPr>
        <p:spPr>
          <a:xfrm>
            <a:off x="19293974" y="7793645"/>
            <a:ext cx="444501" cy="444501"/>
          </a:xfrm>
          <a:prstGeom prst="ellipse">
            <a:avLst/>
          </a:prstGeom>
          <a:solidFill>
            <a:srgbClr val="05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09" name="Line"/>
          <p:cNvSpPr/>
          <p:nvPr/>
        </p:nvSpPr>
        <p:spPr>
          <a:xfrm>
            <a:off x="9868978" y="4158148"/>
            <a:ext cx="444501" cy="1"/>
          </a:xfrm>
          <a:prstGeom prst="line">
            <a:avLst/>
          </a:prstGeom>
          <a:ln w="38100">
            <a:solidFill>
              <a:srgbClr val="212121"/>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10" name="15"/>
          <p:cNvSpPr txBox="1"/>
          <p:nvPr/>
        </p:nvSpPr>
        <p:spPr>
          <a:xfrm>
            <a:off x="19001812" y="8876261"/>
            <a:ext cx="10033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15</a:t>
            </a:r>
          </a:p>
        </p:txBody>
      </p:sp>
      <p:sp>
        <p:nvSpPr>
          <p:cNvPr id="2611" name="20"/>
          <p:cNvSpPr txBox="1"/>
          <p:nvPr/>
        </p:nvSpPr>
        <p:spPr>
          <a:xfrm>
            <a:off x="19014574" y="8876260"/>
            <a:ext cx="10033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20</a:t>
            </a:r>
          </a:p>
        </p:txBody>
      </p:sp>
      <p:sp>
        <p:nvSpPr>
          <p:cNvPr id="2612" name="15"/>
          <p:cNvSpPr txBox="1"/>
          <p:nvPr/>
        </p:nvSpPr>
        <p:spPr>
          <a:xfrm>
            <a:off x="19001812" y="8876260"/>
            <a:ext cx="10033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15</a:t>
            </a:r>
          </a:p>
        </p:txBody>
      </p:sp>
      <p:sp>
        <p:nvSpPr>
          <p:cNvPr id="2613" name="20"/>
          <p:cNvSpPr txBox="1"/>
          <p:nvPr/>
        </p:nvSpPr>
        <p:spPr>
          <a:xfrm>
            <a:off x="19014574" y="8876260"/>
            <a:ext cx="10033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20</a:t>
            </a:r>
          </a:p>
        </p:txBody>
      </p:sp>
      <p:sp>
        <p:nvSpPr>
          <p:cNvPr id="2614" name="0"/>
          <p:cNvSpPr txBox="1"/>
          <p:nvPr/>
        </p:nvSpPr>
        <p:spPr>
          <a:xfrm>
            <a:off x="19236824" y="8876260"/>
            <a:ext cx="5588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0</a:t>
            </a:r>
          </a:p>
        </p:txBody>
      </p:sp>
      <p:sp>
        <p:nvSpPr>
          <p:cNvPr id="2615" name="Line"/>
          <p:cNvSpPr/>
          <p:nvPr/>
        </p:nvSpPr>
        <p:spPr>
          <a:xfrm>
            <a:off x="12402809" y="6423743"/>
            <a:ext cx="444501" cy="1"/>
          </a:xfrm>
          <a:prstGeom prst="line">
            <a:avLst/>
          </a:prstGeom>
          <a:ln w="38100">
            <a:solidFill>
              <a:srgbClr val="212121"/>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16" name="Line"/>
          <p:cNvSpPr/>
          <p:nvPr/>
        </p:nvSpPr>
        <p:spPr>
          <a:xfrm>
            <a:off x="14931700" y="8684304"/>
            <a:ext cx="444501" cy="1"/>
          </a:xfrm>
          <a:prstGeom prst="line">
            <a:avLst/>
          </a:prstGeom>
          <a:ln w="38100">
            <a:solidFill>
              <a:srgbClr val="212121"/>
            </a:solidFill>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17" name="Rounded Rectangle"/>
          <p:cNvSpPr/>
          <p:nvPr/>
        </p:nvSpPr>
        <p:spPr>
          <a:xfrm>
            <a:off x="10825958" y="10942582"/>
            <a:ext cx="1524001" cy="698501"/>
          </a:xfrm>
          <a:prstGeom prst="roundRect">
            <a:avLst>
              <a:gd name="adj" fmla="val 1454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18" name="ABORT"/>
          <p:cNvSpPr txBox="1"/>
          <p:nvPr/>
        </p:nvSpPr>
        <p:spPr>
          <a:xfrm>
            <a:off x="11077037" y="11069582"/>
            <a:ext cx="102184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000">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ABORT</a:t>
            </a:r>
          </a:p>
        </p:txBody>
      </p:sp>
      <p:sp>
        <p:nvSpPr>
          <p:cNvPr id="2619" name="Rounded Rectangle"/>
          <p:cNvSpPr/>
          <p:nvPr/>
        </p:nvSpPr>
        <p:spPr>
          <a:xfrm>
            <a:off x="13348966" y="12184435"/>
            <a:ext cx="1524001" cy="698501"/>
          </a:xfrm>
          <a:prstGeom prst="roundRect">
            <a:avLst>
              <a:gd name="adj" fmla="val 14545"/>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20" name="ABORT"/>
          <p:cNvSpPr txBox="1"/>
          <p:nvPr/>
        </p:nvSpPr>
        <p:spPr>
          <a:xfrm>
            <a:off x="13600045" y="12311435"/>
            <a:ext cx="102184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i="1" sz="2000">
                <a:latin typeface="Avenir Next Regular"/>
                <a:ea typeface="Avenir Next Regular"/>
                <a:cs typeface="Avenir Next Regular"/>
                <a:sym typeface="Avenir Next Regular"/>
              </a:defRPr>
            </a:lvl1pPr>
          </a:lstStyle>
          <a:p>
            <a:pPr>
              <a:defRPr>
                <a:latin typeface="Meslo LG M DZ Regular for Powerline"/>
                <a:ea typeface="Meslo LG M DZ Regular for Powerline"/>
                <a:cs typeface="Meslo LG M DZ Regular for Powerline"/>
                <a:sym typeface="Meslo LG M DZ Regular for Powerline"/>
              </a:defRPr>
            </a:pPr>
            <a:r>
              <a:rPr>
                <a:latin typeface="Avenir Next Regular"/>
                <a:ea typeface="Avenir Next Regular"/>
                <a:cs typeface="Avenir Next Regular"/>
                <a:sym typeface="Avenir Next Regular"/>
              </a:rPr>
              <a:t>ABORT</a:t>
            </a:r>
          </a:p>
        </p:txBody>
      </p:sp>
      <p:sp>
        <p:nvSpPr>
          <p:cNvPr id="2621" name="10"/>
          <p:cNvSpPr txBox="1"/>
          <p:nvPr/>
        </p:nvSpPr>
        <p:spPr>
          <a:xfrm>
            <a:off x="19014574" y="8876260"/>
            <a:ext cx="1003301"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5000">
                <a:latin typeface="Avenir Next Heavy"/>
                <a:ea typeface="Avenir Next Heavy"/>
                <a:cs typeface="Avenir Next Heavy"/>
                <a:sym typeface="Avenir Next Heavy"/>
              </a:defRPr>
            </a:lvl1pPr>
          </a:lstStyle>
          <a:p>
            <a:pPr/>
            <a:r>
              <a:t>10</a:t>
            </a:r>
          </a:p>
        </p:txBody>
      </p:sp>
      <p:cxnSp>
        <p:nvCxnSpPr>
          <p:cNvPr id="2622" name="Connection Line"/>
          <p:cNvCxnSpPr>
            <a:stCxn id="2560" idx="0"/>
            <a:endCxn id="2566" idx="0"/>
          </p:cNvCxnSpPr>
          <p:nvPr/>
        </p:nvCxnSpPr>
        <p:spPr>
          <a:xfrm>
            <a:off x="9067800" y="5664200"/>
            <a:ext cx="2514600" cy="1511300"/>
          </a:xfrm>
          <a:prstGeom prst="bentConnector3">
            <a:avLst>
              <a:gd name="adj1" fmla="val 48989"/>
            </a:avLst>
          </a:prstGeom>
          <a:ln w="63500">
            <a:solidFill>
              <a:srgbClr val="245696"/>
            </a:solidFill>
            <a:miter lim="400000"/>
            <a:tailEnd type="triangle"/>
          </a:ln>
        </p:spPr>
      </p:cxnSp>
      <p:cxnSp>
        <p:nvCxnSpPr>
          <p:cNvPr id="2623" name="Connection Line"/>
          <p:cNvCxnSpPr>
            <a:stCxn id="2570" idx="0"/>
            <a:endCxn id="2578" idx="0"/>
          </p:cNvCxnSpPr>
          <p:nvPr/>
        </p:nvCxnSpPr>
        <p:spPr>
          <a:xfrm>
            <a:off x="11582400" y="7924800"/>
            <a:ext cx="2527300" cy="1511300"/>
          </a:xfrm>
          <a:prstGeom prst="bentConnector3">
            <a:avLst>
              <a:gd name="adj1" fmla="val 45728"/>
            </a:avLst>
          </a:prstGeom>
          <a:ln w="63500">
            <a:solidFill>
              <a:srgbClr val="245696"/>
            </a:solidFill>
            <a:miter lim="400000"/>
            <a:tailEnd type="triangle"/>
          </a:ln>
        </p:spPr>
      </p:cxnSp>
      <p:sp>
        <p:nvSpPr>
          <p:cNvPr id="2624" name="CASCADING…"/>
          <p:cNvSpPr txBox="1"/>
          <p:nvPr/>
        </p:nvSpPr>
        <p:spPr>
          <a:xfrm>
            <a:off x="2717415" y="8046084"/>
            <a:ext cx="4038601"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gn="ctr">
              <a:lnSpc>
                <a:spcPct val="80000"/>
              </a:lnSpc>
              <a:spcBef>
                <a:spcPts val="0"/>
              </a:spcBef>
              <a:defRPr b="0" sz="5000">
                <a:latin typeface="Avenir Next Heavy"/>
                <a:ea typeface="Avenir Next Heavy"/>
                <a:cs typeface="Avenir Next Heavy"/>
                <a:sym typeface="Avenir Next Heavy"/>
              </a:defRPr>
            </a:pPr>
            <a:r>
              <a:t>CASCADING</a:t>
            </a:r>
          </a:p>
          <a:p>
            <a:pPr algn="ctr">
              <a:lnSpc>
                <a:spcPct val="80000"/>
              </a:lnSpc>
              <a:spcBef>
                <a:spcPts val="0"/>
              </a:spcBef>
              <a:defRPr b="0" sz="5000">
                <a:latin typeface="Avenir Next Heavy"/>
                <a:ea typeface="Avenir Next Heavy"/>
                <a:cs typeface="Avenir Next Heavy"/>
                <a:sym typeface="Avenir Next Heavy"/>
              </a:defRPr>
            </a:pPr>
            <a:r>
              <a:t>ABORT</a:t>
            </a:r>
          </a:p>
        </p:txBody>
      </p:sp>
      <p:pic>
        <p:nvPicPr>
          <p:cNvPr id="2625" name="software-development.png" descr="software-development.png"/>
          <p:cNvPicPr>
            <a:picLocks noChangeAspect="1"/>
          </p:cNvPicPr>
          <p:nvPr/>
        </p:nvPicPr>
        <p:blipFill>
          <a:blip r:embed="rId3">
            <a:extLst/>
          </a:blip>
          <a:stretch>
            <a:fillRect/>
          </a:stretch>
        </p:blipFill>
        <p:spPr>
          <a:xfrm>
            <a:off x="3348293" y="5284508"/>
            <a:ext cx="2776846" cy="277684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552"/>
                                        </p:tgtEl>
                                        <p:attrNameLst>
                                          <p:attrName>style.visibility</p:attrName>
                                        </p:attrNameLst>
                                      </p:cBhvr>
                                      <p:to>
                                        <p:strVal val="visible"/>
                                      </p:to>
                                    </p:set>
                                    <p:anim calcmode="lin" valueType="num">
                                      <p:cBhvr>
                                        <p:cTn id="7" dur="1000" fill="hold"/>
                                        <p:tgtEl>
                                          <p:spTgt spid="2552"/>
                                        </p:tgtEl>
                                        <p:attrNameLst>
                                          <p:attrName>ppt_w</p:attrName>
                                        </p:attrNameLst>
                                      </p:cBhvr>
                                      <p:tavLst>
                                        <p:tav tm="0">
                                          <p:val>
                                            <p:fltVal val="0"/>
                                          </p:val>
                                        </p:tav>
                                        <p:tav tm="100000">
                                          <p:val>
                                            <p:strVal val="#ppt_w"/>
                                          </p:val>
                                        </p:tav>
                                      </p:tavLst>
                                    </p:anim>
                                    <p:anim calcmode="lin" valueType="num">
                                      <p:cBhvr>
                                        <p:cTn id="8" dur="1000" fill="hold"/>
                                        <p:tgtEl>
                                          <p:spTgt spid="255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0"/>
                                  </p:stCondLst>
                                  <p:iterate type="el" backwards="0">
                                    <p:tmAbs val="0"/>
                                  </p:iterate>
                                  <p:childTnLst>
                                    <p:set>
                                      <p:cBhvr>
                                        <p:cTn id="11" fill="hold"/>
                                        <p:tgtEl>
                                          <p:spTgt spid="2553"/>
                                        </p:tgtEl>
                                        <p:attrNameLst>
                                          <p:attrName>style.visibility</p:attrName>
                                        </p:attrNameLst>
                                      </p:cBhvr>
                                      <p:to>
                                        <p:strVal val="visible"/>
                                      </p:to>
                                    </p:set>
                                    <p:anim calcmode="lin" valueType="num">
                                      <p:cBhvr>
                                        <p:cTn id="12" dur="1000" fill="hold"/>
                                        <p:tgtEl>
                                          <p:spTgt spid="2553"/>
                                        </p:tgtEl>
                                        <p:attrNameLst>
                                          <p:attrName>ppt_w</p:attrName>
                                        </p:attrNameLst>
                                      </p:cBhvr>
                                      <p:tavLst>
                                        <p:tav tm="0">
                                          <p:val>
                                            <p:fltVal val="0"/>
                                          </p:val>
                                        </p:tav>
                                        <p:tav tm="100000">
                                          <p:val>
                                            <p:strVal val="#ppt_w"/>
                                          </p:val>
                                        </p:tav>
                                      </p:tavLst>
                                    </p:anim>
                                    <p:anim calcmode="lin" valueType="num">
                                      <p:cBhvr>
                                        <p:cTn id="13" dur="1000" fill="hold"/>
                                        <p:tgtEl>
                                          <p:spTgt spid="2553"/>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Class="entr" nodeType="afterEffect" presetSubtype="16" presetID="23" grpId="3" fill="hold">
                                  <p:stCondLst>
                                    <p:cond delay="0"/>
                                  </p:stCondLst>
                                  <p:iterate type="el" backwards="0">
                                    <p:tmAbs val="0"/>
                                  </p:iterate>
                                  <p:childTnLst>
                                    <p:set>
                                      <p:cBhvr>
                                        <p:cTn id="16" fill="hold"/>
                                        <p:tgtEl>
                                          <p:spTgt spid="2556"/>
                                        </p:tgtEl>
                                        <p:attrNameLst>
                                          <p:attrName>style.visibility</p:attrName>
                                        </p:attrNameLst>
                                      </p:cBhvr>
                                      <p:to>
                                        <p:strVal val="visible"/>
                                      </p:to>
                                    </p:set>
                                    <p:anim calcmode="lin" valueType="num">
                                      <p:cBhvr>
                                        <p:cTn id="17" dur="800" fill="hold"/>
                                        <p:tgtEl>
                                          <p:spTgt spid="2556"/>
                                        </p:tgtEl>
                                        <p:attrNameLst>
                                          <p:attrName>ppt_w</p:attrName>
                                        </p:attrNameLst>
                                      </p:cBhvr>
                                      <p:tavLst>
                                        <p:tav tm="0">
                                          <p:val>
                                            <p:fltVal val="0"/>
                                          </p:val>
                                        </p:tav>
                                        <p:tav tm="100000">
                                          <p:val>
                                            <p:strVal val="#ppt_w"/>
                                          </p:val>
                                        </p:tav>
                                      </p:tavLst>
                                    </p:anim>
                                    <p:anim calcmode="lin" valueType="num">
                                      <p:cBhvr>
                                        <p:cTn id="18" dur="800" fill="hold"/>
                                        <p:tgtEl>
                                          <p:spTgt spid="2556"/>
                                        </p:tgtEl>
                                        <p:attrNameLst>
                                          <p:attrName>ppt_h</p:attrName>
                                        </p:attrNameLst>
                                      </p:cBhvr>
                                      <p:tavLst>
                                        <p:tav tm="0">
                                          <p:val>
                                            <p:fltVal val="0"/>
                                          </p:val>
                                        </p:tav>
                                        <p:tav tm="100000">
                                          <p:val>
                                            <p:strVal val="#ppt_h"/>
                                          </p:val>
                                        </p:tav>
                                      </p:tavLst>
                                    </p:anim>
                                  </p:childTnLst>
                                </p:cTn>
                              </p:par>
                            </p:childTnLst>
                          </p:cTn>
                        </p:par>
                        <p:par>
                          <p:cTn id="19" fill="hold">
                            <p:stCondLst>
                              <p:cond delay="2800"/>
                            </p:stCondLst>
                            <p:childTnLst>
                              <p:par>
                                <p:cTn id="20" presetClass="entr" nodeType="afterEffect" presetSubtype="32" presetID="23" grpId="4" fill="hold">
                                  <p:stCondLst>
                                    <p:cond delay="0"/>
                                  </p:stCondLst>
                                  <p:iterate type="el" backwards="0">
                                    <p:tmAbs val="0"/>
                                  </p:iterate>
                                  <p:childTnLst>
                                    <p:set>
                                      <p:cBhvr>
                                        <p:cTn id="21" fill="hold"/>
                                        <p:tgtEl>
                                          <p:spTgt spid="2557"/>
                                        </p:tgtEl>
                                        <p:attrNameLst>
                                          <p:attrName>style.visibility</p:attrName>
                                        </p:attrNameLst>
                                      </p:cBhvr>
                                      <p:to>
                                        <p:strVal val="visible"/>
                                      </p:to>
                                    </p:set>
                                    <p:anim calcmode="lin" valueType="num">
                                      <p:cBhvr>
                                        <p:cTn id="22" dur="800" fill="hold"/>
                                        <p:tgtEl>
                                          <p:spTgt spid="2557"/>
                                        </p:tgtEl>
                                        <p:attrNameLst>
                                          <p:attrName>ppt_w</p:attrName>
                                        </p:attrNameLst>
                                      </p:cBhvr>
                                      <p:tavLst>
                                        <p:tav tm="0">
                                          <p:val>
                                            <p:strVal val="4*#ppt_w"/>
                                          </p:val>
                                        </p:tav>
                                        <p:tav tm="100000">
                                          <p:val>
                                            <p:strVal val="#ppt_w"/>
                                          </p:val>
                                        </p:tav>
                                      </p:tavLst>
                                    </p:anim>
                                    <p:anim calcmode="lin" valueType="num">
                                      <p:cBhvr>
                                        <p:cTn id="23" dur="800" fill="hold"/>
                                        <p:tgtEl>
                                          <p:spTgt spid="2557"/>
                                        </p:tgtEl>
                                        <p:attrNameLst>
                                          <p:attrName>ppt_h</p:attrName>
                                        </p:attrNameLst>
                                      </p:cBhvr>
                                      <p:tavLst>
                                        <p:tav tm="0">
                                          <p:val>
                                            <p:strVal val="4*#ppt_h"/>
                                          </p:val>
                                        </p:tav>
                                        <p:tav tm="100000">
                                          <p:val>
                                            <p:strVal val="#ppt_h"/>
                                          </p:val>
                                        </p:tav>
                                      </p:tavLst>
                                    </p:anim>
                                  </p:childTnLst>
                                </p:cTn>
                              </p:par>
                            </p:childTnLst>
                          </p:cTn>
                        </p:par>
                        <p:par>
                          <p:cTn id="24" fill="hold">
                            <p:stCondLst>
                              <p:cond delay="3600"/>
                            </p:stCondLst>
                            <p:childTnLst>
                              <p:par>
                                <p:cTn id="25" presetClass="entr" nodeType="afterEffect" presetSubtype="16" presetID="23" grpId="5" fill="hold">
                                  <p:stCondLst>
                                    <p:cond delay="500"/>
                                  </p:stCondLst>
                                  <p:iterate type="el" backwards="0">
                                    <p:tmAbs val="0"/>
                                  </p:iterate>
                                  <p:childTnLst>
                                    <p:set>
                                      <p:cBhvr>
                                        <p:cTn id="26" fill="hold"/>
                                        <p:tgtEl>
                                          <p:spTgt spid="2568"/>
                                        </p:tgtEl>
                                        <p:attrNameLst>
                                          <p:attrName>style.visibility</p:attrName>
                                        </p:attrNameLst>
                                      </p:cBhvr>
                                      <p:to>
                                        <p:strVal val="visible"/>
                                      </p:to>
                                    </p:set>
                                    <p:anim calcmode="lin" valueType="num">
                                      <p:cBhvr>
                                        <p:cTn id="27" dur="800" fill="hold"/>
                                        <p:tgtEl>
                                          <p:spTgt spid="2568"/>
                                        </p:tgtEl>
                                        <p:attrNameLst>
                                          <p:attrName>ppt_w</p:attrName>
                                        </p:attrNameLst>
                                      </p:cBhvr>
                                      <p:tavLst>
                                        <p:tav tm="0">
                                          <p:val>
                                            <p:fltVal val="0"/>
                                          </p:val>
                                        </p:tav>
                                        <p:tav tm="100000">
                                          <p:val>
                                            <p:strVal val="#ppt_w"/>
                                          </p:val>
                                        </p:tav>
                                      </p:tavLst>
                                    </p:anim>
                                    <p:anim calcmode="lin" valueType="num">
                                      <p:cBhvr>
                                        <p:cTn id="28" dur="800" fill="hold"/>
                                        <p:tgtEl>
                                          <p:spTgt spid="2568"/>
                                        </p:tgtEl>
                                        <p:attrNameLst>
                                          <p:attrName>ppt_h</p:attrName>
                                        </p:attrNameLst>
                                      </p:cBhvr>
                                      <p:tavLst>
                                        <p:tav tm="0">
                                          <p:val>
                                            <p:fltVal val="0"/>
                                          </p:val>
                                        </p:tav>
                                        <p:tav tm="100000">
                                          <p:val>
                                            <p:strVal val="#ppt_h"/>
                                          </p:val>
                                        </p:tav>
                                      </p:tavLst>
                                    </p:anim>
                                  </p:childTnLst>
                                </p:cTn>
                              </p:par>
                            </p:childTnLst>
                          </p:cTn>
                        </p:par>
                        <p:par>
                          <p:cTn id="29" fill="hold">
                            <p:stCondLst>
                              <p:cond delay="4900"/>
                            </p:stCondLst>
                            <p:childTnLst>
                              <p:par>
                                <p:cTn id="30" presetClass="entr" nodeType="afterEffect" presetSubtype="32" presetID="23" grpId="6" fill="hold">
                                  <p:stCondLst>
                                    <p:cond delay="0"/>
                                  </p:stCondLst>
                                  <p:iterate type="el" backwards="0">
                                    <p:tmAbs val="0"/>
                                  </p:iterate>
                                  <p:childTnLst>
                                    <p:set>
                                      <p:cBhvr>
                                        <p:cTn id="31" fill="hold"/>
                                        <p:tgtEl>
                                          <p:spTgt spid="2569"/>
                                        </p:tgtEl>
                                        <p:attrNameLst>
                                          <p:attrName>style.visibility</p:attrName>
                                        </p:attrNameLst>
                                      </p:cBhvr>
                                      <p:to>
                                        <p:strVal val="visible"/>
                                      </p:to>
                                    </p:set>
                                    <p:anim calcmode="lin" valueType="num">
                                      <p:cBhvr>
                                        <p:cTn id="32" dur="800" fill="hold"/>
                                        <p:tgtEl>
                                          <p:spTgt spid="2569"/>
                                        </p:tgtEl>
                                        <p:attrNameLst>
                                          <p:attrName>ppt_w</p:attrName>
                                        </p:attrNameLst>
                                      </p:cBhvr>
                                      <p:tavLst>
                                        <p:tav tm="0">
                                          <p:val>
                                            <p:strVal val="4*#ppt_w"/>
                                          </p:val>
                                        </p:tav>
                                        <p:tav tm="100000">
                                          <p:val>
                                            <p:strVal val="#ppt_w"/>
                                          </p:val>
                                        </p:tav>
                                      </p:tavLst>
                                    </p:anim>
                                    <p:anim calcmode="lin" valueType="num">
                                      <p:cBhvr>
                                        <p:cTn id="33" dur="800" fill="hold"/>
                                        <p:tgtEl>
                                          <p:spTgt spid="2569"/>
                                        </p:tgtEl>
                                        <p:attrNameLst>
                                          <p:attrName>ppt_h</p:attrName>
                                        </p:attrNameLst>
                                      </p:cBhvr>
                                      <p:tavLst>
                                        <p:tav tm="0">
                                          <p:val>
                                            <p:strVal val="4*#ppt_h"/>
                                          </p:val>
                                        </p:tav>
                                        <p:tav tm="100000">
                                          <p:val>
                                            <p:strVal val="#ppt_h"/>
                                          </p:val>
                                        </p:tav>
                                      </p:tavLst>
                                    </p:anim>
                                  </p:childTnLst>
                                </p:cTn>
                              </p:par>
                            </p:childTnLst>
                          </p:cTn>
                        </p:par>
                        <p:par>
                          <p:cTn id="34" fill="hold">
                            <p:stCondLst>
                              <p:cond delay="5700"/>
                            </p:stCondLst>
                            <p:childTnLst>
                              <p:par>
                                <p:cTn id="35" presetClass="entr" nodeType="afterEffect" presetSubtype="16" presetID="23" grpId="7" fill="hold">
                                  <p:stCondLst>
                                    <p:cond delay="500"/>
                                  </p:stCondLst>
                                  <p:iterate type="el" backwards="0">
                                    <p:tmAbs val="0"/>
                                  </p:iterate>
                                  <p:childTnLst>
                                    <p:set>
                                      <p:cBhvr>
                                        <p:cTn id="36" fill="hold"/>
                                        <p:tgtEl>
                                          <p:spTgt spid="2574"/>
                                        </p:tgtEl>
                                        <p:attrNameLst>
                                          <p:attrName>style.visibility</p:attrName>
                                        </p:attrNameLst>
                                      </p:cBhvr>
                                      <p:to>
                                        <p:strVal val="visible"/>
                                      </p:to>
                                    </p:set>
                                    <p:anim calcmode="lin" valueType="num">
                                      <p:cBhvr>
                                        <p:cTn id="37" dur="800" fill="hold"/>
                                        <p:tgtEl>
                                          <p:spTgt spid="2574"/>
                                        </p:tgtEl>
                                        <p:attrNameLst>
                                          <p:attrName>ppt_w</p:attrName>
                                        </p:attrNameLst>
                                      </p:cBhvr>
                                      <p:tavLst>
                                        <p:tav tm="0">
                                          <p:val>
                                            <p:fltVal val="0"/>
                                          </p:val>
                                        </p:tav>
                                        <p:tav tm="100000">
                                          <p:val>
                                            <p:strVal val="#ppt_w"/>
                                          </p:val>
                                        </p:tav>
                                      </p:tavLst>
                                    </p:anim>
                                    <p:anim calcmode="lin" valueType="num">
                                      <p:cBhvr>
                                        <p:cTn id="38" dur="800" fill="hold"/>
                                        <p:tgtEl>
                                          <p:spTgt spid="2574"/>
                                        </p:tgtEl>
                                        <p:attrNameLst>
                                          <p:attrName>ppt_h</p:attrName>
                                        </p:attrNameLst>
                                      </p:cBhvr>
                                      <p:tavLst>
                                        <p:tav tm="0">
                                          <p:val>
                                            <p:fltVal val="0"/>
                                          </p:val>
                                        </p:tav>
                                        <p:tav tm="100000">
                                          <p:val>
                                            <p:strVal val="#ppt_h"/>
                                          </p:val>
                                        </p:tav>
                                      </p:tavLst>
                                    </p:anim>
                                  </p:childTnLst>
                                </p:cTn>
                              </p:par>
                            </p:childTnLst>
                          </p:cTn>
                        </p:par>
                        <p:par>
                          <p:cTn id="39" fill="hold">
                            <p:stCondLst>
                              <p:cond delay="7000"/>
                            </p:stCondLst>
                            <p:childTnLst>
                              <p:par>
                                <p:cTn id="40" presetClass="entr" nodeType="afterEffect" presetSubtype="32" presetID="23" grpId="8" fill="hold">
                                  <p:stCondLst>
                                    <p:cond delay="0"/>
                                  </p:stCondLst>
                                  <p:iterate type="el" backwards="0">
                                    <p:tmAbs val="0"/>
                                  </p:iterate>
                                  <p:childTnLst>
                                    <p:set>
                                      <p:cBhvr>
                                        <p:cTn id="41" fill="hold"/>
                                        <p:tgtEl>
                                          <p:spTgt spid="2575"/>
                                        </p:tgtEl>
                                        <p:attrNameLst>
                                          <p:attrName>style.visibility</p:attrName>
                                        </p:attrNameLst>
                                      </p:cBhvr>
                                      <p:to>
                                        <p:strVal val="visible"/>
                                      </p:to>
                                    </p:set>
                                    <p:anim calcmode="lin" valueType="num">
                                      <p:cBhvr>
                                        <p:cTn id="42" dur="800" fill="hold"/>
                                        <p:tgtEl>
                                          <p:spTgt spid="2575"/>
                                        </p:tgtEl>
                                        <p:attrNameLst>
                                          <p:attrName>ppt_w</p:attrName>
                                        </p:attrNameLst>
                                      </p:cBhvr>
                                      <p:tavLst>
                                        <p:tav tm="0">
                                          <p:val>
                                            <p:strVal val="4*#ppt_w"/>
                                          </p:val>
                                        </p:tav>
                                        <p:tav tm="100000">
                                          <p:val>
                                            <p:strVal val="#ppt_w"/>
                                          </p:val>
                                        </p:tav>
                                      </p:tavLst>
                                    </p:anim>
                                    <p:anim calcmode="lin" valueType="num">
                                      <p:cBhvr>
                                        <p:cTn id="43" dur="800" fill="hold"/>
                                        <p:tgtEl>
                                          <p:spTgt spid="2575"/>
                                        </p:tgtEl>
                                        <p:attrNameLst>
                                          <p:attrName>ppt_h</p:attrName>
                                        </p:attrNameLst>
                                      </p:cBhvr>
                                      <p:tavLst>
                                        <p:tav tm="0">
                                          <p:val>
                                            <p:strVal val="4*#ppt_h"/>
                                          </p:val>
                                        </p:tav>
                                        <p:tav tm="100000">
                                          <p:val>
                                            <p:strVal val="#ppt_h"/>
                                          </p:val>
                                        </p:tav>
                                      </p:tavLst>
                                    </p:anim>
                                  </p:childTnLst>
                                </p:cTn>
                              </p:par>
                            </p:childTnLst>
                          </p:cTn>
                        </p:par>
                        <p:par>
                          <p:cTn id="44" fill="hold">
                            <p:stCondLst>
                              <p:cond delay="7800"/>
                            </p:stCondLst>
                            <p:childTnLst>
                              <p:par>
                                <p:cTn id="45" presetClass="entr" nodeType="afterEffect" presetSubtype="16" presetID="23" grpId="9" fill="hold">
                                  <p:stCondLst>
                                    <p:cond delay="0"/>
                                  </p:stCondLst>
                                  <p:iterate type="el" backwards="0">
                                    <p:tmAbs val="0"/>
                                  </p:iterate>
                                  <p:childTnLst>
                                    <p:set>
                                      <p:cBhvr>
                                        <p:cTn id="46" fill="hold"/>
                                        <p:tgtEl>
                                          <p:spTgt spid="2594"/>
                                        </p:tgtEl>
                                        <p:attrNameLst>
                                          <p:attrName>style.visibility</p:attrName>
                                        </p:attrNameLst>
                                      </p:cBhvr>
                                      <p:to>
                                        <p:strVal val="visible"/>
                                      </p:to>
                                    </p:set>
                                    <p:anim calcmode="lin" valueType="num">
                                      <p:cBhvr>
                                        <p:cTn id="47" dur="1000" fill="hold"/>
                                        <p:tgtEl>
                                          <p:spTgt spid="2594"/>
                                        </p:tgtEl>
                                        <p:attrNameLst>
                                          <p:attrName>ppt_w</p:attrName>
                                        </p:attrNameLst>
                                      </p:cBhvr>
                                      <p:tavLst>
                                        <p:tav tm="0">
                                          <p:val>
                                            <p:fltVal val="0"/>
                                          </p:val>
                                        </p:tav>
                                        <p:tav tm="100000">
                                          <p:val>
                                            <p:strVal val="#ppt_w"/>
                                          </p:val>
                                        </p:tav>
                                      </p:tavLst>
                                    </p:anim>
                                    <p:anim calcmode="lin" valueType="num">
                                      <p:cBhvr>
                                        <p:cTn id="48" dur="1000" fill="hold"/>
                                        <p:tgtEl>
                                          <p:spTgt spid="2594"/>
                                        </p:tgtEl>
                                        <p:attrNameLst>
                                          <p:attrName>ppt_h</p:attrName>
                                        </p:attrNameLst>
                                      </p:cBhvr>
                                      <p:tavLst>
                                        <p:tav tm="0">
                                          <p:val>
                                            <p:fltVal val="0"/>
                                          </p:val>
                                        </p:tav>
                                        <p:tav tm="100000">
                                          <p:val>
                                            <p:strVal val="#ppt_h"/>
                                          </p:val>
                                        </p:tav>
                                      </p:tavLst>
                                    </p:anim>
                                  </p:childTnLst>
                                </p:cTn>
                              </p:par>
                            </p:childTnLst>
                          </p:cTn>
                        </p:par>
                        <p:par>
                          <p:cTn id="49" fill="hold">
                            <p:stCondLst>
                              <p:cond delay="8800"/>
                            </p:stCondLst>
                            <p:childTnLst>
                              <p:par>
                                <p:cTn id="50" presetClass="entr" nodeType="afterEffect" presetSubtype="16" presetID="23" grpId="10" fill="hold">
                                  <p:stCondLst>
                                    <p:cond delay="0"/>
                                  </p:stCondLst>
                                  <p:iterate type="el" backwards="0">
                                    <p:tmAbs val="0"/>
                                  </p:iterate>
                                  <p:childTnLst>
                                    <p:set>
                                      <p:cBhvr>
                                        <p:cTn id="51" fill="hold"/>
                                        <p:tgtEl>
                                          <p:spTgt spid="2605"/>
                                        </p:tgtEl>
                                        <p:attrNameLst>
                                          <p:attrName>style.visibility</p:attrName>
                                        </p:attrNameLst>
                                      </p:cBhvr>
                                      <p:to>
                                        <p:strVal val="visible"/>
                                      </p:to>
                                    </p:set>
                                    <p:anim calcmode="lin" valueType="num">
                                      <p:cBhvr>
                                        <p:cTn id="52" dur="800" fill="hold"/>
                                        <p:tgtEl>
                                          <p:spTgt spid="2605"/>
                                        </p:tgtEl>
                                        <p:attrNameLst>
                                          <p:attrName>ppt_w</p:attrName>
                                        </p:attrNameLst>
                                      </p:cBhvr>
                                      <p:tavLst>
                                        <p:tav tm="0">
                                          <p:val>
                                            <p:fltVal val="0"/>
                                          </p:val>
                                        </p:tav>
                                        <p:tav tm="100000">
                                          <p:val>
                                            <p:strVal val="#ppt_w"/>
                                          </p:val>
                                        </p:tav>
                                      </p:tavLst>
                                    </p:anim>
                                    <p:anim calcmode="lin" valueType="num">
                                      <p:cBhvr>
                                        <p:cTn id="53" dur="800" fill="hold"/>
                                        <p:tgtEl>
                                          <p:spTgt spid="2605"/>
                                        </p:tgtEl>
                                        <p:attrNameLst>
                                          <p:attrName>ppt_h</p:attrName>
                                        </p:attrNameLst>
                                      </p:cBhvr>
                                      <p:tavLst>
                                        <p:tav tm="0">
                                          <p:val>
                                            <p:fltVal val="0"/>
                                          </p:val>
                                        </p:tav>
                                        <p:tav tm="100000">
                                          <p:val>
                                            <p:strVal val="#ppt_h"/>
                                          </p:val>
                                        </p:tav>
                                      </p:tavLst>
                                    </p:anim>
                                  </p:childTnLst>
                                </p:cTn>
                              </p:par>
                            </p:childTnLst>
                          </p:cTn>
                        </p:par>
                        <p:par>
                          <p:cTn id="54" fill="hold">
                            <p:stCondLst>
                              <p:cond delay="9600"/>
                            </p:stCondLst>
                            <p:childTnLst>
                              <p:par>
                                <p:cTn id="55" presetClass="entr" nodeType="afterEffect" presetSubtype="32" presetID="4" grpId="11" fill="hold">
                                  <p:stCondLst>
                                    <p:cond delay="0"/>
                                  </p:stCondLst>
                                  <p:iterate type="el" backwards="0">
                                    <p:tmAbs val="0"/>
                                  </p:iterate>
                                  <p:childTnLst>
                                    <p:set>
                                      <p:cBhvr>
                                        <p:cTn id="56" fill="hold"/>
                                        <p:tgtEl>
                                          <p:spTgt spid="2608"/>
                                        </p:tgtEl>
                                        <p:attrNameLst>
                                          <p:attrName>style.visibility</p:attrName>
                                        </p:attrNameLst>
                                      </p:cBhvr>
                                      <p:to>
                                        <p:strVal val="visible"/>
                                      </p:to>
                                    </p:set>
                                    <p:animEffect filter="box(out)" transition="in">
                                      <p:cBhvr>
                                        <p:cTn id="57" dur="600"/>
                                        <p:tgtEl>
                                          <p:spTgt spid="2608"/>
                                        </p:tgtEl>
                                      </p:cBhvr>
                                    </p:animEffect>
                                  </p:childTnLst>
                                </p:cTn>
                              </p:par>
                            </p:childTnLst>
                          </p:cTn>
                        </p:par>
                        <p:par>
                          <p:cTn id="58" fill="hold">
                            <p:stCondLst>
                              <p:cond delay="10200"/>
                            </p:stCondLst>
                            <p:childTnLst>
                              <p:par>
                                <p:cTn id="59" presetClass="entr" nodeType="afterEffect" presetSubtype="16" presetID="23" grpId="12" fill="hold">
                                  <p:stCondLst>
                                    <p:cond delay="0"/>
                                  </p:stCondLst>
                                  <p:iterate type="el" backwards="0">
                                    <p:tmAbs val="0"/>
                                  </p:iterate>
                                  <p:childTnLst>
                                    <p:set>
                                      <p:cBhvr>
                                        <p:cTn id="60" fill="hold"/>
                                        <p:tgtEl>
                                          <p:spTgt spid="2606"/>
                                        </p:tgtEl>
                                        <p:attrNameLst>
                                          <p:attrName>style.visibility</p:attrName>
                                        </p:attrNameLst>
                                      </p:cBhvr>
                                      <p:to>
                                        <p:strVal val="visible"/>
                                      </p:to>
                                    </p:set>
                                    <p:anim calcmode="lin" valueType="num">
                                      <p:cBhvr>
                                        <p:cTn id="61" dur="1000" fill="hold"/>
                                        <p:tgtEl>
                                          <p:spTgt spid="2606"/>
                                        </p:tgtEl>
                                        <p:attrNameLst>
                                          <p:attrName>ppt_w</p:attrName>
                                        </p:attrNameLst>
                                      </p:cBhvr>
                                      <p:tavLst>
                                        <p:tav tm="0">
                                          <p:val>
                                            <p:fltVal val="0"/>
                                          </p:val>
                                        </p:tav>
                                        <p:tav tm="100000">
                                          <p:val>
                                            <p:strVal val="#ppt_w"/>
                                          </p:val>
                                        </p:tav>
                                      </p:tavLst>
                                    </p:anim>
                                    <p:anim calcmode="lin" valueType="num">
                                      <p:cBhvr>
                                        <p:cTn id="62" dur="1000" fill="hold"/>
                                        <p:tgtEl>
                                          <p:spTgt spid="2606"/>
                                        </p:tgtEl>
                                        <p:attrNameLst>
                                          <p:attrName>ppt_h</p:attrName>
                                        </p:attrNameLst>
                                      </p:cBhvr>
                                      <p:tavLst>
                                        <p:tav tm="0">
                                          <p:val>
                                            <p:fltVal val="0"/>
                                          </p:val>
                                        </p:tav>
                                        <p:tav tm="100000">
                                          <p:val>
                                            <p:strVal val="#ppt_h"/>
                                          </p:val>
                                        </p:tav>
                                      </p:tavLst>
                                    </p:anim>
                                  </p:childTnLst>
                                </p:cTn>
                              </p:par>
                            </p:childTnLst>
                          </p:cTn>
                        </p:par>
                        <p:par>
                          <p:cTn id="63" fill="hold">
                            <p:stCondLst>
                              <p:cond delay="11200"/>
                            </p:stCondLst>
                            <p:childTnLst>
                              <p:par>
                                <p:cTn id="64" presetClass="entr" nodeType="afterEffect" presetSubtype="16" presetID="23" grpId="13" fill="hold">
                                  <p:stCondLst>
                                    <p:cond delay="0"/>
                                  </p:stCondLst>
                                  <p:iterate type="el" backwards="0">
                                    <p:tmAbs val="0"/>
                                  </p:iterate>
                                  <p:childTnLst>
                                    <p:set>
                                      <p:cBhvr>
                                        <p:cTn id="65" fill="hold"/>
                                        <p:tgtEl>
                                          <p:spTgt spid="2607"/>
                                        </p:tgtEl>
                                        <p:attrNameLst>
                                          <p:attrName>style.visibility</p:attrName>
                                        </p:attrNameLst>
                                      </p:cBhvr>
                                      <p:to>
                                        <p:strVal val="visible"/>
                                      </p:to>
                                    </p:set>
                                    <p:anim calcmode="lin" valueType="num">
                                      <p:cBhvr>
                                        <p:cTn id="66" dur="800" fill="hold"/>
                                        <p:tgtEl>
                                          <p:spTgt spid="2607"/>
                                        </p:tgtEl>
                                        <p:attrNameLst>
                                          <p:attrName>ppt_w</p:attrName>
                                        </p:attrNameLst>
                                      </p:cBhvr>
                                      <p:tavLst>
                                        <p:tav tm="0">
                                          <p:val>
                                            <p:fltVal val="0"/>
                                          </p:val>
                                        </p:tav>
                                        <p:tav tm="100000">
                                          <p:val>
                                            <p:strVal val="#ppt_w"/>
                                          </p:val>
                                        </p:tav>
                                      </p:tavLst>
                                    </p:anim>
                                    <p:anim calcmode="lin" valueType="num">
                                      <p:cBhvr>
                                        <p:cTn id="67" dur="800" fill="hold"/>
                                        <p:tgtEl>
                                          <p:spTgt spid="2607"/>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32" presetID="4" grpId="14" fill="hold">
                                  <p:stCondLst>
                                    <p:cond delay="0"/>
                                  </p:stCondLst>
                                  <p:iterate type="el" backwards="0">
                                    <p:tmAbs val="0"/>
                                  </p:iterate>
                                  <p:childTnLst>
                                    <p:set>
                                      <p:cBhvr>
                                        <p:cTn id="71" fill="hold"/>
                                        <p:tgtEl>
                                          <p:spTgt spid="2554"/>
                                        </p:tgtEl>
                                        <p:attrNameLst>
                                          <p:attrName>style.visibility</p:attrName>
                                        </p:attrNameLst>
                                      </p:cBhvr>
                                      <p:to>
                                        <p:strVal val="visible"/>
                                      </p:to>
                                    </p:set>
                                    <p:animEffect filter="box(out)" transition="in">
                                      <p:cBhvr>
                                        <p:cTn id="72" dur="800"/>
                                        <p:tgtEl>
                                          <p:spTgt spid="2554"/>
                                        </p:tgtEl>
                                      </p:cBhvr>
                                    </p:animEffect>
                                  </p:childTnLst>
                                </p:cTn>
                              </p:par>
                            </p:childTnLst>
                          </p:cTn>
                        </p:par>
                        <p:par>
                          <p:cTn id="73" fill="hold">
                            <p:stCondLst>
                              <p:cond delay="800"/>
                            </p:stCondLst>
                            <p:childTnLst>
                              <p:par>
                                <p:cTn id="74" presetClass="entr" nodeType="afterEffect" presetSubtype="32" presetID="23" grpId="15" fill="hold">
                                  <p:stCondLst>
                                    <p:cond delay="0"/>
                                  </p:stCondLst>
                                  <p:iterate type="el" backwards="0">
                                    <p:tmAbs val="0"/>
                                  </p:iterate>
                                  <p:childTnLst>
                                    <p:set>
                                      <p:cBhvr>
                                        <p:cTn id="75" fill="hold"/>
                                        <p:tgtEl>
                                          <p:spTgt spid="2555"/>
                                        </p:tgtEl>
                                        <p:attrNameLst>
                                          <p:attrName>style.visibility</p:attrName>
                                        </p:attrNameLst>
                                      </p:cBhvr>
                                      <p:to>
                                        <p:strVal val="visible"/>
                                      </p:to>
                                    </p:set>
                                    <p:anim calcmode="lin" valueType="num">
                                      <p:cBhvr>
                                        <p:cTn id="76" dur="800" fill="hold"/>
                                        <p:tgtEl>
                                          <p:spTgt spid="2555"/>
                                        </p:tgtEl>
                                        <p:attrNameLst>
                                          <p:attrName>ppt_w</p:attrName>
                                        </p:attrNameLst>
                                      </p:cBhvr>
                                      <p:tavLst>
                                        <p:tav tm="0">
                                          <p:val>
                                            <p:strVal val="4*#ppt_w"/>
                                          </p:val>
                                        </p:tav>
                                        <p:tav tm="100000">
                                          <p:val>
                                            <p:strVal val="#ppt_w"/>
                                          </p:val>
                                        </p:tav>
                                      </p:tavLst>
                                    </p:anim>
                                    <p:anim calcmode="lin" valueType="num">
                                      <p:cBhvr>
                                        <p:cTn id="77" dur="800" fill="hold"/>
                                        <p:tgtEl>
                                          <p:spTgt spid="2555"/>
                                        </p:tgtEl>
                                        <p:attrNameLst>
                                          <p:attrName>ppt_h</p:attrName>
                                        </p:attrNameLst>
                                      </p:cBhvr>
                                      <p:tavLst>
                                        <p:tav tm="0">
                                          <p:val>
                                            <p:strVal val="4*#ppt_h"/>
                                          </p:val>
                                        </p:tav>
                                        <p:tav tm="100000">
                                          <p:val>
                                            <p:strVal val="#ppt_h"/>
                                          </p:val>
                                        </p:tav>
                                      </p:tavLst>
                                    </p:anim>
                                  </p:childTnLst>
                                </p:cTn>
                              </p:par>
                            </p:childTnLst>
                          </p:cTn>
                        </p:par>
                        <p:par>
                          <p:cTn id="78" fill="hold">
                            <p:stCondLst>
                              <p:cond delay="1600"/>
                            </p:stCondLst>
                            <p:childTnLst>
                              <p:par>
                                <p:cTn id="79" presetClass="entr" nodeType="afterEffect" presetID="9" grpId="16" fill="hold">
                                  <p:stCondLst>
                                    <p:cond delay="0"/>
                                  </p:stCondLst>
                                  <p:iterate type="el" backwards="0">
                                    <p:tmAbs val="0"/>
                                  </p:iterate>
                                  <p:childTnLst>
                                    <p:set>
                                      <p:cBhvr>
                                        <p:cTn id="80" fill="hold"/>
                                        <p:tgtEl>
                                          <p:spTgt spid="2609"/>
                                        </p:tgtEl>
                                        <p:attrNameLst>
                                          <p:attrName>style.visibility</p:attrName>
                                        </p:attrNameLst>
                                      </p:cBhvr>
                                      <p:to>
                                        <p:strVal val="visible"/>
                                      </p:to>
                                    </p:set>
                                    <p:animEffect filter="dissolve" transition="in">
                                      <p:cBhvr>
                                        <p:cTn id="81" dur="600"/>
                                        <p:tgtEl>
                                          <p:spTgt spid="2609"/>
                                        </p:tgtEl>
                                      </p:cBhvr>
                                    </p:animEffect>
                                  </p:childTnLst>
                                </p:cTn>
                              </p:par>
                            </p:childTnLst>
                          </p:cTn>
                        </p:par>
                        <p:par>
                          <p:cTn id="82" fill="hold">
                            <p:stCondLst>
                              <p:cond delay="2200"/>
                            </p:stCondLst>
                            <p:childTnLst>
                              <p:par>
                                <p:cTn id="83" presetClass="entr" nodeType="afterEffect" presetSubtype="16" presetID="23" grpId="17" fill="hold">
                                  <p:stCondLst>
                                    <p:cond delay="0"/>
                                  </p:stCondLst>
                                  <p:iterate type="el" backwards="0">
                                    <p:tmAbs val="0"/>
                                  </p:iterate>
                                  <p:childTnLst>
                                    <p:set>
                                      <p:cBhvr>
                                        <p:cTn id="84" fill="hold"/>
                                        <p:tgtEl>
                                          <p:spTgt spid="2604"/>
                                        </p:tgtEl>
                                        <p:attrNameLst>
                                          <p:attrName>style.visibility</p:attrName>
                                        </p:attrNameLst>
                                      </p:cBhvr>
                                      <p:to>
                                        <p:strVal val="visible"/>
                                      </p:to>
                                    </p:set>
                                    <p:anim calcmode="lin" valueType="num">
                                      <p:cBhvr>
                                        <p:cTn id="85" dur="1000" fill="hold"/>
                                        <p:tgtEl>
                                          <p:spTgt spid="2604"/>
                                        </p:tgtEl>
                                        <p:attrNameLst>
                                          <p:attrName>ppt_w</p:attrName>
                                        </p:attrNameLst>
                                      </p:cBhvr>
                                      <p:tavLst>
                                        <p:tav tm="0">
                                          <p:val>
                                            <p:fltVal val="0"/>
                                          </p:val>
                                        </p:tav>
                                        <p:tav tm="100000">
                                          <p:val>
                                            <p:strVal val="#ppt_w"/>
                                          </p:val>
                                        </p:tav>
                                      </p:tavLst>
                                    </p:anim>
                                    <p:anim calcmode="lin" valueType="num">
                                      <p:cBhvr>
                                        <p:cTn id="86" dur="1000" fill="hold"/>
                                        <p:tgtEl>
                                          <p:spTgt spid="2604"/>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32" presetID="4" grpId="18" fill="hold">
                                  <p:stCondLst>
                                    <p:cond delay="0"/>
                                  </p:stCondLst>
                                  <p:iterate type="el" backwards="0">
                                    <p:tmAbs val="0"/>
                                  </p:iterate>
                                  <p:childTnLst>
                                    <p:set>
                                      <p:cBhvr>
                                        <p:cTn id="90" fill="hold"/>
                                        <p:tgtEl>
                                          <p:spTgt spid="2558"/>
                                        </p:tgtEl>
                                        <p:attrNameLst>
                                          <p:attrName>style.visibility</p:attrName>
                                        </p:attrNameLst>
                                      </p:cBhvr>
                                      <p:to>
                                        <p:strVal val="visible"/>
                                      </p:to>
                                    </p:set>
                                    <p:animEffect filter="box(out)" transition="in">
                                      <p:cBhvr>
                                        <p:cTn id="91" dur="800"/>
                                        <p:tgtEl>
                                          <p:spTgt spid="2558"/>
                                        </p:tgtEl>
                                      </p:cBhvr>
                                    </p:animEffect>
                                  </p:childTnLst>
                                </p:cTn>
                              </p:par>
                            </p:childTnLst>
                          </p:cTn>
                        </p:par>
                        <p:par>
                          <p:cTn id="92" fill="hold">
                            <p:stCondLst>
                              <p:cond delay="800"/>
                            </p:stCondLst>
                            <p:childTnLst>
                              <p:par>
                                <p:cTn id="93" presetClass="entr" nodeType="afterEffect" presetSubtype="32" presetID="23" grpId="19" fill="hold">
                                  <p:stCondLst>
                                    <p:cond delay="0"/>
                                  </p:stCondLst>
                                  <p:iterate type="el" backwards="0">
                                    <p:tmAbs val="0"/>
                                  </p:iterate>
                                  <p:childTnLst>
                                    <p:set>
                                      <p:cBhvr>
                                        <p:cTn id="94" fill="hold"/>
                                        <p:tgtEl>
                                          <p:spTgt spid="2559"/>
                                        </p:tgtEl>
                                        <p:attrNameLst>
                                          <p:attrName>style.visibility</p:attrName>
                                        </p:attrNameLst>
                                      </p:cBhvr>
                                      <p:to>
                                        <p:strVal val="visible"/>
                                      </p:to>
                                    </p:set>
                                    <p:anim calcmode="lin" valueType="num">
                                      <p:cBhvr>
                                        <p:cTn id="95" dur="800" fill="hold"/>
                                        <p:tgtEl>
                                          <p:spTgt spid="2559"/>
                                        </p:tgtEl>
                                        <p:attrNameLst>
                                          <p:attrName>ppt_w</p:attrName>
                                        </p:attrNameLst>
                                      </p:cBhvr>
                                      <p:tavLst>
                                        <p:tav tm="0">
                                          <p:val>
                                            <p:strVal val="4*#ppt_w"/>
                                          </p:val>
                                        </p:tav>
                                        <p:tav tm="100000">
                                          <p:val>
                                            <p:strVal val="#ppt_w"/>
                                          </p:val>
                                        </p:tav>
                                      </p:tavLst>
                                    </p:anim>
                                    <p:anim calcmode="lin" valueType="num">
                                      <p:cBhvr>
                                        <p:cTn id="96" dur="800" fill="hold"/>
                                        <p:tgtEl>
                                          <p:spTgt spid="2559"/>
                                        </p:tgtEl>
                                        <p:attrNameLst>
                                          <p:attrName>ppt_h</p:attrName>
                                        </p:attrNameLst>
                                      </p:cBhvr>
                                      <p:tavLst>
                                        <p:tav tm="0">
                                          <p:val>
                                            <p:strVal val="4*#ppt_h"/>
                                          </p:val>
                                        </p:tav>
                                        <p:tav tm="100000">
                                          <p:val>
                                            <p:strVal val="#ppt_h"/>
                                          </p:val>
                                        </p:tav>
                                      </p:tavLst>
                                    </p:anim>
                                  </p:childTnLst>
                                </p:cTn>
                              </p:par>
                            </p:childTnLst>
                          </p:cTn>
                        </p:par>
                        <p:par>
                          <p:cTn id="97" fill="hold">
                            <p:stCondLst>
                              <p:cond delay="0"/>
                            </p:stCondLst>
                            <p:childTnLst>
                              <p:par>
                                <p:cTn id="98" presetClass="path" nodeType="withEffect" presetSubtype="0" presetID="-1" grpId="20" accel="50000" decel="50000" fill="hold">
                                  <p:stCondLst>
                                    <p:cond delay="0"/>
                                  </p:stCondLst>
                                  <p:childTnLst>
                                    <p:animMotion path="M 0.000000 0.000000 L -0.000000 0.054961" origin="layout" pathEditMode="relative">
                                      <p:cBhvr>
                                        <p:cTn id="99" dur="1000" fill="hold"/>
                                        <p:tgtEl>
                                          <p:spTgt spid="2609"/>
                                        </p:tgtEl>
                                        <p:attrNameLst>
                                          <p:attrName>ppt_x</p:attrName>
                                          <p:attrName>ppt_y</p:attrName>
                                        </p:attrNameLst>
                                      </p:cBhvr>
                                    </p:animMotion>
                                  </p:childTnLst>
                                </p:cTn>
                              </p:par>
                            </p:childTnLst>
                          </p:cTn>
                        </p:par>
                      </p:childTnLst>
                    </p:cTn>
                  </p:par>
                  <p:par>
                    <p:cTn id="100" fill="hold">
                      <p:stCondLst>
                        <p:cond delay="indefinite"/>
                      </p:stCondLst>
                      <p:childTnLst>
                        <p:par>
                          <p:cTn id="101" fill="hold">
                            <p:stCondLst>
                              <p:cond delay="0"/>
                            </p:stCondLst>
                            <p:childTnLst>
                              <p:par>
                                <p:cTn id="102" presetClass="entr" nodeType="clickEffect" presetSubtype="32" presetID="4" grpId="22" fill="hold">
                                  <p:stCondLst>
                                    <p:cond delay="0"/>
                                  </p:stCondLst>
                                  <p:iterate type="el" backwards="0">
                                    <p:tmAbs val="0"/>
                                  </p:iterate>
                                  <p:childTnLst>
                                    <p:set>
                                      <p:cBhvr>
                                        <p:cTn id="103" fill="hold"/>
                                        <p:tgtEl>
                                          <p:spTgt spid="2560"/>
                                        </p:tgtEl>
                                        <p:attrNameLst>
                                          <p:attrName>style.visibility</p:attrName>
                                        </p:attrNameLst>
                                      </p:cBhvr>
                                      <p:to>
                                        <p:strVal val="visible"/>
                                      </p:to>
                                    </p:set>
                                    <p:animEffect filter="box(out)" transition="in">
                                      <p:cBhvr>
                                        <p:cTn id="104" dur="800"/>
                                        <p:tgtEl>
                                          <p:spTgt spid="2560"/>
                                        </p:tgtEl>
                                      </p:cBhvr>
                                    </p:animEffect>
                                  </p:childTnLst>
                                </p:cTn>
                              </p:par>
                            </p:childTnLst>
                          </p:cTn>
                        </p:par>
                        <p:par>
                          <p:cTn id="105" fill="hold">
                            <p:stCondLst>
                              <p:cond delay="800"/>
                            </p:stCondLst>
                            <p:childTnLst>
                              <p:par>
                                <p:cTn id="106" presetClass="entr" nodeType="afterEffect" presetSubtype="32" presetID="23" grpId="23" fill="hold">
                                  <p:stCondLst>
                                    <p:cond delay="0"/>
                                  </p:stCondLst>
                                  <p:iterate type="el" backwards="0">
                                    <p:tmAbs val="0"/>
                                  </p:iterate>
                                  <p:childTnLst>
                                    <p:set>
                                      <p:cBhvr>
                                        <p:cTn id="107" fill="hold"/>
                                        <p:tgtEl>
                                          <p:spTgt spid="2561"/>
                                        </p:tgtEl>
                                        <p:attrNameLst>
                                          <p:attrName>style.visibility</p:attrName>
                                        </p:attrNameLst>
                                      </p:cBhvr>
                                      <p:to>
                                        <p:strVal val="visible"/>
                                      </p:to>
                                    </p:set>
                                    <p:anim calcmode="lin" valueType="num">
                                      <p:cBhvr>
                                        <p:cTn id="108" dur="800" fill="hold"/>
                                        <p:tgtEl>
                                          <p:spTgt spid="2561"/>
                                        </p:tgtEl>
                                        <p:attrNameLst>
                                          <p:attrName>ppt_w</p:attrName>
                                        </p:attrNameLst>
                                      </p:cBhvr>
                                      <p:tavLst>
                                        <p:tav tm="0">
                                          <p:val>
                                            <p:strVal val="4*#ppt_w"/>
                                          </p:val>
                                        </p:tav>
                                        <p:tav tm="100000">
                                          <p:val>
                                            <p:strVal val="#ppt_w"/>
                                          </p:val>
                                        </p:tav>
                                      </p:tavLst>
                                    </p:anim>
                                    <p:anim calcmode="lin" valueType="num">
                                      <p:cBhvr>
                                        <p:cTn id="109" dur="800" fill="hold"/>
                                        <p:tgtEl>
                                          <p:spTgt spid="2561"/>
                                        </p:tgtEl>
                                        <p:attrNameLst>
                                          <p:attrName>ppt_h</p:attrName>
                                        </p:attrNameLst>
                                      </p:cBhvr>
                                      <p:tavLst>
                                        <p:tav tm="0">
                                          <p:val>
                                            <p:strVal val="4*#ppt_h"/>
                                          </p:val>
                                        </p:tav>
                                        <p:tav tm="100000">
                                          <p:val>
                                            <p:strVal val="#ppt_h"/>
                                          </p:val>
                                        </p:tav>
                                      </p:tavLst>
                                    </p:anim>
                                  </p:childTnLst>
                                </p:cTn>
                              </p:par>
                            </p:childTnLst>
                          </p:cTn>
                        </p:par>
                        <p:par>
                          <p:cTn id="110" fill="hold">
                            <p:stCondLst>
                              <p:cond delay="0"/>
                            </p:stCondLst>
                            <p:childTnLst>
                              <p:par>
                                <p:cTn id="111" presetClass="path" nodeType="withEffect" presetSubtype="0" presetID="-1" grpId="24" accel="50000" decel="50000" fill="hold">
                                  <p:stCondLst>
                                    <p:cond delay="0"/>
                                  </p:stCondLst>
                                  <p:childTnLst>
                                    <p:animMotion path="M -0.000000 0.054961 L -0.000000 0.110119" origin="layout" pathEditMode="relative">
                                      <p:cBhvr>
                                        <p:cTn id="112" dur="1000" fill="hold"/>
                                        <p:tgtEl>
                                          <p:spTgt spid="2609"/>
                                        </p:tgtEl>
                                        <p:attrNameLst>
                                          <p:attrName>ppt_x</p:attrName>
                                          <p:attrName>ppt_y</p:attrName>
                                        </p:attrNameLst>
                                      </p:cBhvr>
                                    </p:animMotion>
                                  </p:childTnLst>
                                </p:cTn>
                              </p:par>
                            </p:childTnLst>
                          </p:cTn>
                        </p:par>
                        <p:par>
                          <p:cTn id="113" fill="hold">
                            <p:stCondLst>
                              <p:cond delay="1000"/>
                            </p:stCondLst>
                            <p:childTnLst>
                              <p:par>
                                <p:cTn id="114" presetClass="exit" nodeType="afterEffect" presetSubtype="0" presetID="1" grpId="25" fill="hold">
                                  <p:stCondLst>
                                    <p:cond delay="0"/>
                                  </p:stCondLst>
                                  <p:iterate type="el" backwards="0">
                                    <p:tmAbs val="0"/>
                                  </p:iterate>
                                  <p:childTnLst>
                                    <p:set>
                                      <p:cBhvr>
                                        <p:cTn id="115" fill="hold">
                                          <p:stCondLst>
                                            <p:cond delay="0"/>
                                          </p:stCondLst>
                                        </p:cTn>
                                        <p:tgtEl>
                                          <p:spTgt spid="2607"/>
                                        </p:tgtEl>
                                        <p:attrNameLst>
                                          <p:attrName>style.visibility</p:attrName>
                                        </p:attrNameLst>
                                      </p:cBhvr>
                                      <p:to>
                                        <p:strVal val="hidden"/>
                                      </p:to>
                                    </p:set>
                                  </p:childTnLst>
                                </p:cTn>
                              </p:par>
                            </p:childTnLst>
                          </p:cTn>
                        </p:par>
                        <p:par>
                          <p:cTn id="116" fill="hold">
                            <p:stCondLst>
                              <p:cond delay="1000"/>
                            </p:stCondLst>
                            <p:childTnLst>
                              <p:par>
                                <p:cTn id="117" presetClass="entr" nodeType="afterEffect" presetSubtype="5" presetID="19" grpId="26" fill="hold">
                                  <p:stCondLst>
                                    <p:cond delay="0"/>
                                  </p:stCondLst>
                                  <p:iterate type="el" backwards="0">
                                    <p:tmAbs val="0"/>
                                  </p:iterate>
                                  <p:childTnLst>
                                    <p:set>
                                      <p:cBhvr>
                                        <p:cTn id="118" fill="hold"/>
                                        <p:tgtEl>
                                          <p:spTgt spid="2610"/>
                                        </p:tgtEl>
                                        <p:attrNameLst>
                                          <p:attrName>style.visibility</p:attrName>
                                        </p:attrNameLst>
                                      </p:cBhvr>
                                      <p:to>
                                        <p:strVal val="visible"/>
                                      </p:to>
                                    </p:set>
                                    <p:anim calcmode="lin" valueType="num">
                                      <p:cBhvr>
                                        <p:cTn id="119" dur="800" fill="hold"/>
                                        <p:tgtEl>
                                          <p:spTgt spid="2610"/>
                                        </p:tgtEl>
                                        <p:attrNameLst>
                                          <p:attrName>ppt_w</p:attrName>
                                        </p:attrNameLst>
                                      </p:cBhvr>
                                      <p:tavLst>
                                        <p:tav tm="0">
                                          <p:val>
                                            <p:strVal val="#ppt_w"/>
                                          </p:val>
                                        </p:tav>
                                        <p:tav tm="100000">
                                          <p:val>
                                            <p:strVal val="#ppt_w"/>
                                          </p:val>
                                        </p:tav>
                                      </p:tavLst>
                                    </p:anim>
                                    <p:anim calcmode="lin" valueType="num">
                                      <p:cBhvr>
                                        <p:cTn id="120" dur="800" fill="hold"/>
                                        <p:tgtEl>
                                          <p:spTgt spid="2610"/>
                                        </p:tgtEl>
                                        <p:attrNameLst>
                                          <p:attrName>ppt_h</p:attrName>
                                        </p:attrNameLst>
                                      </p:cBhvr>
                                      <p:tavLst>
                                        <p:tav tm="0" fmla="#ppt_h*sin(2.5*pi*$)">
                                          <p:val>
                                            <p:fltVal val="0"/>
                                          </p:val>
                                        </p:tav>
                                        <p:tav tm="100000">
                                          <p:val>
                                            <p:fltVal val="1"/>
                                          </p:val>
                                        </p:tav>
                                      </p:tavLst>
                                    </p:anim>
                                  </p:childTnLst>
                                </p:cTn>
                              </p:par>
                            </p:childTnLst>
                          </p:cTn>
                        </p:par>
                      </p:childTnLst>
                    </p:cTn>
                  </p:par>
                  <p:par>
                    <p:cTn id="121" fill="hold">
                      <p:stCondLst>
                        <p:cond delay="indefinite"/>
                      </p:stCondLst>
                      <p:childTnLst>
                        <p:par>
                          <p:cTn id="122" fill="hold">
                            <p:stCondLst>
                              <p:cond delay="0"/>
                            </p:stCondLst>
                            <p:childTnLst>
                              <p:par>
                                <p:cTn id="123" presetClass="entr" nodeType="clickEffect" presetSubtype="32" presetID="4" grpId="27" fill="hold">
                                  <p:stCondLst>
                                    <p:cond delay="0"/>
                                  </p:stCondLst>
                                  <p:iterate type="el" backwards="0">
                                    <p:tmAbs val="0"/>
                                  </p:iterate>
                                  <p:childTnLst>
                                    <p:set>
                                      <p:cBhvr>
                                        <p:cTn id="124" fill="hold"/>
                                        <p:tgtEl>
                                          <p:spTgt spid="2562"/>
                                        </p:tgtEl>
                                        <p:attrNameLst>
                                          <p:attrName>style.visibility</p:attrName>
                                        </p:attrNameLst>
                                      </p:cBhvr>
                                      <p:to>
                                        <p:strVal val="visible"/>
                                      </p:to>
                                    </p:set>
                                    <p:animEffect filter="box(out)" transition="in">
                                      <p:cBhvr>
                                        <p:cTn id="125" dur="800"/>
                                        <p:tgtEl>
                                          <p:spTgt spid="2562"/>
                                        </p:tgtEl>
                                      </p:cBhvr>
                                    </p:animEffect>
                                  </p:childTnLst>
                                </p:cTn>
                              </p:par>
                            </p:childTnLst>
                          </p:cTn>
                        </p:par>
                        <p:par>
                          <p:cTn id="126" fill="hold">
                            <p:stCondLst>
                              <p:cond delay="800"/>
                            </p:stCondLst>
                            <p:childTnLst>
                              <p:par>
                                <p:cTn id="127" presetClass="entr" nodeType="afterEffect" presetSubtype="32" presetID="23" grpId="28" fill="hold">
                                  <p:stCondLst>
                                    <p:cond delay="0"/>
                                  </p:stCondLst>
                                  <p:iterate type="el" backwards="0">
                                    <p:tmAbs val="0"/>
                                  </p:iterate>
                                  <p:childTnLst>
                                    <p:set>
                                      <p:cBhvr>
                                        <p:cTn id="128" fill="hold"/>
                                        <p:tgtEl>
                                          <p:spTgt spid="2563"/>
                                        </p:tgtEl>
                                        <p:attrNameLst>
                                          <p:attrName>style.visibility</p:attrName>
                                        </p:attrNameLst>
                                      </p:cBhvr>
                                      <p:to>
                                        <p:strVal val="visible"/>
                                      </p:to>
                                    </p:set>
                                    <p:anim calcmode="lin" valueType="num">
                                      <p:cBhvr>
                                        <p:cTn id="129" dur="800" fill="hold"/>
                                        <p:tgtEl>
                                          <p:spTgt spid="2563"/>
                                        </p:tgtEl>
                                        <p:attrNameLst>
                                          <p:attrName>ppt_w</p:attrName>
                                        </p:attrNameLst>
                                      </p:cBhvr>
                                      <p:tavLst>
                                        <p:tav tm="0">
                                          <p:val>
                                            <p:strVal val="4*#ppt_w"/>
                                          </p:val>
                                        </p:tav>
                                        <p:tav tm="100000">
                                          <p:val>
                                            <p:strVal val="#ppt_w"/>
                                          </p:val>
                                        </p:tav>
                                      </p:tavLst>
                                    </p:anim>
                                    <p:anim calcmode="lin" valueType="num">
                                      <p:cBhvr>
                                        <p:cTn id="130" dur="800" fill="hold"/>
                                        <p:tgtEl>
                                          <p:spTgt spid="2563"/>
                                        </p:tgtEl>
                                        <p:attrNameLst>
                                          <p:attrName>ppt_h</p:attrName>
                                        </p:attrNameLst>
                                      </p:cBhvr>
                                      <p:tavLst>
                                        <p:tav tm="0">
                                          <p:val>
                                            <p:strVal val="4*#ppt_h"/>
                                          </p:val>
                                        </p:tav>
                                        <p:tav tm="100000">
                                          <p:val>
                                            <p:strVal val="#ppt_h"/>
                                          </p:val>
                                        </p:tav>
                                      </p:tavLst>
                                    </p:anim>
                                  </p:childTnLst>
                                </p:cTn>
                              </p:par>
                            </p:childTnLst>
                          </p:cTn>
                        </p:par>
                        <p:par>
                          <p:cTn id="131" fill="hold">
                            <p:stCondLst>
                              <p:cond delay="0"/>
                            </p:stCondLst>
                            <p:childTnLst>
                              <p:par>
                                <p:cTn id="132" presetClass="path" nodeType="withEffect" presetSubtype="0" presetID="-1" grpId="29" accel="50000" decel="50000" fill="hold">
                                  <p:stCondLst>
                                    <p:cond delay="0"/>
                                  </p:stCondLst>
                                  <p:childTnLst>
                                    <p:animMotion path="M -0.000000 0.110119 L -0.000000 0.165179" origin="layout" pathEditMode="relative">
                                      <p:cBhvr>
                                        <p:cTn id="133" dur="1000" fill="hold"/>
                                        <p:tgtEl>
                                          <p:spTgt spid="2609"/>
                                        </p:tgtEl>
                                        <p:attrNameLst>
                                          <p:attrName>ppt_x</p:attrName>
                                          <p:attrName>ppt_y</p:attrName>
                                        </p:attrNameLst>
                                      </p:cBhvr>
                                    </p:animMotion>
                                  </p:childTnLst>
                                </p:cTn>
                              </p:par>
                            </p:childTnLst>
                          </p:cTn>
                        </p:par>
                        <p:par>
                          <p:cTn id="134" fill="hold">
                            <p:stCondLst>
                              <p:cond delay="0"/>
                            </p:stCondLst>
                            <p:childTnLst>
                              <p:par>
                                <p:cTn id="135" presetClass="emph" nodeType="afterEffect" presetID="9" grpId="30" fill="hold">
                                  <p:stCondLst>
                                    <p:cond delay="0"/>
                                  </p:stCondLst>
                                  <p:childTnLst>
                                    <p:set>
                                      <p:cBhvr>
                                        <p:cTn id="136" dur="indefinite" fill="hold"/>
                                        <p:tgtEl>
                                          <p:spTgt spid="2604"/>
                                        </p:tgtEl>
                                        <p:attrNameLst>
                                          <p:attrName>style.opacity</p:attrName>
                                        </p:attrNameLst>
                                      </p:cBhvr>
                                      <p:to>
                                        <p:strVal val="0.00"/>
                                      </p:to>
                                    </p:set>
                                    <p:animEffect filter="image" prLst="opacity: 0.00; ">
                                      <p:cBhvr>
                                        <p:cTn id="137" dur="indefinite" fill="hold"/>
                                        <p:tgtEl>
                                          <p:spTgt spid="2604"/>
                                        </p:tgtEl>
                                      </p:cBhvr>
                                    </p:animEffect>
                                  </p:childTnLst>
                                </p:cTn>
                              </p:par>
                            </p:childTnLst>
                          </p:cTn>
                        </p:par>
                        <p:par>
                          <p:cTn id="138" fill="hold">
                            <p:stCondLst>
                              <p:cond delay="1000"/>
                            </p:stCondLst>
                            <p:childTnLst>
                              <p:par>
                                <p:cTn id="139" presetClass="exit" nodeType="afterEffect" presetID="10" grpId="31" fill="hold">
                                  <p:stCondLst>
                                    <p:cond delay="0"/>
                                  </p:stCondLst>
                                  <p:iterate type="el" backwards="0">
                                    <p:tmAbs val="0"/>
                                  </p:iterate>
                                  <p:childTnLst>
                                    <p:animEffect filter="fade" transition="out">
                                      <p:cBhvr>
                                        <p:cTn id="140" dur="700" fill="hold"/>
                                        <p:tgtEl>
                                          <p:spTgt spid="2609"/>
                                        </p:tgtEl>
                                      </p:cBhvr>
                                    </p:animEffect>
                                    <p:set>
                                      <p:cBhvr>
                                        <p:cTn id="141" fill="hold">
                                          <p:stCondLst>
                                            <p:cond delay="699"/>
                                          </p:stCondLst>
                                        </p:cTn>
                                        <p:tgtEl>
                                          <p:spTgt spid="2609"/>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Class="entr" nodeType="clickEffect" presetSubtype="32" presetID="4" grpId="32" fill="hold">
                                  <p:stCondLst>
                                    <p:cond delay="0"/>
                                  </p:stCondLst>
                                  <p:iterate type="el" backwards="0">
                                    <p:tmAbs val="0"/>
                                  </p:iterate>
                                  <p:childTnLst>
                                    <p:set>
                                      <p:cBhvr>
                                        <p:cTn id="145" fill="hold"/>
                                        <p:tgtEl>
                                          <p:spTgt spid="2564"/>
                                        </p:tgtEl>
                                        <p:attrNameLst>
                                          <p:attrName>style.visibility</p:attrName>
                                        </p:attrNameLst>
                                      </p:cBhvr>
                                      <p:to>
                                        <p:strVal val="visible"/>
                                      </p:to>
                                    </p:set>
                                    <p:animEffect filter="box(out)" transition="in">
                                      <p:cBhvr>
                                        <p:cTn id="146" dur="800"/>
                                        <p:tgtEl>
                                          <p:spTgt spid="2564"/>
                                        </p:tgtEl>
                                      </p:cBhvr>
                                    </p:animEffect>
                                  </p:childTnLst>
                                </p:cTn>
                              </p:par>
                            </p:childTnLst>
                          </p:cTn>
                        </p:par>
                        <p:par>
                          <p:cTn id="147" fill="hold">
                            <p:stCondLst>
                              <p:cond delay="800"/>
                            </p:stCondLst>
                            <p:childTnLst>
                              <p:par>
                                <p:cTn id="148" presetClass="entr" nodeType="afterEffect" presetSubtype="32" presetID="23" grpId="33" fill="hold">
                                  <p:stCondLst>
                                    <p:cond delay="0"/>
                                  </p:stCondLst>
                                  <p:iterate type="el" backwards="0">
                                    <p:tmAbs val="0"/>
                                  </p:iterate>
                                  <p:childTnLst>
                                    <p:set>
                                      <p:cBhvr>
                                        <p:cTn id="149" fill="hold"/>
                                        <p:tgtEl>
                                          <p:spTgt spid="2565"/>
                                        </p:tgtEl>
                                        <p:attrNameLst>
                                          <p:attrName>style.visibility</p:attrName>
                                        </p:attrNameLst>
                                      </p:cBhvr>
                                      <p:to>
                                        <p:strVal val="visible"/>
                                      </p:to>
                                    </p:set>
                                    <p:anim calcmode="lin" valueType="num">
                                      <p:cBhvr>
                                        <p:cTn id="150" dur="800" fill="hold"/>
                                        <p:tgtEl>
                                          <p:spTgt spid="2565"/>
                                        </p:tgtEl>
                                        <p:attrNameLst>
                                          <p:attrName>ppt_w</p:attrName>
                                        </p:attrNameLst>
                                      </p:cBhvr>
                                      <p:tavLst>
                                        <p:tav tm="0">
                                          <p:val>
                                            <p:strVal val="4*#ppt_w"/>
                                          </p:val>
                                        </p:tav>
                                        <p:tav tm="100000">
                                          <p:val>
                                            <p:strVal val="#ppt_w"/>
                                          </p:val>
                                        </p:tav>
                                      </p:tavLst>
                                    </p:anim>
                                    <p:anim calcmode="lin" valueType="num">
                                      <p:cBhvr>
                                        <p:cTn id="151" dur="800" fill="hold"/>
                                        <p:tgtEl>
                                          <p:spTgt spid="2565"/>
                                        </p:tgtEl>
                                        <p:attrNameLst>
                                          <p:attrName>ppt_h</p:attrName>
                                        </p:attrNameLst>
                                      </p:cBhvr>
                                      <p:tavLst>
                                        <p:tav tm="0">
                                          <p:val>
                                            <p:strVal val="4*#ppt_h"/>
                                          </p:val>
                                        </p:tav>
                                        <p:tav tm="100000">
                                          <p:val>
                                            <p:strVal val="#ppt_h"/>
                                          </p:val>
                                        </p:tav>
                                      </p:tavLst>
                                    </p:anim>
                                  </p:childTnLst>
                                </p:cTn>
                              </p:par>
                            </p:childTnLst>
                          </p:cTn>
                        </p:par>
                        <p:par>
                          <p:cTn id="152" fill="hold">
                            <p:stCondLst>
                              <p:cond delay="1600"/>
                            </p:stCondLst>
                            <p:childTnLst>
                              <p:par>
                                <p:cTn id="153" presetClass="entr" nodeType="afterEffect" presetID="9" grpId="34" fill="hold">
                                  <p:stCondLst>
                                    <p:cond delay="0"/>
                                  </p:stCondLst>
                                  <p:iterate type="el" backwards="0">
                                    <p:tmAbs val="0"/>
                                  </p:iterate>
                                  <p:childTnLst>
                                    <p:set>
                                      <p:cBhvr>
                                        <p:cTn id="154" fill="hold"/>
                                        <p:tgtEl>
                                          <p:spTgt spid="2615"/>
                                        </p:tgtEl>
                                        <p:attrNameLst>
                                          <p:attrName>style.visibility</p:attrName>
                                        </p:attrNameLst>
                                      </p:cBhvr>
                                      <p:to>
                                        <p:strVal val="visible"/>
                                      </p:to>
                                    </p:set>
                                    <p:animEffect filter="dissolve" transition="in">
                                      <p:cBhvr>
                                        <p:cTn id="155" dur="600"/>
                                        <p:tgtEl>
                                          <p:spTgt spid="2615"/>
                                        </p:tgtEl>
                                      </p:cBhvr>
                                    </p:animEffect>
                                  </p:childTnLst>
                                </p:cTn>
                              </p:par>
                            </p:childTnLst>
                          </p:cTn>
                        </p:par>
                        <p:par>
                          <p:cTn id="156" fill="hold">
                            <p:stCondLst>
                              <p:cond delay="0"/>
                            </p:stCondLst>
                            <p:childTnLst>
                              <p:par>
                                <p:cTn id="157" presetClass="emph" nodeType="afterEffect" presetID="9" grpId="35" fill="hold">
                                  <p:stCondLst>
                                    <p:cond delay="0"/>
                                  </p:stCondLst>
                                  <p:childTnLst>
                                    <p:set>
                                      <p:cBhvr>
                                        <p:cTn id="158" dur="indefinite" fill="hold"/>
                                        <p:tgtEl>
                                          <p:spTgt spid="2604"/>
                                        </p:tgtEl>
                                        <p:attrNameLst>
                                          <p:attrName>style.opacity</p:attrName>
                                        </p:attrNameLst>
                                      </p:cBhvr>
                                      <p:to>
                                        <p:strVal val="1.00"/>
                                      </p:to>
                                    </p:set>
                                    <p:animEffect filter="image" prLst="opacity: 1.00; ">
                                      <p:cBhvr>
                                        <p:cTn id="159" dur="indefinite" fill="hold"/>
                                        <p:tgtEl>
                                          <p:spTgt spid="2604"/>
                                        </p:tgtEl>
                                      </p:cBhvr>
                                    </p:animEffect>
                                  </p:childTnLst>
                                </p:cTn>
                              </p:par>
                            </p:childTnLst>
                          </p:cTn>
                        </p:par>
                      </p:childTnLst>
                    </p:cTn>
                  </p:par>
                  <p:par>
                    <p:cTn id="160" fill="hold">
                      <p:stCondLst>
                        <p:cond delay="indefinite"/>
                      </p:stCondLst>
                      <p:childTnLst>
                        <p:par>
                          <p:cTn id="161" fill="hold">
                            <p:stCondLst>
                              <p:cond delay="0"/>
                            </p:stCondLst>
                            <p:childTnLst>
                              <p:par>
                                <p:cTn id="162" presetClass="entr" nodeType="clickEffect" presetSubtype="32" presetID="4" grpId="36" fill="hold">
                                  <p:stCondLst>
                                    <p:cond delay="0"/>
                                  </p:stCondLst>
                                  <p:iterate type="el" backwards="0">
                                    <p:tmAbs val="0"/>
                                  </p:iterate>
                                  <p:childTnLst>
                                    <p:set>
                                      <p:cBhvr>
                                        <p:cTn id="163" fill="hold"/>
                                        <p:tgtEl>
                                          <p:spTgt spid="2566"/>
                                        </p:tgtEl>
                                        <p:attrNameLst>
                                          <p:attrName>style.visibility</p:attrName>
                                        </p:attrNameLst>
                                      </p:cBhvr>
                                      <p:to>
                                        <p:strVal val="visible"/>
                                      </p:to>
                                    </p:set>
                                    <p:animEffect filter="box(out)" transition="in">
                                      <p:cBhvr>
                                        <p:cTn id="164" dur="800"/>
                                        <p:tgtEl>
                                          <p:spTgt spid="2566"/>
                                        </p:tgtEl>
                                      </p:cBhvr>
                                    </p:animEffect>
                                  </p:childTnLst>
                                </p:cTn>
                              </p:par>
                            </p:childTnLst>
                          </p:cTn>
                        </p:par>
                        <p:par>
                          <p:cTn id="165" fill="hold">
                            <p:stCondLst>
                              <p:cond delay="800"/>
                            </p:stCondLst>
                            <p:childTnLst>
                              <p:par>
                                <p:cTn id="166" presetClass="entr" nodeType="afterEffect" presetSubtype="32" presetID="23" grpId="37" fill="hold">
                                  <p:stCondLst>
                                    <p:cond delay="0"/>
                                  </p:stCondLst>
                                  <p:iterate type="el" backwards="0">
                                    <p:tmAbs val="0"/>
                                  </p:iterate>
                                  <p:childTnLst>
                                    <p:set>
                                      <p:cBhvr>
                                        <p:cTn id="167" fill="hold"/>
                                        <p:tgtEl>
                                          <p:spTgt spid="2567"/>
                                        </p:tgtEl>
                                        <p:attrNameLst>
                                          <p:attrName>style.visibility</p:attrName>
                                        </p:attrNameLst>
                                      </p:cBhvr>
                                      <p:to>
                                        <p:strVal val="visible"/>
                                      </p:to>
                                    </p:set>
                                    <p:anim calcmode="lin" valueType="num">
                                      <p:cBhvr>
                                        <p:cTn id="168" dur="800" fill="hold"/>
                                        <p:tgtEl>
                                          <p:spTgt spid="2567"/>
                                        </p:tgtEl>
                                        <p:attrNameLst>
                                          <p:attrName>ppt_w</p:attrName>
                                        </p:attrNameLst>
                                      </p:cBhvr>
                                      <p:tavLst>
                                        <p:tav tm="0">
                                          <p:val>
                                            <p:strVal val="4*#ppt_w"/>
                                          </p:val>
                                        </p:tav>
                                        <p:tav tm="100000">
                                          <p:val>
                                            <p:strVal val="#ppt_w"/>
                                          </p:val>
                                        </p:tav>
                                      </p:tavLst>
                                    </p:anim>
                                    <p:anim calcmode="lin" valueType="num">
                                      <p:cBhvr>
                                        <p:cTn id="169" dur="800" fill="hold"/>
                                        <p:tgtEl>
                                          <p:spTgt spid="2567"/>
                                        </p:tgtEl>
                                        <p:attrNameLst>
                                          <p:attrName>ppt_h</p:attrName>
                                        </p:attrNameLst>
                                      </p:cBhvr>
                                      <p:tavLst>
                                        <p:tav tm="0">
                                          <p:val>
                                            <p:strVal val="4*#ppt_h"/>
                                          </p:val>
                                        </p:tav>
                                        <p:tav tm="100000">
                                          <p:val>
                                            <p:strVal val="#ppt_h"/>
                                          </p:val>
                                        </p:tav>
                                      </p:tavLst>
                                    </p:anim>
                                  </p:childTnLst>
                                </p:cTn>
                              </p:par>
                            </p:childTnLst>
                          </p:cTn>
                        </p:par>
                        <p:par>
                          <p:cTn id="170" fill="hold">
                            <p:stCondLst>
                              <p:cond delay="0"/>
                            </p:stCondLst>
                            <p:childTnLst>
                              <p:par>
                                <p:cTn id="171" presetClass="path" nodeType="withEffect" presetSubtype="0" presetID="-1" grpId="38" accel="50000" decel="50000" fill="hold">
                                  <p:stCondLst>
                                    <p:cond delay="0"/>
                                  </p:stCondLst>
                                  <p:childTnLst>
                                    <p:animMotion path="M 0.000000 0.000000 L 0.000000 0.054693" origin="layout" pathEditMode="relative">
                                      <p:cBhvr>
                                        <p:cTn id="172" dur="1000" fill="hold"/>
                                        <p:tgtEl>
                                          <p:spTgt spid="2615"/>
                                        </p:tgtEl>
                                        <p:attrNameLst>
                                          <p:attrName>ppt_x</p:attrName>
                                          <p:attrName>ppt_y</p:attrName>
                                        </p:attrNameLst>
                                      </p:cBhvr>
                                    </p:animMotion>
                                  </p:childTnLst>
                                </p:cTn>
                              </p:par>
                            </p:childTnLst>
                          </p:cTn>
                        </p:par>
                      </p:childTnLst>
                    </p:cTn>
                  </p:par>
                  <p:par>
                    <p:cTn id="173" fill="hold">
                      <p:stCondLst>
                        <p:cond delay="indefinite"/>
                      </p:stCondLst>
                      <p:childTnLst>
                        <p:par>
                          <p:cTn id="174" fill="hold">
                            <p:stCondLst>
                              <p:cond delay="0"/>
                            </p:stCondLst>
                            <p:childTnLst>
                              <p:par>
                                <p:cTn id="175" presetClass="entr" nodeType="clickEffect" presetSubtype="32" presetID="4" grpId="40" fill="hold">
                                  <p:stCondLst>
                                    <p:cond delay="0"/>
                                  </p:stCondLst>
                                  <p:iterate type="el" backwards="0">
                                    <p:tmAbs val="0"/>
                                  </p:iterate>
                                  <p:childTnLst>
                                    <p:set>
                                      <p:cBhvr>
                                        <p:cTn id="176" fill="hold"/>
                                        <p:tgtEl>
                                          <p:spTgt spid="2570"/>
                                        </p:tgtEl>
                                        <p:attrNameLst>
                                          <p:attrName>style.visibility</p:attrName>
                                        </p:attrNameLst>
                                      </p:cBhvr>
                                      <p:to>
                                        <p:strVal val="visible"/>
                                      </p:to>
                                    </p:set>
                                    <p:animEffect filter="box(out)" transition="in">
                                      <p:cBhvr>
                                        <p:cTn id="177" dur="800"/>
                                        <p:tgtEl>
                                          <p:spTgt spid="2570"/>
                                        </p:tgtEl>
                                      </p:cBhvr>
                                    </p:animEffect>
                                  </p:childTnLst>
                                </p:cTn>
                              </p:par>
                            </p:childTnLst>
                          </p:cTn>
                        </p:par>
                        <p:par>
                          <p:cTn id="178" fill="hold">
                            <p:stCondLst>
                              <p:cond delay="800"/>
                            </p:stCondLst>
                            <p:childTnLst>
                              <p:par>
                                <p:cTn id="179" presetClass="entr" nodeType="afterEffect" presetSubtype="32" presetID="23" grpId="41" fill="hold">
                                  <p:stCondLst>
                                    <p:cond delay="0"/>
                                  </p:stCondLst>
                                  <p:iterate type="el" backwards="0">
                                    <p:tmAbs val="0"/>
                                  </p:iterate>
                                  <p:childTnLst>
                                    <p:set>
                                      <p:cBhvr>
                                        <p:cTn id="180" fill="hold"/>
                                        <p:tgtEl>
                                          <p:spTgt spid="2571"/>
                                        </p:tgtEl>
                                        <p:attrNameLst>
                                          <p:attrName>style.visibility</p:attrName>
                                        </p:attrNameLst>
                                      </p:cBhvr>
                                      <p:to>
                                        <p:strVal val="visible"/>
                                      </p:to>
                                    </p:set>
                                    <p:anim calcmode="lin" valueType="num">
                                      <p:cBhvr>
                                        <p:cTn id="181" dur="800" fill="hold"/>
                                        <p:tgtEl>
                                          <p:spTgt spid="2571"/>
                                        </p:tgtEl>
                                        <p:attrNameLst>
                                          <p:attrName>ppt_w</p:attrName>
                                        </p:attrNameLst>
                                      </p:cBhvr>
                                      <p:tavLst>
                                        <p:tav tm="0">
                                          <p:val>
                                            <p:strVal val="4*#ppt_w"/>
                                          </p:val>
                                        </p:tav>
                                        <p:tav tm="100000">
                                          <p:val>
                                            <p:strVal val="#ppt_w"/>
                                          </p:val>
                                        </p:tav>
                                      </p:tavLst>
                                    </p:anim>
                                    <p:anim calcmode="lin" valueType="num">
                                      <p:cBhvr>
                                        <p:cTn id="182" dur="800" fill="hold"/>
                                        <p:tgtEl>
                                          <p:spTgt spid="2571"/>
                                        </p:tgtEl>
                                        <p:attrNameLst>
                                          <p:attrName>ppt_h</p:attrName>
                                        </p:attrNameLst>
                                      </p:cBhvr>
                                      <p:tavLst>
                                        <p:tav tm="0">
                                          <p:val>
                                            <p:strVal val="4*#ppt_h"/>
                                          </p:val>
                                        </p:tav>
                                        <p:tav tm="100000">
                                          <p:val>
                                            <p:strVal val="#ppt_h"/>
                                          </p:val>
                                        </p:tav>
                                      </p:tavLst>
                                    </p:anim>
                                  </p:childTnLst>
                                </p:cTn>
                              </p:par>
                            </p:childTnLst>
                          </p:cTn>
                        </p:par>
                        <p:par>
                          <p:cTn id="183" fill="hold">
                            <p:stCondLst>
                              <p:cond delay="0"/>
                            </p:stCondLst>
                            <p:childTnLst>
                              <p:par>
                                <p:cTn id="184" presetClass="path" nodeType="withEffect" presetSubtype="0" presetID="-1" grpId="42" accel="50000" decel="50000" fill="hold">
                                  <p:stCondLst>
                                    <p:cond delay="0"/>
                                  </p:stCondLst>
                                  <p:childTnLst>
                                    <p:animMotion path="M 0.000000 0.054693 L 0.000000 0.109752" origin="layout" pathEditMode="relative">
                                      <p:cBhvr>
                                        <p:cTn id="185" dur="1000" fill="hold"/>
                                        <p:tgtEl>
                                          <p:spTgt spid="2615"/>
                                        </p:tgtEl>
                                        <p:attrNameLst>
                                          <p:attrName>ppt_x</p:attrName>
                                          <p:attrName>ppt_y</p:attrName>
                                        </p:attrNameLst>
                                      </p:cBhvr>
                                    </p:animMotion>
                                  </p:childTnLst>
                                </p:cTn>
                              </p:par>
                            </p:childTnLst>
                          </p:cTn>
                        </p:par>
                        <p:par>
                          <p:cTn id="186" fill="hold">
                            <p:stCondLst>
                              <p:cond delay="1000"/>
                            </p:stCondLst>
                            <p:childTnLst>
                              <p:par>
                                <p:cTn id="187" presetClass="exit" nodeType="afterEffect" presetSubtype="0" presetID="1" grpId="43" fill="hold">
                                  <p:stCondLst>
                                    <p:cond delay="0"/>
                                  </p:stCondLst>
                                  <p:iterate type="el" backwards="0">
                                    <p:tmAbs val="0"/>
                                  </p:iterate>
                                  <p:childTnLst>
                                    <p:set>
                                      <p:cBhvr>
                                        <p:cTn id="188" fill="hold">
                                          <p:stCondLst>
                                            <p:cond delay="0"/>
                                          </p:stCondLst>
                                        </p:cTn>
                                        <p:tgtEl>
                                          <p:spTgt spid="2610"/>
                                        </p:tgtEl>
                                        <p:attrNameLst>
                                          <p:attrName>style.visibility</p:attrName>
                                        </p:attrNameLst>
                                      </p:cBhvr>
                                      <p:to>
                                        <p:strVal val="hidden"/>
                                      </p:to>
                                    </p:set>
                                  </p:childTnLst>
                                </p:cTn>
                              </p:par>
                            </p:childTnLst>
                          </p:cTn>
                        </p:par>
                        <p:par>
                          <p:cTn id="189" fill="hold">
                            <p:stCondLst>
                              <p:cond delay="1000"/>
                            </p:stCondLst>
                            <p:childTnLst>
                              <p:par>
                                <p:cTn id="190" presetClass="entr" nodeType="afterEffect" presetSubtype="5" presetID="19" grpId="44" fill="hold">
                                  <p:stCondLst>
                                    <p:cond delay="0"/>
                                  </p:stCondLst>
                                  <p:iterate type="el" backwards="0">
                                    <p:tmAbs val="0"/>
                                  </p:iterate>
                                  <p:childTnLst>
                                    <p:set>
                                      <p:cBhvr>
                                        <p:cTn id="191" fill="hold"/>
                                        <p:tgtEl>
                                          <p:spTgt spid="2611"/>
                                        </p:tgtEl>
                                        <p:attrNameLst>
                                          <p:attrName>style.visibility</p:attrName>
                                        </p:attrNameLst>
                                      </p:cBhvr>
                                      <p:to>
                                        <p:strVal val="visible"/>
                                      </p:to>
                                    </p:set>
                                    <p:anim calcmode="lin" valueType="num">
                                      <p:cBhvr>
                                        <p:cTn id="192" dur="800" fill="hold"/>
                                        <p:tgtEl>
                                          <p:spTgt spid="2611"/>
                                        </p:tgtEl>
                                        <p:attrNameLst>
                                          <p:attrName>ppt_w</p:attrName>
                                        </p:attrNameLst>
                                      </p:cBhvr>
                                      <p:tavLst>
                                        <p:tav tm="0">
                                          <p:val>
                                            <p:strVal val="#ppt_w"/>
                                          </p:val>
                                        </p:tav>
                                        <p:tav tm="100000">
                                          <p:val>
                                            <p:strVal val="#ppt_w"/>
                                          </p:val>
                                        </p:tav>
                                      </p:tavLst>
                                    </p:anim>
                                    <p:anim calcmode="lin" valueType="num">
                                      <p:cBhvr>
                                        <p:cTn id="193" dur="800" fill="hold"/>
                                        <p:tgtEl>
                                          <p:spTgt spid="2611"/>
                                        </p:tgtEl>
                                        <p:attrNameLst>
                                          <p:attrName>ppt_h</p:attrName>
                                        </p:attrNameLst>
                                      </p:cBhvr>
                                      <p:tavLst>
                                        <p:tav tm="0" fmla="#ppt_h*sin(2.5*pi*$)">
                                          <p:val>
                                            <p:fltVal val="0"/>
                                          </p:val>
                                        </p:tav>
                                        <p:tav tm="100000">
                                          <p:val>
                                            <p:fltVal val="1"/>
                                          </p:val>
                                        </p:tav>
                                      </p:tavLst>
                                    </p:anim>
                                  </p:childTnLst>
                                </p:cTn>
                              </p:par>
                            </p:childTnLst>
                          </p:cTn>
                        </p:par>
                      </p:childTnLst>
                    </p:cTn>
                  </p:par>
                  <p:par>
                    <p:cTn id="194" fill="hold">
                      <p:stCondLst>
                        <p:cond delay="indefinite"/>
                      </p:stCondLst>
                      <p:childTnLst>
                        <p:par>
                          <p:cTn id="195" fill="hold">
                            <p:stCondLst>
                              <p:cond delay="0"/>
                            </p:stCondLst>
                            <p:childTnLst>
                              <p:par>
                                <p:cTn id="196" presetClass="entr" nodeType="clickEffect" presetSubtype="32" presetID="4" grpId="45" fill="hold">
                                  <p:stCondLst>
                                    <p:cond delay="0"/>
                                  </p:stCondLst>
                                  <p:iterate type="el" backwards="0">
                                    <p:tmAbs val="0"/>
                                  </p:iterate>
                                  <p:childTnLst>
                                    <p:set>
                                      <p:cBhvr>
                                        <p:cTn id="197" fill="hold"/>
                                        <p:tgtEl>
                                          <p:spTgt spid="2572"/>
                                        </p:tgtEl>
                                        <p:attrNameLst>
                                          <p:attrName>style.visibility</p:attrName>
                                        </p:attrNameLst>
                                      </p:cBhvr>
                                      <p:to>
                                        <p:strVal val="visible"/>
                                      </p:to>
                                    </p:set>
                                    <p:animEffect filter="box(out)" transition="in">
                                      <p:cBhvr>
                                        <p:cTn id="198" dur="800"/>
                                        <p:tgtEl>
                                          <p:spTgt spid="2572"/>
                                        </p:tgtEl>
                                      </p:cBhvr>
                                    </p:animEffect>
                                  </p:childTnLst>
                                </p:cTn>
                              </p:par>
                            </p:childTnLst>
                          </p:cTn>
                        </p:par>
                        <p:par>
                          <p:cTn id="199" fill="hold">
                            <p:stCondLst>
                              <p:cond delay="800"/>
                            </p:stCondLst>
                            <p:childTnLst>
                              <p:par>
                                <p:cTn id="200" presetClass="entr" nodeType="afterEffect" presetSubtype="32" presetID="23" grpId="46" fill="hold">
                                  <p:stCondLst>
                                    <p:cond delay="0"/>
                                  </p:stCondLst>
                                  <p:iterate type="el" backwards="0">
                                    <p:tmAbs val="0"/>
                                  </p:iterate>
                                  <p:childTnLst>
                                    <p:set>
                                      <p:cBhvr>
                                        <p:cTn id="201" fill="hold"/>
                                        <p:tgtEl>
                                          <p:spTgt spid="2573"/>
                                        </p:tgtEl>
                                        <p:attrNameLst>
                                          <p:attrName>style.visibility</p:attrName>
                                        </p:attrNameLst>
                                      </p:cBhvr>
                                      <p:to>
                                        <p:strVal val="visible"/>
                                      </p:to>
                                    </p:set>
                                    <p:anim calcmode="lin" valueType="num">
                                      <p:cBhvr>
                                        <p:cTn id="202" dur="800" fill="hold"/>
                                        <p:tgtEl>
                                          <p:spTgt spid="2573"/>
                                        </p:tgtEl>
                                        <p:attrNameLst>
                                          <p:attrName>ppt_w</p:attrName>
                                        </p:attrNameLst>
                                      </p:cBhvr>
                                      <p:tavLst>
                                        <p:tav tm="0">
                                          <p:val>
                                            <p:strVal val="4*#ppt_w"/>
                                          </p:val>
                                        </p:tav>
                                        <p:tav tm="100000">
                                          <p:val>
                                            <p:strVal val="#ppt_w"/>
                                          </p:val>
                                        </p:tav>
                                      </p:tavLst>
                                    </p:anim>
                                    <p:anim calcmode="lin" valueType="num">
                                      <p:cBhvr>
                                        <p:cTn id="203" dur="800" fill="hold"/>
                                        <p:tgtEl>
                                          <p:spTgt spid="2573"/>
                                        </p:tgtEl>
                                        <p:attrNameLst>
                                          <p:attrName>ppt_h</p:attrName>
                                        </p:attrNameLst>
                                      </p:cBhvr>
                                      <p:tavLst>
                                        <p:tav tm="0">
                                          <p:val>
                                            <p:strVal val="4*#ppt_h"/>
                                          </p:val>
                                        </p:tav>
                                        <p:tav tm="100000">
                                          <p:val>
                                            <p:strVal val="#ppt_h"/>
                                          </p:val>
                                        </p:tav>
                                      </p:tavLst>
                                    </p:anim>
                                  </p:childTnLst>
                                </p:cTn>
                              </p:par>
                            </p:childTnLst>
                          </p:cTn>
                        </p:par>
                        <p:par>
                          <p:cTn id="204" fill="hold">
                            <p:stCondLst>
                              <p:cond delay="0"/>
                            </p:stCondLst>
                            <p:childTnLst>
                              <p:par>
                                <p:cTn id="205" presetClass="path" nodeType="withEffect" presetSubtype="0" presetID="-1" grpId="47" accel="50000" decel="50000" fill="hold">
                                  <p:stCondLst>
                                    <p:cond delay="0"/>
                                  </p:stCondLst>
                                  <p:childTnLst>
                                    <p:animMotion path="M 0.000000 0.109752 L 0.000000 0.164812" origin="layout" pathEditMode="relative">
                                      <p:cBhvr>
                                        <p:cTn id="206" dur="1000" fill="hold"/>
                                        <p:tgtEl>
                                          <p:spTgt spid="2615"/>
                                        </p:tgtEl>
                                        <p:attrNameLst>
                                          <p:attrName>ppt_x</p:attrName>
                                          <p:attrName>ppt_y</p:attrName>
                                        </p:attrNameLst>
                                      </p:cBhvr>
                                    </p:animMotion>
                                  </p:childTnLst>
                                </p:cTn>
                              </p:par>
                            </p:childTnLst>
                          </p:cTn>
                        </p:par>
                        <p:par>
                          <p:cTn id="207" fill="hold">
                            <p:stCondLst>
                              <p:cond delay="0"/>
                            </p:stCondLst>
                            <p:childTnLst>
                              <p:par>
                                <p:cTn id="208" presetClass="emph" nodeType="afterEffect" presetID="9" grpId="48" fill="hold">
                                  <p:stCondLst>
                                    <p:cond delay="0"/>
                                  </p:stCondLst>
                                  <p:childTnLst>
                                    <p:set>
                                      <p:cBhvr>
                                        <p:cTn id="209" dur="indefinite" fill="hold"/>
                                        <p:tgtEl>
                                          <p:spTgt spid="2604"/>
                                        </p:tgtEl>
                                        <p:attrNameLst>
                                          <p:attrName>style.opacity</p:attrName>
                                        </p:attrNameLst>
                                      </p:cBhvr>
                                      <p:to>
                                        <p:strVal val="0.00"/>
                                      </p:to>
                                    </p:set>
                                    <p:animEffect filter="image" prLst="opacity: 0.00; ">
                                      <p:cBhvr>
                                        <p:cTn id="210" dur="indefinite" fill="hold"/>
                                        <p:tgtEl>
                                          <p:spTgt spid="2604"/>
                                        </p:tgtEl>
                                      </p:cBhvr>
                                    </p:animEffect>
                                  </p:childTnLst>
                                </p:cTn>
                              </p:par>
                            </p:childTnLst>
                          </p:cTn>
                        </p:par>
                        <p:par>
                          <p:cTn id="211" fill="hold">
                            <p:stCondLst>
                              <p:cond delay="1000"/>
                            </p:stCondLst>
                            <p:childTnLst>
                              <p:par>
                                <p:cTn id="212" presetClass="exit" nodeType="afterEffect" presetID="10" grpId="49" fill="hold">
                                  <p:stCondLst>
                                    <p:cond delay="0"/>
                                  </p:stCondLst>
                                  <p:iterate type="el" backwards="0">
                                    <p:tmAbs val="0"/>
                                  </p:iterate>
                                  <p:childTnLst>
                                    <p:animEffect filter="fade" transition="out">
                                      <p:cBhvr>
                                        <p:cTn id="213" dur="700" fill="hold"/>
                                        <p:tgtEl>
                                          <p:spTgt spid="2615"/>
                                        </p:tgtEl>
                                      </p:cBhvr>
                                    </p:animEffect>
                                    <p:set>
                                      <p:cBhvr>
                                        <p:cTn id="214" fill="hold">
                                          <p:stCondLst>
                                            <p:cond delay="699"/>
                                          </p:stCondLst>
                                        </p:cTn>
                                        <p:tgtEl>
                                          <p:spTgt spid="2615"/>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Class="entr" nodeType="clickEffect" presetSubtype="32" presetID="4" grpId="50" fill="hold">
                                  <p:stCondLst>
                                    <p:cond delay="0"/>
                                  </p:stCondLst>
                                  <p:iterate type="el" backwards="0">
                                    <p:tmAbs val="0"/>
                                  </p:iterate>
                                  <p:childTnLst>
                                    <p:set>
                                      <p:cBhvr>
                                        <p:cTn id="218" fill="hold"/>
                                        <p:tgtEl>
                                          <p:spTgt spid="2576"/>
                                        </p:tgtEl>
                                        <p:attrNameLst>
                                          <p:attrName>style.visibility</p:attrName>
                                        </p:attrNameLst>
                                      </p:cBhvr>
                                      <p:to>
                                        <p:strVal val="visible"/>
                                      </p:to>
                                    </p:set>
                                    <p:animEffect filter="box(out)" transition="in">
                                      <p:cBhvr>
                                        <p:cTn id="219" dur="800"/>
                                        <p:tgtEl>
                                          <p:spTgt spid="2576"/>
                                        </p:tgtEl>
                                      </p:cBhvr>
                                    </p:animEffect>
                                  </p:childTnLst>
                                </p:cTn>
                              </p:par>
                            </p:childTnLst>
                          </p:cTn>
                        </p:par>
                        <p:par>
                          <p:cTn id="220" fill="hold">
                            <p:stCondLst>
                              <p:cond delay="800"/>
                            </p:stCondLst>
                            <p:childTnLst>
                              <p:par>
                                <p:cTn id="221" presetClass="entr" nodeType="afterEffect" presetSubtype="32" presetID="23" grpId="51" fill="hold">
                                  <p:stCondLst>
                                    <p:cond delay="0"/>
                                  </p:stCondLst>
                                  <p:iterate type="el" backwards="0">
                                    <p:tmAbs val="0"/>
                                  </p:iterate>
                                  <p:childTnLst>
                                    <p:set>
                                      <p:cBhvr>
                                        <p:cTn id="222" fill="hold"/>
                                        <p:tgtEl>
                                          <p:spTgt spid="2577"/>
                                        </p:tgtEl>
                                        <p:attrNameLst>
                                          <p:attrName>style.visibility</p:attrName>
                                        </p:attrNameLst>
                                      </p:cBhvr>
                                      <p:to>
                                        <p:strVal val="visible"/>
                                      </p:to>
                                    </p:set>
                                    <p:anim calcmode="lin" valueType="num">
                                      <p:cBhvr>
                                        <p:cTn id="223" dur="800" fill="hold"/>
                                        <p:tgtEl>
                                          <p:spTgt spid="2577"/>
                                        </p:tgtEl>
                                        <p:attrNameLst>
                                          <p:attrName>ppt_w</p:attrName>
                                        </p:attrNameLst>
                                      </p:cBhvr>
                                      <p:tavLst>
                                        <p:tav tm="0">
                                          <p:val>
                                            <p:strVal val="4*#ppt_w"/>
                                          </p:val>
                                        </p:tav>
                                        <p:tav tm="100000">
                                          <p:val>
                                            <p:strVal val="#ppt_w"/>
                                          </p:val>
                                        </p:tav>
                                      </p:tavLst>
                                    </p:anim>
                                    <p:anim calcmode="lin" valueType="num">
                                      <p:cBhvr>
                                        <p:cTn id="224" dur="800" fill="hold"/>
                                        <p:tgtEl>
                                          <p:spTgt spid="2577"/>
                                        </p:tgtEl>
                                        <p:attrNameLst>
                                          <p:attrName>ppt_h</p:attrName>
                                        </p:attrNameLst>
                                      </p:cBhvr>
                                      <p:tavLst>
                                        <p:tav tm="0">
                                          <p:val>
                                            <p:strVal val="4*#ppt_h"/>
                                          </p:val>
                                        </p:tav>
                                        <p:tav tm="100000">
                                          <p:val>
                                            <p:strVal val="#ppt_h"/>
                                          </p:val>
                                        </p:tav>
                                      </p:tavLst>
                                    </p:anim>
                                  </p:childTnLst>
                                </p:cTn>
                              </p:par>
                            </p:childTnLst>
                          </p:cTn>
                        </p:par>
                        <p:par>
                          <p:cTn id="225" fill="hold">
                            <p:stCondLst>
                              <p:cond delay="1600"/>
                            </p:stCondLst>
                            <p:childTnLst>
                              <p:par>
                                <p:cTn id="226" presetClass="entr" nodeType="afterEffect" presetID="9" grpId="52" fill="hold">
                                  <p:stCondLst>
                                    <p:cond delay="0"/>
                                  </p:stCondLst>
                                  <p:iterate type="el" backwards="0">
                                    <p:tmAbs val="0"/>
                                  </p:iterate>
                                  <p:childTnLst>
                                    <p:set>
                                      <p:cBhvr>
                                        <p:cTn id="227" fill="hold"/>
                                        <p:tgtEl>
                                          <p:spTgt spid="2616"/>
                                        </p:tgtEl>
                                        <p:attrNameLst>
                                          <p:attrName>style.visibility</p:attrName>
                                        </p:attrNameLst>
                                      </p:cBhvr>
                                      <p:to>
                                        <p:strVal val="visible"/>
                                      </p:to>
                                    </p:set>
                                    <p:animEffect filter="dissolve" transition="in">
                                      <p:cBhvr>
                                        <p:cTn id="228" dur="600"/>
                                        <p:tgtEl>
                                          <p:spTgt spid="2616"/>
                                        </p:tgtEl>
                                      </p:cBhvr>
                                    </p:animEffect>
                                  </p:childTnLst>
                                </p:cTn>
                              </p:par>
                            </p:childTnLst>
                          </p:cTn>
                        </p:par>
                        <p:par>
                          <p:cTn id="229" fill="hold">
                            <p:stCondLst>
                              <p:cond delay="0"/>
                            </p:stCondLst>
                            <p:childTnLst>
                              <p:par>
                                <p:cTn id="230" presetClass="emph" nodeType="afterEffect" presetID="9" grpId="53" fill="hold">
                                  <p:stCondLst>
                                    <p:cond delay="0"/>
                                  </p:stCondLst>
                                  <p:childTnLst>
                                    <p:set>
                                      <p:cBhvr>
                                        <p:cTn id="231" dur="indefinite" fill="hold"/>
                                        <p:tgtEl>
                                          <p:spTgt spid="2604"/>
                                        </p:tgtEl>
                                        <p:attrNameLst>
                                          <p:attrName>style.opacity</p:attrName>
                                        </p:attrNameLst>
                                      </p:cBhvr>
                                      <p:to>
                                        <p:strVal val="1.00"/>
                                      </p:to>
                                    </p:set>
                                    <p:animEffect filter="image" prLst="opacity: 1.00; ">
                                      <p:cBhvr>
                                        <p:cTn id="232" dur="indefinite" fill="hold"/>
                                        <p:tgtEl>
                                          <p:spTgt spid="2604"/>
                                        </p:tgtEl>
                                      </p:cBhvr>
                                    </p:animEffect>
                                  </p:childTnLst>
                                </p:cTn>
                              </p:par>
                            </p:childTnLst>
                          </p:cTn>
                        </p:par>
                      </p:childTnLst>
                    </p:cTn>
                  </p:par>
                  <p:par>
                    <p:cTn id="233" fill="hold">
                      <p:stCondLst>
                        <p:cond delay="indefinite"/>
                      </p:stCondLst>
                      <p:childTnLst>
                        <p:par>
                          <p:cTn id="234" fill="hold">
                            <p:stCondLst>
                              <p:cond delay="0"/>
                            </p:stCondLst>
                            <p:childTnLst>
                              <p:par>
                                <p:cTn id="235" presetClass="entr" nodeType="clickEffect" presetSubtype="32" presetID="4" grpId="54" fill="hold">
                                  <p:stCondLst>
                                    <p:cond delay="0"/>
                                  </p:stCondLst>
                                  <p:iterate type="el" backwards="0">
                                    <p:tmAbs val="0"/>
                                  </p:iterate>
                                  <p:childTnLst>
                                    <p:set>
                                      <p:cBhvr>
                                        <p:cTn id="236" fill="hold"/>
                                        <p:tgtEl>
                                          <p:spTgt spid="2578"/>
                                        </p:tgtEl>
                                        <p:attrNameLst>
                                          <p:attrName>style.visibility</p:attrName>
                                        </p:attrNameLst>
                                      </p:cBhvr>
                                      <p:to>
                                        <p:strVal val="visible"/>
                                      </p:to>
                                    </p:set>
                                    <p:animEffect filter="box(out)" transition="in">
                                      <p:cBhvr>
                                        <p:cTn id="237" dur="800"/>
                                        <p:tgtEl>
                                          <p:spTgt spid="2578"/>
                                        </p:tgtEl>
                                      </p:cBhvr>
                                    </p:animEffect>
                                  </p:childTnLst>
                                </p:cTn>
                              </p:par>
                            </p:childTnLst>
                          </p:cTn>
                        </p:par>
                        <p:par>
                          <p:cTn id="238" fill="hold">
                            <p:stCondLst>
                              <p:cond delay="800"/>
                            </p:stCondLst>
                            <p:childTnLst>
                              <p:par>
                                <p:cTn id="239" presetClass="entr" nodeType="afterEffect" presetSubtype="32" presetID="23" grpId="55" fill="hold">
                                  <p:stCondLst>
                                    <p:cond delay="0"/>
                                  </p:stCondLst>
                                  <p:iterate type="el" backwards="0">
                                    <p:tmAbs val="0"/>
                                  </p:iterate>
                                  <p:childTnLst>
                                    <p:set>
                                      <p:cBhvr>
                                        <p:cTn id="240" fill="hold"/>
                                        <p:tgtEl>
                                          <p:spTgt spid="2579"/>
                                        </p:tgtEl>
                                        <p:attrNameLst>
                                          <p:attrName>style.visibility</p:attrName>
                                        </p:attrNameLst>
                                      </p:cBhvr>
                                      <p:to>
                                        <p:strVal val="visible"/>
                                      </p:to>
                                    </p:set>
                                    <p:anim calcmode="lin" valueType="num">
                                      <p:cBhvr>
                                        <p:cTn id="241" dur="800" fill="hold"/>
                                        <p:tgtEl>
                                          <p:spTgt spid="2579"/>
                                        </p:tgtEl>
                                        <p:attrNameLst>
                                          <p:attrName>ppt_w</p:attrName>
                                        </p:attrNameLst>
                                      </p:cBhvr>
                                      <p:tavLst>
                                        <p:tav tm="0">
                                          <p:val>
                                            <p:strVal val="4*#ppt_w"/>
                                          </p:val>
                                        </p:tav>
                                        <p:tav tm="100000">
                                          <p:val>
                                            <p:strVal val="#ppt_w"/>
                                          </p:val>
                                        </p:tav>
                                      </p:tavLst>
                                    </p:anim>
                                    <p:anim calcmode="lin" valueType="num">
                                      <p:cBhvr>
                                        <p:cTn id="242" dur="800" fill="hold"/>
                                        <p:tgtEl>
                                          <p:spTgt spid="2579"/>
                                        </p:tgtEl>
                                        <p:attrNameLst>
                                          <p:attrName>ppt_h</p:attrName>
                                        </p:attrNameLst>
                                      </p:cBhvr>
                                      <p:tavLst>
                                        <p:tav tm="0">
                                          <p:val>
                                            <p:strVal val="4*#ppt_h"/>
                                          </p:val>
                                        </p:tav>
                                        <p:tav tm="100000">
                                          <p:val>
                                            <p:strVal val="#ppt_h"/>
                                          </p:val>
                                        </p:tav>
                                      </p:tavLst>
                                    </p:anim>
                                  </p:childTnLst>
                                </p:cTn>
                              </p:par>
                            </p:childTnLst>
                          </p:cTn>
                        </p:par>
                        <p:par>
                          <p:cTn id="243" fill="hold">
                            <p:stCondLst>
                              <p:cond delay="0"/>
                            </p:stCondLst>
                            <p:childTnLst>
                              <p:par>
                                <p:cTn id="244" presetClass="path" nodeType="withEffect" presetSubtype="0" presetID="-1" grpId="56" accel="50000" decel="50000" fill="hold">
                                  <p:stCondLst>
                                    <p:cond delay="0"/>
                                  </p:stCondLst>
                                  <p:childTnLst>
                                    <p:animMotion path="M 0.000000 0.000000 L 0.000000 0.054768" origin="layout" pathEditMode="relative">
                                      <p:cBhvr>
                                        <p:cTn id="245" dur="1000" fill="hold"/>
                                        <p:tgtEl>
                                          <p:spTgt spid="2616"/>
                                        </p:tgtEl>
                                        <p:attrNameLst>
                                          <p:attrName>ppt_x</p:attrName>
                                          <p:attrName>ppt_y</p:attrName>
                                        </p:attrNameLst>
                                      </p:cBhvr>
                                    </p:animMotion>
                                  </p:childTnLst>
                                </p:cTn>
                              </p:par>
                            </p:childTnLst>
                          </p:cTn>
                        </p:par>
                      </p:childTnLst>
                    </p:cTn>
                  </p:par>
                  <p:par>
                    <p:cTn id="246" fill="hold">
                      <p:stCondLst>
                        <p:cond delay="indefinite"/>
                      </p:stCondLst>
                      <p:childTnLst>
                        <p:par>
                          <p:cTn id="247" fill="hold">
                            <p:stCondLst>
                              <p:cond delay="0"/>
                            </p:stCondLst>
                            <p:childTnLst>
                              <p:par>
                                <p:cTn id="248" presetClass="entr" nodeType="clickEffect" presetSubtype="32" presetID="4" grpId="58" fill="hold">
                                  <p:stCondLst>
                                    <p:cond delay="0"/>
                                  </p:stCondLst>
                                  <p:iterate type="el" backwards="0">
                                    <p:tmAbs val="0"/>
                                  </p:iterate>
                                  <p:childTnLst>
                                    <p:set>
                                      <p:cBhvr>
                                        <p:cTn id="249" fill="hold"/>
                                        <p:tgtEl>
                                          <p:spTgt spid="2580"/>
                                        </p:tgtEl>
                                        <p:attrNameLst>
                                          <p:attrName>style.visibility</p:attrName>
                                        </p:attrNameLst>
                                      </p:cBhvr>
                                      <p:to>
                                        <p:strVal val="visible"/>
                                      </p:to>
                                    </p:set>
                                    <p:animEffect filter="box(out)" transition="in">
                                      <p:cBhvr>
                                        <p:cTn id="250" dur="800"/>
                                        <p:tgtEl>
                                          <p:spTgt spid="2580"/>
                                        </p:tgtEl>
                                      </p:cBhvr>
                                    </p:animEffect>
                                  </p:childTnLst>
                                </p:cTn>
                              </p:par>
                            </p:childTnLst>
                          </p:cTn>
                        </p:par>
                        <p:par>
                          <p:cTn id="251" fill="hold">
                            <p:stCondLst>
                              <p:cond delay="800"/>
                            </p:stCondLst>
                            <p:childTnLst>
                              <p:par>
                                <p:cTn id="252" presetClass="entr" nodeType="afterEffect" presetSubtype="32" presetID="23" grpId="59" fill="hold">
                                  <p:stCondLst>
                                    <p:cond delay="0"/>
                                  </p:stCondLst>
                                  <p:iterate type="el" backwards="0">
                                    <p:tmAbs val="0"/>
                                  </p:iterate>
                                  <p:childTnLst>
                                    <p:set>
                                      <p:cBhvr>
                                        <p:cTn id="253" fill="hold"/>
                                        <p:tgtEl>
                                          <p:spTgt spid="2581"/>
                                        </p:tgtEl>
                                        <p:attrNameLst>
                                          <p:attrName>style.visibility</p:attrName>
                                        </p:attrNameLst>
                                      </p:cBhvr>
                                      <p:to>
                                        <p:strVal val="visible"/>
                                      </p:to>
                                    </p:set>
                                    <p:anim calcmode="lin" valueType="num">
                                      <p:cBhvr>
                                        <p:cTn id="254" dur="800" fill="hold"/>
                                        <p:tgtEl>
                                          <p:spTgt spid="2581"/>
                                        </p:tgtEl>
                                        <p:attrNameLst>
                                          <p:attrName>ppt_w</p:attrName>
                                        </p:attrNameLst>
                                      </p:cBhvr>
                                      <p:tavLst>
                                        <p:tav tm="0">
                                          <p:val>
                                            <p:strVal val="4*#ppt_w"/>
                                          </p:val>
                                        </p:tav>
                                        <p:tav tm="100000">
                                          <p:val>
                                            <p:strVal val="#ppt_w"/>
                                          </p:val>
                                        </p:tav>
                                      </p:tavLst>
                                    </p:anim>
                                    <p:anim calcmode="lin" valueType="num">
                                      <p:cBhvr>
                                        <p:cTn id="255" dur="800" fill="hold"/>
                                        <p:tgtEl>
                                          <p:spTgt spid="2581"/>
                                        </p:tgtEl>
                                        <p:attrNameLst>
                                          <p:attrName>ppt_h</p:attrName>
                                        </p:attrNameLst>
                                      </p:cBhvr>
                                      <p:tavLst>
                                        <p:tav tm="0">
                                          <p:val>
                                            <p:strVal val="4*#ppt_h"/>
                                          </p:val>
                                        </p:tav>
                                        <p:tav tm="100000">
                                          <p:val>
                                            <p:strVal val="#ppt_h"/>
                                          </p:val>
                                        </p:tav>
                                      </p:tavLst>
                                    </p:anim>
                                  </p:childTnLst>
                                </p:cTn>
                              </p:par>
                            </p:childTnLst>
                          </p:cTn>
                        </p:par>
                        <p:par>
                          <p:cTn id="256" fill="hold">
                            <p:stCondLst>
                              <p:cond delay="0"/>
                            </p:stCondLst>
                            <p:childTnLst>
                              <p:par>
                                <p:cTn id="257" presetClass="path" nodeType="withEffect" presetSubtype="0" presetID="-1" grpId="60" accel="50000" decel="50000" fill="hold">
                                  <p:stCondLst>
                                    <p:cond delay="0"/>
                                  </p:stCondLst>
                                  <p:childTnLst>
                                    <p:animMotion path="M 0.000000 0.054768 L 0.000000 0.109828" origin="layout" pathEditMode="relative">
                                      <p:cBhvr>
                                        <p:cTn id="258" dur="1000" fill="hold"/>
                                        <p:tgtEl>
                                          <p:spTgt spid="2616"/>
                                        </p:tgtEl>
                                        <p:attrNameLst>
                                          <p:attrName>ppt_x</p:attrName>
                                          <p:attrName>ppt_y</p:attrName>
                                        </p:attrNameLst>
                                      </p:cBhvr>
                                    </p:animMotion>
                                  </p:childTnLst>
                                </p:cTn>
                              </p:par>
                            </p:childTnLst>
                          </p:cTn>
                        </p:par>
                        <p:par>
                          <p:cTn id="259" fill="hold">
                            <p:stCondLst>
                              <p:cond delay="1000"/>
                            </p:stCondLst>
                            <p:childTnLst>
                              <p:par>
                                <p:cTn id="260" presetClass="exit" nodeType="afterEffect" presetSubtype="0" presetID="1" grpId="61" fill="hold">
                                  <p:stCondLst>
                                    <p:cond delay="0"/>
                                  </p:stCondLst>
                                  <p:iterate type="el" backwards="0">
                                    <p:tmAbs val="0"/>
                                  </p:iterate>
                                  <p:childTnLst>
                                    <p:set>
                                      <p:cBhvr>
                                        <p:cTn id="261" fill="hold">
                                          <p:stCondLst>
                                            <p:cond delay="0"/>
                                          </p:stCondLst>
                                        </p:cTn>
                                        <p:tgtEl>
                                          <p:spTgt spid="2611"/>
                                        </p:tgtEl>
                                        <p:attrNameLst>
                                          <p:attrName>style.visibility</p:attrName>
                                        </p:attrNameLst>
                                      </p:cBhvr>
                                      <p:to>
                                        <p:strVal val="hidden"/>
                                      </p:to>
                                    </p:set>
                                  </p:childTnLst>
                                </p:cTn>
                              </p:par>
                            </p:childTnLst>
                          </p:cTn>
                        </p:par>
                        <p:par>
                          <p:cTn id="262" fill="hold">
                            <p:stCondLst>
                              <p:cond delay="1000"/>
                            </p:stCondLst>
                            <p:childTnLst>
                              <p:par>
                                <p:cTn id="263" presetClass="entr" nodeType="afterEffect" presetSubtype="5" presetID="19" grpId="62" fill="hold">
                                  <p:stCondLst>
                                    <p:cond delay="0"/>
                                  </p:stCondLst>
                                  <p:iterate type="el" backwards="0">
                                    <p:tmAbs val="0"/>
                                  </p:iterate>
                                  <p:childTnLst>
                                    <p:set>
                                      <p:cBhvr>
                                        <p:cTn id="264" fill="hold"/>
                                        <p:tgtEl>
                                          <p:spTgt spid="2614"/>
                                        </p:tgtEl>
                                        <p:attrNameLst>
                                          <p:attrName>style.visibility</p:attrName>
                                        </p:attrNameLst>
                                      </p:cBhvr>
                                      <p:to>
                                        <p:strVal val="visible"/>
                                      </p:to>
                                    </p:set>
                                    <p:anim calcmode="lin" valueType="num">
                                      <p:cBhvr>
                                        <p:cTn id="265" dur="800" fill="hold"/>
                                        <p:tgtEl>
                                          <p:spTgt spid="2614"/>
                                        </p:tgtEl>
                                        <p:attrNameLst>
                                          <p:attrName>ppt_w</p:attrName>
                                        </p:attrNameLst>
                                      </p:cBhvr>
                                      <p:tavLst>
                                        <p:tav tm="0">
                                          <p:val>
                                            <p:strVal val="#ppt_w"/>
                                          </p:val>
                                        </p:tav>
                                        <p:tav tm="100000">
                                          <p:val>
                                            <p:strVal val="#ppt_w"/>
                                          </p:val>
                                        </p:tav>
                                      </p:tavLst>
                                    </p:anim>
                                    <p:anim calcmode="lin" valueType="num">
                                      <p:cBhvr>
                                        <p:cTn id="266" dur="800" fill="hold"/>
                                        <p:tgtEl>
                                          <p:spTgt spid="2614"/>
                                        </p:tgtEl>
                                        <p:attrNameLst>
                                          <p:attrName>ppt_h</p:attrName>
                                        </p:attrNameLst>
                                      </p:cBhvr>
                                      <p:tavLst>
                                        <p:tav tm="0" fmla="#ppt_h*sin(2.5*pi*$)">
                                          <p:val>
                                            <p:fltVal val="0"/>
                                          </p:val>
                                        </p:tav>
                                        <p:tav tm="100000">
                                          <p:val>
                                            <p:fltVal val="1"/>
                                          </p:val>
                                        </p:tav>
                                      </p:tavLst>
                                    </p:anim>
                                  </p:childTnLst>
                                </p:cTn>
                              </p:par>
                            </p:childTnLst>
                          </p:cTn>
                        </p:par>
                      </p:childTnLst>
                    </p:cTn>
                  </p:par>
                  <p:par>
                    <p:cTn id="267" fill="hold">
                      <p:stCondLst>
                        <p:cond delay="indefinite"/>
                      </p:stCondLst>
                      <p:childTnLst>
                        <p:par>
                          <p:cTn id="268" fill="hold">
                            <p:stCondLst>
                              <p:cond delay="0"/>
                            </p:stCondLst>
                            <p:childTnLst>
                              <p:par>
                                <p:cTn id="269" presetClass="entr" nodeType="clickEffect" presetSubtype="32" presetID="4" grpId="63" fill="hold">
                                  <p:stCondLst>
                                    <p:cond delay="0"/>
                                  </p:stCondLst>
                                  <p:iterate type="el" backwards="0">
                                    <p:tmAbs val="0"/>
                                  </p:iterate>
                                  <p:childTnLst>
                                    <p:set>
                                      <p:cBhvr>
                                        <p:cTn id="270" fill="hold"/>
                                        <p:tgtEl>
                                          <p:spTgt spid="2582"/>
                                        </p:tgtEl>
                                        <p:attrNameLst>
                                          <p:attrName>style.visibility</p:attrName>
                                        </p:attrNameLst>
                                      </p:cBhvr>
                                      <p:to>
                                        <p:strVal val="visible"/>
                                      </p:to>
                                    </p:set>
                                    <p:animEffect filter="box(out)" transition="in">
                                      <p:cBhvr>
                                        <p:cTn id="271" dur="800"/>
                                        <p:tgtEl>
                                          <p:spTgt spid="2582"/>
                                        </p:tgtEl>
                                      </p:cBhvr>
                                    </p:animEffect>
                                  </p:childTnLst>
                                </p:cTn>
                              </p:par>
                            </p:childTnLst>
                          </p:cTn>
                        </p:par>
                        <p:par>
                          <p:cTn id="272" fill="hold">
                            <p:stCondLst>
                              <p:cond delay="800"/>
                            </p:stCondLst>
                            <p:childTnLst>
                              <p:par>
                                <p:cTn id="273" presetClass="entr" nodeType="afterEffect" presetSubtype="32" presetID="23" grpId="64" fill="hold">
                                  <p:stCondLst>
                                    <p:cond delay="0"/>
                                  </p:stCondLst>
                                  <p:iterate type="el" backwards="0">
                                    <p:tmAbs val="0"/>
                                  </p:iterate>
                                  <p:childTnLst>
                                    <p:set>
                                      <p:cBhvr>
                                        <p:cTn id="274" fill="hold"/>
                                        <p:tgtEl>
                                          <p:spTgt spid="2583"/>
                                        </p:tgtEl>
                                        <p:attrNameLst>
                                          <p:attrName>style.visibility</p:attrName>
                                        </p:attrNameLst>
                                      </p:cBhvr>
                                      <p:to>
                                        <p:strVal val="visible"/>
                                      </p:to>
                                    </p:set>
                                    <p:anim calcmode="lin" valueType="num">
                                      <p:cBhvr>
                                        <p:cTn id="275" dur="800" fill="hold"/>
                                        <p:tgtEl>
                                          <p:spTgt spid="2583"/>
                                        </p:tgtEl>
                                        <p:attrNameLst>
                                          <p:attrName>ppt_w</p:attrName>
                                        </p:attrNameLst>
                                      </p:cBhvr>
                                      <p:tavLst>
                                        <p:tav tm="0">
                                          <p:val>
                                            <p:strVal val="4*#ppt_w"/>
                                          </p:val>
                                        </p:tav>
                                        <p:tav tm="100000">
                                          <p:val>
                                            <p:strVal val="#ppt_w"/>
                                          </p:val>
                                        </p:tav>
                                      </p:tavLst>
                                    </p:anim>
                                    <p:anim calcmode="lin" valueType="num">
                                      <p:cBhvr>
                                        <p:cTn id="276" dur="800" fill="hold"/>
                                        <p:tgtEl>
                                          <p:spTgt spid="2583"/>
                                        </p:tgtEl>
                                        <p:attrNameLst>
                                          <p:attrName>ppt_h</p:attrName>
                                        </p:attrNameLst>
                                      </p:cBhvr>
                                      <p:tavLst>
                                        <p:tav tm="0">
                                          <p:val>
                                            <p:strVal val="4*#ppt_h"/>
                                          </p:val>
                                        </p:tav>
                                        <p:tav tm="100000">
                                          <p:val>
                                            <p:strVal val="#ppt_h"/>
                                          </p:val>
                                        </p:tav>
                                      </p:tavLst>
                                    </p:anim>
                                  </p:childTnLst>
                                </p:cTn>
                              </p:par>
                            </p:childTnLst>
                          </p:cTn>
                        </p:par>
                        <p:par>
                          <p:cTn id="277" fill="hold">
                            <p:stCondLst>
                              <p:cond delay="0"/>
                            </p:stCondLst>
                            <p:childTnLst>
                              <p:par>
                                <p:cTn id="278" presetClass="path" nodeType="withEffect" presetSubtype="0" presetID="-1" grpId="65" accel="50000" decel="50000" fill="hold">
                                  <p:stCondLst>
                                    <p:cond delay="0"/>
                                  </p:stCondLst>
                                  <p:childTnLst>
                                    <p:animMotion path="M 0.000000 0.109828 L 0.000000 0.164887" origin="layout" pathEditMode="relative">
                                      <p:cBhvr>
                                        <p:cTn id="279" dur="1000" fill="hold"/>
                                        <p:tgtEl>
                                          <p:spTgt spid="2616"/>
                                        </p:tgtEl>
                                        <p:attrNameLst>
                                          <p:attrName>ppt_x</p:attrName>
                                          <p:attrName>ppt_y</p:attrName>
                                        </p:attrNameLst>
                                      </p:cBhvr>
                                    </p:animMotion>
                                  </p:childTnLst>
                                </p:cTn>
                              </p:par>
                            </p:childTnLst>
                          </p:cTn>
                        </p:par>
                        <p:par>
                          <p:cTn id="280" fill="hold">
                            <p:stCondLst>
                              <p:cond delay="0"/>
                            </p:stCondLst>
                            <p:childTnLst>
                              <p:par>
                                <p:cTn id="281" presetClass="emph" nodeType="afterEffect" presetID="9" grpId="66" fill="hold">
                                  <p:stCondLst>
                                    <p:cond delay="0"/>
                                  </p:stCondLst>
                                  <p:childTnLst>
                                    <p:set>
                                      <p:cBhvr>
                                        <p:cTn id="282" dur="indefinite" fill="hold"/>
                                        <p:tgtEl>
                                          <p:spTgt spid="2604"/>
                                        </p:tgtEl>
                                        <p:attrNameLst>
                                          <p:attrName>style.opacity</p:attrName>
                                        </p:attrNameLst>
                                      </p:cBhvr>
                                      <p:to>
                                        <p:strVal val="0.00"/>
                                      </p:to>
                                    </p:set>
                                    <p:animEffect filter="image" prLst="opacity: 0.00; ">
                                      <p:cBhvr>
                                        <p:cTn id="283" dur="indefinite" fill="hold"/>
                                        <p:tgtEl>
                                          <p:spTgt spid="2604"/>
                                        </p:tgtEl>
                                      </p:cBhvr>
                                    </p:animEffect>
                                  </p:childTnLst>
                                </p:cTn>
                              </p:par>
                            </p:childTnLst>
                          </p:cTn>
                        </p:par>
                        <p:par>
                          <p:cTn id="284" fill="hold">
                            <p:stCondLst>
                              <p:cond delay="1000"/>
                            </p:stCondLst>
                            <p:childTnLst>
                              <p:par>
                                <p:cTn id="285" presetClass="exit" nodeType="afterEffect" presetID="10" grpId="67" fill="hold">
                                  <p:stCondLst>
                                    <p:cond delay="0"/>
                                  </p:stCondLst>
                                  <p:iterate type="el" backwards="0">
                                    <p:tmAbs val="0"/>
                                  </p:iterate>
                                  <p:childTnLst>
                                    <p:animEffect filter="fade" transition="out">
                                      <p:cBhvr>
                                        <p:cTn id="286" dur="700" fill="hold"/>
                                        <p:tgtEl>
                                          <p:spTgt spid="2616"/>
                                        </p:tgtEl>
                                      </p:cBhvr>
                                    </p:animEffect>
                                    <p:set>
                                      <p:cBhvr>
                                        <p:cTn id="287" fill="hold">
                                          <p:stCondLst>
                                            <p:cond delay="699"/>
                                          </p:stCondLst>
                                        </p:cTn>
                                        <p:tgtEl>
                                          <p:spTgt spid="2616"/>
                                        </p:tgtEl>
                                        <p:attrNameLst>
                                          <p:attrName>style.visibility</p:attrName>
                                        </p:attrNameLst>
                                      </p:cBhvr>
                                      <p:to>
                                        <p:strVal val="hidden"/>
                                      </p:to>
                                    </p:set>
                                  </p:childTnLst>
                                </p:cTn>
                              </p:par>
                            </p:childTnLst>
                          </p:cTn>
                        </p:par>
                      </p:childTnLst>
                    </p:cTn>
                  </p:par>
                  <p:par>
                    <p:cTn id="288" fill="hold">
                      <p:stCondLst>
                        <p:cond delay="indefinite"/>
                      </p:stCondLst>
                      <p:childTnLst>
                        <p:par>
                          <p:cTn id="289" fill="hold">
                            <p:stCondLst>
                              <p:cond delay="0"/>
                            </p:stCondLst>
                            <p:childTnLst>
                              <p:par>
                                <p:cTn id="290" presetClass="entr" nodeType="clickEffect" presetID="9" grpId="68" fill="hold">
                                  <p:stCondLst>
                                    <p:cond delay="0"/>
                                  </p:stCondLst>
                                  <p:iterate type="el" backwards="0">
                                    <p:tmAbs val="0"/>
                                  </p:iterate>
                                  <p:childTnLst>
                                    <p:set>
                                      <p:cBhvr>
                                        <p:cTn id="291" fill="hold"/>
                                        <p:tgtEl>
                                          <p:spTgt spid="2584"/>
                                        </p:tgtEl>
                                        <p:attrNameLst>
                                          <p:attrName>style.visibility</p:attrName>
                                        </p:attrNameLst>
                                      </p:cBhvr>
                                      <p:to>
                                        <p:strVal val="visible"/>
                                      </p:to>
                                    </p:set>
                                    <p:animEffect filter="dissolve" transition="in">
                                      <p:cBhvr>
                                        <p:cTn id="292" dur="1000"/>
                                        <p:tgtEl>
                                          <p:spTgt spid="2584"/>
                                        </p:tgtEl>
                                      </p:cBhvr>
                                    </p:animEffect>
                                  </p:childTnLst>
                                </p:cTn>
                              </p:par>
                            </p:childTnLst>
                          </p:cTn>
                        </p:par>
                        <p:par>
                          <p:cTn id="293" fill="hold">
                            <p:stCondLst>
                              <p:cond delay="1000"/>
                            </p:stCondLst>
                            <p:childTnLst>
                              <p:par>
                                <p:cTn id="294" presetClass="entr" nodeType="afterEffect" presetSubtype="32" presetID="4" grpId="69" fill="hold">
                                  <p:stCondLst>
                                    <p:cond delay="0"/>
                                  </p:stCondLst>
                                  <p:iterate type="el" backwards="0">
                                    <p:tmAbs val="0"/>
                                  </p:iterate>
                                  <p:childTnLst>
                                    <p:set>
                                      <p:cBhvr>
                                        <p:cTn id="295" fill="hold"/>
                                        <p:tgtEl>
                                          <p:spTgt spid="2586"/>
                                        </p:tgtEl>
                                        <p:attrNameLst>
                                          <p:attrName>style.visibility</p:attrName>
                                        </p:attrNameLst>
                                      </p:cBhvr>
                                      <p:to>
                                        <p:strVal val="visible"/>
                                      </p:to>
                                    </p:set>
                                    <p:animEffect filter="box(out)" transition="in">
                                      <p:cBhvr>
                                        <p:cTn id="296" dur="800"/>
                                        <p:tgtEl>
                                          <p:spTgt spid="2586"/>
                                        </p:tgtEl>
                                      </p:cBhvr>
                                    </p:animEffect>
                                  </p:childTnLst>
                                </p:cTn>
                              </p:par>
                            </p:childTnLst>
                          </p:cTn>
                        </p:par>
                        <p:par>
                          <p:cTn id="297" fill="hold">
                            <p:stCondLst>
                              <p:cond delay="1800"/>
                            </p:stCondLst>
                            <p:childTnLst>
                              <p:par>
                                <p:cTn id="298" presetClass="entr" nodeType="afterEffect" presetSubtype="32" presetID="23" grpId="70" fill="hold">
                                  <p:stCondLst>
                                    <p:cond delay="0"/>
                                  </p:stCondLst>
                                  <p:iterate type="el" backwards="0">
                                    <p:tmAbs val="0"/>
                                  </p:iterate>
                                  <p:childTnLst>
                                    <p:set>
                                      <p:cBhvr>
                                        <p:cTn id="299" fill="hold"/>
                                        <p:tgtEl>
                                          <p:spTgt spid="2587"/>
                                        </p:tgtEl>
                                        <p:attrNameLst>
                                          <p:attrName>style.visibility</p:attrName>
                                        </p:attrNameLst>
                                      </p:cBhvr>
                                      <p:to>
                                        <p:strVal val="visible"/>
                                      </p:to>
                                    </p:set>
                                    <p:anim calcmode="lin" valueType="num">
                                      <p:cBhvr>
                                        <p:cTn id="300" dur="800" fill="hold"/>
                                        <p:tgtEl>
                                          <p:spTgt spid="2587"/>
                                        </p:tgtEl>
                                        <p:attrNameLst>
                                          <p:attrName>ppt_w</p:attrName>
                                        </p:attrNameLst>
                                      </p:cBhvr>
                                      <p:tavLst>
                                        <p:tav tm="0">
                                          <p:val>
                                            <p:strVal val="4*#ppt_w"/>
                                          </p:val>
                                        </p:tav>
                                        <p:tav tm="100000">
                                          <p:val>
                                            <p:strVal val="#ppt_w"/>
                                          </p:val>
                                        </p:tav>
                                      </p:tavLst>
                                    </p:anim>
                                    <p:anim calcmode="lin" valueType="num">
                                      <p:cBhvr>
                                        <p:cTn id="301" dur="800" fill="hold"/>
                                        <p:tgtEl>
                                          <p:spTgt spid="2587"/>
                                        </p:tgtEl>
                                        <p:attrNameLst>
                                          <p:attrName>ppt_h</p:attrName>
                                        </p:attrNameLst>
                                      </p:cBhvr>
                                      <p:tavLst>
                                        <p:tav tm="0">
                                          <p:val>
                                            <p:strVal val="4*#ppt_h"/>
                                          </p:val>
                                        </p:tav>
                                        <p:tav tm="100000">
                                          <p:val>
                                            <p:strVal val="#ppt_h"/>
                                          </p:val>
                                        </p:tav>
                                      </p:tavLst>
                                    </p:anim>
                                  </p:childTnLst>
                                </p:cTn>
                              </p:par>
                            </p:childTnLst>
                          </p:cTn>
                        </p:par>
                        <p:par>
                          <p:cTn id="302" fill="hold">
                            <p:stCondLst>
                              <p:cond delay="2600"/>
                            </p:stCondLst>
                            <p:childTnLst>
                              <p:par>
                                <p:cTn id="303" presetClass="entr" nodeType="afterEffect" presetID="9" grpId="71" fill="hold">
                                  <p:stCondLst>
                                    <p:cond delay="0"/>
                                  </p:stCondLst>
                                  <p:iterate type="el" backwards="0">
                                    <p:tmAbs val="0"/>
                                  </p:iterate>
                                  <p:childTnLst>
                                    <p:set>
                                      <p:cBhvr>
                                        <p:cTn id="304" fill="hold"/>
                                        <p:tgtEl>
                                          <p:spTgt spid="2585"/>
                                        </p:tgtEl>
                                        <p:attrNameLst>
                                          <p:attrName>style.visibility</p:attrName>
                                        </p:attrNameLst>
                                      </p:cBhvr>
                                      <p:to>
                                        <p:strVal val="visible"/>
                                      </p:to>
                                    </p:set>
                                    <p:animEffect filter="dissolve" transition="in">
                                      <p:cBhvr>
                                        <p:cTn id="305" dur="900"/>
                                        <p:tgtEl>
                                          <p:spTgt spid="2585"/>
                                        </p:tgtEl>
                                      </p:cBhvr>
                                    </p:animEffect>
                                  </p:childTnLst>
                                </p:cTn>
                              </p:par>
                            </p:childTnLst>
                          </p:cTn>
                        </p:par>
                        <p:par>
                          <p:cTn id="306" fill="hold">
                            <p:stCondLst>
                              <p:cond delay="3500"/>
                            </p:stCondLst>
                            <p:childTnLst>
                              <p:par>
                                <p:cTn id="307" presetClass="entr" nodeType="afterEffect" presetSubtype="32" presetID="4" grpId="72" fill="hold">
                                  <p:stCondLst>
                                    <p:cond delay="0"/>
                                  </p:stCondLst>
                                  <p:iterate type="el" backwards="0">
                                    <p:tmAbs val="0"/>
                                  </p:iterate>
                                  <p:childTnLst>
                                    <p:set>
                                      <p:cBhvr>
                                        <p:cTn id="308" fill="hold"/>
                                        <p:tgtEl>
                                          <p:spTgt spid="2588"/>
                                        </p:tgtEl>
                                        <p:attrNameLst>
                                          <p:attrName>style.visibility</p:attrName>
                                        </p:attrNameLst>
                                      </p:cBhvr>
                                      <p:to>
                                        <p:strVal val="visible"/>
                                      </p:to>
                                    </p:set>
                                    <p:animEffect filter="box(out)" transition="in">
                                      <p:cBhvr>
                                        <p:cTn id="309" dur="800"/>
                                        <p:tgtEl>
                                          <p:spTgt spid="2588"/>
                                        </p:tgtEl>
                                      </p:cBhvr>
                                    </p:animEffect>
                                  </p:childTnLst>
                                </p:cTn>
                              </p:par>
                            </p:childTnLst>
                          </p:cTn>
                        </p:par>
                        <p:par>
                          <p:cTn id="310" fill="hold">
                            <p:stCondLst>
                              <p:cond delay="4300"/>
                            </p:stCondLst>
                            <p:childTnLst>
                              <p:par>
                                <p:cTn id="311" presetClass="entr" nodeType="afterEffect" presetSubtype="32" presetID="23" grpId="73" fill="hold">
                                  <p:stCondLst>
                                    <p:cond delay="0"/>
                                  </p:stCondLst>
                                  <p:iterate type="el" backwards="0">
                                    <p:tmAbs val="0"/>
                                  </p:iterate>
                                  <p:childTnLst>
                                    <p:set>
                                      <p:cBhvr>
                                        <p:cTn id="312" fill="hold"/>
                                        <p:tgtEl>
                                          <p:spTgt spid="2589"/>
                                        </p:tgtEl>
                                        <p:attrNameLst>
                                          <p:attrName>style.visibility</p:attrName>
                                        </p:attrNameLst>
                                      </p:cBhvr>
                                      <p:to>
                                        <p:strVal val="visible"/>
                                      </p:to>
                                    </p:set>
                                    <p:anim calcmode="lin" valueType="num">
                                      <p:cBhvr>
                                        <p:cTn id="313" dur="800" fill="hold"/>
                                        <p:tgtEl>
                                          <p:spTgt spid="2589"/>
                                        </p:tgtEl>
                                        <p:attrNameLst>
                                          <p:attrName>ppt_w</p:attrName>
                                        </p:attrNameLst>
                                      </p:cBhvr>
                                      <p:tavLst>
                                        <p:tav tm="0">
                                          <p:val>
                                            <p:strVal val="4*#ppt_w"/>
                                          </p:val>
                                        </p:tav>
                                        <p:tav tm="100000">
                                          <p:val>
                                            <p:strVal val="#ppt_w"/>
                                          </p:val>
                                        </p:tav>
                                      </p:tavLst>
                                    </p:anim>
                                    <p:anim calcmode="lin" valueType="num">
                                      <p:cBhvr>
                                        <p:cTn id="314" dur="800" fill="hold"/>
                                        <p:tgtEl>
                                          <p:spTgt spid="2589"/>
                                        </p:tgtEl>
                                        <p:attrNameLst>
                                          <p:attrName>ppt_h</p:attrName>
                                        </p:attrNameLst>
                                      </p:cBhvr>
                                      <p:tavLst>
                                        <p:tav tm="0">
                                          <p:val>
                                            <p:strVal val="4*#ppt_h"/>
                                          </p:val>
                                        </p:tav>
                                        <p:tav tm="100000">
                                          <p:val>
                                            <p:strVal val="#ppt_h"/>
                                          </p:val>
                                        </p:tav>
                                      </p:tavLst>
                                    </p:anim>
                                  </p:childTnLst>
                                </p:cTn>
                              </p:par>
                            </p:childTnLst>
                          </p:cTn>
                        </p:par>
                        <p:par>
                          <p:cTn id="315" fill="hold">
                            <p:stCondLst>
                              <p:cond delay="5100"/>
                            </p:stCondLst>
                            <p:childTnLst>
                              <p:par>
                                <p:cTn id="316" presetClass="entr" nodeType="afterEffect" presetID="9" grpId="74" fill="hold">
                                  <p:stCondLst>
                                    <p:cond delay="0"/>
                                  </p:stCondLst>
                                  <p:iterate type="el" backwards="0">
                                    <p:tmAbs val="0"/>
                                  </p:iterate>
                                  <p:childTnLst>
                                    <p:set>
                                      <p:cBhvr>
                                        <p:cTn id="317" fill="hold"/>
                                        <p:tgtEl>
                                          <p:spTgt spid="2592"/>
                                        </p:tgtEl>
                                        <p:attrNameLst>
                                          <p:attrName>style.visibility</p:attrName>
                                        </p:attrNameLst>
                                      </p:cBhvr>
                                      <p:to>
                                        <p:strVal val="visible"/>
                                      </p:to>
                                    </p:set>
                                    <p:animEffect filter="dissolve" transition="in">
                                      <p:cBhvr>
                                        <p:cTn id="318" dur="700"/>
                                        <p:tgtEl>
                                          <p:spTgt spid="2592"/>
                                        </p:tgtEl>
                                      </p:cBhvr>
                                    </p:animEffect>
                                  </p:childTnLst>
                                </p:cTn>
                              </p:par>
                            </p:childTnLst>
                          </p:cTn>
                        </p:par>
                        <p:par>
                          <p:cTn id="319" fill="hold">
                            <p:stCondLst>
                              <p:cond delay="5800"/>
                            </p:stCondLst>
                            <p:childTnLst>
                              <p:par>
                                <p:cTn id="320" presetClass="entr" nodeType="afterEffect" presetSubtype="32" presetID="4" grpId="75" fill="hold">
                                  <p:stCondLst>
                                    <p:cond delay="0"/>
                                  </p:stCondLst>
                                  <p:iterate type="el" backwards="0">
                                    <p:tmAbs val="0"/>
                                  </p:iterate>
                                  <p:childTnLst>
                                    <p:set>
                                      <p:cBhvr>
                                        <p:cTn id="321" fill="hold"/>
                                        <p:tgtEl>
                                          <p:spTgt spid="2590"/>
                                        </p:tgtEl>
                                        <p:attrNameLst>
                                          <p:attrName>style.visibility</p:attrName>
                                        </p:attrNameLst>
                                      </p:cBhvr>
                                      <p:to>
                                        <p:strVal val="visible"/>
                                      </p:to>
                                    </p:set>
                                    <p:animEffect filter="box(out)" transition="in">
                                      <p:cBhvr>
                                        <p:cTn id="322" dur="800"/>
                                        <p:tgtEl>
                                          <p:spTgt spid="2590"/>
                                        </p:tgtEl>
                                      </p:cBhvr>
                                    </p:animEffect>
                                  </p:childTnLst>
                                </p:cTn>
                              </p:par>
                            </p:childTnLst>
                          </p:cTn>
                        </p:par>
                        <p:par>
                          <p:cTn id="323" fill="hold">
                            <p:stCondLst>
                              <p:cond delay="6600"/>
                            </p:stCondLst>
                            <p:childTnLst>
                              <p:par>
                                <p:cTn id="324" presetClass="entr" nodeType="afterEffect" presetSubtype="32" presetID="23" grpId="76" fill="hold">
                                  <p:stCondLst>
                                    <p:cond delay="0"/>
                                  </p:stCondLst>
                                  <p:iterate type="el" backwards="0">
                                    <p:tmAbs val="0"/>
                                  </p:iterate>
                                  <p:childTnLst>
                                    <p:set>
                                      <p:cBhvr>
                                        <p:cTn id="325" fill="hold"/>
                                        <p:tgtEl>
                                          <p:spTgt spid="2591"/>
                                        </p:tgtEl>
                                        <p:attrNameLst>
                                          <p:attrName>style.visibility</p:attrName>
                                        </p:attrNameLst>
                                      </p:cBhvr>
                                      <p:to>
                                        <p:strVal val="visible"/>
                                      </p:to>
                                    </p:set>
                                    <p:anim calcmode="lin" valueType="num">
                                      <p:cBhvr>
                                        <p:cTn id="326" dur="800" fill="hold"/>
                                        <p:tgtEl>
                                          <p:spTgt spid="2591"/>
                                        </p:tgtEl>
                                        <p:attrNameLst>
                                          <p:attrName>ppt_w</p:attrName>
                                        </p:attrNameLst>
                                      </p:cBhvr>
                                      <p:tavLst>
                                        <p:tav tm="0">
                                          <p:val>
                                            <p:strVal val="4*#ppt_w"/>
                                          </p:val>
                                        </p:tav>
                                        <p:tav tm="100000">
                                          <p:val>
                                            <p:strVal val="#ppt_w"/>
                                          </p:val>
                                        </p:tav>
                                      </p:tavLst>
                                    </p:anim>
                                    <p:anim calcmode="lin" valueType="num">
                                      <p:cBhvr>
                                        <p:cTn id="327" dur="800" fill="hold"/>
                                        <p:tgtEl>
                                          <p:spTgt spid="2591"/>
                                        </p:tgtEl>
                                        <p:attrNameLst>
                                          <p:attrName>ppt_h</p:attrName>
                                        </p:attrNameLst>
                                      </p:cBhvr>
                                      <p:tavLst>
                                        <p:tav tm="0">
                                          <p:val>
                                            <p:strVal val="4*#ppt_h"/>
                                          </p:val>
                                        </p:tav>
                                        <p:tav tm="100000">
                                          <p:val>
                                            <p:strVal val="#ppt_h"/>
                                          </p:val>
                                        </p:tav>
                                      </p:tavLst>
                                    </p:anim>
                                  </p:childTnLst>
                                </p:cTn>
                              </p:par>
                            </p:childTnLst>
                          </p:cTn>
                        </p:par>
                        <p:par>
                          <p:cTn id="328" fill="hold">
                            <p:stCondLst>
                              <p:cond delay="7400"/>
                            </p:stCondLst>
                            <p:childTnLst>
                              <p:par>
                                <p:cTn id="329" presetClass="entr" nodeType="afterEffect" presetID="9" grpId="77" fill="hold">
                                  <p:stCondLst>
                                    <p:cond delay="0"/>
                                  </p:stCondLst>
                                  <p:iterate type="el" backwards="0">
                                    <p:tmAbs val="0"/>
                                  </p:iterate>
                                  <p:childTnLst>
                                    <p:set>
                                      <p:cBhvr>
                                        <p:cTn id="330" fill="hold"/>
                                        <p:tgtEl>
                                          <p:spTgt spid="2626"/>
                                        </p:tgtEl>
                                        <p:attrNameLst>
                                          <p:attrName>style.visibility</p:attrName>
                                        </p:attrNameLst>
                                      </p:cBhvr>
                                      <p:to>
                                        <p:strVal val="visible"/>
                                      </p:to>
                                    </p:set>
                                    <p:animEffect filter="dissolve" transition="in">
                                      <p:cBhvr>
                                        <p:cTn id="331" dur="800"/>
                                        <p:tgtEl>
                                          <p:spTgt spid="2626"/>
                                        </p:tgtEl>
                                      </p:cBhvr>
                                    </p:animEffect>
                                  </p:childTnLst>
                                </p:cTn>
                              </p:par>
                            </p:childTnLst>
                          </p:cTn>
                        </p:par>
                        <p:par>
                          <p:cTn id="332" fill="hold">
                            <p:stCondLst>
                              <p:cond delay="8200"/>
                            </p:stCondLst>
                            <p:childTnLst>
                              <p:par>
                                <p:cTn id="333" presetClass="entr" nodeType="afterEffect" presetID="10" grpId="78" fill="hold">
                                  <p:stCondLst>
                                    <p:cond delay="0"/>
                                  </p:stCondLst>
                                  <p:iterate type="el" backwards="0">
                                    <p:tmAbs val="0"/>
                                  </p:iterate>
                                  <p:childTnLst>
                                    <p:set>
                                      <p:cBhvr>
                                        <p:cTn id="334" fill="hold"/>
                                        <p:tgtEl>
                                          <p:spTgt spid="2601"/>
                                        </p:tgtEl>
                                        <p:attrNameLst>
                                          <p:attrName>style.visibility</p:attrName>
                                        </p:attrNameLst>
                                      </p:cBhvr>
                                      <p:to>
                                        <p:strVal val="visible"/>
                                      </p:to>
                                    </p:set>
                                    <p:animEffect filter="fade" transition="in">
                                      <p:cBhvr>
                                        <p:cTn id="335" dur="1000"/>
                                        <p:tgtEl>
                                          <p:spTgt spid="2601"/>
                                        </p:tgtEl>
                                      </p:cBhvr>
                                    </p:animEffect>
                                  </p:childTnLst>
                                </p:cTn>
                              </p:par>
                            </p:childTnLst>
                          </p:cTn>
                        </p:par>
                        <p:par>
                          <p:cTn id="336" fill="hold">
                            <p:stCondLst>
                              <p:cond delay="9200"/>
                            </p:stCondLst>
                            <p:childTnLst>
                              <p:par>
                                <p:cTn id="337" presetClass="entr" nodeType="afterEffect" presetID="9" grpId="79" fill="hold">
                                  <p:stCondLst>
                                    <p:cond delay="0"/>
                                  </p:stCondLst>
                                  <p:iterate type="el" backwards="0">
                                    <p:tmAbs val="0"/>
                                  </p:iterate>
                                  <p:childTnLst>
                                    <p:set>
                                      <p:cBhvr>
                                        <p:cTn id="338" fill="hold"/>
                                        <p:tgtEl>
                                          <p:spTgt spid="2628"/>
                                        </p:tgtEl>
                                        <p:attrNameLst>
                                          <p:attrName>style.visibility</p:attrName>
                                        </p:attrNameLst>
                                      </p:cBhvr>
                                      <p:to>
                                        <p:strVal val="visible"/>
                                      </p:to>
                                    </p:set>
                                    <p:animEffect filter="dissolve" transition="in">
                                      <p:cBhvr>
                                        <p:cTn id="339" dur="800"/>
                                        <p:tgtEl>
                                          <p:spTgt spid="2628"/>
                                        </p:tgtEl>
                                      </p:cBhvr>
                                    </p:animEffect>
                                  </p:childTnLst>
                                </p:cTn>
                              </p:par>
                            </p:childTnLst>
                          </p:cTn>
                        </p:par>
                        <p:par>
                          <p:cTn id="340" fill="hold">
                            <p:stCondLst>
                              <p:cond delay="10000"/>
                            </p:stCondLst>
                            <p:childTnLst>
                              <p:par>
                                <p:cTn id="341" presetClass="entr" nodeType="afterEffect" presetID="10" grpId="80" fill="hold">
                                  <p:stCondLst>
                                    <p:cond delay="0"/>
                                  </p:stCondLst>
                                  <p:iterate type="el" backwards="0">
                                    <p:tmAbs val="0"/>
                                  </p:iterate>
                                  <p:childTnLst>
                                    <p:set>
                                      <p:cBhvr>
                                        <p:cTn id="342" fill="hold"/>
                                        <p:tgtEl>
                                          <p:spTgt spid="2603"/>
                                        </p:tgtEl>
                                        <p:attrNameLst>
                                          <p:attrName>style.visibility</p:attrName>
                                        </p:attrNameLst>
                                      </p:cBhvr>
                                      <p:to>
                                        <p:strVal val="visible"/>
                                      </p:to>
                                    </p:set>
                                    <p:animEffect filter="fade" transition="in">
                                      <p:cBhvr>
                                        <p:cTn id="343" dur="1000"/>
                                        <p:tgtEl>
                                          <p:spTgt spid="2603"/>
                                        </p:tgtEl>
                                      </p:cBhvr>
                                    </p:animEffect>
                                  </p:childTnLst>
                                </p:cTn>
                              </p:par>
                            </p:childTnLst>
                          </p:cTn>
                        </p:par>
                        <p:par>
                          <p:cTn id="344" fill="hold">
                            <p:stCondLst>
                              <p:cond delay="11000"/>
                            </p:stCondLst>
                            <p:childTnLst>
                              <p:par>
                                <p:cTn id="345" presetClass="entr" nodeType="afterEffect" presetID="9" grpId="81" fill="hold">
                                  <p:stCondLst>
                                    <p:cond delay="0"/>
                                  </p:stCondLst>
                                  <p:iterate type="el" backwards="0">
                                    <p:tmAbs val="0"/>
                                  </p:iterate>
                                  <p:childTnLst>
                                    <p:set>
                                      <p:cBhvr>
                                        <p:cTn id="346" fill="hold"/>
                                        <p:tgtEl>
                                          <p:spTgt spid="2622"/>
                                        </p:tgtEl>
                                        <p:attrNameLst>
                                          <p:attrName>style.visibility</p:attrName>
                                        </p:attrNameLst>
                                      </p:cBhvr>
                                      <p:to>
                                        <p:strVal val="visible"/>
                                      </p:to>
                                    </p:set>
                                    <p:animEffect filter="dissolve" transition="in">
                                      <p:cBhvr>
                                        <p:cTn id="347" dur="900"/>
                                        <p:tgtEl>
                                          <p:spTgt spid="2622"/>
                                        </p:tgtEl>
                                      </p:cBhvr>
                                    </p:animEffect>
                                  </p:childTnLst>
                                </p:cTn>
                              </p:par>
                            </p:childTnLst>
                          </p:cTn>
                        </p:par>
                        <p:par>
                          <p:cTn id="348" fill="hold">
                            <p:stCondLst>
                              <p:cond delay="11900"/>
                            </p:stCondLst>
                            <p:childTnLst>
                              <p:par>
                                <p:cTn id="349" presetClass="entr" nodeType="afterEffect" presetID="9" grpId="82" fill="hold">
                                  <p:stCondLst>
                                    <p:cond delay="0"/>
                                  </p:stCondLst>
                                  <p:iterate type="el" backwards="0">
                                    <p:tmAbs val="0"/>
                                  </p:iterate>
                                  <p:childTnLst>
                                    <p:set>
                                      <p:cBhvr>
                                        <p:cTn id="350" fill="hold"/>
                                        <p:tgtEl>
                                          <p:spTgt spid="2623"/>
                                        </p:tgtEl>
                                        <p:attrNameLst>
                                          <p:attrName>style.visibility</p:attrName>
                                        </p:attrNameLst>
                                      </p:cBhvr>
                                      <p:to>
                                        <p:strVal val="visible"/>
                                      </p:to>
                                    </p:set>
                                    <p:animEffect filter="dissolve" transition="in">
                                      <p:cBhvr>
                                        <p:cTn id="351" dur="900"/>
                                        <p:tgtEl>
                                          <p:spTgt spid="2623"/>
                                        </p:tgtEl>
                                      </p:cBhvr>
                                    </p:animEffect>
                                  </p:childTnLst>
                                </p:cTn>
                              </p:par>
                            </p:childTnLst>
                          </p:cTn>
                        </p:par>
                        <p:par>
                          <p:cTn id="352" fill="hold">
                            <p:stCondLst>
                              <p:cond delay="12800"/>
                            </p:stCondLst>
                            <p:childTnLst>
                              <p:par>
                                <p:cTn id="353" presetClass="exit" nodeType="afterEffect" presetID="10" grpId="83" fill="hold">
                                  <p:stCondLst>
                                    <p:cond delay="700"/>
                                  </p:stCondLst>
                                  <p:iterate type="el" backwards="0">
                                    <p:tmAbs val="0"/>
                                  </p:iterate>
                                  <p:childTnLst>
                                    <p:animEffect filter="fade" transition="out">
                                      <p:cBhvr>
                                        <p:cTn id="354" dur="800" fill="hold"/>
                                        <p:tgtEl>
                                          <p:spTgt spid="2601"/>
                                        </p:tgtEl>
                                      </p:cBhvr>
                                    </p:animEffect>
                                    <p:set>
                                      <p:cBhvr>
                                        <p:cTn id="355" fill="hold">
                                          <p:stCondLst>
                                            <p:cond delay="799"/>
                                          </p:stCondLst>
                                        </p:cTn>
                                        <p:tgtEl>
                                          <p:spTgt spid="2601"/>
                                        </p:tgtEl>
                                        <p:attrNameLst>
                                          <p:attrName>style.visibility</p:attrName>
                                        </p:attrNameLst>
                                      </p:cBhvr>
                                      <p:to>
                                        <p:strVal val="hidden"/>
                                      </p:to>
                                    </p:set>
                                  </p:childTnLst>
                                </p:cTn>
                              </p:par>
                            </p:childTnLst>
                          </p:cTn>
                        </p:par>
                        <p:par>
                          <p:cTn id="356" fill="hold">
                            <p:stCondLst>
                              <p:cond delay="14300"/>
                            </p:stCondLst>
                            <p:childTnLst>
                              <p:par>
                                <p:cTn id="357" presetClass="exit" nodeType="afterEffect" presetID="10" grpId="84" fill="hold">
                                  <p:stCondLst>
                                    <p:cond delay="0"/>
                                  </p:stCondLst>
                                  <p:iterate type="el" backwards="0">
                                    <p:tmAbs val="0"/>
                                  </p:iterate>
                                  <p:childTnLst>
                                    <p:animEffect filter="fade" transition="out">
                                      <p:cBhvr>
                                        <p:cTn id="358" dur="800" fill="hold"/>
                                        <p:tgtEl>
                                          <p:spTgt spid="2626"/>
                                        </p:tgtEl>
                                      </p:cBhvr>
                                    </p:animEffect>
                                    <p:set>
                                      <p:cBhvr>
                                        <p:cTn id="359" fill="hold">
                                          <p:stCondLst>
                                            <p:cond delay="799"/>
                                          </p:stCondLst>
                                        </p:cTn>
                                        <p:tgtEl>
                                          <p:spTgt spid="2626"/>
                                        </p:tgtEl>
                                        <p:attrNameLst>
                                          <p:attrName>style.visibility</p:attrName>
                                        </p:attrNameLst>
                                      </p:cBhvr>
                                      <p:to>
                                        <p:strVal val="hidden"/>
                                      </p:to>
                                    </p:set>
                                  </p:childTnLst>
                                </p:cTn>
                              </p:par>
                            </p:childTnLst>
                          </p:cTn>
                        </p:par>
                        <p:par>
                          <p:cTn id="360" fill="hold">
                            <p:stCondLst>
                              <p:cond delay="15100"/>
                            </p:stCondLst>
                            <p:childTnLst>
                              <p:par>
                                <p:cTn id="361" presetClass="exit" nodeType="afterEffect" presetID="10" grpId="85" fill="hold">
                                  <p:stCondLst>
                                    <p:cond delay="0"/>
                                  </p:stCondLst>
                                  <p:iterate type="el" backwards="0">
                                    <p:tmAbs val="0"/>
                                  </p:iterate>
                                  <p:childTnLst>
                                    <p:animEffect filter="fade" transition="out">
                                      <p:cBhvr>
                                        <p:cTn id="362" dur="800" fill="hold"/>
                                        <p:tgtEl>
                                          <p:spTgt spid="2603"/>
                                        </p:tgtEl>
                                      </p:cBhvr>
                                    </p:animEffect>
                                    <p:set>
                                      <p:cBhvr>
                                        <p:cTn id="363" fill="hold">
                                          <p:stCondLst>
                                            <p:cond delay="799"/>
                                          </p:stCondLst>
                                        </p:cTn>
                                        <p:tgtEl>
                                          <p:spTgt spid="2603"/>
                                        </p:tgtEl>
                                        <p:attrNameLst>
                                          <p:attrName>style.visibility</p:attrName>
                                        </p:attrNameLst>
                                      </p:cBhvr>
                                      <p:to>
                                        <p:strVal val="hidden"/>
                                      </p:to>
                                    </p:set>
                                  </p:childTnLst>
                                </p:cTn>
                              </p:par>
                            </p:childTnLst>
                          </p:cTn>
                        </p:par>
                        <p:par>
                          <p:cTn id="364" fill="hold">
                            <p:stCondLst>
                              <p:cond delay="15900"/>
                            </p:stCondLst>
                            <p:childTnLst>
                              <p:par>
                                <p:cTn id="365" presetClass="exit" nodeType="afterEffect" presetID="10" grpId="86" fill="hold">
                                  <p:stCondLst>
                                    <p:cond delay="0"/>
                                  </p:stCondLst>
                                  <p:iterate type="el" backwards="0">
                                    <p:tmAbs val="0"/>
                                  </p:iterate>
                                  <p:childTnLst>
                                    <p:animEffect filter="fade" transition="out">
                                      <p:cBhvr>
                                        <p:cTn id="366" dur="800" fill="hold"/>
                                        <p:tgtEl>
                                          <p:spTgt spid="2628"/>
                                        </p:tgtEl>
                                      </p:cBhvr>
                                    </p:animEffect>
                                    <p:set>
                                      <p:cBhvr>
                                        <p:cTn id="367" fill="hold">
                                          <p:stCondLst>
                                            <p:cond delay="799"/>
                                          </p:stCondLst>
                                        </p:cTn>
                                        <p:tgtEl>
                                          <p:spTgt spid="2628"/>
                                        </p:tgtEl>
                                        <p:attrNameLst>
                                          <p:attrName>style.visibility</p:attrName>
                                        </p:attrNameLst>
                                      </p:cBhvr>
                                      <p:to>
                                        <p:strVal val="hidden"/>
                                      </p:to>
                                    </p:set>
                                  </p:childTnLst>
                                </p:cTn>
                              </p:par>
                            </p:childTnLst>
                          </p:cTn>
                        </p:par>
                        <p:par>
                          <p:cTn id="368" fill="hold">
                            <p:stCondLst>
                              <p:cond delay="16700"/>
                            </p:stCondLst>
                            <p:childTnLst>
                              <p:par>
                                <p:cTn id="369" presetClass="exit" nodeType="afterEffect" presetID="10" grpId="87" fill="hold">
                                  <p:stCondLst>
                                    <p:cond delay="0"/>
                                  </p:stCondLst>
                                  <p:iterate type="el" backwards="0">
                                    <p:tmAbs val="0"/>
                                  </p:iterate>
                                  <p:childTnLst>
                                    <p:animEffect filter="fade" transition="out">
                                      <p:cBhvr>
                                        <p:cTn id="370" dur="800" fill="hold"/>
                                        <p:tgtEl>
                                          <p:spTgt spid="2622"/>
                                        </p:tgtEl>
                                      </p:cBhvr>
                                    </p:animEffect>
                                    <p:set>
                                      <p:cBhvr>
                                        <p:cTn id="371" fill="hold">
                                          <p:stCondLst>
                                            <p:cond delay="799"/>
                                          </p:stCondLst>
                                        </p:cTn>
                                        <p:tgtEl>
                                          <p:spTgt spid="2622"/>
                                        </p:tgtEl>
                                        <p:attrNameLst>
                                          <p:attrName>style.visibility</p:attrName>
                                        </p:attrNameLst>
                                      </p:cBhvr>
                                      <p:to>
                                        <p:strVal val="hidden"/>
                                      </p:to>
                                    </p:set>
                                  </p:childTnLst>
                                </p:cTn>
                              </p:par>
                            </p:childTnLst>
                          </p:cTn>
                        </p:par>
                        <p:par>
                          <p:cTn id="372" fill="hold">
                            <p:stCondLst>
                              <p:cond delay="17500"/>
                            </p:stCondLst>
                            <p:childTnLst>
                              <p:par>
                                <p:cTn id="373" presetClass="exit" nodeType="afterEffect" presetID="10" grpId="88" fill="hold">
                                  <p:stCondLst>
                                    <p:cond delay="0"/>
                                  </p:stCondLst>
                                  <p:iterate type="el" backwards="0">
                                    <p:tmAbs val="0"/>
                                  </p:iterate>
                                  <p:childTnLst>
                                    <p:animEffect filter="fade" transition="out">
                                      <p:cBhvr>
                                        <p:cTn id="374" dur="800" fill="hold"/>
                                        <p:tgtEl>
                                          <p:spTgt spid="2623"/>
                                        </p:tgtEl>
                                      </p:cBhvr>
                                    </p:animEffect>
                                    <p:set>
                                      <p:cBhvr>
                                        <p:cTn id="375" fill="hold">
                                          <p:stCondLst>
                                            <p:cond delay="799"/>
                                          </p:stCondLst>
                                        </p:cTn>
                                        <p:tgtEl>
                                          <p:spTgt spid="2623"/>
                                        </p:tgtEl>
                                        <p:attrNameLst>
                                          <p:attrName>style.visibility</p:attrName>
                                        </p:attrNameLst>
                                      </p:cBhvr>
                                      <p:to>
                                        <p:strVal val="hidden"/>
                                      </p:to>
                                    </p:set>
                                  </p:childTnLst>
                                </p:cTn>
                              </p:par>
                            </p:childTnLst>
                          </p:cTn>
                        </p:par>
                        <p:par>
                          <p:cTn id="376" fill="hold">
                            <p:stCondLst>
                              <p:cond delay="0"/>
                            </p:stCondLst>
                            <p:childTnLst>
                              <p:par>
                                <p:cTn id="377" presetClass="emph" nodeType="afterEffect" presetSubtype="0" presetID="35" grpId="90" repeatCount="2000" fill="hold">
                                  <p:stCondLst>
                                    <p:cond delay="0"/>
                                  </p:stCondLst>
                                  <p:childTnLst>
                                    <p:anim calcmode="discrete" valueType="str">
                                      <p:cBhvr>
                                        <p:cTn id="378" dur="600" fill="hold"/>
                                        <p:tgtEl>
                                          <p:spTgt spid="2588"/>
                                        </p:tgtEl>
                                        <p:attrNameLst>
                                          <p:attrName>style.visibility</p:attrName>
                                        </p:attrNameLst>
                                      </p:cBhvr>
                                      <p:tavLst>
                                        <p:tav tm="0">
                                          <p:val>
                                            <p:strVal val="hidden"/>
                                          </p:val>
                                        </p:tav>
                                        <p:tav tm="50000">
                                          <p:val>
                                            <p:strVal val="visible"/>
                                          </p:val>
                                        </p:tav>
                                      </p:tavLst>
                                    </p:anim>
                                  </p:childTnLst>
                                </p:cTn>
                              </p:par>
                            </p:childTnLst>
                          </p:cTn>
                        </p:par>
                        <p:par>
                          <p:cTn id="379" fill="hold">
                            <p:stCondLst>
                              <p:cond delay="600"/>
                            </p:stCondLst>
                            <p:childTnLst>
                              <p:par>
                                <p:cTn id="380" presetClass="entr" nodeType="afterEffect" presetSubtype="5" presetID="19" grpId="91" fill="hold">
                                  <p:stCondLst>
                                    <p:cond delay="0"/>
                                  </p:stCondLst>
                                  <p:iterate type="el" backwards="0">
                                    <p:tmAbs val="0"/>
                                  </p:iterate>
                                  <p:childTnLst>
                                    <p:set>
                                      <p:cBhvr>
                                        <p:cTn id="381" fill="hold"/>
                                        <p:tgtEl>
                                          <p:spTgt spid="2617"/>
                                        </p:tgtEl>
                                        <p:attrNameLst>
                                          <p:attrName>style.visibility</p:attrName>
                                        </p:attrNameLst>
                                      </p:cBhvr>
                                      <p:to>
                                        <p:strVal val="visible"/>
                                      </p:to>
                                    </p:set>
                                    <p:anim calcmode="lin" valueType="num">
                                      <p:cBhvr>
                                        <p:cTn id="382" dur="800" fill="hold"/>
                                        <p:tgtEl>
                                          <p:spTgt spid="2617"/>
                                        </p:tgtEl>
                                        <p:attrNameLst>
                                          <p:attrName>ppt_w</p:attrName>
                                        </p:attrNameLst>
                                      </p:cBhvr>
                                      <p:tavLst>
                                        <p:tav tm="0">
                                          <p:val>
                                            <p:strVal val="#ppt_w"/>
                                          </p:val>
                                        </p:tav>
                                        <p:tav tm="100000">
                                          <p:val>
                                            <p:strVal val="#ppt_w"/>
                                          </p:val>
                                        </p:tav>
                                      </p:tavLst>
                                    </p:anim>
                                    <p:anim calcmode="lin" valueType="num">
                                      <p:cBhvr>
                                        <p:cTn id="383" dur="800" fill="hold"/>
                                        <p:tgtEl>
                                          <p:spTgt spid="2617"/>
                                        </p:tgtEl>
                                        <p:attrNameLst>
                                          <p:attrName>ppt_h</p:attrName>
                                        </p:attrNameLst>
                                      </p:cBhvr>
                                      <p:tavLst>
                                        <p:tav tm="0" fmla="#ppt_h*sin(2.5*pi*$)">
                                          <p:val>
                                            <p:fltVal val="0"/>
                                          </p:val>
                                        </p:tav>
                                        <p:tav tm="100000">
                                          <p:val>
                                            <p:fltVal val="1"/>
                                          </p:val>
                                        </p:tav>
                                      </p:tavLst>
                                    </p:anim>
                                  </p:childTnLst>
                                </p:cTn>
                              </p:par>
                            </p:childTnLst>
                          </p:cTn>
                        </p:par>
                        <p:par>
                          <p:cTn id="384" fill="hold">
                            <p:stCondLst>
                              <p:cond delay="1400"/>
                            </p:stCondLst>
                            <p:childTnLst>
                              <p:par>
                                <p:cTn id="385" presetClass="entr" nodeType="afterEffect" presetSubtype="32" presetID="23" grpId="92" fill="hold">
                                  <p:stCondLst>
                                    <p:cond delay="0"/>
                                  </p:stCondLst>
                                  <p:iterate type="el" backwards="0">
                                    <p:tmAbs val="0"/>
                                  </p:iterate>
                                  <p:childTnLst>
                                    <p:set>
                                      <p:cBhvr>
                                        <p:cTn id="386" fill="hold"/>
                                        <p:tgtEl>
                                          <p:spTgt spid="2618"/>
                                        </p:tgtEl>
                                        <p:attrNameLst>
                                          <p:attrName>style.visibility</p:attrName>
                                        </p:attrNameLst>
                                      </p:cBhvr>
                                      <p:to>
                                        <p:strVal val="visible"/>
                                      </p:to>
                                    </p:set>
                                    <p:anim calcmode="lin" valueType="num">
                                      <p:cBhvr>
                                        <p:cTn id="387" dur="800" fill="hold"/>
                                        <p:tgtEl>
                                          <p:spTgt spid="2618"/>
                                        </p:tgtEl>
                                        <p:attrNameLst>
                                          <p:attrName>ppt_w</p:attrName>
                                        </p:attrNameLst>
                                      </p:cBhvr>
                                      <p:tavLst>
                                        <p:tav tm="0">
                                          <p:val>
                                            <p:strVal val="4*#ppt_w"/>
                                          </p:val>
                                        </p:tav>
                                        <p:tav tm="100000">
                                          <p:val>
                                            <p:strVal val="#ppt_w"/>
                                          </p:val>
                                        </p:tav>
                                      </p:tavLst>
                                    </p:anim>
                                    <p:anim calcmode="lin" valueType="num">
                                      <p:cBhvr>
                                        <p:cTn id="388" dur="800" fill="hold"/>
                                        <p:tgtEl>
                                          <p:spTgt spid="2618"/>
                                        </p:tgtEl>
                                        <p:attrNameLst>
                                          <p:attrName>ppt_h</p:attrName>
                                        </p:attrNameLst>
                                      </p:cBhvr>
                                      <p:tavLst>
                                        <p:tav tm="0">
                                          <p:val>
                                            <p:strVal val="4*#ppt_h"/>
                                          </p:val>
                                        </p:tav>
                                        <p:tav tm="100000">
                                          <p:val>
                                            <p:strVal val="#ppt_h"/>
                                          </p:val>
                                        </p:tav>
                                      </p:tavLst>
                                    </p:anim>
                                  </p:childTnLst>
                                </p:cTn>
                              </p:par>
                            </p:childTnLst>
                          </p:cTn>
                        </p:par>
                        <p:par>
                          <p:cTn id="389" fill="hold">
                            <p:stCondLst>
                              <p:cond delay="0"/>
                            </p:stCondLst>
                            <p:childTnLst>
                              <p:par>
                                <p:cTn id="390" presetClass="emph" nodeType="afterEffect" presetSubtype="0" presetID="35" grpId="93" repeatCount="2000" fill="hold">
                                  <p:stCondLst>
                                    <p:cond delay="0"/>
                                  </p:stCondLst>
                                  <p:childTnLst>
                                    <p:anim calcmode="discrete" valueType="str">
                                      <p:cBhvr>
                                        <p:cTn id="391" dur="600" fill="hold"/>
                                        <p:tgtEl>
                                          <p:spTgt spid="2590"/>
                                        </p:tgtEl>
                                        <p:attrNameLst>
                                          <p:attrName>style.visibility</p:attrName>
                                        </p:attrNameLst>
                                      </p:cBhvr>
                                      <p:tavLst>
                                        <p:tav tm="0">
                                          <p:val>
                                            <p:strVal val="hidden"/>
                                          </p:val>
                                        </p:tav>
                                        <p:tav tm="50000">
                                          <p:val>
                                            <p:strVal val="visible"/>
                                          </p:val>
                                        </p:tav>
                                      </p:tavLst>
                                    </p:anim>
                                  </p:childTnLst>
                                </p:cTn>
                              </p:par>
                            </p:childTnLst>
                          </p:cTn>
                        </p:par>
                        <p:par>
                          <p:cTn id="392" fill="hold">
                            <p:stCondLst>
                              <p:cond delay="600"/>
                            </p:stCondLst>
                            <p:childTnLst>
                              <p:par>
                                <p:cTn id="393" presetClass="entr" nodeType="afterEffect" presetSubtype="5" presetID="19" grpId="94" fill="hold">
                                  <p:stCondLst>
                                    <p:cond delay="0"/>
                                  </p:stCondLst>
                                  <p:iterate type="el" backwards="0">
                                    <p:tmAbs val="0"/>
                                  </p:iterate>
                                  <p:childTnLst>
                                    <p:set>
                                      <p:cBhvr>
                                        <p:cTn id="394" fill="hold"/>
                                        <p:tgtEl>
                                          <p:spTgt spid="2619"/>
                                        </p:tgtEl>
                                        <p:attrNameLst>
                                          <p:attrName>style.visibility</p:attrName>
                                        </p:attrNameLst>
                                      </p:cBhvr>
                                      <p:to>
                                        <p:strVal val="visible"/>
                                      </p:to>
                                    </p:set>
                                    <p:anim calcmode="lin" valueType="num">
                                      <p:cBhvr>
                                        <p:cTn id="395" dur="800" fill="hold"/>
                                        <p:tgtEl>
                                          <p:spTgt spid="2619"/>
                                        </p:tgtEl>
                                        <p:attrNameLst>
                                          <p:attrName>ppt_w</p:attrName>
                                        </p:attrNameLst>
                                      </p:cBhvr>
                                      <p:tavLst>
                                        <p:tav tm="0">
                                          <p:val>
                                            <p:strVal val="#ppt_w"/>
                                          </p:val>
                                        </p:tav>
                                        <p:tav tm="100000">
                                          <p:val>
                                            <p:strVal val="#ppt_w"/>
                                          </p:val>
                                        </p:tav>
                                      </p:tavLst>
                                    </p:anim>
                                    <p:anim calcmode="lin" valueType="num">
                                      <p:cBhvr>
                                        <p:cTn id="396" dur="800" fill="hold"/>
                                        <p:tgtEl>
                                          <p:spTgt spid="2619"/>
                                        </p:tgtEl>
                                        <p:attrNameLst>
                                          <p:attrName>ppt_h</p:attrName>
                                        </p:attrNameLst>
                                      </p:cBhvr>
                                      <p:tavLst>
                                        <p:tav tm="0" fmla="#ppt_h*sin(2.5*pi*$)">
                                          <p:val>
                                            <p:fltVal val="0"/>
                                          </p:val>
                                        </p:tav>
                                        <p:tav tm="100000">
                                          <p:val>
                                            <p:fltVal val="1"/>
                                          </p:val>
                                        </p:tav>
                                      </p:tavLst>
                                    </p:anim>
                                  </p:childTnLst>
                                </p:cTn>
                              </p:par>
                            </p:childTnLst>
                          </p:cTn>
                        </p:par>
                        <p:par>
                          <p:cTn id="397" fill="hold">
                            <p:stCondLst>
                              <p:cond delay="1400"/>
                            </p:stCondLst>
                            <p:childTnLst>
                              <p:par>
                                <p:cTn id="398" presetClass="entr" nodeType="afterEffect" presetSubtype="32" presetID="23" grpId="95" fill="hold">
                                  <p:stCondLst>
                                    <p:cond delay="0"/>
                                  </p:stCondLst>
                                  <p:iterate type="el" backwards="0">
                                    <p:tmAbs val="0"/>
                                  </p:iterate>
                                  <p:childTnLst>
                                    <p:set>
                                      <p:cBhvr>
                                        <p:cTn id="399" fill="hold"/>
                                        <p:tgtEl>
                                          <p:spTgt spid="2620"/>
                                        </p:tgtEl>
                                        <p:attrNameLst>
                                          <p:attrName>style.visibility</p:attrName>
                                        </p:attrNameLst>
                                      </p:cBhvr>
                                      <p:to>
                                        <p:strVal val="visible"/>
                                      </p:to>
                                    </p:set>
                                    <p:anim calcmode="lin" valueType="num">
                                      <p:cBhvr>
                                        <p:cTn id="400" dur="800" fill="hold"/>
                                        <p:tgtEl>
                                          <p:spTgt spid="2620"/>
                                        </p:tgtEl>
                                        <p:attrNameLst>
                                          <p:attrName>ppt_w</p:attrName>
                                        </p:attrNameLst>
                                      </p:cBhvr>
                                      <p:tavLst>
                                        <p:tav tm="0">
                                          <p:val>
                                            <p:strVal val="4*#ppt_w"/>
                                          </p:val>
                                        </p:tav>
                                        <p:tav tm="100000">
                                          <p:val>
                                            <p:strVal val="#ppt_w"/>
                                          </p:val>
                                        </p:tav>
                                      </p:tavLst>
                                    </p:anim>
                                    <p:anim calcmode="lin" valueType="num">
                                      <p:cBhvr>
                                        <p:cTn id="401" dur="800" fill="hold"/>
                                        <p:tgtEl>
                                          <p:spTgt spid="2620"/>
                                        </p:tgtEl>
                                        <p:attrNameLst>
                                          <p:attrName>ppt_h</p:attrName>
                                        </p:attrNameLst>
                                      </p:cBhvr>
                                      <p:tavLst>
                                        <p:tav tm="0">
                                          <p:val>
                                            <p:strVal val="4*#ppt_h"/>
                                          </p:val>
                                        </p:tav>
                                        <p:tav tm="100000">
                                          <p:val>
                                            <p:strVal val="#ppt_h"/>
                                          </p:val>
                                        </p:tav>
                                      </p:tavLst>
                                    </p:anim>
                                  </p:childTnLst>
                                </p:cTn>
                              </p:par>
                            </p:childTnLst>
                          </p:cTn>
                        </p:par>
                        <p:par>
                          <p:cTn id="402" fill="hold">
                            <p:stCondLst>
                              <p:cond delay="2200"/>
                            </p:stCondLst>
                            <p:childTnLst>
                              <p:par>
                                <p:cTn id="403" presetClass="entr" nodeType="afterEffect" presetSubtype="16" presetID="23" grpId="96" fill="hold">
                                  <p:stCondLst>
                                    <p:cond delay="0"/>
                                  </p:stCondLst>
                                  <p:iterate type="el" backwards="0">
                                    <p:tmAbs val="0"/>
                                  </p:iterate>
                                  <p:childTnLst>
                                    <p:set>
                                      <p:cBhvr>
                                        <p:cTn id="404" fill="hold"/>
                                        <p:tgtEl>
                                          <p:spTgt spid="2624"/>
                                        </p:tgtEl>
                                        <p:attrNameLst>
                                          <p:attrName>style.visibility</p:attrName>
                                        </p:attrNameLst>
                                      </p:cBhvr>
                                      <p:to>
                                        <p:strVal val="visible"/>
                                      </p:to>
                                    </p:set>
                                    <p:anim calcmode="lin" valueType="num">
                                      <p:cBhvr>
                                        <p:cTn id="405" dur="1000" fill="hold"/>
                                        <p:tgtEl>
                                          <p:spTgt spid="2624"/>
                                        </p:tgtEl>
                                        <p:attrNameLst>
                                          <p:attrName>ppt_w</p:attrName>
                                        </p:attrNameLst>
                                      </p:cBhvr>
                                      <p:tavLst>
                                        <p:tav tm="0">
                                          <p:val>
                                            <p:fltVal val="0"/>
                                          </p:val>
                                        </p:tav>
                                        <p:tav tm="100000">
                                          <p:val>
                                            <p:strVal val="#ppt_w"/>
                                          </p:val>
                                        </p:tav>
                                      </p:tavLst>
                                    </p:anim>
                                    <p:anim calcmode="lin" valueType="num">
                                      <p:cBhvr>
                                        <p:cTn id="406" dur="1000" fill="hold"/>
                                        <p:tgtEl>
                                          <p:spTgt spid="2624"/>
                                        </p:tgtEl>
                                        <p:attrNameLst>
                                          <p:attrName>ppt_h</p:attrName>
                                        </p:attrNameLst>
                                      </p:cBhvr>
                                      <p:tavLst>
                                        <p:tav tm="0">
                                          <p:val>
                                            <p:fltVal val="0"/>
                                          </p:val>
                                        </p:tav>
                                        <p:tav tm="100000">
                                          <p:val>
                                            <p:strVal val="#ppt_h"/>
                                          </p:val>
                                        </p:tav>
                                      </p:tavLst>
                                    </p:anim>
                                  </p:childTnLst>
                                </p:cTn>
                              </p:par>
                            </p:childTnLst>
                          </p:cTn>
                        </p:par>
                        <p:par>
                          <p:cTn id="407" fill="hold">
                            <p:stCondLst>
                              <p:cond delay="3200"/>
                            </p:stCondLst>
                            <p:childTnLst>
                              <p:par>
                                <p:cTn id="408" presetClass="entr" nodeType="afterEffect" presetSubtype="5" presetID="3" grpId="97" fill="hold">
                                  <p:stCondLst>
                                    <p:cond delay="0"/>
                                  </p:stCondLst>
                                  <p:iterate type="el" backwards="0">
                                    <p:tmAbs val="0"/>
                                  </p:iterate>
                                  <p:childTnLst>
                                    <p:set>
                                      <p:cBhvr>
                                        <p:cTn id="409" fill="hold"/>
                                        <p:tgtEl>
                                          <p:spTgt spid="2625"/>
                                        </p:tgtEl>
                                        <p:attrNameLst>
                                          <p:attrName>style.visibility</p:attrName>
                                        </p:attrNameLst>
                                      </p:cBhvr>
                                      <p:to>
                                        <p:strVal val="visible"/>
                                      </p:to>
                                    </p:set>
                                    <p:animEffect filter="blinds(vertical)" transition="in">
                                      <p:cBhvr>
                                        <p:cTn id="410" dur="1000"/>
                                        <p:tgtEl>
                                          <p:spTgt spid="2625"/>
                                        </p:tgtEl>
                                      </p:cBhvr>
                                    </p:animEffect>
                                  </p:childTnLst>
                                </p:cTn>
                              </p:par>
                            </p:childTnLst>
                          </p:cTn>
                        </p:par>
                      </p:childTnLst>
                    </p:cTn>
                  </p:par>
                  <p:par>
                    <p:cTn id="411" fill="hold">
                      <p:stCondLst>
                        <p:cond delay="indefinite"/>
                      </p:stCondLst>
                      <p:childTnLst>
                        <p:par>
                          <p:cTn id="412" fill="hold">
                            <p:stCondLst>
                              <p:cond delay="0"/>
                            </p:stCondLst>
                            <p:childTnLst>
                              <p:par>
                                <p:cTn id="413" presetClass="entr" nodeType="clickEffect" presetSubtype="4" presetID="2" grpId="98" fill="hold">
                                  <p:stCondLst>
                                    <p:cond delay="0"/>
                                  </p:stCondLst>
                                  <p:iterate type="lt" backwards="0">
                                    <p:tmAbs val="0"/>
                                  </p:iterate>
                                  <p:childTnLst>
                                    <p:set>
                                      <p:cBhvr>
                                        <p:cTn id="414" fill="hold"/>
                                        <p:tgtEl>
                                          <p:spTgt spid="2597"/>
                                        </p:tgtEl>
                                        <p:attrNameLst>
                                          <p:attrName>style.visibility</p:attrName>
                                        </p:attrNameLst>
                                      </p:cBhvr>
                                      <p:to>
                                        <p:strVal val="visible"/>
                                      </p:to>
                                    </p:set>
                                    <p:anim calcmode="lin" valueType="num">
                                      <p:cBhvr>
                                        <p:cTn id="415" dur="800" fill="hold"/>
                                        <p:tgtEl>
                                          <p:spTgt spid="2597"/>
                                        </p:tgtEl>
                                        <p:attrNameLst>
                                          <p:attrName>ppt_x</p:attrName>
                                        </p:attrNameLst>
                                      </p:cBhvr>
                                      <p:tavLst>
                                        <p:tav tm="0">
                                          <p:val>
                                            <p:strVal val="#ppt_x"/>
                                          </p:val>
                                        </p:tav>
                                        <p:tav tm="100000">
                                          <p:val>
                                            <p:strVal val="#ppt_x"/>
                                          </p:val>
                                        </p:tav>
                                      </p:tavLst>
                                    </p:anim>
                                    <p:anim calcmode="lin" valueType="num">
                                      <p:cBhvr>
                                        <p:cTn id="416" dur="800" fill="hold"/>
                                        <p:tgtEl>
                                          <p:spTgt spid="2597"/>
                                        </p:tgtEl>
                                        <p:attrNameLst>
                                          <p:attrName>ppt_y</p:attrName>
                                        </p:attrNameLst>
                                      </p:cBhvr>
                                      <p:tavLst>
                                        <p:tav tm="0">
                                          <p:val>
                                            <p:strVal val="1+#ppt_h/2"/>
                                          </p:val>
                                        </p:tav>
                                        <p:tav tm="100000">
                                          <p:val>
                                            <p:strVal val="#ppt_y"/>
                                          </p:val>
                                        </p:tav>
                                      </p:tavLst>
                                    </p:anim>
                                  </p:childTnLst>
                                </p:cTn>
                              </p:par>
                            </p:childTnLst>
                          </p:cTn>
                        </p:par>
                        <p:par>
                          <p:cTn id="417" fill="hold">
                            <p:stCondLst>
                              <p:cond delay="800"/>
                            </p:stCondLst>
                            <p:childTnLst>
                              <p:par>
                                <p:cTn id="418" presetClass="entr" nodeType="afterEffect" presetID="9" grpId="99" fill="hold">
                                  <p:stCondLst>
                                    <p:cond delay="0"/>
                                  </p:stCondLst>
                                  <p:iterate type="el" backwards="0">
                                    <p:tmAbs val="0"/>
                                  </p:iterate>
                                  <p:childTnLst>
                                    <p:set>
                                      <p:cBhvr>
                                        <p:cTn id="419" fill="hold"/>
                                        <p:tgtEl>
                                          <p:spTgt spid="2593"/>
                                        </p:tgtEl>
                                        <p:attrNameLst>
                                          <p:attrName>style.visibility</p:attrName>
                                        </p:attrNameLst>
                                      </p:cBhvr>
                                      <p:to>
                                        <p:strVal val="visible"/>
                                      </p:to>
                                    </p:set>
                                    <p:animEffect filter="dissolve" transition="in">
                                      <p:cBhvr>
                                        <p:cTn id="420" dur="1000"/>
                                        <p:tgtEl>
                                          <p:spTgt spid="2593"/>
                                        </p:tgtEl>
                                      </p:cBhvr>
                                    </p:animEffect>
                                  </p:childTnLst>
                                </p:cTn>
                              </p:par>
                            </p:childTnLst>
                          </p:cTn>
                        </p:par>
                        <p:par>
                          <p:cTn id="421" fill="hold">
                            <p:stCondLst>
                              <p:cond delay="0"/>
                            </p:stCondLst>
                            <p:childTnLst>
                              <p:par>
                                <p:cTn id="422" presetClass="emph" nodeType="afterEffect" presetSubtype="0" presetID="35" grpId="100" fill="hold">
                                  <p:stCondLst>
                                    <p:cond delay="0"/>
                                  </p:stCondLst>
                                  <p:childTnLst>
                                    <p:anim calcmode="discrete" valueType="str">
                                      <p:cBhvr>
                                        <p:cTn id="423" dur="500" fill="hold"/>
                                        <p:tgtEl>
                                          <p:spTgt spid="2582"/>
                                        </p:tgtEl>
                                        <p:attrNameLst>
                                          <p:attrName>style.visibility</p:attrName>
                                        </p:attrNameLst>
                                      </p:cBhvr>
                                      <p:tavLst>
                                        <p:tav tm="0">
                                          <p:val>
                                            <p:strVal val="hidden"/>
                                          </p:val>
                                        </p:tav>
                                        <p:tav tm="50000">
                                          <p:val>
                                            <p:strVal val="visible"/>
                                          </p:val>
                                        </p:tav>
                                      </p:tavLst>
                                    </p:anim>
                                  </p:childTnLst>
                                </p:cTn>
                              </p:par>
                            </p:childTnLst>
                          </p:cTn>
                        </p:par>
                        <p:par>
                          <p:cTn id="424" fill="hold">
                            <p:stCondLst>
                              <p:cond delay="0"/>
                            </p:stCondLst>
                            <p:childTnLst>
                              <p:par>
                                <p:cTn id="425" presetClass="emph" nodeType="afterEffect" presetSubtype="0" presetID="35" grpId="101" fill="hold">
                                  <p:stCondLst>
                                    <p:cond delay="0"/>
                                  </p:stCondLst>
                                  <p:childTnLst>
                                    <p:anim calcmode="discrete" valueType="str">
                                      <p:cBhvr>
                                        <p:cTn id="426" dur="500" fill="hold"/>
                                        <p:tgtEl>
                                          <p:spTgt spid="2580"/>
                                        </p:tgtEl>
                                        <p:attrNameLst>
                                          <p:attrName>style.visibility</p:attrName>
                                        </p:attrNameLst>
                                      </p:cBhvr>
                                      <p:tavLst>
                                        <p:tav tm="0">
                                          <p:val>
                                            <p:strVal val="hidden"/>
                                          </p:val>
                                        </p:tav>
                                        <p:tav tm="50000">
                                          <p:val>
                                            <p:strVal val="visible"/>
                                          </p:val>
                                        </p:tav>
                                      </p:tavLst>
                                    </p:anim>
                                  </p:childTnLst>
                                </p:cTn>
                              </p:par>
                            </p:childTnLst>
                          </p:cTn>
                        </p:par>
                        <p:par>
                          <p:cTn id="427" fill="hold">
                            <p:stCondLst>
                              <p:cond delay="0"/>
                            </p:stCondLst>
                            <p:childTnLst>
                              <p:par>
                                <p:cTn id="428" presetClass="emph" nodeType="afterEffect" presetSubtype="0" presetID="35" grpId="102" fill="hold">
                                  <p:stCondLst>
                                    <p:cond delay="0"/>
                                  </p:stCondLst>
                                  <p:childTnLst>
                                    <p:anim calcmode="discrete" valueType="str">
                                      <p:cBhvr>
                                        <p:cTn id="429" dur="500" fill="hold"/>
                                        <p:tgtEl>
                                          <p:spTgt spid="2578"/>
                                        </p:tgtEl>
                                        <p:attrNameLst>
                                          <p:attrName>style.visibility</p:attrName>
                                        </p:attrNameLst>
                                      </p:cBhvr>
                                      <p:tavLst>
                                        <p:tav tm="0">
                                          <p:val>
                                            <p:strVal val="hidden"/>
                                          </p:val>
                                        </p:tav>
                                        <p:tav tm="50000">
                                          <p:val>
                                            <p:strVal val="visible"/>
                                          </p:val>
                                        </p:tav>
                                      </p:tavLst>
                                    </p:anim>
                                  </p:childTnLst>
                                </p:cTn>
                              </p:par>
                            </p:childTnLst>
                          </p:cTn>
                        </p:par>
                        <p:par>
                          <p:cTn id="430" fill="hold">
                            <p:stCondLst>
                              <p:cond delay="0"/>
                            </p:stCondLst>
                            <p:childTnLst>
                              <p:par>
                                <p:cTn id="431" presetClass="emph" nodeType="afterEffect" presetSubtype="0" presetID="35" grpId="103" fill="hold">
                                  <p:stCondLst>
                                    <p:cond delay="0"/>
                                  </p:stCondLst>
                                  <p:childTnLst>
                                    <p:anim calcmode="discrete" valueType="str">
                                      <p:cBhvr>
                                        <p:cTn id="432" dur="500" fill="hold"/>
                                        <p:tgtEl>
                                          <p:spTgt spid="2576"/>
                                        </p:tgtEl>
                                        <p:attrNameLst>
                                          <p:attrName>style.visibility</p:attrName>
                                        </p:attrNameLst>
                                      </p:cBhvr>
                                      <p:tavLst>
                                        <p:tav tm="0">
                                          <p:val>
                                            <p:strVal val="hidden"/>
                                          </p:val>
                                        </p:tav>
                                        <p:tav tm="50000">
                                          <p:val>
                                            <p:strVal val="visible"/>
                                          </p:val>
                                        </p:tav>
                                      </p:tavLst>
                                    </p:anim>
                                  </p:childTnLst>
                                </p:cTn>
                              </p:par>
                            </p:childTnLst>
                          </p:cTn>
                        </p:par>
                        <p:par>
                          <p:cTn id="433" fill="hold">
                            <p:stCondLst>
                              <p:cond delay="500"/>
                            </p:stCondLst>
                            <p:childTnLst>
                              <p:par>
                                <p:cTn id="434" presetClass="exit" nodeType="afterEffect" presetSubtype="0" presetID="1" grpId="104" fill="hold">
                                  <p:stCondLst>
                                    <p:cond delay="0"/>
                                  </p:stCondLst>
                                  <p:iterate type="el" backwards="0">
                                    <p:tmAbs val="0"/>
                                  </p:iterate>
                                  <p:childTnLst>
                                    <p:set>
                                      <p:cBhvr>
                                        <p:cTn id="435" fill="hold">
                                          <p:stCondLst>
                                            <p:cond delay="0"/>
                                          </p:stCondLst>
                                        </p:cTn>
                                        <p:tgtEl>
                                          <p:spTgt spid="2614"/>
                                        </p:tgtEl>
                                        <p:attrNameLst>
                                          <p:attrName>style.visibility</p:attrName>
                                        </p:attrNameLst>
                                      </p:cBhvr>
                                      <p:to>
                                        <p:strVal val="hidden"/>
                                      </p:to>
                                    </p:set>
                                  </p:childTnLst>
                                </p:cTn>
                              </p:par>
                            </p:childTnLst>
                          </p:cTn>
                        </p:par>
                        <p:par>
                          <p:cTn id="436" fill="hold">
                            <p:stCondLst>
                              <p:cond delay="500"/>
                            </p:stCondLst>
                            <p:childTnLst>
                              <p:par>
                                <p:cTn id="437" presetClass="entr" nodeType="afterEffect" presetSubtype="5" presetID="19" grpId="105" fill="hold">
                                  <p:stCondLst>
                                    <p:cond delay="0"/>
                                  </p:stCondLst>
                                  <p:iterate type="el" backwards="0">
                                    <p:tmAbs val="0"/>
                                  </p:iterate>
                                  <p:childTnLst>
                                    <p:set>
                                      <p:cBhvr>
                                        <p:cTn id="438" fill="hold"/>
                                        <p:tgtEl>
                                          <p:spTgt spid="2613"/>
                                        </p:tgtEl>
                                        <p:attrNameLst>
                                          <p:attrName>style.visibility</p:attrName>
                                        </p:attrNameLst>
                                      </p:cBhvr>
                                      <p:to>
                                        <p:strVal val="visible"/>
                                      </p:to>
                                    </p:set>
                                    <p:anim calcmode="lin" valueType="num">
                                      <p:cBhvr>
                                        <p:cTn id="439" dur="800" fill="hold"/>
                                        <p:tgtEl>
                                          <p:spTgt spid="2613"/>
                                        </p:tgtEl>
                                        <p:attrNameLst>
                                          <p:attrName>ppt_w</p:attrName>
                                        </p:attrNameLst>
                                      </p:cBhvr>
                                      <p:tavLst>
                                        <p:tav tm="0">
                                          <p:val>
                                            <p:strVal val="#ppt_w"/>
                                          </p:val>
                                        </p:tav>
                                        <p:tav tm="100000">
                                          <p:val>
                                            <p:strVal val="#ppt_w"/>
                                          </p:val>
                                        </p:tav>
                                      </p:tavLst>
                                    </p:anim>
                                    <p:anim calcmode="lin" valueType="num">
                                      <p:cBhvr>
                                        <p:cTn id="440" dur="800" fill="hold"/>
                                        <p:tgtEl>
                                          <p:spTgt spid="2613"/>
                                        </p:tgtEl>
                                        <p:attrNameLst>
                                          <p:attrName>ppt_h</p:attrName>
                                        </p:attrNameLst>
                                      </p:cBhvr>
                                      <p:tavLst>
                                        <p:tav tm="0" fmla="#ppt_h*sin(2.5*pi*$)">
                                          <p:val>
                                            <p:fltVal val="0"/>
                                          </p:val>
                                        </p:tav>
                                        <p:tav tm="100000">
                                          <p:val>
                                            <p:fltVal val="1"/>
                                          </p:val>
                                        </p:tav>
                                      </p:tavLst>
                                    </p:anim>
                                  </p:childTnLst>
                                </p:cTn>
                              </p:par>
                            </p:childTnLst>
                          </p:cTn>
                        </p:par>
                      </p:childTnLst>
                    </p:cTn>
                  </p:par>
                  <p:par>
                    <p:cTn id="441" fill="hold">
                      <p:stCondLst>
                        <p:cond delay="indefinite"/>
                      </p:stCondLst>
                      <p:childTnLst>
                        <p:par>
                          <p:cTn id="442" fill="hold">
                            <p:stCondLst>
                              <p:cond delay="0"/>
                            </p:stCondLst>
                            <p:childTnLst>
                              <p:par>
                                <p:cTn id="443" presetClass="entr" nodeType="clickEffect" presetSubtype="4" presetID="2" grpId="106" fill="hold">
                                  <p:stCondLst>
                                    <p:cond delay="0"/>
                                  </p:stCondLst>
                                  <p:iterate type="lt" backwards="0">
                                    <p:tmAbs val="0"/>
                                  </p:iterate>
                                  <p:childTnLst>
                                    <p:set>
                                      <p:cBhvr>
                                        <p:cTn id="444" fill="hold"/>
                                        <p:tgtEl>
                                          <p:spTgt spid="2598"/>
                                        </p:tgtEl>
                                        <p:attrNameLst>
                                          <p:attrName>style.visibility</p:attrName>
                                        </p:attrNameLst>
                                      </p:cBhvr>
                                      <p:to>
                                        <p:strVal val="visible"/>
                                      </p:to>
                                    </p:set>
                                    <p:anim calcmode="lin" valueType="num">
                                      <p:cBhvr>
                                        <p:cTn id="445" dur="800" fill="hold"/>
                                        <p:tgtEl>
                                          <p:spTgt spid="2598"/>
                                        </p:tgtEl>
                                        <p:attrNameLst>
                                          <p:attrName>ppt_x</p:attrName>
                                        </p:attrNameLst>
                                      </p:cBhvr>
                                      <p:tavLst>
                                        <p:tav tm="0">
                                          <p:val>
                                            <p:strVal val="#ppt_x"/>
                                          </p:val>
                                        </p:tav>
                                        <p:tav tm="100000">
                                          <p:val>
                                            <p:strVal val="#ppt_x"/>
                                          </p:val>
                                        </p:tav>
                                      </p:tavLst>
                                    </p:anim>
                                    <p:anim calcmode="lin" valueType="num">
                                      <p:cBhvr>
                                        <p:cTn id="446" dur="800" fill="hold"/>
                                        <p:tgtEl>
                                          <p:spTgt spid="2598"/>
                                        </p:tgtEl>
                                        <p:attrNameLst>
                                          <p:attrName>ppt_y</p:attrName>
                                        </p:attrNameLst>
                                      </p:cBhvr>
                                      <p:tavLst>
                                        <p:tav tm="0">
                                          <p:val>
                                            <p:strVal val="1+#ppt_h/2"/>
                                          </p:val>
                                        </p:tav>
                                        <p:tav tm="100000">
                                          <p:val>
                                            <p:strVal val="#ppt_y"/>
                                          </p:val>
                                        </p:tav>
                                      </p:tavLst>
                                    </p:anim>
                                  </p:childTnLst>
                                </p:cTn>
                              </p:par>
                            </p:childTnLst>
                          </p:cTn>
                        </p:par>
                        <p:par>
                          <p:cTn id="447" fill="hold">
                            <p:stCondLst>
                              <p:cond delay="800"/>
                            </p:stCondLst>
                            <p:childTnLst>
                              <p:par>
                                <p:cTn id="448" presetClass="entr" nodeType="afterEffect" presetID="9" grpId="107" fill="hold">
                                  <p:stCondLst>
                                    <p:cond delay="0"/>
                                  </p:stCondLst>
                                  <p:iterate type="el" backwards="0">
                                    <p:tmAbs val="0"/>
                                  </p:iterate>
                                  <p:childTnLst>
                                    <p:set>
                                      <p:cBhvr>
                                        <p:cTn id="449" fill="hold"/>
                                        <p:tgtEl>
                                          <p:spTgt spid="2595"/>
                                        </p:tgtEl>
                                        <p:attrNameLst>
                                          <p:attrName>style.visibility</p:attrName>
                                        </p:attrNameLst>
                                      </p:cBhvr>
                                      <p:to>
                                        <p:strVal val="visible"/>
                                      </p:to>
                                    </p:set>
                                    <p:animEffect filter="dissolve" transition="in">
                                      <p:cBhvr>
                                        <p:cTn id="450" dur="1000"/>
                                        <p:tgtEl>
                                          <p:spTgt spid="2595"/>
                                        </p:tgtEl>
                                      </p:cBhvr>
                                    </p:animEffect>
                                  </p:childTnLst>
                                </p:cTn>
                              </p:par>
                            </p:childTnLst>
                          </p:cTn>
                        </p:par>
                        <p:par>
                          <p:cTn id="451" fill="hold">
                            <p:stCondLst>
                              <p:cond delay="0"/>
                            </p:stCondLst>
                            <p:childTnLst>
                              <p:par>
                                <p:cTn id="452" presetClass="emph" nodeType="afterEffect" presetSubtype="0" presetID="35" grpId="108" fill="hold">
                                  <p:stCondLst>
                                    <p:cond delay="0"/>
                                  </p:stCondLst>
                                  <p:childTnLst>
                                    <p:anim calcmode="discrete" valueType="str">
                                      <p:cBhvr>
                                        <p:cTn id="453" dur="500" fill="hold"/>
                                        <p:tgtEl>
                                          <p:spTgt spid="2572"/>
                                        </p:tgtEl>
                                        <p:attrNameLst>
                                          <p:attrName>style.visibility</p:attrName>
                                        </p:attrNameLst>
                                      </p:cBhvr>
                                      <p:tavLst>
                                        <p:tav tm="0">
                                          <p:val>
                                            <p:strVal val="hidden"/>
                                          </p:val>
                                        </p:tav>
                                        <p:tav tm="50000">
                                          <p:val>
                                            <p:strVal val="visible"/>
                                          </p:val>
                                        </p:tav>
                                      </p:tavLst>
                                    </p:anim>
                                  </p:childTnLst>
                                </p:cTn>
                              </p:par>
                            </p:childTnLst>
                          </p:cTn>
                        </p:par>
                        <p:par>
                          <p:cTn id="454" fill="hold">
                            <p:stCondLst>
                              <p:cond delay="0"/>
                            </p:stCondLst>
                            <p:childTnLst>
                              <p:par>
                                <p:cTn id="455" presetClass="emph" nodeType="afterEffect" presetSubtype="0" presetID="35" grpId="109" fill="hold">
                                  <p:stCondLst>
                                    <p:cond delay="0"/>
                                  </p:stCondLst>
                                  <p:childTnLst>
                                    <p:anim calcmode="discrete" valueType="str">
                                      <p:cBhvr>
                                        <p:cTn id="456" dur="500" fill="hold"/>
                                        <p:tgtEl>
                                          <p:spTgt spid="2570"/>
                                        </p:tgtEl>
                                        <p:attrNameLst>
                                          <p:attrName>style.visibility</p:attrName>
                                        </p:attrNameLst>
                                      </p:cBhvr>
                                      <p:tavLst>
                                        <p:tav tm="0">
                                          <p:val>
                                            <p:strVal val="hidden"/>
                                          </p:val>
                                        </p:tav>
                                        <p:tav tm="50000">
                                          <p:val>
                                            <p:strVal val="visible"/>
                                          </p:val>
                                        </p:tav>
                                      </p:tavLst>
                                    </p:anim>
                                  </p:childTnLst>
                                </p:cTn>
                              </p:par>
                            </p:childTnLst>
                          </p:cTn>
                        </p:par>
                        <p:par>
                          <p:cTn id="457" fill="hold">
                            <p:stCondLst>
                              <p:cond delay="0"/>
                            </p:stCondLst>
                            <p:childTnLst>
                              <p:par>
                                <p:cTn id="458" presetClass="emph" nodeType="afterEffect" presetSubtype="0" presetID="35" grpId="110" fill="hold">
                                  <p:stCondLst>
                                    <p:cond delay="0"/>
                                  </p:stCondLst>
                                  <p:childTnLst>
                                    <p:anim calcmode="discrete" valueType="str">
                                      <p:cBhvr>
                                        <p:cTn id="459" dur="500" fill="hold"/>
                                        <p:tgtEl>
                                          <p:spTgt spid="2566"/>
                                        </p:tgtEl>
                                        <p:attrNameLst>
                                          <p:attrName>style.visibility</p:attrName>
                                        </p:attrNameLst>
                                      </p:cBhvr>
                                      <p:tavLst>
                                        <p:tav tm="0">
                                          <p:val>
                                            <p:strVal val="hidden"/>
                                          </p:val>
                                        </p:tav>
                                        <p:tav tm="50000">
                                          <p:val>
                                            <p:strVal val="visible"/>
                                          </p:val>
                                        </p:tav>
                                      </p:tavLst>
                                    </p:anim>
                                  </p:childTnLst>
                                </p:cTn>
                              </p:par>
                            </p:childTnLst>
                          </p:cTn>
                        </p:par>
                        <p:par>
                          <p:cTn id="460" fill="hold">
                            <p:stCondLst>
                              <p:cond delay="0"/>
                            </p:stCondLst>
                            <p:childTnLst>
                              <p:par>
                                <p:cTn id="461" presetClass="emph" nodeType="afterEffect" presetSubtype="0" presetID="35" grpId="111" fill="hold">
                                  <p:stCondLst>
                                    <p:cond delay="0"/>
                                  </p:stCondLst>
                                  <p:childTnLst>
                                    <p:anim calcmode="discrete" valueType="str">
                                      <p:cBhvr>
                                        <p:cTn id="462" dur="500" fill="hold"/>
                                        <p:tgtEl>
                                          <p:spTgt spid="2564"/>
                                        </p:tgtEl>
                                        <p:attrNameLst>
                                          <p:attrName>style.visibility</p:attrName>
                                        </p:attrNameLst>
                                      </p:cBhvr>
                                      <p:tavLst>
                                        <p:tav tm="0">
                                          <p:val>
                                            <p:strVal val="hidden"/>
                                          </p:val>
                                        </p:tav>
                                        <p:tav tm="50000">
                                          <p:val>
                                            <p:strVal val="visible"/>
                                          </p:val>
                                        </p:tav>
                                      </p:tavLst>
                                    </p:anim>
                                  </p:childTnLst>
                                </p:cTn>
                              </p:par>
                            </p:childTnLst>
                          </p:cTn>
                        </p:par>
                        <p:par>
                          <p:cTn id="463" fill="hold">
                            <p:stCondLst>
                              <p:cond delay="500"/>
                            </p:stCondLst>
                            <p:childTnLst>
                              <p:par>
                                <p:cTn id="464" presetClass="exit" nodeType="afterEffect" presetSubtype="0" presetID="1" grpId="112" fill="hold">
                                  <p:stCondLst>
                                    <p:cond delay="0"/>
                                  </p:stCondLst>
                                  <p:iterate type="el" backwards="0">
                                    <p:tmAbs val="0"/>
                                  </p:iterate>
                                  <p:childTnLst>
                                    <p:set>
                                      <p:cBhvr>
                                        <p:cTn id="465" fill="hold">
                                          <p:stCondLst>
                                            <p:cond delay="0"/>
                                          </p:stCondLst>
                                        </p:cTn>
                                        <p:tgtEl>
                                          <p:spTgt spid="2613"/>
                                        </p:tgtEl>
                                        <p:attrNameLst>
                                          <p:attrName>style.visibility</p:attrName>
                                        </p:attrNameLst>
                                      </p:cBhvr>
                                      <p:to>
                                        <p:strVal val="hidden"/>
                                      </p:to>
                                    </p:set>
                                  </p:childTnLst>
                                </p:cTn>
                              </p:par>
                            </p:childTnLst>
                          </p:cTn>
                        </p:par>
                        <p:par>
                          <p:cTn id="466" fill="hold">
                            <p:stCondLst>
                              <p:cond delay="500"/>
                            </p:stCondLst>
                            <p:childTnLst>
                              <p:par>
                                <p:cTn id="467" presetClass="entr" nodeType="afterEffect" presetSubtype="5" presetID="19" grpId="113" fill="hold">
                                  <p:stCondLst>
                                    <p:cond delay="0"/>
                                  </p:stCondLst>
                                  <p:iterate type="el" backwards="0">
                                    <p:tmAbs val="0"/>
                                  </p:iterate>
                                  <p:childTnLst>
                                    <p:set>
                                      <p:cBhvr>
                                        <p:cTn id="468" fill="hold"/>
                                        <p:tgtEl>
                                          <p:spTgt spid="2612"/>
                                        </p:tgtEl>
                                        <p:attrNameLst>
                                          <p:attrName>style.visibility</p:attrName>
                                        </p:attrNameLst>
                                      </p:cBhvr>
                                      <p:to>
                                        <p:strVal val="visible"/>
                                      </p:to>
                                    </p:set>
                                    <p:anim calcmode="lin" valueType="num">
                                      <p:cBhvr>
                                        <p:cTn id="469" dur="800" fill="hold"/>
                                        <p:tgtEl>
                                          <p:spTgt spid="2612"/>
                                        </p:tgtEl>
                                        <p:attrNameLst>
                                          <p:attrName>ppt_w</p:attrName>
                                        </p:attrNameLst>
                                      </p:cBhvr>
                                      <p:tavLst>
                                        <p:tav tm="0">
                                          <p:val>
                                            <p:strVal val="#ppt_w"/>
                                          </p:val>
                                        </p:tav>
                                        <p:tav tm="100000">
                                          <p:val>
                                            <p:strVal val="#ppt_w"/>
                                          </p:val>
                                        </p:tav>
                                      </p:tavLst>
                                    </p:anim>
                                    <p:anim calcmode="lin" valueType="num">
                                      <p:cBhvr>
                                        <p:cTn id="470" dur="800" fill="hold"/>
                                        <p:tgtEl>
                                          <p:spTgt spid="2612"/>
                                        </p:tgtEl>
                                        <p:attrNameLst>
                                          <p:attrName>ppt_h</p:attrName>
                                        </p:attrNameLst>
                                      </p:cBhvr>
                                      <p:tavLst>
                                        <p:tav tm="0" fmla="#ppt_h*sin(2.5*pi*$)">
                                          <p:val>
                                            <p:fltVal val="0"/>
                                          </p:val>
                                        </p:tav>
                                        <p:tav tm="100000">
                                          <p:val>
                                            <p:fltVal val="1"/>
                                          </p:val>
                                        </p:tav>
                                      </p:tavLst>
                                    </p:anim>
                                  </p:childTnLst>
                                </p:cTn>
                              </p:par>
                            </p:childTnLst>
                          </p:cTn>
                        </p:par>
                      </p:childTnLst>
                    </p:cTn>
                  </p:par>
                  <p:par>
                    <p:cTn id="471" fill="hold">
                      <p:stCondLst>
                        <p:cond delay="indefinite"/>
                      </p:stCondLst>
                      <p:childTnLst>
                        <p:par>
                          <p:cTn id="472" fill="hold">
                            <p:stCondLst>
                              <p:cond delay="0"/>
                            </p:stCondLst>
                            <p:childTnLst>
                              <p:par>
                                <p:cTn id="473" presetClass="entr" nodeType="clickEffect" presetSubtype="4" presetID="2" grpId="114" fill="hold">
                                  <p:stCondLst>
                                    <p:cond delay="0"/>
                                  </p:stCondLst>
                                  <p:iterate type="lt" backwards="0">
                                    <p:tmAbs val="0"/>
                                  </p:iterate>
                                  <p:childTnLst>
                                    <p:set>
                                      <p:cBhvr>
                                        <p:cTn id="474" fill="hold"/>
                                        <p:tgtEl>
                                          <p:spTgt spid="2599"/>
                                        </p:tgtEl>
                                        <p:attrNameLst>
                                          <p:attrName>style.visibility</p:attrName>
                                        </p:attrNameLst>
                                      </p:cBhvr>
                                      <p:to>
                                        <p:strVal val="visible"/>
                                      </p:to>
                                    </p:set>
                                    <p:anim calcmode="lin" valueType="num">
                                      <p:cBhvr>
                                        <p:cTn id="475" dur="800" fill="hold"/>
                                        <p:tgtEl>
                                          <p:spTgt spid="2599"/>
                                        </p:tgtEl>
                                        <p:attrNameLst>
                                          <p:attrName>ppt_x</p:attrName>
                                        </p:attrNameLst>
                                      </p:cBhvr>
                                      <p:tavLst>
                                        <p:tav tm="0">
                                          <p:val>
                                            <p:strVal val="#ppt_x"/>
                                          </p:val>
                                        </p:tav>
                                        <p:tav tm="100000">
                                          <p:val>
                                            <p:strVal val="#ppt_x"/>
                                          </p:val>
                                        </p:tav>
                                      </p:tavLst>
                                    </p:anim>
                                    <p:anim calcmode="lin" valueType="num">
                                      <p:cBhvr>
                                        <p:cTn id="476" dur="800" fill="hold"/>
                                        <p:tgtEl>
                                          <p:spTgt spid="2599"/>
                                        </p:tgtEl>
                                        <p:attrNameLst>
                                          <p:attrName>ppt_y</p:attrName>
                                        </p:attrNameLst>
                                      </p:cBhvr>
                                      <p:tavLst>
                                        <p:tav tm="0">
                                          <p:val>
                                            <p:strVal val="1+#ppt_h/2"/>
                                          </p:val>
                                        </p:tav>
                                        <p:tav tm="100000">
                                          <p:val>
                                            <p:strVal val="#ppt_y"/>
                                          </p:val>
                                        </p:tav>
                                      </p:tavLst>
                                    </p:anim>
                                  </p:childTnLst>
                                </p:cTn>
                              </p:par>
                            </p:childTnLst>
                          </p:cTn>
                        </p:par>
                        <p:par>
                          <p:cTn id="477" fill="hold">
                            <p:stCondLst>
                              <p:cond delay="800"/>
                            </p:stCondLst>
                            <p:childTnLst>
                              <p:par>
                                <p:cTn id="478" presetClass="entr" nodeType="afterEffect" presetID="9" grpId="115" fill="hold">
                                  <p:stCondLst>
                                    <p:cond delay="0"/>
                                  </p:stCondLst>
                                  <p:iterate type="el" backwards="0">
                                    <p:tmAbs val="0"/>
                                  </p:iterate>
                                  <p:childTnLst>
                                    <p:set>
                                      <p:cBhvr>
                                        <p:cTn id="479" fill="hold"/>
                                        <p:tgtEl>
                                          <p:spTgt spid="2596"/>
                                        </p:tgtEl>
                                        <p:attrNameLst>
                                          <p:attrName>style.visibility</p:attrName>
                                        </p:attrNameLst>
                                      </p:cBhvr>
                                      <p:to>
                                        <p:strVal val="visible"/>
                                      </p:to>
                                    </p:set>
                                    <p:animEffect filter="dissolve" transition="in">
                                      <p:cBhvr>
                                        <p:cTn id="480" dur="1000"/>
                                        <p:tgtEl>
                                          <p:spTgt spid="2596"/>
                                        </p:tgtEl>
                                      </p:cBhvr>
                                    </p:animEffect>
                                  </p:childTnLst>
                                </p:cTn>
                              </p:par>
                            </p:childTnLst>
                          </p:cTn>
                        </p:par>
                        <p:par>
                          <p:cTn id="481" fill="hold">
                            <p:stCondLst>
                              <p:cond delay="0"/>
                            </p:stCondLst>
                            <p:childTnLst>
                              <p:par>
                                <p:cTn id="482" presetClass="emph" nodeType="afterEffect" presetSubtype="0" presetID="35" grpId="116" fill="hold">
                                  <p:stCondLst>
                                    <p:cond delay="0"/>
                                  </p:stCondLst>
                                  <p:childTnLst>
                                    <p:anim calcmode="discrete" valueType="str">
                                      <p:cBhvr>
                                        <p:cTn id="483" dur="500" fill="hold"/>
                                        <p:tgtEl>
                                          <p:spTgt spid="2562"/>
                                        </p:tgtEl>
                                        <p:attrNameLst>
                                          <p:attrName>style.visibility</p:attrName>
                                        </p:attrNameLst>
                                      </p:cBhvr>
                                      <p:tavLst>
                                        <p:tav tm="0">
                                          <p:val>
                                            <p:strVal val="hidden"/>
                                          </p:val>
                                        </p:tav>
                                        <p:tav tm="50000">
                                          <p:val>
                                            <p:strVal val="visible"/>
                                          </p:val>
                                        </p:tav>
                                      </p:tavLst>
                                    </p:anim>
                                  </p:childTnLst>
                                </p:cTn>
                              </p:par>
                            </p:childTnLst>
                          </p:cTn>
                        </p:par>
                        <p:par>
                          <p:cTn id="484" fill="hold">
                            <p:stCondLst>
                              <p:cond delay="0"/>
                            </p:stCondLst>
                            <p:childTnLst>
                              <p:par>
                                <p:cTn id="485" presetClass="emph" nodeType="afterEffect" presetSubtype="0" presetID="35" grpId="117" fill="hold">
                                  <p:stCondLst>
                                    <p:cond delay="0"/>
                                  </p:stCondLst>
                                  <p:childTnLst>
                                    <p:anim calcmode="discrete" valueType="str">
                                      <p:cBhvr>
                                        <p:cTn id="486" dur="500" fill="hold"/>
                                        <p:tgtEl>
                                          <p:spTgt spid="2560"/>
                                        </p:tgtEl>
                                        <p:attrNameLst>
                                          <p:attrName>style.visibility</p:attrName>
                                        </p:attrNameLst>
                                      </p:cBhvr>
                                      <p:tavLst>
                                        <p:tav tm="0">
                                          <p:val>
                                            <p:strVal val="hidden"/>
                                          </p:val>
                                        </p:tav>
                                        <p:tav tm="50000">
                                          <p:val>
                                            <p:strVal val="visible"/>
                                          </p:val>
                                        </p:tav>
                                      </p:tavLst>
                                    </p:anim>
                                  </p:childTnLst>
                                </p:cTn>
                              </p:par>
                            </p:childTnLst>
                          </p:cTn>
                        </p:par>
                        <p:par>
                          <p:cTn id="487" fill="hold">
                            <p:stCondLst>
                              <p:cond delay="0"/>
                            </p:stCondLst>
                            <p:childTnLst>
                              <p:par>
                                <p:cTn id="488" presetClass="emph" nodeType="afterEffect" presetSubtype="0" presetID="35" grpId="118" fill="hold">
                                  <p:stCondLst>
                                    <p:cond delay="0"/>
                                  </p:stCondLst>
                                  <p:childTnLst>
                                    <p:anim calcmode="discrete" valueType="str">
                                      <p:cBhvr>
                                        <p:cTn id="489" dur="500" fill="hold"/>
                                        <p:tgtEl>
                                          <p:spTgt spid="2558"/>
                                        </p:tgtEl>
                                        <p:attrNameLst>
                                          <p:attrName>style.visibility</p:attrName>
                                        </p:attrNameLst>
                                      </p:cBhvr>
                                      <p:tavLst>
                                        <p:tav tm="0">
                                          <p:val>
                                            <p:strVal val="hidden"/>
                                          </p:val>
                                        </p:tav>
                                        <p:tav tm="50000">
                                          <p:val>
                                            <p:strVal val="visible"/>
                                          </p:val>
                                        </p:tav>
                                      </p:tavLst>
                                    </p:anim>
                                  </p:childTnLst>
                                </p:cTn>
                              </p:par>
                            </p:childTnLst>
                          </p:cTn>
                        </p:par>
                        <p:par>
                          <p:cTn id="490" fill="hold">
                            <p:stCondLst>
                              <p:cond delay="0"/>
                            </p:stCondLst>
                            <p:childTnLst>
                              <p:par>
                                <p:cTn id="491" presetClass="emph" nodeType="afterEffect" presetSubtype="0" presetID="35" grpId="119" fill="hold">
                                  <p:stCondLst>
                                    <p:cond delay="0"/>
                                  </p:stCondLst>
                                  <p:childTnLst>
                                    <p:anim calcmode="discrete" valueType="str">
                                      <p:cBhvr>
                                        <p:cTn id="492" dur="500" fill="hold"/>
                                        <p:tgtEl>
                                          <p:spTgt spid="2554"/>
                                        </p:tgtEl>
                                        <p:attrNameLst>
                                          <p:attrName>style.visibility</p:attrName>
                                        </p:attrNameLst>
                                      </p:cBhvr>
                                      <p:tavLst>
                                        <p:tav tm="0">
                                          <p:val>
                                            <p:strVal val="hidden"/>
                                          </p:val>
                                        </p:tav>
                                        <p:tav tm="50000">
                                          <p:val>
                                            <p:strVal val="visible"/>
                                          </p:val>
                                        </p:tav>
                                      </p:tavLst>
                                    </p:anim>
                                  </p:childTnLst>
                                </p:cTn>
                              </p:par>
                            </p:childTnLst>
                          </p:cTn>
                        </p:par>
                        <p:par>
                          <p:cTn id="493" fill="hold">
                            <p:stCondLst>
                              <p:cond delay="500"/>
                            </p:stCondLst>
                            <p:childTnLst>
                              <p:par>
                                <p:cTn id="494" presetClass="exit" nodeType="afterEffect" presetSubtype="0" presetID="1" grpId="120" fill="hold">
                                  <p:stCondLst>
                                    <p:cond delay="0"/>
                                  </p:stCondLst>
                                  <p:iterate type="el" backwards="0">
                                    <p:tmAbs val="0"/>
                                  </p:iterate>
                                  <p:childTnLst>
                                    <p:set>
                                      <p:cBhvr>
                                        <p:cTn id="495" fill="hold">
                                          <p:stCondLst>
                                            <p:cond delay="0"/>
                                          </p:stCondLst>
                                        </p:cTn>
                                        <p:tgtEl>
                                          <p:spTgt spid="2612"/>
                                        </p:tgtEl>
                                        <p:attrNameLst>
                                          <p:attrName>style.visibility</p:attrName>
                                        </p:attrNameLst>
                                      </p:cBhvr>
                                      <p:to>
                                        <p:strVal val="hidden"/>
                                      </p:to>
                                    </p:set>
                                  </p:childTnLst>
                                </p:cTn>
                              </p:par>
                            </p:childTnLst>
                          </p:cTn>
                        </p:par>
                        <p:par>
                          <p:cTn id="496" fill="hold">
                            <p:stCondLst>
                              <p:cond delay="500"/>
                            </p:stCondLst>
                            <p:childTnLst>
                              <p:par>
                                <p:cTn id="497" presetClass="entr" nodeType="afterEffect" presetSubtype="5" presetID="19" grpId="121" fill="hold">
                                  <p:stCondLst>
                                    <p:cond delay="0"/>
                                  </p:stCondLst>
                                  <p:iterate type="el" backwards="0">
                                    <p:tmAbs val="0"/>
                                  </p:iterate>
                                  <p:childTnLst>
                                    <p:set>
                                      <p:cBhvr>
                                        <p:cTn id="498" fill="hold"/>
                                        <p:tgtEl>
                                          <p:spTgt spid="2621"/>
                                        </p:tgtEl>
                                        <p:attrNameLst>
                                          <p:attrName>style.visibility</p:attrName>
                                        </p:attrNameLst>
                                      </p:cBhvr>
                                      <p:to>
                                        <p:strVal val="visible"/>
                                      </p:to>
                                    </p:set>
                                    <p:anim calcmode="lin" valueType="num">
                                      <p:cBhvr>
                                        <p:cTn id="499" dur="800" fill="hold"/>
                                        <p:tgtEl>
                                          <p:spTgt spid="2621"/>
                                        </p:tgtEl>
                                        <p:attrNameLst>
                                          <p:attrName>ppt_w</p:attrName>
                                        </p:attrNameLst>
                                      </p:cBhvr>
                                      <p:tavLst>
                                        <p:tav tm="0">
                                          <p:val>
                                            <p:strVal val="#ppt_w"/>
                                          </p:val>
                                        </p:tav>
                                        <p:tav tm="100000">
                                          <p:val>
                                            <p:strVal val="#ppt_w"/>
                                          </p:val>
                                        </p:tav>
                                      </p:tavLst>
                                    </p:anim>
                                    <p:anim calcmode="lin" valueType="num">
                                      <p:cBhvr>
                                        <p:cTn id="500" dur="800" fill="hold"/>
                                        <p:tgtEl>
                                          <p:spTgt spid="2621"/>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4" grpId="53"/>
      <p:bldP build="whole" bldLvl="1" animBg="1" rev="0" advAuto="0" spid="2611" grpId="61"/>
      <p:bldP build="whole" bldLvl="1" animBg="1" rev="0" advAuto="0" spid="2596" grpId="115"/>
      <p:bldP build="whole" bldLvl="1" animBg="1" rev="0" advAuto="0" spid="2563" grpId="28"/>
      <p:bldP build="whole" bldLvl="1" animBg="1" rev="0" advAuto="0" spid="2616" grpId="52"/>
      <p:bldP build="whole" bldLvl="1" animBg="1" rev="0" advAuto="0" spid="2582" grpId="100"/>
      <p:bldP build="whole" bldLvl="1" animBg="1" rev="0" advAuto="0" spid="2613" grpId="105"/>
      <p:bldP build="whole" bldLvl="1" animBg="1" rev="0" advAuto="0" spid="2607" grpId="13"/>
      <p:bldP build="whole" bldLvl="1" animBg="1" rev="0" advAuto="0" spid="2570" grpId="109"/>
      <p:bldP build="whole" bldLvl="1" animBg="1" rev="0" advAuto="0" spid="2557" grpId="4"/>
      <p:bldP build="whole" bldLvl="1" animBg="1" rev="0" advAuto="0" spid="2604" grpId="66"/>
      <p:bldP build="whole" bldLvl="1" animBg="1" rev="0" advAuto="0" spid="2618" grpId="92"/>
      <p:bldP build="whole" bldLvl="1" animBg="1" rev="0" advAuto="0" spid="2613" grpId="112"/>
      <p:bldP build="whole" bldLvl="1" animBg="1" rev="0" advAuto="0" spid="2592" grpId="74"/>
      <p:bldP build="whole" bldLvl="1" animBg="1" rev="0" advAuto="0" spid="2558" grpId="118"/>
      <p:bldP build="whole" bldLvl="1" animBg="1" rev="0" advAuto="0" spid="2569" grpId="6"/>
      <p:bldP build="whole" bldLvl="1" animBg="1" rev="0" advAuto="0" spid="2616" grpId="67"/>
      <p:bldP build="whole" bldLvl="1" animBg="1" rev="0" advAuto="0" spid="2607" grpId="25"/>
      <p:bldP build="whole" bldLvl="1" animBg="1" rev="0" advAuto="0" spid="2571" grpId="41"/>
      <p:bldP build="whole" bldLvl="1" animBg="1" rev="0" advAuto="0" spid="2578" grpId="54"/>
      <p:bldP build="whole" bldLvl="1" animBg="1" rev="0" advAuto="0" spid="2564" grpId="32"/>
      <p:bldP build="whole" bldLvl="1" animBg="1" rev="0" advAuto="0" spid="2585" grpId="71"/>
      <p:bldP build="whole" bldLvl="1" animBg="1" rev="0" advAuto="0" spid="2562" grpId="116"/>
      <p:bldP build="whole" bldLvl="1" animBg="1" rev="0" advAuto="0" spid="2626" grpId="77"/>
      <p:bldP build="whole" bldLvl="1" animBg="1" rev="0" advAuto="0" spid="2574" grpId="7"/>
      <p:bldP build="whole" bldLvl="1" animBg="1" rev="0" advAuto="0" spid="2605" grpId="10"/>
      <p:bldP build="whole" bldLvl="1" animBg="1" rev="0" advAuto="0" spid="2626" grpId="84"/>
      <p:bldP build="whole" bldLvl="1" animBg="1" rev="0" advAuto="0" spid="2580" grpId="101"/>
      <p:bldP build="whole" bldLvl="1" animBg="1" rev="0" advAuto="0" spid="2599" grpId="114"/>
      <p:bldP build="whole" bldLvl="1" animBg="1" rev="0" advAuto="0" spid="2614" grpId="62"/>
      <p:bldP build="whole" bldLvl="1" animBg="1" rev="0" advAuto="0" spid="2561" grpId="23"/>
      <p:bldP build="whole" bldLvl="1" animBg="1" rev="0" advAuto="0" spid="2576" grpId="50"/>
      <p:bldP build="whole" bldLvl="1" animBg="1" rev="0" advAuto="0" spid="2583" grpId="64"/>
      <p:bldP build="whole" bldLvl="1" animBg="1" rev="0" advAuto="0" spid="2590" grpId="75"/>
      <p:bldP build="whole" bldLvl="1" animBg="1" rev="0" advAuto="0" spid="2555" grpId="15"/>
      <p:bldP build="whole" bldLvl="1" animBg="1" rev="0" advAuto="0" spid="2597" grpId="98"/>
      <p:bldP build="whole" bldLvl="1" animBg="1" rev="0" advAuto="0" spid="2560" grpId="117"/>
      <p:bldP build="whole" bldLvl="1" animBg="1" rev="0" advAuto="0" spid="2590" grpId="93"/>
      <p:bldP build="whole" bldLvl="1" animBg="1" rev="0" advAuto="0" spid="2623" grpId="82"/>
      <p:bldP build="whole" bldLvl="1" animBg="1" rev="0" advAuto="0" spid="2578" grpId="102"/>
      <p:bldP build="whole" bldLvl="1" animBg="1" rev="0" advAuto="0" spid="2553" grpId="2"/>
      <p:bldP build="whole" bldLvl="1" animBg="1" rev="0" advAuto="0" spid="2610" grpId="26"/>
      <p:bldP build="whole" bldLvl="1" animBg="1" rev="0" advAuto="0" spid="2566" grpId="110"/>
      <p:bldP build="whole" bldLvl="1" animBg="1" rev="0" advAuto="0" spid="2559" grpId="19"/>
      <p:bldP build="whole" bldLvl="1" animBg="1" rev="0" advAuto="0" spid="2588" grpId="72"/>
      <p:bldP build="whole" bldLvl="1" animBg="1" rev="0" advAuto="0" spid="2623" grpId="88"/>
      <p:bldP build="whole" bldLvl="1" animBg="1" rev="0" advAuto="0" spid="2581" grpId="59"/>
      <p:bldP build="whole" bldLvl="1" animBg="1" rev="0" advAuto="0" spid="2554" grpId="119"/>
      <p:bldP build="whole" bldLvl="1" animBg="1" rev="0" advAuto="0" spid="2567" grpId="37"/>
      <p:bldP build="whole" bldLvl="1" animBg="1" rev="0" advAuto="0" spid="2608" grpId="11"/>
      <p:bldP build="whole" bldLvl="1" animBg="1" rev="0" advAuto="0" spid="2610" grpId="43"/>
      <p:bldP build="whole" bldLvl="1" animBg="1" rev="0" advAuto="0" spid="2614" grpId="104"/>
      <p:bldP build="whole" bldLvl="1" animBg="1" rev="0" advAuto="0" spid="2621" grpId="121"/>
      <p:bldP build="whole" bldLvl="1" animBg="1" rev="0" advAuto="0" spid="2588" grpId="90"/>
      <p:bldP build="whole" bldLvl="1" animBg="1" rev="0" advAuto="0" spid="2619" grpId="94"/>
      <p:bldP build="whole" bldLvl="1" animBg="1" rev="0" advAuto="0" spid="2615" grpId="34"/>
      <p:bldP build="whole" bldLvl="1" animBg="1" rev="0" advAuto="0" spid="2595" grpId="107"/>
      <p:bldP build="whole" bldLvl="1" animBg="1" rev="0" advAuto="0" spid="2552" grpId="1"/>
      <p:bldP build="whole" bldLvl="1" animBg="1" rev="0" advAuto="0" spid="2576" grpId="103"/>
      <p:bldP build="whole" bldLvl="1" animBg="1" rev="0" advAuto="0" spid="2579" grpId="55"/>
      <p:bldP build="whole" bldLvl="1" animBg="1" rev="0" advAuto="0" spid="2586" grpId="69"/>
      <p:bldP build="whole" bldLvl="1" animBg="1" rev="0" advAuto="0" spid="2558" grpId="18"/>
      <p:bldP build="whole" bldLvl="1" animBg="1" rev="0" advAuto="0" spid="2572" grpId="45"/>
      <p:bldP build="whole" bldLvl="1" animBg="1" rev="0" advAuto="0" spid="2565" grpId="33"/>
      <p:bldP build="whole" bldLvl="1" animBg="1" rev="0" advAuto="0" spid="2564" grpId="111"/>
      <p:bldP build="whole" bldLvl="1" animBg="1" rev="0" advAuto="0" spid="2594" grpId="9"/>
      <p:bldP build="whole" bldLvl="1" animBg="1" rev="0" advAuto="0" spid="2615" grpId="49"/>
      <p:bldP build="whole" bldLvl="1" animBg="1" rev="0" advAuto="0" spid="2575" grpId="8"/>
      <p:bldP build="whole" bldLvl="1" animBg="1" rev="0" advAuto="0" spid="2606" grpId="12"/>
      <p:bldP build="whole" bldLvl="1" animBg="1" rev="0" advAuto="0" spid="2556" grpId="3"/>
      <p:bldP build="whole" bldLvl="1" animBg="1" rev="0" advAuto="0" spid="2593" grpId="99"/>
      <p:bldP build="whole" bldLvl="1" animBg="1" rev="0" advAuto="0" spid="2617" grpId="91"/>
      <p:bldP build="whole" bldLvl="1" animBg="1" rev="0" advAuto="0" spid="2612" grpId="113"/>
      <p:bldP build="whole" bldLvl="1" animBg="1" rev="0" advAuto="0" spid="2568" grpId="5"/>
      <p:bldP build="whole" bldLvl="1" animBg="1" rev="0" advAuto="0" spid="2591" grpId="76"/>
      <p:bldP build="whole" bldLvl="1" animBg="1" rev="0" advAuto="0" spid="2577" grpId="51"/>
      <p:bldP build="whole" bldLvl="1" animBg="1" rev="0" advAuto="0" spid="2622" grpId="81"/>
      <p:bldP build="whole" bldLvl="1" animBg="1" rev="0" advAuto="0" spid="2562" grpId="27"/>
      <p:bldP build="whole" bldLvl="1" animBg="1" rev="0" advAuto="0" spid="2570" grpId="40"/>
      <p:bldP build="whole" bldLvl="1" animBg="1" rev="0" advAuto="0" spid="2584" grpId="68"/>
      <p:bldP build="whole" bldLvl="1" animBg="1" rev="0" advAuto="0" spid="2612" grpId="120"/>
      <p:bldP build="whole" bldLvl="1" animBg="1" rev="0" advAuto="0" spid="2622" grpId="87"/>
      <p:bldP build="whole" bldLvl="1" animBg="1" rev="0" advAuto="0" spid="2603" grpId="80"/>
      <p:bldP build="whole" bldLvl="1" animBg="1" rev="0" advAuto="0" spid="2603" grpId="85"/>
      <p:bldP build="whole" bldLvl="1" animBg="1" rev="0" advAuto="0" spid="2598" grpId="106"/>
      <p:bldP build="whole" bldLvl="1" animBg="1" rev="0" advAuto="0" spid="2625" grpId="97"/>
      <p:bldP build="whole" bldLvl="1" animBg="1" rev="0" advAuto="0" spid="2604" grpId="17"/>
      <p:bldP build="whole" bldLvl="1" animBg="1" rev="0" advAuto="0" spid="2589" grpId="73"/>
      <p:bldP build="whole" bldLvl="1" animBg="1" rev="0" advAuto="0" spid="2560" grpId="22"/>
      <p:bldP build="whole" bldLvl="1" animBg="1" rev="0" advAuto="0" spid="2582" grpId="63"/>
      <p:bldP build="whole" bldLvl="1" animBg="1" rev="0" advAuto="0" spid="2554" grpId="14"/>
      <p:bldP build="whole" bldLvl="1" animBg="1" rev="0" advAuto="0" spid="2624" grpId="96"/>
      <p:bldP build="whole" bldLvl="1" animBg="1" rev="0" advAuto="0" spid="2601" grpId="78"/>
      <p:bldP build="whole" bldLvl="1" animBg="1" rev="0" advAuto="0" spid="2604" grpId="30"/>
      <p:bldP build="whole" bldLvl="1" animBg="1" rev="0" advAuto="0" spid="2611" grpId="44"/>
      <p:bldP build="whole" bldLvl="1" animBg="1" rev="0" advAuto="0" spid="2628" grpId="79"/>
      <p:bldP build="whole" bldLvl="1" animBg="1" rev="0" advAuto="0" spid="2572" grpId="108"/>
      <p:bldP build="whole" bldLvl="1" animBg="1" rev="0" advAuto="0" spid="2609" grpId="16"/>
      <p:bldP build="whole" bldLvl="1" animBg="1" rev="0" advAuto="0" spid="2604" grpId="35"/>
      <p:bldP build="whole" bldLvl="1" animBg="1" rev="0" advAuto="0" spid="2601" grpId="83"/>
      <p:bldP build="whole" bldLvl="1" animBg="1" rev="0" advAuto="0" spid="2620" grpId="95"/>
      <p:bldP build="whole" bldLvl="1" animBg="1" rev="0" advAuto="0" spid="2628" grpId="86"/>
      <p:bldP build="whole" bldLvl="1" animBg="1" rev="0" advAuto="0" spid="2587" grpId="70"/>
      <p:bldP build="whole" bldLvl="1" animBg="1" rev="0" advAuto="0" spid="2580" grpId="58"/>
      <p:bldP build="whole" bldLvl="1" animBg="1" rev="0" advAuto="0" spid="2604" grpId="48"/>
      <p:bldP build="whole" bldLvl="1" animBg="1" rev="0" advAuto="0" spid="2609" grpId="31"/>
      <p:bldP build="whole" bldLvl="1" animBg="1" rev="0" advAuto="0" spid="2573" grpId="46"/>
      <p:bldP build="whole" bldLvl="1" animBg="1" rev="0" advAuto="0" spid="2566" grpId="36"/>
    </p:bldLst>
  </p:timing>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631" name="TRANSACTION ISSUES"/>
          <p:cNvSpPr txBox="1"/>
          <p:nvPr/>
        </p:nvSpPr>
        <p:spPr>
          <a:xfrm>
            <a:off x="7083107" y="1800143"/>
            <a:ext cx="10217786" cy="1276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7000">
                <a:latin typeface="Avenir Next Heavy"/>
                <a:ea typeface="Avenir Next Heavy"/>
                <a:cs typeface="Avenir Next Heavy"/>
                <a:sym typeface="Avenir Next Heavy"/>
              </a:defRPr>
            </a:lvl1pPr>
          </a:lstStyle>
          <a:p>
            <a:pPr/>
            <a:r>
              <a:t>TRANSACTION ISSUES</a:t>
            </a:r>
          </a:p>
        </p:txBody>
      </p:sp>
      <p:sp>
        <p:nvSpPr>
          <p:cNvPr id="2632" name="Rounded Rectangle"/>
          <p:cNvSpPr/>
          <p:nvPr/>
        </p:nvSpPr>
        <p:spPr>
          <a:xfrm>
            <a:off x="8636000" y="3921263"/>
            <a:ext cx="7112000"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33" name="LOST UPDATE"/>
          <p:cNvSpPr txBox="1"/>
          <p:nvPr/>
        </p:nvSpPr>
        <p:spPr>
          <a:xfrm>
            <a:off x="10452720" y="4382509"/>
            <a:ext cx="347856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LOST UPDATE</a:t>
            </a:r>
          </a:p>
        </p:txBody>
      </p:sp>
      <p:sp>
        <p:nvSpPr>
          <p:cNvPr id="2634" name="Rounded Rectangle"/>
          <p:cNvSpPr/>
          <p:nvPr/>
        </p:nvSpPr>
        <p:spPr>
          <a:xfrm>
            <a:off x="8636000" y="6003053"/>
            <a:ext cx="7112000"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35" name="DIRTY READ"/>
          <p:cNvSpPr txBox="1"/>
          <p:nvPr/>
        </p:nvSpPr>
        <p:spPr>
          <a:xfrm>
            <a:off x="10605641" y="6464299"/>
            <a:ext cx="3172719"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DIRTY READ</a:t>
            </a:r>
          </a:p>
        </p:txBody>
      </p:sp>
      <p:sp>
        <p:nvSpPr>
          <p:cNvPr id="2636" name="Rounded Rectangle"/>
          <p:cNvSpPr/>
          <p:nvPr/>
        </p:nvSpPr>
        <p:spPr>
          <a:xfrm>
            <a:off x="8636000" y="8084842"/>
            <a:ext cx="7112000" cy="1709894"/>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37" name="INCORRECT SUMMARY"/>
          <p:cNvSpPr txBox="1"/>
          <p:nvPr/>
        </p:nvSpPr>
        <p:spPr>
          <a:xfrm>
            <a:off x="9535194" y="8546087"/>
            <a:ext cx="5313612"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INCORRECT SUMMARY</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631"/>
                                        </p:tgtEl>
                                        <p:attrNameLst>
                                          <p:attrName>style.visibility</p:attrName>
                                        </p:attrNameLst>
                                      </p:cBhvr>
                                      <p:to>
                                        <p:strVal val="visible"/>
                                      </p:to>
                                    </p:set>
                                    <p:anim calcmode="lin" valueType="num">
                                      <p:cBhvr>
                                        <p:cTn id="7" dur="1000" fill="hold"/>
                                        <p:tgtEl>
                                          <p:spTgt spid="2631"/>
                                        </p:tgtEl>
                                        <p:attrNameLst>
                                          <p:attrName>ppt_w</p:attrName>
                                        </p:attrNameLst>
                                      </p:cBhvr>
                                      <p:tavLst>
                                        <p:tav tm="0">
                                          <p:val>
                                            <p:fltVal val="0"/>
                                          </p:val>
                                        </p:tav>
                                        <p:tav tm="100000">
                                          <p:val>
                                            <p:strVal val="#ppt_w"/>
                                          </p:val>
                                        </p:tav>
                                      </p:tavLst>
                                    </p:anim>
                                    <p:anim calcmode="lin" valueType="num">
                                      <p:cBhvr>
                                        <p:cTn id="8" dur="1000" fill="hold"/>
                                        <p:tgtEl>
                                          <p:spTgt spid="2631"/>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32" presetID="4" grpId="2" fill="hold">
                                  <p:stCondLst>
                                    <p:cond delay="500"/>
                                  </p:stCondLst>
                                  <p:iterate type="el" backwards="0">
                                    <p:tmAbs val="0"/>
                                  </p:iterate>
                                  <p:childTnLst>
                                    <p:set>
                                      <p:cBhvr>
                                        <p:cTn id="11" fill="hold"/>
                                        <p:tgtEl>
                                          <p:spTgt spid="2632"/>
                                        </p:tgtEl>
                                        <p:attrNameLst>
                                          <p:attrName>style.visibility</p:attrName>
                                        </p:attrNameLst>
                                      </p:cBhvr>
                                      <p:to>
                                        <p:strVal val="visible"/>
                                      </p:to>
                                    </p:set>
                                    <p:animEffect filter="box(out)" transition="in">
                                      <p:cBhvr>
                                        <p:cTn id="12" dur="700"/>
                                        <p:tgtEl>
                                          <p:spTgt spid="2632"/>
                                        </p:tgtEl>
                                      </p:cBhvr>
                                    </p:animEffect>
                                  </p:childTnLst>
                                </p:cTn>
                              </p:par>
                            </p:childTnLst>
                          </p:cTn>
                        </p:par>
                        <p:par>
                          <p:cTn id="13" fill="hold">
                            <p:stCondLst>
                              <p:cond delay="2200"/>
                            </p:stCondLst>
                            <p:childTnLst>
                              <p:par>
                                <p:cTn id="14" presetClass="entr" nodeType="afterEffect" presetSubtype="32" presetID="23" grpId="3" fill="hold">
                                  <p:stCondLst>
                                    <p:cond delay="0"/>
                                  </p:stCondLst>
                                  <p:iterate type="el" backwards="0">
                                    <p:tmAbs val="0"/>
                                  </p:iterate>
                                  <p:childTnLst>
                                    <p:set>
                                      <p:cBhvr>
                                        <p:cTn id="15" fill="hold"/>
                                        <p:tgtEl>
                                          <p:spTgt spid="2633"/>
                                        </p:tgtEl>
                                        <p:attrNameLst>
                                          <p:attrName>style.visibility</p:attrName>
                                        </p:attrNameLst>
                                      </p:cBhvr>
                                      <p:to>
                                        <p:strVal val="visible"/>
                                      </p:to>
                                    </p:set>
                                    <p:anim calcmode="lin" valueType="num">
                                      <p:cBhvr>
                                        <p:cTn id="16" dur="900" fill="hold"/>
                                        <p:tgtEl>
                                          <p:spTgt spid="2633"/>
                                        </p:tgtEl>
                                        <p:attrNameLst>
                                          <p:attrName>ppt_w</p:attrName>
                                        </p:attrNameLst>
                                      </p:cBhvr>
                                      <p:tavLst>
                                        <p:tav tm="0">
                                          <p:val>
                                            <p:strVal val="4*#ppt_w"/>
                                          </p:val>
                                        </p:tav>
                                        <p:tav tm="100000">
                                          <p:val>
                                            <p:strVal val="#ppt_w"/>
                                          </p:val>
                                        </p:tav>
                                      </p:tavLst>
                                    </p:anim>
                                    <p:anim calcmode="lin" valueType="num">
                                      <p:cBhvr>
                                        <p:cTn id="17" dur="900" fill="hold"/>
                                        <p:tgtEl>
                                          <p:spTgt spid="2633"/>
                                        </p:tgtEl>
                                        <p:attrNameLst>
                                          <p:attrName>ppt_h</p:attrName>
                                        </p:attrNameLst>
                                      </p:cBhvr>
                                      <p:tavLst>
                                        <p:tav tm="0">
                                          <p:val>
                                            <p:strVal val="4*#ppt_h"/>
                                          </p:val>
                                        </p:tav>
                                        <p:tav tm="100000">
                                          <p:val>
                                            <p:strVal val="#ppt_h"/>
                                          </p:val>
                                        </p:tav>
                                      </p:tavLst>
                                    </p:anim>
                                  </p:childTnLst>
                                </p:cTn>
                              </p:par>
                            </p:childTnLst>
                          </p:cTn>
                        </p:par>
                        <p:par>
                          <p:cTn id="18" fill="hold">
                            <p:stCondLst>
                              <p:cond delay="3100"/>
                            </p:stCondLst>
                            <p:childTnLst>
                              <p:par>
                                <p:cTn id="19" presetClass="entr" nodeType="afterEffect" presetSubtype="32" presetID="4" grpId="4" fill="hold">
                                  <p:stCondLst>
                                    <p:cond delay="0"/>
                                  </p:stCondLst>
                                  <p:iterate type="el" backwards="0">
                                    <p:tmAbs val="0"/>
                                  </p:iterate>
                                  <p:childTnLst>
                                    <p:set>
                                      <p:cBhvr>
                                        <p:cTn id="20" fill="hold"/>
                                        <p:tgtEl>
                                          <p:spTgt spid="2634"/>
                                        </p:tgtEl>
                                        <p:attrNameLst>
                                          <p:attrName>style.visibility</p:attrName>
                                        </p:attrNameLst>
                                      </p:cBhvr>
                                      <p:to>
                                        <p:strVal val="visible"/>
                                      </p:to>
                                    </p:set>
                                    <p:animEffect filter="box(out)" transition="in">
                                      <p:cBhvr>
                                        <p:cTn id="21" dur="700"/>
                                        <p:tgtEl>
                                          <p:spTgt spid="2634"/>
                                        </p:tgtEl>
                                      </p:cBhvr>
                                    </p:animEffect>
                                  </p:childTnLst>
                                </p:cTn>
                              </p:par>
                            </p:childTnLst>
                          </p:cTn>
                        </p:par>
                        <p:par>
                          <p:cTn id="22" fill="hold">
                            <p:stCondLst>
                              <p:cond delay="3800"/>
                            </p:stCondLst>
                            <p:childTnLst>
                              <p:par>
                                <p:cTn id="23" presetClass="entr" nodeType="afterEffect" presetSubtype="32" presetID="23" grpId="5" fill="hold">
                                  <p:stCondLst>
                                    <p:cond delay="0"/>
                                  </p:stCondLst>
                                  <p:iterate type="el" backwards="0">
                                    <p:tmAbs val="0"/>
                                  </p:iterate>
                                  <p:childTnLst>
                                    <p:set>
                                      <p:cBhvr>
                                        <p:cTn id="24" fill="hold"/>
                                        <p:tgtEl>
                                          <p:spTgt spid="2635"/>
                                        </p:tgtEl>
                                        <p:attrNameLst>
                                          <p:attrName>style.visibility</p:attrName>
                                        </p:attrNameLst>
                                      </p:cBhvr>
                                      <p:to>
                                        <p:strVal val="visible"/>
                                      </p:to>
                                    </p:set>
                                    <p:anim calcmode="lin" valueType="num">
                                      <p:cBhvr>
                                        <p:cTn id="25" dur="900" fill="hold"/>
                                        <p:tgtEl>
                                          <p:spTgt spid="2635"/>
                                        </p:tgtEl>
                                        <p:attrNameLst>
                                          <p:attrName>ppt_w</p:attrName>
                                        </p:attrNameLst>
                                      </p:cBhvr>
                                      <p:tavLst>
                                        <p:tav tm="0">
                                          <p:val>
                                            <p:strVal val="4*#ppt_w"/>
                                          </p:val>
                                        </p:tav>
                                        <p:tav tm="100000">
                                          <p:val>
                                            <p:strVal val="#ppt_w"/>
                                          </p:val>
                                        </p:tav>
                                      </p:tavLst>
                                    </p:anim>
                                    <p:anim calcmode="lin" valueType="num">
                                      <p:cBhvr>
                                        <p:cTn id="26" dur="900" fill="hold"/>
                                        <p:tgtEl>
                                          <p:spTgt spid="2635"/>
                                        </p:tgtEl>
                                        <p:attrNameLst>
                                          <p:attrName>ppt_h</p:attrName>
                                        </p:attrNameLst>
                                      </p:cBhvr>
                                      <p:tavLst>
                                        <p:tav tm="0">
                                          <p:val>
                                            <p:strVal val="4*#ppt_h"/>
                                          </p:val>
                                        </p:tav>
                                        <p:tav tm="100000">
                                          <p:val>
                                            <p:strVal val="#ppt_h"/>
                                          </p:val>
                                        </p:tav>
                                      </p:tavLst>
                                    </p:anim>
                                  </p:childTnLst>
                                </p:cTn>
                              </p:par>
                            </p:childTnLst>
                          </p:cTn>
                        </p:par>
                        <p:par>
                          <p:cTn id="27" fill="hold">
                            <p:stCondLst>
                              <p:cond delay="4700"/>
                            </p:stCondLst>
                            <p:childTnLst>
                              <p:par>
                                <p:cTn id="28" presetClass="entr" nodeType="afterEffect" presetSubtype="32" presetID="4" grpId="6" fill="hold">
                                  <p:stCondLst>
                                    <p:cond delay="0"/>
                                  </p:stCondLst>
                                  <p:iterate type="el" backwards="0">
                                    <p:tmAbs val="0"/>
                                  </p:iterate>
                                  <p:childTnLst>
                                    <p:set>
                                      <p:cBhvr>
                                        <p:cTn id="29" fill="hold"/>
                                        <p:tgtEl>
                                          <p:spTgt spid="2636"/>
                                        </p:tgtEl>
                                        <p:attrNameLst>
                                          <p:attrName>style.visibility</p:attrName>
                                        </p:attrNameLst>
                                      </p:cBhvr>
                                      <p:to>
                                        <p:strVal val="visible"/>
                                      </p:to>
                                    </p:set>
                                    <p:animEffect filter="box(out)" transition="in">
                                      <p:cBhvr>
                                        <p:cTn id="30" dur="700"/>
                                        <p:tgtEl>
                                          <p:spTgt spid="2636"/>
                                        </p:tgtEl>
                                      </p:cBhvr>
                                    </p:animEffect>
                                  </p:childTnLst>
                                </p:cTn>
                              </p:par>
                            </p:childTnLst>
                          </p:cTn>
                        </p:par>
                        <p:par>
                          <p:cTn id="31" fill="hold">
                            <p:stCondLst>
                              <p:cond delay="5400"/>
                            </p:stCondLst>
                            <p:childTnLst>
                              <p:par>
                                <p:cTn id="32" presetClass="entr" nodeType="afterEffect" presetSubtype="32" presetID="23" grpId="7" fill="hold">
                                  <p:stCondLst>
                                    <p:cond delay="0"/>
                                  </p:stCondLst>
                                  <p:iterate type="el" backwards="0">
                                    <p:tmAbs val="0"/>
                                  </p:iterate>
                                  <p:childTnLst>
                                    <p:set>
                                      <p:cBhvr>
                                        <p:cTn id="33" fill="hold"/>
                                        <p:tgtEl>
                                          <p:spTgt spid="2637"/>
                                        </p:tgtEl>
                                        <p:attrNameLst>
                                          <p:attrName>style.visibility</p:attrName>
                                        </p:attrNameLst>
                                      </p:cBhvr>
                                      <p:to>
                                        <p:strVal val="visible"/>
                                      </p:to>
                                    </p:set>
                                    <p:anim calcmode="lin" valueType="num">
                                      <p:cBhvr>
                                        <p:cTn id="34" dur="900" fill="hold"/>
                                        <p:tgtEl>
                                          <p:spTgt spid="2637"/>
                                        </p:tgtEl>
                                        <p:attrNameLst>
                                          <p:attrName>ppt_w</p:attrName>
                                        </p:attrNameLst>
                                      </p:cBhvr>
                                      <p:tavLst>
                                        <p:tav tm="0">
                                          <p:val>
                                            <p:strVal val="4*#ppt_w"/>
                                          </p:val>
                                        </p:tav>
                                        <p:tav tm="100000">
                                          <p:val>
                                            <p:strVal val="#ppt_w"/>
                                          </p:val>
                                        </p:tav>
                                      </p:tavLst>
                                    </p:anim>
                                    <p:anim calcmode="lin" valueType="num">
                                      <p:cBhvr>
                                        <p:cTn id="35" dur="900" fill="hold"/>
                                        <p:tgtEl>
                                          <p:spTgt spid="263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31" grpId="1"/>
      <p:bldP build="whole" bldLvl="1" animBg="1" rev="0" advAuto="0" spid="2636" grpId="6"/>
      <p:bldP build="whole" bldLvl="1" animBg="1" rev="0" advAuto="0" spid="2637" grpId="7"/>
      <p:bldP build="whole" bldLvl="1" animBg="1" rev="0" advAuto="0" spid="2634" grpId="4"/>
      <p:bldP build="whole" bldLvl="1" animBg="1" rev="0" advAuto="0" spid="2632" grpId="2"/>
      <p:bldP build="whole" bldLvl="1" animBg="1" rev="0" advAuto="0" spid="2635" grpId="5"/>
      <p:bldP build="whole" bldLvl="1" animBg="1" rev="0" advAuto="0" spid="2633"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351" name="Rounded Rectangle"/>
          <p:cNvSpPr/>
          <p:nvPr/>
        </p:nvSpPr>
        <p:spPr>
          <a:xfrm>
            <a:off x="2279973" y="2329995"/>
            <a:ext cx="5448548" cy="2536140"/>
          </a:xfrm>
          <a:prstGeom prst="roundRect">
            <a:avLst>
              <a:gd name="adj" fmla="val 10133"/>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52" name="ORDER"/>
          <p:cNvSpPr txBox="1"/>
          <p:nvPr/>
        </p:nvSpPr>
        <p:spPr>
          <a:xfrm>
            <a:off x="4086917" y="3159914"/>
            <a:ext cx="1834661"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ORDER</a:t>
            </a:r>
          </a:p>
        </p:txBody>
      </p:sp>
      <p:sp>
        <p:nvSpPr>
          <p:cNvPr id="353" name="Rounded Rectangle"/>
          <p:cNvSpPr/>
          <p:nvPr/>
        </p:nvSpPr>
        <p:spPr>
          <a:xfrm>
            <a:off x="2279973" y="5589930"/>
            <a:ext cx="5448548" cy="2536140"/>
          </a:xfrm>
          <a:prstGeom prst="roundRect">
            <a:avLst>
              <a:gd name="adj" fmla="val 10133"/>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54" name="RESULT"/>
          <p:cNvSpPr txBox="1"/>
          <p:nvPr/>
        </p:nvSpPr>
        <p:spPr>
          <a:xfrm>
            <a:off x="3914881" y="6419850"/>
            <a:ext cx="2178733"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RESULT</a:t>
            </a:r>
          </a:p>
        </p:txBody>
      </p:sp>
      <p:sp>
        <p:nvSpPr>
          <p:cNvPr id="355" name="Rounded Rectangle"/>
          <p:cNvSpPr/>
          <p:nvPr/>
        </p:nvSpPr>
        <p:spPr>
          <a:xfrm>
            <a:off x="2279973" y="8849866"/>
            <a:ext cx="5448548" cy="2536140"/>
          </a:xfrm>
          <a:prstGeom prst="roundRect">
            <a:avLst>
              <a:gd name="adj" fmla="val 10133"/>
            </a:avLst>
          </a:prstGeom>
          <a:solidFill>
            <a:srgbClr val="5AC56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56" name="CORRECTNESS"/>
          <p:cNvSpPr txBox="1"/>
          <p:nvPr/>
        </p:nvSpPr>
        <p:spPr>
          <a:xfrm>
            <a:off x="3054701" y="9679785"/>
            <a:ext cx="3899093" cy="876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CORRECTNESS</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351"/>
                                        </p:tgtEl>
                                        <p:attrNameLst>
                                          <p:attrName>style.visibility</p:attrName>
                                        </p:attrNameLst>
                                      </p:cBhvr>
                                      <p:to>
                                        <p:strVal val="visible"/>
                                      </p:to>
                                    </p:set>
                                    <p:animEffect filter="box(out)" transition="in">
                                      <p:cBhvr>
                                        <p:cTn id="7" dur="700"/>
                                        <p:tgtEl>
                                          <p:spTgt spid="351"/>
                                        </p:tgtEl>
                                      </p:cBhvr>
                                    </p:animEffect>
                                  </p:childTnLst>
                                </p:cTn>
                              </p:par>
                            </p:childTnLst>
                          </p:cTn>
                        </p:par>
                        <p:par>
                          <p:cTn id="8" fill="hold">
                            <p:stCondLst>
                              <p:cond delay="700"/>
                            </p:stCondLst>
                            <p:childTnLst>
                              <p:par>
                                <p:cTn id="9" presetClass="entr" nodeType="afterEffect" presetSubtype="32" presetID="23" grpId="2" fill="hold">
                                  <p:stCondLst>
                                    <p:cond delay="0"/>
                                  </p:stCondLst>
                                  <p:iterate type="el" backwards="0">
                                    <p:tmAbs val="0"/>
                                  </p:iterate>
                                  <p:childTnLst>
                                    <p:set>
                                      <p:cBhvr>
                                        <p:cTn id="10" fill="hold"/>
                                        <p:tgtEl>
                                          <p:spTgt spid="352"/>
                                        </p:tgtEl>
                                        <p:attrNameLst>
                                          <p:attrName>style.visibility</p:attrName>
                                        </p:attrNameLst>
                                      </p:cBhvr>
                                      <p:to>
                                        <p:strVal val="visible"/>
                                      </p:to>
                                    </p:set>
                                    <p:anim calcmode="lin" valueType="num">
                                      <p:cBhvr>
                                        <p:cTn id="11" dur="900" fill="hold"/>
                                        <p:tgtEl>
                                          <p:spTgt spid="352"/>
                                        </p:tgtEl>
                                        <p:attrNameLst>
                                          <p:attrName>ppt_w</p:attrName>
                                        </p:attrNameLst>
                                      </p:cBhvr>
                                      <p:tavLst>
                                        <p:tav tm="0">
                                          <p:val>
                                            <p:strVal val="4*#ppt_w"/>
                                          </p:val>
                                        </p:tav>
                                        <p:tav tm="100000">
                                          <p:val>
                                            <p:strVal val="#ppt_w"/>
                                          </p:val>
                                        </p:tav>
                                      </p:tavLst>
                                    </p:anim>
                                    <p:anim calcmode="lin" valueType="num">
                                      <p:cBhvr>
                                        <p:cTn id="12" dur="900" fill="hold"/>
                                        <p:tgtEl>
                                          <p:spTgt spid="352"/>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353"/>
                                        </p:tgtEl>
                                        <p:attrNameLst>
                                          <p:attrName>style.visibility</p:attrName>
                                        </p:attrNameLst>
                                      </p:cBhvr>
                                      <p:to>
                                        <p:strVal val="visible"/>
                                      </p:to>
                                    </p:set>
                                    <p:animEffect filter="box(out)" transition="in">
                                      <p:cBhvr>
                                        <p:cTn id="17" dur="700"/>
                                        <p:tgtEl>
                                          <p:spTgt spid="353"/>
                                        </p:tgtEl>
                                      </p:cBhvr>
                                    </p:animEffect>
                                  </p:childTnLst>
                                </p:cTn>
                              </p:par>
                            </p:childTnLst>
                          </p:cTn>
                        </p:par>
                        <p:par>
                          <p:cTn id="18" fill="hold">
                            <p:stCondLst>
                              <p:cond delay="700"/>
                            </p:stCondLst>
                            <p:childTnLst>
                              <p:par>
                                <p:cTn id="19" presetClass="entr" nodeType="afterEffect" presetSubtype="32" presetID="23" grpId="4" fill="hold">
                                  <p:stCondLst>
                                    <p:cond delay="0"/>
                                  </p:stCondLst>
                                  <p:iterate type="el" backwards="0">
                                    <p:tmAbs val="0"/>
                                  </p:iterate>
                                  <p:childTnLst>
                                    <p:set>
                                      <p:cBhvr>
                                        <p:cTn id="20" fill="hold"/>
                                        <p:tgtEl>
                                          <p:spTgt spid="354"/>
                                        </p:tgtEl>
                                        <p:attrNameLst>
                                          <p:attrName>style.visibility</p:attrName>
                                        </p:attrNameLst>
                                      </p:cBhvr>
                                      <p:to>
                                        <p:strVal val="visible"/>
                                      </p:to>
                                    </p:set>
                                    <p:anim calcmode="lin" valueType="num">
                                      <p:cBhvr>
                                        <p:cTn id="21" dur="900" fill="hold"/>
                                        <p:tgtEl>
                                          <p:spTgt spid="354"/>
                                        </p:tgtEl>
                                        <p:attrNameLst>
                                          <p:attrName>ppt_w</p:attrName>
                                        </p:attrNameLst>
                                      </p:cBhvr>
                                      <p:tavLst>
                                        <p:tav tm="0">
                                          <p:val>
                                            <p:strVal val="4*#ppt_w"/>
                                          </p:val>
                                        </p:tav>
                                        <p:tav tm="100000">
                                          <p:val>
                                            <p:strVal val="#ppt_w"/>
                                          </p:val>
                                        </p:tav>
                                      </p:tavLst>
                                    </p:anim>
                                    <p:anim calcmode="lin" valueType="num">
                                      <p:cBhvr>
                                        <p:cTn id="22" dur="900" fill="hold"/>
                                        <p:tgtEl>
                                          <p:spTgt spid="354"/>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355"/>
                                        </p:tgtEl>
                                        <p:attrNameLst>
                                          <p:attrName>style.visibility</p:attrName>
                                        </p:attrNameLst>
                                      </p:cBhvr>
                                      <p:to>
                                        <p:strVal val="visible"/>
                                      </p:to>
                                    </p:set>
                                    <p:animEffect filter="box(out)" transition="in">
                                      <p:cBhvr>
                                        <p:cTn id="27" dur="700"/>
                                        <p:tgtEl>
                                          <p:spTgt spid="355"/>
                                        </p:tgtEl>
                                      </p:cBhvr>
                                    </p:animEffect>
                                  </p:childTnLst>
                                </p:cTn>
                              </p:par>
                            </p:childTnLst>
                          </p:cTn>
                        </p:par>
                        <p:par>
                          <p:cTn id="28" fill="hold">
                            <p:stCondLst>
                              <p:cond delay="700"/>
                            </p:stCondLst>
                            <p:childTnLst>
                              <p:par>
                                <p:cTn id="29" presetClass="entr" nodeType="afterEffect" presetSubtype="32" presetID="23" grpId="6" fill="hold">
                                  <p:stCondLst>
                                    <p:cond delay="0"/>
                                  </p:stCondLst>
                                  <p:iterate type="el" backwards="0">
                                    <p:tmAbs val="0"/>
                                  </p:iterate>
                                  <p:childTnLst>
                                    <p:set>
                                      <p:cBhvr>
                                        <p:cTn id="30" fill="hold"/>
                                        <p:tgtEl>
                                          <p:spTgt spid="356"/>
                                        </p:tgtEl>
                                        <p:attrNameLst>
                                          <p:attrName>style.visibility</p:attrName>
                                        </p:attrNameLst>
                                      </p:cBhvr>
                                      <p:to>
                                        <p:strVal val="visible"/>
                                      </p:to>
                                    </p:set>
                                    <p:anim calcmode="lin" valueType="num">
                                      <p:cBhvr>
                                        <p:cTn id="31" dur="900" fill="hold"/>
                                        <p:tgtEl>
                                          <p:spTgt spid="356"/>
                                        </p:tgtEl>
                                        <p:attrNameLst>
                                          <p:attrName>ppt_w</p:attrName>
                                        </p:attrNameLst>
                                      </p:cBhvr>
                                      <p:tavLst>
                                        <p:tav tm="0">
                                          <p:val>
                                            <p:strVal val="4*#ppt_w"/>
                                          </p:val>
                                        </p:tav>
                                        <p:tav tm="100000">
                                          <p:val>
                                            <p:strVal val="#ppt_w"/>
                                          </p:val>
                                        </p:tav>
                                      </p:tavLst>
                                    </p:anim>
                                    <p:anim calcmode="lin" valueType="num">
                                      <p:cBhvr>
                                        <p:cTn id="32" dur="900" fill="hold"/>
                                        <p:tgtEl>
                                          <p:spTgt spid="35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2" grpId="2"/>
      <p:bldP build="whole" bldLvl="1" animBg="1" rev="0" advAuto="0" spid="355" grpId="5"/>
      <p:bldP build="whole" bldLvl="1" animBg="1" rev="0" advAuto="0" spid="354" grpId="4"/>
      <p:bldP build="whole" bldLvl="1" animBg="1" rev="0" advAuto="0" spid="351" grpId="1"/>
      <p:bldP build="whole" bldLvl="1" animBg="1" rev="0" advAuto="0" spid="353" grpId="3"/>
      <p:bldP build="whole" bldLvl="1" animBg="1" rev="0" advAuto="0" spid="356" grpId="6"/>
    </p:bldLst>
  </p:timing>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639" name="LOCKING TYPES"/>
          <p:cNvSpPr txBox="1"/>
          <p:nvPr/>
        </p:nvSpPr>
        <p:spPr>
          <a:xfrm>
            <a:off x="7462773" y="919869"/>
            <a:ext cx="9458453" cy="16192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b="0" sz="9000">
                <a:latin typeface="Avenir Next Heavy"/>
                <a:ea typeface="Avenir Next Heavy"/>
                <a:cs typeface="Avenir Next Heavy"/>
                <a:sym typeface="Avenir Next Heavy"/>
              </a:defRPr>
            </a:lvl1pPr>
          </a:lstStyle>
          <a:p>
            <a:pPr/>
            <a:r>
              <a:t>LOCKING TYPES</a:t>
            </a:r>
          </a:p>
        </p:txBody>
      </p:sp>
      <p:sp>
        <p:nvSpPr>
          <p:cNvPr id="2640" name="Rounded Rectangle"/>
          <p:cNvSpPr/>
          <p:nvPr/>
        </p:nvSpPr>
        <p:spPr>
          <a:xfrm>
            <a:off x="8636000" y="3995037"/>
            <a:ext cx="7112000"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41" name="OPTIMISTIC"/>
          <p:cNvSpPr txBox="1"/>
          <p:nvPr/>
        </p:nvSpPr>
        <p:spPr>
          <a:xfrm>
            <a:off x="10605641" y="4456283"/>
            <a:ext cx="3172719"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OPTIMISTIC</a:t>
            </a:r>
          </a:p>
        </p:txBody>
      </p:sp>
      <p:sp>
        <p:nvSpPr>
          <p:cNvPr id="2642" name="Rounded Rectangle"/>
          <p:cNvSpPr/>
          <p:nvPr/>
        </p:nvSpPr>
        <p:spPr>
          <a:xfrm>
            <a:off x="8636000" y="6003052"/>
            <a:ext cx="7112000"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43" name="PESSIMISTIC"/>
          <p:cNvSpPr txBox="1"/>
          <p:nvPr/>
        </p:nvSpPr>
        <p:spPr>
          <a:xfrm>
            <a:off x="10452720" y="6464299"/>
            <a:ext cx="347856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PESSIMISTIC</a:t>
            </a:r>
          </a:p>
        </p:txBody>
      </p:sp>
      <p:sp>
        <p:nvSpPr>
          <p:cNvPr id="2644" name="Rounded Rectangle"/>
          <p:cNvSpPr/>
          <p:nvPr/>
        </p:nvSpPr>
        <p:spPr>
          <a:xfrm>
            <a:off x="8636000" y="8011068"/>
            <a:ext cx="7112000" cy="1709895"/>
          </a:xfrm>
          <a:prstGeom prst="roundRect">
            <a:avLst>
              <a:gd name="adj" fmla="val 12169"/>
            </a:avLst>
          </a:prstGeom>
          <a:solidFill>
            <a:srgbClr val="F500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45" name="SEMI-OPTIMISTIC"/>
          <p:cNvSpPr txBox="1"/>
          <p:nvPr/>
        </p:nvSpPr>
        <p:spPr>
          <a:xfrm>
            <a:off x="9841036" y="8472314"/>
            <a:ext cx="470192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SEMI-OPTIMISTIC</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639"/>
                                        </p:tgtEl>
                                        <p:attrNameLst>
                                          <p:attrName>style.visibility</p:attrName>
                                        </p:attrNameLst>
                                      </p:cBhvr>
                                      <p:to>
                                        <p:strVal val="visible"/>
                                      </p:to>
                                    </p:set>
                                    <p:anim calcmode="lin" valueType="num">
                                      <p:cBhvr>
                                        <p:cTn id="7" dur="1000" fill="hold"/>
                                        <p:tgtEl>
                                          <p:spTgt spid="2639"/>
                                        </p:tgtEl>
                                        <p:attrNameLst>
                                          <p:attrName>ppt_w</p:attrName>
                                        </p:attrNameLst>
                                      </p:cBhvr>
                                      <p:tavLst>
                                        <p:tav tm="0">
                                          <p:val>
                                            <p:fltVal val="0"/>
                                          </p:val>
                                        </p:tav>
                                        <p:tav tm="100000">
                                          <p:val>
                                            <p:strVal val="#ppt_w"/>
                                          </p:val>
                                        </p:tav>
                                      </p:tavLst>
                                    </p:anim>
                                    <p:anim calcmode="lin" valueType="num">
                                      <p:cBhvr>
                                        <p:cTn id="8" dur="1000" fill="hold"/>
                                        <p:tgtEl>
                                          <p:spTgt spid="2639"/>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32" presetID="4" grpId="2" fill="hold">
                                  <p:stCondLst>
                                    <p:cond delay="0"/>
                                  </p:stCondLst>
                                  <p:iterate type="el" backwards="0">
                                    <p:tmAbs val="0"/>
                                  </p:iterate>
                                  <p:childTnLst>
                                    <p:set>
                                      <p:cBhvr>
                                        <p:cTn id="11" fill="hold"/>
                                        <p:tgtEl>
                                          <p:spTgt spid="2640"/>
                                        </p:tgtEl>
                                        <p:attrNameLst>
                                          <p:attrName>style.visibility</p:attrName>
                                        </p:attrNameLst>
                                      </p:cBhvr>
                                      <p:to>
                                        <p:strVal val="visible"/>
                                      </p:to>
                                    </p:set>
                                    <p:animEffect filter="box(out)" transition="in">
                                      <p:cBhvr>
                                        <p:cTn id="12" dur="700"/>
                                        <p:tgtEl>
                                          <p:spTgt spid="2640"/>
                                        </p:tgtEl>
                                      </p:cBhvr>
                                    </p:animEffect>
                                  </p:childTnLst>
                                </p:cTn>
                              </p:par>
                            </p:childTnLst>
                          </p:cTn>
                        </p:par>
                        <p:par>
                          <p:cTn id="13" fill="hold">
                            <p:stCondLst>
                              <p:cond delay="1700"/>
                            </p:stCondLst>
                            <p:childTnLst>
                              <p:par>
                                <p:cTn id="14" presetClass="entr" nodeType="afterEffect" presetSubtype="32" presetID="23" grpId="3" fill="hold">
                                  <p:stCondLst>
                                    <p:cond delay="0"/>
                                  </p:stCondLst>
                                  <p:iterate type="el" backwards="0">
                                    <p:tmAbs val="0"/>
                                  </p:iterate>
                                  <p:childTnLst>
                                    <p:set>
                                      <p:cBhvr>
                                        <p:cTn id="15" fill="hold"/>
                                        <p:tgtEl>
                                          <p:spTgt spid="2641"/>
                                        </p:tgtEl>
                                        <p:attrNameLst>
                                          <p:attrName>style.visibility</p:attrName>
                                        </p:attrNameLst>
                                      </p:cBhvr>
                                      <p:to>
                                        <p:strVal val="visible"/>
                                      </p:to>
                                    </p:set>
                                    <p:anim calcmode="lin" valueType="num">
                                      <p:cBhvr>
                                        <p:cTn id="16" dur="900" fill="hold"/>
                                        <p:tgtEl>
                                          <p:spTgt spid="2641"/>
                                        </p:tgtEl>
                                        <p:attrNameLst>
                                          <p:attrName>ppt_w</p:attrName>
                                        </p:attrNameLst>
                                      </p:cBhvr>
                                      <p:tavLst>
                                        <p:tav tm="0">
                                          <p:val>
                                            <p:strVal val="4*#ppt_w"/>
                                          </p:val>
                                        </p:tav>
                                        <p:tav tm="100000">
                                          <p:val>
                                            <p:strVal val="#ppt_w"/>
                                          </p:val>
                                        </p:tav>
                                      </p:tavLst>
                                    </p:anim>
                                    <p:anim calcmode="lin" valueType="num">
                                      <p:cBhvr>
                                        <p:cTn id="17" dur="900" fill="hold"/>
                                        <p:tgtEl>
                                          <p:spTgt spid="2641"/>
                                        </p:tgtEl>
                                        <p:attrNameLst>
                                          <p:attrName>ppt_h</p:attrName>
                                        </p:attrNameLst>
                                      </p:cBhvr>
                                      <p:tavLst>
                                        <p:tav tm="0">
                                          <p:val>
                                            <p:strVal val="4*#ppt_h"/>
                                          </p:val>
                                        </p:tav>
                                        <p:tav tm="100000">
                                          <p:val>
                                            <p:strVal val="#ppt_h"/>
                                          </p:val>
                                        </p:tav>
                                      </p:tavLst>
                                    </p:anim>
                                  </p:childTnLst>
                                </p:cTn>
                              </p:par>
                            </p:childTnLst>
                          </p:cTn>
                        </p:par>
                        <p:par>
                          <p:cTn id="18" fill="hold">
                            <p:stCondLst>
                              <p:cond delay="2600"/>
                            </p:stCondLst>
                            <p:childTnLst>
                              <p:par>
                                <p:cTn id="19" presetClass="entr" nodeType="afterEffect" presetSubtype="32" presetID="4" grpId="4" fill="hold">
                                  <p:stCondLst>
                                    <p:cond delay="0"/>
                                  </p:stCondLst>
                                  <p:iterate type="el" backwards="0">
                                    <p:tmAbs val="0"/>
                                  </p:iterate>
                                  <p:childTnLst>
                                    <p:set>
                                      <p:cBhvr>
                                        <p:cTn id="20" fill="hold"/>
                                        <p:tgtEl>
                                          <p:spTgt spid="2642"/>
                                        </p:tgtEl>
                                        <p:attrNameLst>
                                          <p:attrName>style.visibility</p:attrName>
                                        </p:attrNameLst>
                                      </p:cBhvr>
                                      <p:to>
                                        <p:strVal val="visible"/>
                                      </p:to>
                                    </p:set>
                                    <p:animEffect filter="box(out)" transition="in">
                                      <p:cBhvr>
                                        <p:cTn id="21" dur="700"/>
                                        <p:tgtEl>
                                          <p:spTgt spid="2642"/>
                                        </p:tgtEl>
                                      </p:cBhvr>
                                    </p:animEffect>
                                  </p:childTnLst>
                                </p:cTn>
                              </p:par>
                            </p:childTnLst>
                          </p:cTn>
                        </p:par>
                        <p:par>
                          <p:cTn id="22" fill="hold">
                            <p:stCondLst>
                              <p:cond delay="3300"/>
                            </p:stCondLst>
                            <p:childTnLst>
                              <p:par>
                                <p:cTn id="23" presetClass="entr" nodeType="afterEffect" presetSubtype="32" presetID="23" grpId="5" fill="hold">
                                  <p:stCondLst>
                                    <p:cond delay="0"/>
                                  </p:stCondLst>
                                  <p:iterate type="el" backwards="0">
                                    <p:tmAbs val="0"/>
                                  </p:iterate>
                                  <p:childTnLst>
                                    <p:set>
                                      <p:cBhvr>
                                        <p:cTn id="24" fill="hold"/>
                                        <p:tgtEl>
                                          <p:spTgt spid="2643"/>
                                        </p:tgtEl>
                                        <p:attrNameLst>
                                          <p:attrName>style.visibility</p:attrName>
                                        </p:attrNameLst>
                                      </p:cBhvr>
                                      <p:to>
                                        <p:strVal val="visible"/>
                                      </p:to>
                                    </p:set>
                                    <p:anim calcmode="lin" valueType="num">
                                      <p:cBhvr>
                                        <p:cTn id="25" dur="900" fill="hold"/>
                                        <p:tgtEl>
                                          <p:spTgt spid="2643"/>
                                        </p:tgtEl>
                                        <p:attrNameLst>
                                          <p:attrName>ppt_w</p:attrName>
                                        </p:attrNameLst>
                                      </p:cBhvr>
                                      <p:tavLst>
                                        <p:tav tm="0">
                                          <p:val>
                                            <p:strVal val="4*#ppt_w"/>
                                          </p:val>
                                        </p:tav>
                                        <p:tav tm="100000">
                                          <p:val>
                                            <p:strVal val="#ppt_w"/>
                                          </p:val>
                                        </p:tav>
                                      </p:tavLst>
                                    </p:anim>
                                    <p:anim calcmode="lin" valueType="num">
                                      <p:cBhvr>
                                        <p:cTn id="26" dur="900" fill="hold"/>
                                        <p:tgtEl>
                                          <p:spTgt spid="2643"/>
                                        </p:tgtEl>
                                        <p:attrNameLst>
                                          <p:attrName>ppt_h</p:attrName>
                                        </p:attrNameLst>
                                      </p:cBhvr>
                                      <p:tavLst>
                                        <p:tav tm="0">
                                          <p:val>
                                            <p:strVal val="4*#ppt_h"/>
                                          </p:val>
                                        </p:tav>
                                        <p:tav tm="100000">
                                          <p:val>
                                            <p:strVal val="#ppt_h"/>
                                          </p:val>
                                        </p:tav>
                                      </p:tavLst>
                                    </p:anim>
                                  </p:childTnLst>
                                </p:cTn>
                              </p:par>
                            </p:childTnLst>
                          </p:cTn>
                        </p:par>
                        <p:par>
                          <p:cTn id="27" fill="hold">
                            <p:stCondLst>
                              <p:cond delay="4200"/>
                            </p:stCondLst>
                            <p:childTnLst>
                              <p:par>
                                <p:cTn id="28" presetClass="entr" nodeType="afterEffect" presetSubtype="32" presetID="4" grpId="6" fill="hold">
                                  <p:stCondLst>
                                    <p:cond delay="0"/>
                                  </p:stCondLst>
                                  <p:iterate type="el" backwards="0">
                                    <p:tmAbs val="0"/>
                                  </p:iterate>
                                  <p:childTnLst>
                                    <p:set>
                                      <p:cBhvr>
                                        <p:cTn id="29" fill="hold"/>
                                        <p:tgtEl>
                                          <p:spTgt spid="2644"/>
                                        </p:tgtEl>
                                        <p:attrNameLst>
                                          <p:attrName>style.visibility</p:attrName>
                                        </p:attrNameLst>
                                      </p:cBhvr>
                                      <p:to>
                                        <p:strVal val="visible"/>
                                      </p:to>
                                    </p:set>
                                    <p:animEffect filter="box(out)" transition="in">
                                      <p:cBhvr>
                                        <p:cTn id="30" dur="700"/>
                                        <p:tgtEl>
                                          <p:spTgt spid="2644"/>
                                        </p:tgtEl>
                                      </p:cBhvr>
                                    </p:animEffect>
                                  </p:childTnLst>
                                </p:cTn>
                              </p:par>
                            </p:childTnLst>
                          </p:cTn>
                        </p:par>
                        <p:par>
                          <p:cTn id="31" fill="hold">
                            <p:stCondLst>
                              <p:cond delay="4900"/>
                            </p:stCondLst>
                            <p:childTnLst>
                              <p:par>
                                <p:cTn id="32" presetClass="entr" nodeType="afterEffect" presetSubtype="32" presetID="23" grpId="7" fill="hold">
                                  <p:stCondLst>
                                    <p:cond delay="0"/>
                                  </p:stCondLst>
                                  <p:iterate type="el" backwards="0">
                                    <p:tmAbs val="0"/>
                                  </p:iterate>
                                  <p:childTnLst>
                                    <p:set>
                                      <p:cBhvr>
                                        <p:cTn id="33" fill="hold"/>
                                        <p:tgtEl>
                                          <p:spTgt spid="2645"/>
                                        </p:tgtEl>
                                        <p:attrNameLst>
                                          <p:attrName>style.visibility</p:attrName>
                                        </p:attrNameLst>
                                      </p:cBhvr>
                                      <p:to>
                                        <p:strVal val="visible"/>
                                      </p:to>
                                    </p:set>
                                    <p:anim calcmode="lin" valueType="num">
                                      <p:cBhvr>
                                        <p:cTn id="34" dur="900" fill="hold"/>
                                        <p:tgtEl>
                                          <p:spTgt spid="2645"/>
                                        </p:tgtEl>
                                        <p:attrNameLst>
                                          <p:attrName>ppt_w</p:attrName>
                                        </p:attrNameLst>
                                      </p:cBhvr>
                                      <p:tavLst>
                                        <p:tav tm="0">
                                          <p:val>
                                            <p:strVal val="4*#ppt_w"/>
                                          </p:val>
                                        </p:tav>
                                        <p:tav tm="100000">
                                          <p:val>
                                            <p:strVal val="#ppt_w"/>
                                          </p:val>
                                        </p:tav>
                                      </p:tavLst>
                                    </p:anim>
                                    <p:anim calcmode="lin" valueType="num">
                                      <p:cBhvr>
                                        <p:cTn id="35" dur="900" fill="hold"/>
                                        <p:tgtEl>
                                          <p:spTgt spid="2645"/>
                                        </p:tgtEl>
                                        <p:attrNameLst>
                                          <p:attrName>ppt_h</p:attrName>
                                        </p:attrNameLst>
                                      </p:cBhvr>
                                      <p:tavLst>
                                        <p:tav tm="0">
                                          <p:val>
                                            <p:strVal val="4*#ppt_h"/>
                                          </p:val>
                                        </p:tav>
                                        <p:tav tm="100000">
                                          <p:val>
                                            <p:strVal val="#ppt_h"/>
                                          </p:val>
                                        </p:tav>
                                      </p:tavLst>
                                    </p:anim>
                                  </p:childTnLst>
                                </p:cTn>
                              </p:par>
                            </p:childTnLst>
                          </p:cTn>
                        </p:par>
                        <p:par>
                          <p:cTn id="36" fill="hold">
                            <p:stCondLst>
                              <p:cond delay="0"/>
                            </p:stCondLst>
                            <p:childTnLst>
                              <p:par>
                                <p:cTn id="37" presetClass="emph" nodeType="withEffect" presetSubtype="0" presetID="35" grpId="9" fill="hold">
                                  <p:stCondLst>
                                    <p:cond delay="0"/>
                                  </p:stCondLst>
                                  <p:childTnLst>
                                    <p:anim calcmode="discrete" valueType="str">
                                      <p:cBhvr>
                                        <p:cTn id="38" dur="600" fill="hold"/>
                                        <p:tgtEl>
                                          <p:spTgt spid="2641"/>
                                        </p:tgtEl>
                                        <p:attrNameLst>
                                          <p:attrName>style.visibility</p:attrName>
                                        </p:attrNameLst>
                                      </p:cBhvr>
                                      <p:tavLst>
                                        <p:tav tm="0">
                                          <p:val>
                                            <p:strVal val="hidden"/>
                                          </p:val>
                                        </p:tav>
                                        <p:tav tm="50000">
                                          <p:val>
                                            <p:strVal val="visible"/>
                                          </p:val>
                                        </p:tav>
                                      </p:tavLst>
                                    </p:anim>
                                  </p:childTnLst>
                                </p:cTn>
                              </p:par>
                            </p:childTnLst>
                          </p:cTn>
                        </p:par>
                        <p:par>
                          <p:cTn id="39" fill="hold">
                            <p:stCondLst>
                              <p:cond delay="0"/>
                            </p:stCondLst>
                            <p:childTnLst>
                              <p:par>
                                <p:cTn id="40" presetClass="emph" nodeType="withEffect" presetSubtype="0" presetID="35" grpId="11" fill="hold">
                                  <p:stCondLst>
                                    <p:cond delay="0"/>
                                  </p:stCondLst>
                                  <p:childTnLst>
                                    <p:anim calcmode="discrete" valueType="str">
                                      <p:cBhvr>
                                        <p:cTn id="41" dur="600" fill="hold"/>
                                        <p:tgtEl>
                                          <p:spTgt spid="26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39" grpId="1"/>
      <p:bldP build="whole" bldLvl="1" animBg="1" rev="0" advAuto="0" spid="2643" grpId="5"/>
      <p:bldP build="whole" bldLvl="1" animBg="1" rev="0" advAuto="0" spid="2641" grpId="9"/>
      <p:bldP build="whole" bldLvl="1" animBg="1" rev="0" advAuto="0" spid="2644" grpId="6"/>
      <p:bldP build="whole" bldLvl="1" animBg="1" rev="0" advAuto="0" spid="2640" grpId="2"/>
      <p:bldP build="whole" bldLvl="1" animBg="1" rev="0" advAuto="0" spid="2645" grpId="7"/>
      <p:bldP build="whole" bldLvl="1" animBg="1" rev="0" advAuto="0" spid="2641" grpId="3"/>
      <p:bldP build="whole" bldLvl="1" animBg="1" rev="0" advAuto="0" spid="2643" grpId="11"/>
      <p:bldP build="whole" bldLvl="1" animBg="1" rev="0" advAuto="0" spid="2642" grpId="4"/>
    </p:bldLst>
  </p:timing>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647" name="Cylinder"/>
          <p:cNvSpPr/>
          <p:nvPr/>
        </p:nvSpPr>
        <p:spPr>
          <a:xfrm>
            <a:off x="11491301" y="1341872"/>
            <a:ext cx="1270001" cy="1676575"/>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648" name="hipster.png" descr="hipster.png"/>
          <p:cNvPicPr>
            <a:picLocks noChangeAspect="1"/>
          </p:cNvPicPr>
          <p:nvPr/>
        </p:nvPicPr>
        <p:blipFill>
          <a:blip r:embed="rId3">
            <a:extLst/>
          </a:blip>
          <a:stretch>
            <a:fillRect/>
          </a:stretch>
        </p:blipFill>
        <p:spPr>
          <a:xfrm>
            <a:off x="22063980" y="5736137"/>
            <a:ext cx="1524001" cy="1524001"/>
          </a:xfrm>
          <a:prstGeom prst="rect">
            <a:avLst/>
          </a:prstGeom>
          <a:ln w="12700">
            <a:miter lim="400000"/>
          </a:ln>
        </p:spPr>
      </p:pic>
      <p:pic>
        <p:nvPicPr>
          <p:cNvPr id="2649" name="woman (5).png" descr="woman (5).png"/>
          <p:cNvPicPr>
            <a:picLocks noChangeAspect="1"/>
          </p:cNvPicPr>
          <p:nvPr/>
        </p:nvPicPr>
        <p:blipFill>
          <a:blip r:embed="rId4">
            <a:extLst/>
          </a:blip>
          <a:stretch>
            <a:fillRect/>
          </a:stretch>
        </p:blipFill>
        <p:spPr>
          <a:xfrm>
            <a:off x="796019" y="5738289"/>
            <a:ext cx="1524001" cy="1524001"/>
          </a:xfrm>
          <a:prstGeom prst="rect">
            <a:avLst/>
          </a:prstGeom>
          <a:ln w="12700">
            <a:miter lim="400000"/>
          </a:ln>
        </p:spPr>
      </p:pic>
      <p:sp>
        <p:nvSpPr>
          <p:cNvPr id="2650" name="Line"/>
          <p:cNvSpPr/>
          <p:nvPr/>
        </p:nvSpPr>
        <p:spPr>
          <a:xfrm>
            <a:off x="6312808" y="4231749"/>
            <a:ext cx="4491207"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51" name="DB"/>
          <p:cNvSpPr txBox="1"/>
          <p:nvPr/>
        </p:nvSpPr>
        <p:spPr>
          <a:xfrm>
            <a:off x="11826940" y="2021180"/>
            <a:ext cx="649524"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212121"/>
                </a:solidFill>
              </a:defRPr>
            </a:lvl1pPr>
          </a:lstStyle>
          <a:p>
            <a:pPr/>
            <a:r>
              <a:t>DB</a:t>
            </a:r>
          </a:p>
        </p:txBody>
      </p:sp>
      <p:sp>
        <p:nvSpPr>
          <p:cNvPr id="2652" name="Alice"/>
          <p:cNvSpPr txBox="1"/>
          <p:nvPr/>
        </p:nvSpPr>
        <p:spPr>
          <a:xfrm>
            <a:off x="927416" y="7386787"/>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sp>
        <p:nvSpPr>
          <p:cNvPr id="2653" name="John"/>
          <p:cNvSpPr txBox="1"/>
          <p:nvPr/>
        </p:nvSpPr>
        <p:spPr>
          <a:xfrm>
            <a:off x="22310067" y="7386787"/>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sp>
        <p:nvSpPr>
          <p:cNvPr id="2654" name="Line"/>
          <p:cNvSpPr/>
          <p:nvPr/>
        </p:nvSpPr>
        <p:spPr>
          <a:xfrm>
            <a:off x="6312808" y="4812700"/>
            <a:ext cx="4491206"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55" name="Rounded Rectangle"/>
          <p:cNvSpPr/>
          <p:nvPr/>
        </p:nvSpPr>
        <p:spPr>
          <a:xfrm>
            <a:off x="6665287" y="2218172"/>
            <a:ext cx="3786248" cy="1676575"/>
          </a:xfrm>
          <a:prstGeom prst="roundRect">
            <a:avLst>
              <a:gd name="adj" fmla="val 11362"/>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56" name="SELECT id, amount…"/>
          <p:cNvSpPr txBox="1"/>
          <p:nvPr/>
        </p:nvSpPr>
        <p:spPr>
          <a:xfrm>
            <a:off x="7028684" y="2433524"/>
            <a:ext cx="3059455"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SELECT </a:t>
            </a:r>
            <a:r>
              <a:rPr i="1">
                <a:solidFill>
                  <a:srgbClr val="212121"/>
                </a:solidFill>
              </a:rPr>
              <a:t>id</a:t>
            </a:r>
            <a:r>
              <a:t>, </a:t>
            </a:r>
            <a:r>
              <a:rPr i="1">
                <a:solidFill>
                  <a:srgbClr val="212121"/>
                </a:solidFill>
              </a:rPr>
              <a:t>amount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FROM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657" name="Line"/>
          <p:cNvSpPr/>
          <p:nvPr/>
        </p:nvSpPr>
        <p:spPr>
          <a:xfrm>
            <a:off x="13499389" y="4231749"/>
            <a:ext cx="4491207"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58" name="Line"/>
          <p:cNvSpPr/>
          <p:nvPr/>
        </p:nvSpPr>
        <p:spPr>
          <a:xfrm>
            <a:off x="13499389" y="4812701"/>
            <a:ext cx="4491207"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59" name="Line"/>
          <p:cNvSpPr/>
          <p:nvPr/>
        </p:nvSpPr>
        <p:spPr>
          <a:xfrm>
            <a:off x="5476311" y="11009008"/>
            <a:ext cx="5002049" cy="1"/>
          </a:xfrm>
          <a:prstGeom prst="line">
            <a:avLst/>
          </a:prstGeom>
          <a:ln w="76200">
            <a:solidFill>
              <a:srgbClr val="E1315A"/>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60" name="Rounded Rectangle"/>
          <p:cNvSpPr/>
          <p:nvPr/>
        </p:nvSpPr>
        <p:spPr>
          <a:xfrm>
            <a:off x="5549246" y="9071718"/>
            <a:ext cx="4729179" cy="1524001"/>
          </a:xfrm>
          <a:prstGeom prst="roundRect">
            <a:avLst>
              <a:gd name="adj" fmla="val 12500"/>
            </a:avLst>
          </a:prstGeom>
          <a:solidFill>
            <a:srgbClr val="F6C44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61" name="Line"/>
          <p:cNvSpPr/>
          <p:nvPr/>
        </p:nvSpPr>
        <p:spPr>
          <a:xfrm flipV="1">
            <a:off x="3122762" y="1515499"/>
            <a:ext cx="1" cy="10858629"/>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62" name="Rounded Rectangle"/>
          <p:cNvSpPr/>
          <p:nvPr/>
        </p:nvSpPr>
        <p:spPr>
          <a:xfrm>
            <a:off x="3925505" y="3868351"/>
            <a:ext cx="2172513" cy="1888700"/>
          </a:xfrm>
          <a:prstGeom prst="roundRect">
            <a:avLst>
              <a:gd name="adj" fmla="val 10086"/>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63" name="account ----------…"/>
          <p:cNvSpPr txBox="1"/>
          <p:nvPr/>
        </p:nvSpPr>
        <p:spPr>
          <a:xfrm>
            <a:off x="4097541" y="4006885"/>
            <a:ext cx="1828441"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p:txBody>
      </p:sp>
      <p:sp>
        <p:nvSpPr>
          <p:cNvPr id="2664" name="Rounded Rectangle"/>
          <p:cNvSpPr/>
          <p:nvPr/>
        </p:nvSpPr>
        <p:spPr>
          <a:xfrm>
            <a:off x="13851869" y="2218172"/>
            <a:ext cx="3786248" cy="1676575"/>
          </a:xfrm>
          <a:prstGeom prst="roundRect">
            <a:avLst>
              <a:gd name="adj" fmla="val 11362"/>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65" name="SELECT id, amount…"/>
          <p:cNvSpPr txBox="1"/>
          <p:nvPr/>
        </p:nvSpPr>
        <p:spPr>
          <a:xfrm>
            <a:off x="14215265" y="2433524"/>
            <a:ext cx="3059455"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SELECT </a:t>
            </a:r>
            <a:r>
              <a:rPr i="1">
                <a:solidFill>
                  <a:srgbClr val="212121"/>
                </a:solidFill>
              </a:rPr>
              <a:t>id</a:t>
            </a:r>
            <a:r>
              <a:t>, </a:t>
            </a:r>
            <a:r>
              <a:rPr i="1">
                <a:solidFill>
                  <a:srgbClr val="212121"/>
                </a:solidFill>
              </a:rPr>
              <a:t>amount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FROM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666" name="Rounded Rectangle"/>
          <p:cNvSpPr/>
          <p:nvPr/>
        </p:nvSpPr>
        <p:spPr>
          <a:xfrm>
            <a:off x="11040045" y="3868351"/>
            <a:ext cx="2172513" cy="1888699"/>
          </a:xfrm>
          <a:prstGeom prst="roundRect">
            <a:avLst>
              <a:gd name="adj" fmla="val 10086"/>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67" name="account ----------…"/>
          <p:cNvSpPr txBox="1"/>
          <p:nvPr/>
        </p:nvSpPr>
        <p:spPr>
          <a:xfrm>
            <a:off x="11212081" y="4006885"/>
            <a:ext cx="1828441"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p:txBody>
      </p:sp>
      <p:sp>
        <p:nvSpPr>
          <p:cNvPr id="2668" name="Rounded Rectangle"/>
          <p:cNvSpPr/>
          <p:nvPr/>
        </p:nvSpPr>
        <p:spPr>
          <a:xfrm>
            <a:off x="18154586" y="3868351"/>
            <a:ext cx="2172513" cy="1888699"/>
          </a:xfrm>
          <a:prstGeom prst="roundRect">
            <a:avLst>
              <a:gd name="adj" fmla="val 10086"/>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69" name="account ----------…"/>
          <p:cNvSpPr txBox="1"/>
          <p:nvPr/>
        </p:nvSpPr>
        <p:spPr>
          <a:xfrm>
            <a:off x="18326622" y="4006885"/>
            <a:ext cx="1828441"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p:txBody>
      </p:sp>
      <p:sp>
        <p:nvSpPr>
          <p:cNvPr id="2670" name="Rounded Rectangle"/>
          <p:cNvSpPr/>
          <p:nvPr/>
        </p:nvSpPr>
        <p:spPr>
          <a:xfrm>
            <a:off x="11040045" y="7103554"/>
            <a:ext cx="2172513" cy="1888699"/>
          </a:xfrm>
          <a:prstGeom prst="roundRect">
            <a:avLst>
              <a:gd name="adj" fmla="val 10086"/>
            </a:avLst>
          </a:prstGeom>
          <a:solidFill>
            <a:srgbClr val="F5C34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71" name="account ----------…"/>
          <p:cNvSpPr txBox="1"/>
          <p:nvPr/>
        </p:nvSpPr>
        <p:spPr>
          <a:xfrm>
            <a:off x="11212081" y="7242087"/>
            <a:ext cx="1828441"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20</a:t>
            </a:r>
          </a:p>
        </p:txBody>
      </p:sp>
      <p:sp>
        <p:nvSpPr>
          <p:cNvPr id="2672" name="Rounded Rectangle"/>
          <p:cNvSpPr/>
          <p:nvPr/>
        </p:nvSpPr>
        <p:spPr>
          <a:xfrm>
            <a:off x="10952115" y="10084755"/>
            <a:ext cx="2348373" cy="1888700"/>
          </a:xfrm>
          <a:prstGeom prst="roundRect">
            <a:avLst>
              <a:gd name="adj" fmla="val 10086"/>
            </a:avLst>
          </a:prstGeom>
          <a:solidFill>
            <a:srgbClr val="F5C34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73" name="Line"/>
          <p:cNvSpPr/>
          <p:nvPr/>
        </p:nvSpPr>
        <p:spPr>
          <a:xfrm>
            <a:off x="13762905" y="8120103"/>
            <a:ext cx="4912877"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74" name="Rounded Rectangle"/>
          <p:cNvSpPr/>
          <p:nvPr/>
        </p:nvSpPr>
        <p:spPr>
          <a:xfrm>
            <a:off x="13883242" y="6182812"/>
            <a:ext cx="4729180" cy="1524001"/>
          </a:xfrm>
          <a:prstGeom prst="roundRect">
            <a:avLst>
              <a:gd name="adj" fmla="val 12500"/>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75" name="UPDATE account…"/>
          <p:cNvSpPr txBox="1"/>
          <p:nvPr/>
        </p:nvSpPr>
        <p:spPr>
          <a:xfrm>
            <a:off x="14102598" y="6321878"/>
            <a:ext cx="4290467"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UPDATE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SET </a:t>
            </a:r>
            <a:r>
              <a:rPr i="1">
                <a:solidFill>
                  <a:srgbClr val="212121"/>
                </a:solidFill>
              </a:rPr>
              <a:t>amount </a:t>
            </a:r>
            <a:r>
              <a:rPr i="1"/>
              <a:t>=</a:t>
            </a:r>
            <a:r>
              <a:rPr i="1">
                <a:solidFill>
                  <a:srgbClr val="212121"/>
                </a:solidFill>
              </a:rPr>
              <a:t> amount </a:t>
            </a:r>
            <a:r>
              <a:rPr i="1"/>
              <a:t>- 30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676" name="Line"/>
          <p:cNvSpPr/>
          <p:nvPr/>
        </p:nvSpPr>
        <p:spPr>
          <a:xfrm flipV="1">
            <a:off x="21129841" y="1515499"/>
            <a:ext cx="1" cy="10858629"/>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77" name="COMMIT"/>
          <p:cNvSpPr txBox="1"/>
          <p:nvPr/>
        </p:nvSpPr>
        <p:spPr>
          <a:xfrm>
            <a:off x="5963557" y="1264736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0C853"/>
                </a:solidFill>
              </a:defRPr>
            </a:lvl1pPr>
          </a:lstStyle>
          <a:p>
            <a:pPr/>
            <a:r>
              <a:t>COMMIT</a:t>
            </a:r>
          </a:p>
        </p:txBody>
      </p:sp>
      <p:pic>
        <p:nvPicPr>
          <p:cNvPr id="2678" name="unlock.png" descr="unlock.png"/>
          <p:cNvPicPr>
            <a:picLocks noChangeAspect="1"/>
          </p:cNvPicPr>
          <p:nvPr/>
        </p:nvPicPr>
        <p:blipFill>
          <a:blip r:embed="rId5">
            <a:extLst/>
          </a:blip>
          <a:stretch>
            <a:fillRect/>
          </a:stretch>
        </p:blipFill>
        <p:spPr>
          <a:xfrm>
            <a:off x="7489476" y="12551643"/>
            <a:ext cx="539589" cy="539589"/>
          </a:xfrm>
          <a:prstGeom prst="rect">
            <a:avLst/>
          </a:prstGeom>
          <a:ln w="12700">
            <a:miter lim="400000"/>
          </a:ln>
        </p:spPr>
      </p:pic>
      <p:pic>
        <p:nvPicPr>
          <p:cNvPr id="2695" name="Connection Line" descr="Connection Line"/>
          <p:cNvPicPr>
            <a:picLocks noChangeAspect="0"/>
          </p:cNvPicPr>
          <p:nvPr/>
        </p:nvPicPr>
        <p:blipFill>
          <a:blip r:embed="rId6">
            <a:extLst/>
          </a:blip>
          <a:stretch>
            <a:fillRect/>
          </a:stretch>
        </p:blipFill>
        <p:spPr>
          <a:xfrm>
            <a:off x="10341574" y="7237767"/>
            <a:ext cx="604796" cy="428365"/>
          </a:xfrm>
          <a:prstGeom prst="rect">
            <a:avLst/>
          </a:prstGeom>
        </p:spPr>
      </p:pic>
      <p:sp>
        <p:nvSpPr>
          <p:cNvPr id="2680" name="Lost Update → Rewritten by Alice…"/>
          <p:cNvSpPr txBox="1"/>
          <p:nvPr/>
        </p:nvSpPr>
        <p:spPr>
          <a:xfrm>
            <a:off x="5549397" y="6440804"/>
            <a:ext cx="4940301" cy="834392"/>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gn="r">
              <a:lnSpc>
                <a:spcPct val="80000"/>
              </a:lnSpc>
              <a:spcBef>
                <a:spcPts val="0"/>
              </a:spcBef>
              <a:defRPr b="0" i="1" sz="2500">
                <a:latin typeface="Avenir Next Regular"/>
                <a:ea typeface="Avenir Next Regular"/>
                <a:cs typeface="Avenir Next Regular"/>
                <a:sym typeface="Avenir Next Regular"/>
              </a:defRPr>
            </a:pPr>
            <a:r>
              <a:rPr b="1"/>
              <a:t>Lost Update</a:t>
            </a:r>
            <a:r>
              <a:t> </a:t>
            </a:r>
            <a:r>
              <a:rPr b="1"/>
              <a:t>→</a:t>
            </a:r>
            <a:r>
              <a:t> Rewritten by Alice</a:t>
            </a:r>
          </a:p>
          <a:p>
            <a:pPr algn="r">
              <a:lnSpc>
                <a:spcPct val="80000"/>
              </a:lnSpc>
              <a:spcBef>
                <a:spcPts val="0"/>
              </a:spcBef>
              <a:defRPr b="0" i="1" sz="2500">
                <a:latin typeface="Avenir Next Regular"/>
                <a:ea typeface="Avenir Next Regular"/>
                <a:cs typeface="Avenir Next Regular"/>
                <a:sym typeface="Avenir Next Regular"/>
              </a:defRPr>
            </a:pPr>
            <a:r>
              <a:t>before  John gets to commit it</a:t>
            </a:r>
          </a:p>
        </p:txBody>
      </p:sp>
      <p:sp>
        <p:nvSpPr>
          <p:cNvPr id="2681" name="Line"/>
          <p:cNvSpPr/>
          <p:nvPr/>
        </p:nvSpPr>
        <p:spPr>
          <a:xfrm>
            <a:off x="3433688" y="12332555"/>
            <a:ext cx="7125246" cy="1"/>
          </a:xfrm>
          <a:prstGeom prst="line">
            <a:avLst/>
          </a:prstGeom>
          <a:ln w="76200">
            <a:solidFill>
              <a:srgbClr val="FFFFFF"/>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82" name="COMMIT"/>
          <p:cNvSpPr txBox="1"/>
          <p:nvPr/>
        </p:nvSpPr>
        <p:spPr>
          <a:xfrm>
            <a:off x="16230500" y="1264736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0C853"/>
                </a:solidFill>
              </a:defRPr>
            </a:lvl1pPr>
          </a:lstStyle>
          <a:p>
            <a:pPr/>
            <a:r>
              <a:t>COMMIT</a:t>
            </a:r>
          </a:p>
        </p:txBody>
      </p:sp>
      <p:pic>
        <p:nvPicPr>
          <p:cNvPr id="2683" name="unlock.png" descr="unlock.png"/>
          <p:cNvPicPr>
            <a:picLocks noChangeAspect="1"/>
          </p:cNvPicPr>
          <p:nvPr/>
        </p:nvPicPr>
        <p:blipFill>
          <a:blip r:embed="rId5">
            <a:extLst/>
          </a:blip>
          <a:stretch>
            <a:fillRect/>
          </a:stretch>
        </p:blipFill>
        <p:spPr>
          <a:xfrm>
            <a:off x="17756420" y="12551643"/>
            <a:ext cx="539588" cy="539589"/>
          </a:xfrm>
          <a:prstGeom prst="rect">
            <a:avLst/>
          </a:prstGeom>
          <a:ln w="12700">
            <a:miter lim="400000"/>
          </a:ln>
        </p:spPr>
      </p:pic>
      <p:sp>
        <p:nvSpPr>
          <p:cNvPr id="2684" name="Line"/>
          <p:cNvSpPr/>
          <p:nvPr/>
        </p:nvSpPr>
        <p:spPr>
          <a:xfrm>
            <a:off x="13700631" y="12332555"/>
            <a:ext cx="7125246" cy="1"/>
          </a:xfrm>
          <a:prstGeom prst="line">
            <a:avLst/>
          </a:prstGeom>
          <a:ln w="101600">
            <a:solidFill>
              <a:srgbClr val="FFFFFF"/>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85" name="Line"/>
          <p:cNvSpPr/>
          <p:nvPr/>
        </p:nvSpPr>
        <p:spPr>
          <a:xfrm flipV="1">
            <a:off x="1558019" y="5027065"/>
            <a:ext cx="1" cy="56060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86" name="T1"/>
          <p:cNvSpPr txBox="1"/>
          <p:nvPr/>
        </p:nvSpPr>
        <p:spPr>
          <a:xfrm>
            <a:off x="1253219" y="4501550"/>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T1</a:t>
            </a:r>
          </a:p>
        </p:txBody>
      </p:sp>
      <p:sp>
        <p:nvSpPr>
          <p:cNvPr id="2687" name="Line"/>
          <p:cNvSpPr/>
          <p:nvPr/>
        </p:nvSpPr>
        <p:spPr>
          <a:xfrm flipV="1">
            <a:off x="22825979" y="5027065"/>
            <a:ext cx="1" cy="560601"/>
          </a:xfrm>
          <a:prstGeom prst="line">
            <a:avLst/>
          </a:prstGeom>
          <a:ln w="50800">
            <a:solidFill>
              <a:srgbClr val="FFFFFF"/>
            </a:solidFill>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688" name="T2"/>
          <p:cNvSpPr txBox="1"/>
          <p:nvPr/>
        </p:nvSpPr>
        <p:spPr>
          <a:xfrm>
            <a:off x="22521180" y="4501550"/>
            <a:ext cx="60960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b="0" sz="3000">
                <a:latin typeface="Avenir Next Heavy"/>
                <a:ea typeface="Avenir Next Heavy"/>
                <a:cs typeface="Avenir Next Heavy"/>
                <a:sym typeface="Avenir Next Heavy"/>
              </a:defRPr>
            </a:lvl1pPr>
          </a:lstStyle>
          <a:p>
            <a:pPr/>
            <a:r>
              <a:t>T2</a:t>
            </a:r>
          </a:p>
        </p:txBody>
      </p:sp>
      <p:sp>
        <p:nvSpPr>
          <p:cNvPr id="2689" name="Rounded Rectangle"/>
          <p:cNvSpPr/>
          <p:nvPr/>
        </p:nvSpPr>
        <p:spPr>
          <a:xfrm>
            <a:off x="13883242" y="10267105"/>
            <a:ext cx="4729180" cy="1524001"/>
          </a:xfrm>
          <a:prstGeom prst="roundRect">
            <a:avLst>
              <a:gd name="adj" fmla="val 125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90" name="# OTHER OPERATIONS"/>
          <p:cNvSpPr txBox="1"/>
          <p:nvPr/>
        </p:nvSpPr>
        <p:spPr>
          <a:xfrm>
            <a:off x="14601687" y="10771930"/>
            <a:ext cx="3235313"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300">
                <a:solidFill>
                  <a:srgbClr val="00C853"/>
                </a:solidFill>
                <a:latin typeface="Meslo LG L DZ Regular for Powerline"/>
                <a:ea typeface="Meslo LG L DZ Regular for Powerline"/>
                <a:cs typeface="Meslo LG L DZ Regular for Powerline"/>
                <a:sym typeface="Meslo LG L DZ Regular for Powerline"/>
              </a:defRPr>
            </a:lvl1pPr>
          </a:lstStyle>
          <a:p>
            <a:pPr/>
            <a:r>
              <a:t># OTHER OPERATIONS</a:t>
            </a:r>
          </a:p>
        </p:txBody>
      </p:sp>
      <p:sp>
        <p:nvSpPr>
          <p:cNvPr id="2691" name="Rounded Rectangle"/>
          <p:cNvSpPr/>
          <p:nvPr/>
        </p:nvSpPr>
        <p:spPr>
          <a:xfrm>
            <a:off x="5549246" y="9071718"/>
            <a:ext cx="4729179" cy="1524001"/>
          </a:xfrm>
          <a:prstGeom prst="roundRect">
            <a:avLst>
              <a:gd name="adj" fmla="val 12500"/>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92" name="UPDATE account…"/>
          <p:cNvSpPr txBox="1"/>
          <p:nvPr/>
        </p:nvSpPr>
        <p:spPr>
          <a:xfrm>
            <a:off x="5768602" y="9210783"/>
            <a:ext cx="4290467"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UPDATE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SET </a:t>
            </a:r>
            <a:r>
              <a:rPr i="1">
                <a:solidFill>
                  <a:srgbClr val="212121"/>
                </a:solidFill>
              </a:rPr>
              <a:t>amount </a:t>
            </a:r>
            <a:r>
              <a:rPr i="1"/>
              <a:t>=</a:t>
            </a:r>
            <a:r>
              <a:rPr i="1">
                <a:solidFill>
                  <a:srgbClr val="212121"/>
                </a:solidFill>
              </a:rPr>
              <a:t> amount </a:t>
            </a:r>
            <a:r>
              <a:rPr i="1"/>
              <a:t>- 40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693" name="Rounded Rectangle"/>
          <p:cNvSpPr/>
          <p:nvPr/>
        </p:nvSpPr>
        <p:spPr>
          <a:xfrm>
            <a:off x="10952115" y="10084755"/>
            <a:ext cx="2348373" cy="1888700"/>
          </a:xfrm>
          <a:prstGeom prst="roundRect">
            <a:avLst>
              <a:gd name="adj" fmla="val 10086"/>
            </a:avLst>
          </a:prstGeom>
          <a:solidFill>
            <a:srgbClr val="E1315A"/>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694" name="account ----------…"/>
          <p:cNvSpPr txBox="1"/>
          <p:nvPr/>
        </p:nvSpPr>
        <p:spPr>
          <a:xfrm>
            <a:off x="11124152" y="10223290"/>
            <a:ext cx="2004300"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-20</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2649"/>
                                        </p:tgtEl>
                                        <p:attrNameLst>
                                          <p:attrName>style.visibility</p:attrName>
                                        </p:attrNameLst>
                                      </p:cBhvr>
                                      <p:to>
                                        <p:strVal val="visible"/>
                                      </p:to>
                                    </p:set>
                                    <p:animEffect filter="box(out)" transition="in">
                                      <p:cBhvr>
                                        <p:cTn id="7" dur="800"/>
                                        <p:tgtEl>
                                          <p:spTgt spid="2649"/>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2652"/>
                                        </p:tgtEl>
                                        <p:attrNameLst>
                                          <p:attrName>style.visibility</p:attrName>
                                        </p:attrNameLst>
                                      </p:cBhvr>
                                      <p:to>
                                        <p:strVal val="visible"/>
                                      </p:to>
                                    </p:set>
                                    <p:anim calcmode="lin" valueType="num">
                                      <p:cBhvr>
                                        <p:cTn id="11" dur="800" fill="hold"/>
                                        <p:tgtEl>
                                          <p:spTgt spid="2652"/>
                                        </p:tgtEl>
                                        <p:attrNameLst>
                                          <p:attrName>ppt_w</p:attrName>
                                        </p:attrNameLst>
                                      </p:cBhvr>
                                      <p:tavLst>
                                        <p:tav tm="0">
                                          <p:val>
                                            <p:strVal val="4*#ppt_w"/>
                                          </p:val>
                                        </p:tav>
                                        <p:tav tm="100000">
                                          <p:val>
                                            <p:strVal val="#ppt_w"/>
                                          </p:val>
                                        </p:tav>
                                      </p:tavLst>
                                    </p:anim>
                                    <p:anim calcmode="lin" valueType="num">
                                      <p:cBhvr>
                                        <p:cTn id="12" dur="800" fill="hold"/>
                                        <p:tgtEl>
                                          <p:spTgt spid="2652"/>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ID="9" grpId="3" fill="hold">
                                  <p:stCondLst>
                                    <p:cond delay="0"/>
                                  </p:stCondLst>
                                  <p:iterate type="el" backwards="0">
                                    <p:tmAbs val="0"/>
                                  </p:iterate>
                                  <p:childTnLst>
                                    <p:set>
                                      <p:cBhvr>
                                        <p:cTn id="15" fill="hold"/>
                                        <p:tgtEl>
                                          <p:spTgt spid="2685"/>
                                        </p:tgtEl>
                                        <p:attrNameLst>
                                          <p:attrName>style.visibility</p:attrName>
                                        </p:attrNameLst>
                                      </p:cBhvr>
                                      <p:to>
                                        <p:strVal val="visible"/>
                                      </p:to>
                                    </p:set>
                                    <p:animEffect filter="dissolve" transition="in">
                                      <p:cBhvr>
                                        <p:cTn id="16" dur="800"/>
                                        <p:tgtEl>
                                          <p:spTgt spid="2685"/>
                                        </p:tgtEl>
                                      </p:cBhvr>
                                    </p:animEffect>
                                  </p:childTnLst>
                                </p:cTn>
                              </p:par>
                            </p:childTnLst>
                          </p:cTn>
                        </p:par>
                        <p:par>
                          <p:cTn id="17" fill="hold">
                            <p:stCondLst>
                              <p:cond delay="2400"/>
                            </p:stCondLst>
                            <p:childTnLst>
                              <p:par>
                                <p:cTn id="18" presetClass="entr" nodeType="afterEffect" presetSubtype="32" presetID="23" grpId="4" fill="hold">
                                  <p:stCondLst>
                                    <p:cond delay="0"/>
                                  </p:stCondLst>
                                  <p:iterate type="el" backwards="0">
                                    <p:tmAbs val="0"/>
                                  </p:iterate>
                                  <p:childTnLst>
                                    <p:set>
                                      <p:cBhvr>
                                        <p:cTn id="19" fill="hold"/>
                                        <p:tgtEl>
                                          <p:spTgt spid="2686"/>
                                        </p:tgtEl>
                                        <p:attrNameLst>
                                          <p:attrName>style.visibility</p:attrName>
                                        </p:attrNameLst>
                                      </p:cBhvr>
                                      <p:to>
                                        <p:strVal val="visible"/>
                                      </p:to>
                                    </p:set>
                                    <p:anim calcmode="lin" valueType="num">
                                      <p:cBhvr>
                                        <p:cTn id="20" dur="800" fill="hold"/>
                                        <p:tgtEl>
                                          <p:spTgt spid="2686"/>
                                        </p:tgtEl>
                                        <p:attrNameLst>
                                          <p:attrName>ppt_w</p:attrName>
                                        </p:attrNameLst>
                                      </p:cBhvr>
                                      <p:tavLst>
                                        <p:tav tm="0">
                                          <p:val>
                                            <p:strVal val="4*#ppt_w"/>
                                          </p:val>
                                        </p:tav>
                                        <p:tav tm="100000">
                                          <p:val>
                                            <p:strVal val="#ppt_w"/>
                                          </p:val>
                                        </p:tav>
                                      </p:tavLst>
                                    </p:anim>
                                    <p:anim calcmode="lin" valueType="num">
                                      <p:cBhvr>
                                        <p:cTn id="21" dur="800" fill="hold"/>
                                        <p:tgtEl>
                                          <p:spTgt spid="2686"/>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Subtype="32" presetID="4" grpId="5" fill="hold">
                                  <p:stCondLst>
                                    <p:cond delay="0"/>
                                  </p:stCondLst>
                                  <p:iterate type="el" backwards="0">
                                    <p:tmAbs val="0"/>
                                  </p:iterate>
                                  <p:childTnLst>
                                    <p:set>
                                      <p:cBhvr>
                                        <p:cTn id="24" fill="hold"/>
                                        <p:tgtEl>
                                          <p:spTgt spid="2648"/>
                                        </p:tgtEl>
                                        <p:attrNameLst>
                                          <p:attrName>style.visibility</p:attrName>
                                        </p:attrNameLst>
                                      </p:cBhvr>
                                      <p:to>
                                        <p:strVal val="visible"/>
                                      </p:to>
                                    </p:set>
                                    <p:animEffect filter="box(out)" transition="in">
                                      <p:cBhvr>
                                        <p:cTn id="25" dur="800"/>
                                        <p:tgtEl>
                                          <p:spTgt spid="2648"/>
                                        </p:tgtEl>
                                      </p:cBhvr>
                                    </p:animEffect>
                                  </p:childTnLst>
                                </p:cTn>
                              </p:par>
                            </p:childTnLst>
                          </p:cTn>
                        </p:par>
                        <p:par>
                          <p:cTn id="26" fill="hold">
                            <p:stCondLst>
                              <p:cond delay="4000"/>
                            </p:stCondLst>
                            <p:childTnLst>
                              <p:par>
                                <p:cTn id="27" presetClass="entr" nodeType="afterEffect" presetSubtype="32" presetID="23" grpId="6" fill="hold">
                                  <p:stCondLst>
                                    <p:cond delay="0"/>
                                  </p:stCondLst>
                                  <p:iterate type="el" backwards="0">
                                    <p:tmAbs val="0"/>
                                  </p:iterate>
                                  <p:childTnLst>
                                    <p:set>
                                      <p:cBhvr>
                                        <p:cTn id="28" fill="hold"/>
                                        <p:tgtEl>
                                          <p:spTgt spid="2653"/>
                                        </p:tgtEl>
                                        <p:attrNameLst>
                                          <p:attrName>style.visibility</p:attrName>
                                        </p:attrNameLst>
                                      </p:cBhvr>
                                      <p:to>
                                        <p:strVal val="visible"/>
                                      </p:to>
                                    </p:set>
                                    <p:anim calcmode="lin" valueType="num">
                                      <p:cBhvr>
                                        <p:cTn id="29" dur="800" fill="hold"/>
                                        <p:tgtEl>
                                          <p:spTgt spid="2653"/>
                                        </p:tgtEl>
                                        <p:attrNameLst>
                                          <p:attrName>ppt_w</p:attrName>
                                        </p:attrNameLst>
                                      </p:cBhvr>
                                      <p:tavLst>
                                        <p:tav tm="0">
                                          <p:val>
                                            <p:strVal val="4*#ppt_w"/>
                                          </p:val>
                                        </p:tav>
                                        <p:tav tm="100000">
                                          <p:val>
                                            <p:strVal val="#ppt_w"/>
                                          </p:val>
                                        </p:tav>
                                      </p:tavLst>
                                    </p:anim>
                                    <p:anim calcmode="lin" valueType="num">
                                      <p:cBhvr>
                                        <p:cTn id="30" dur="800" fill="hold"/>
                                        <p:tgtEl>
                                          <p:spTgt spid="2653"/>
                                        </p:tgtEl>
                                        <p:attrNameLst>
                                          <p:attrName>ppt_h</p:attrName>
                                        </p:attrNameLst>
                                      </p:cBhvr>
                                      <p:tavLst>
                                        <p:tav tm="0">
                                          <p:val>
                                            <p:strVal val="4*#ppt_h"/>
                                          </p:val>
                                        </p:tav>
                                        <p:tav tm="100000">
                                          <p:val>
                                            <p:strVal val="#ppt_h"/>
                                          </p:val>
                                        </p:tav>
                                      </p:tavLst>
                                    </p:anim>
                                  </p:childTnLst>
                                </p:cTn>
                              </p:par>
                            </p:childTnLst>
                          </p:cTn>
                        </p:par>
                        <p:par>
                          <p:cTn id="31" fill="hold">
                            <p:stCondLst>
                              <p:cond delay="4800"/>
                            </p:stCondLst>
                            <p:childTnLst>
                              <p:par>
                                <p:cTn id="32" presetClass="entr" nodeType="afterEffect" presetID="9" grpId="7" fill="hold">
                                  <p:stCondLst>
                                    <p:cond delay="0"/>
                                  </p:stCondLst>
                                  <p:iterate type="el" backwards="0">
                                    <p:tmAbs val="0"/>
                                  </p:iterate>
                                  <p:childTnLst>
                                    <p:set>
                                      <p:cBhvr>
                                        <p:cTn id="33" fill="hold"/>
                                        <p:tgtEl>
                                          <p:spTgt spid="2687"/>
                                        </p:tgtEl>
                                        <p:attrNameLst>
                                          <p:attrName>style.visibility</p:attrName>
                                        </p:attrNameLst>
                                      </p:cBhvr>
                                      <p:to>
                                        <p:strVal val="visible"/>
                                      </p:to>
                                    </p:set>
                                    <p:animEffect filter="dissolve" transition="in">
                                      <p:cBhvr>
                                        <p:cTn id="34" dur="800"/>
                                        <p:tgtEl>
                                          <p:spTgt spid="2687"/>
                                        </p:tgtEl>
                                      </p:cBhvr>
                                    </p:animEffect>
                                  </p:childTnLst>
                                </p:cTn>
                              </p:par>
                            </p:childTnLst>
                          </p:cTn>
                        </p:par>
                        <p:par>
                          <p:cTn id="35" fill="hold">
                            <p:stCondLst>
                              <p:cond delay="5600"/>
                            </p:stCondLst>
                            <p:childTnLst>
                              <p:par>
                                <p:cTn id="36" presetClass="entr" nodeType="afterEffect" presetSubtype="32" presetID="23" grpId="8" fill="hold">
                                  <p:stCondLst>
                                    <p:cond delay="0"/>
                                  </p:stCondLst>
                                  <p:iterate type="el" backwards="0">
                                    <p:tmAbs val="0"/>
                                  </p:iterate>
                                  <p:childTnLst>
                                    <p:set>
                                      <p:cBhvr>
                                        <p:cTn id="37" fill="hold"/>
                                        <p:tgtEl>
                                          <p:spTgt spid="2688"/>
                                        </p:tgtEl>
                                        <p:attrNameLst>
                                          <p:attrName>style.visibility</p:attrName>
                                        </p:attrNameLst>
                                      </p:cBhvr>
                                      <p:to>
                                        <p:strVal val="visible"/>
                                      </p:to>
                                    </p:set>
                                    <p:anim calcmode="lin" valueType="num">
                                      <p:cBhvr>
                                        <p:cTn id="38" dur="800" fill="hold"/>
                                        <p:tgtEl>
                                          <p:spTgt spid="2688"/>
                                        </p:tgtEl>
                                        <p:attrNameLst>
                                          <p:attrName>ppt_w</p:attrName>
                                        </p:attrNameLst>
                                      </p:cBhvr>
                                      <p:tavLst>
                                        <p:tav tm="0">
                                          <p:val>
                                            <p:strVal val="4*#ppt_w"/>
                                          </p:val>
                                        </p:tav>
                                        <p:tav tm="100000">
                                          <p:val>
                                            <p:strVal val="#ppt_w"/>
                                          </p:val>
                                        </p:tav>
                                      </p:tavLst>
                                    </p:anim>
                                    <p:anim calcmode="lin" valueType="num">
                                      <p:cBhvr>
                                        <p:cTn id="39" dur="800" fill="hold"/>
                                        <p:tgtEl>
                                          <p:spTgt spid="2688"/>
                                        </p:tgtEl>
                                        <p:attrNameLst>
                                          <p:attrName>ppt_h</p:attrName>
                                        </p:attrNameLst>
                                      </p:cBhvr>
                                      <p:tavLst>
                                        <p:tav tm="0">
                                          <p:val>
                                            <p:strVal val="4*#ppt_h"/>
                                          </p:val>
                                        </p:tav>
                                        <p:tav tm="100000">
                                          <p:val>
                                            <p:strVal val="#ppt_h"/>
                                          </p:val>
                                        </p:tav>
                                      </p:tavLst>
                                    </p:anim>
                                  </p:childTnLst>
                                </p:cTn>
                              </p:par>
                            </p:childTnLst>
                          </p:cTn>
                        </p:par>
                        <p:par>
                          <p:cTn id="40" fill="hold">
                            <p:stCondLst>
                              <p:cond delay="6400"/>
                            </p:stCondLst>
                            <p:childTnLst>
                              <p:par>
                                <p:cTn id="41" presetClass="entr" nodeType="afterEffect" presetID="9" grpId="9" fill="hold">
                                  <p:stCondLst>
                                    <p:cond delay="0"/>
                                  </p:stCondLst>
                                  <p:iterate type="el" backwards="0">
                                    <p:tmAbs val="0"/>
                                  </p:iterate>
                                  <p:childTnLst>
                                    <p:set>
                                      <p:cBhvr>
                                        <p:cTn id="42" fill="hold"/>
                                        <p:tgtEl>
                                          <p:spTgt spid="2676"/>
                                        </p:tgtEl>
                                        <p:attrNameLst>
                                          <p:attrName>style.visibility</p:attrName>
                                        </p:attrNameLst>
                                      </p:cBhvr>
                                      <p:to>
                                        <p:strVal val="visible"/>
                                      </p:to>
                                    </p:set>
                                    <p:animEffect filter="dissolve" transition="in">
                                      <p:cBhvr>
                                        <p:cTn id="43" dur="1250"/>
                                        <p:tgtEl>
                                          <p:spTgt spid="2676"/>
                                        </p:tgtEl>
                                      </p:cBhvr>
                                    </p:animEffect>
                                  </p:childTnLst>
                                </p:cTn>
                              </p:par>
                            </p:childTnLst>
                          </p:cTn>
                        </p:par>
                        <p:par>
                          <p:cTn id="44" fill="hold">
                            <p:stCondLst>
                              <p:cond delay="7650"/>
                            </p:stCondLst>
                            <p:childTnLst>
                              <p:par>
                                <p:cTn id="45" presetClass="entr" nodeType="afterEffect" presetID="9" grpId="10" fill="hold">
                                  <p:stCondLst>
                                    <p:cond delay="0"/>
                                  </p:stCondLst>
                                  <p:iterate type="el" backwards="0">
                                    <p:tmAbs val="0"/>
                                  </p:iterate>
                                  <p:childTnLst>
                                    <p:set>
                                      <p:cBhvr>
                                        <p:cTn id="46" fill="hold"/>
                                        <p:tgtEl>
                                          <p:spTgt spid="2661"/>
                                        </p:tgtEl>
                                        <p:attrNameLst>
                                          <p:attrName>style.visibility</p:attrName>
                                        </p:attrNameLst>
                                      </p:cBhvr>
                                      <p:to>
                                        <p:strVal val="visible"/>
                                      </p:to>
                                    </p:set>
                                    <p:animEffect filter="dissolve" transition="in">
                                      <p:cBhvr>
                                        <p:cTn id="47" dur="1250"/>
                                        <p:tgtEl>
                                          <p:spTgt spid="2661"/>
                                        </p:tgtEl>
                                      </p:cBhvr>
                                    </p:animEffect>
                                  </p:childTnLst>
                                </p:cTn>
                              </p:par>
                            </p:childTnLst>
                          </p:cTn>
                        </p:par>
                        <p:par>
                          <p:cTn id="48" fill="hold">
                            <p:stCondLst>
                              <p:cond delay="8900"/>
                            </p:stCondLst>
                            <p:childTnLst>
                              <p:par>
                                <p:cTn id="49" presetClass="entr" nodeType="afterEffect" presetSubtype="16" presetID="23" grpId="11" fill="hold">
                                  <p:stCondLst>
                                    <p:cond delay="0"/>
                                  </p:stCondLst>
                                  <p:iterate type="el" backwards="0">
                                    <p:tmAbs val="0"/>
                                  </p:iterate>
                                  <p:childTnLst>
                                    <p:set>
                                      <p:cBhvr>
                                        <p:cTn id="50" fill="hold"/>
                                        <p:tgtEl>
                                          <p:spTgt spid="2647"/>
                                        </p:tgtEl>
                                        <p:attrNameLst>
                                          <p:attrName>style.visibility</p:attrName>
                                        </p:attrNameLst>
                                      </p:cBhvr>
                                      <p:to>
                                        <p:strVal val="visible"/>
                                      </p:to>
                                    </p:set>
                                    <p:anim calcmode="lin" valueType="num">
                                      <p:cBhvr>
                                        <p:cTn id="51" dur="800" fill="hold"/>
                                        <p:tgtEl>
                                          <p:spTgt spid="2647"/>
                                        </p:tgtEl>
                                        <p:attrNameLst>
                                          <p:attrName>ppt_w</p:attrName>
                                        </p:attrNameLst>
                                      </p:cBhvr>
                                      <p:tavLst>
                                        <p:tav tm="0">
                                          <p:val>
                                            <p:fltVal val="0"/>
                                          </p:val>
                                        </p:tav>
                                        <p:tav tm="100000">
                                          <p:val>
                                            <p:strVal val="#ppt_w"/>
                                          </p:val>
                                        </p:tav>
                                      </p:tavLst>
                                    </p:anim>
                                    <p:anim calcmode="lin" valueType="num">
                                      <p:cBhvr>
                                        <p:cTn id="52" dur="800" fill="hold"/>
                                        <p:tgtEl>
                                          <p:spTgt spid="2647"/>
                                        </p:tgtEl>
                                        <p:attrNameLst>
                                          <p:attrName>ppt_h</p:attrName>
                                        </p:attrNameLst>
                                      </p:cBhvr>
                                      <p:tavLst>
                                        <p:tav tm="0">
                                          <p:val>
                                            <p:fltVal val="0"/>
                                          </p:val>
                                        </p:tav>
                                        <p:tav tm="100000">
                                          <p:val>
                                            <p:strVal val="#ppt_h"/>
                                          </p:val>
                                        </p:tav>
                                      </p:tavLst>
                                    </p:anim>
                                  </p:childTnLst>
                                </p:cTn>
                              </p:par>
                            </p:childTnLst>
                          </p:cTn>
                        </p:par>
                        <p:par>
                          <p:cTn id="53" fill="hold">
                            <p:stCondLst>
                              <p:cond delay="9700"/>
                            </p:stCondLst>
                            <p:childTnLst>
                              <p:par>
                                <p:cTn id="54" presetClass="entr" nodeType="afterEffect" presetSubtype="32" presetID="23" grpId="12" fill="hold">
                                  <p:stCondLst>
                                    <p:cond delay="0"/>
                                  </p:stCondLst>
                                  <p:iterate type="el" backwards="0">
                                    <p:tmAbs val="0"/>
                                  </p:iterate>
                                  <p:childTnLst>
                                    <p:set>
                                      <p:cBhvr>
                                        <p:cTn id="55" fill="hold"/>
                                        <p:tgtEl>
                                          <p:spTgt spid="2651"/>
                                        </p:tgtEl>
                                        <p:attrNameLst>
                                          <p:attrName>style.visibility</p:attrName>
                                        </p:attrNameLst>
                                      </p:cBhvr>
                                      <p:to>
                                        <p:strVal val="visible"/>
                                      </p:to>
                                    </p:set>
                                    <p:anim calcmode="lin" valueType="num">
                                      <p:cBhvr>
                                        <p:cTn id="56" dur="800" fill="hold"/>
                                        <p:tgtEl>
                                          <p:spTgt spid="2651"/>
                                        </p:tgtEl>
                                        <p:attrNameLst>
                                          <p:attrName>ppt_w</p:attrName>
                                        </p:attrNameLst>
                                      </p:cBhvr>
                                      <p:tavLst>
                                        <p:tav tm="0">
                                          <p:val>
                                            <p:strVal val="4*#ppt_w"/>
                                          </p:val>
                                        </p:tav>
                                        <p:tav tm="100000">
                                          <p:val>
                                            <p:strVal val="#ppt_w"/>
                                          </p:val>
                                        </p:tav>
                                      </p:tavLst>
                                    </p:anim>
                                    <p:anim calcmode="lin" valueType="num">
                                      <p:cBhvr>
                                        <p:cTn id="57" dur="800" fill="hold"/>
                                        <p:tgtEl>
                                          <p:spTgt spid="2651"/>
                                        </p:tgtEl>
                                        <p:attrNameLst>
                                          <p:attrName>ppt_h</p:attrName>
                                        </p:attrNameLst>
                                      </p:cBhvr>
                                      <p:tavLst>
                                        <p:tav tm="0">
                                          <p:val>
                                            <p:strVal val="4*#ppt_h"/>
                                          </p:val>
                                        </p:tav>
                                        <p:tav tm="100000">
                                          <p:val>
                                            <p:strVal val="#ppt_h"/>
                                          </p:val>
                                        </p:tav>
                                      </p:tavLst>
                                    </p:anim>
                                  </p:childTnLst>
                                </p:cTn>
                              </p:par>
                            </p:childTnLst>
                          </p:cTn>
                        </p:par>
                        <p:par>
                          <p:cTn id="58" fill="hold">
                            <p:stCondLst>
                              <p:cond delay="10500"/>
                            </p:stCondLst>
                            <p:childTnLst>
                              <p:par>
                                <p:cTn id="59" presetClass="entr" nodeType="afterEffect" presetSubtype="16" presetID="23" grpId="13" fill="hold">
                                  <p:stCondLst>
                                    <p:cond delay="0"/>
                                  </p:stCondLst>
                                  <p:iterate type="el" backwards="0">
                                    <p:tmAbs val="0"/>
                                  </p:iterate>
                                  <p:childTnLst>
                                    <p:set>
                                      <p:cBhvr>
                                        <p:cTn id="60" fill="hold"/>
                                        <p:tgtEl>
                                          <p:spTgt spid="2666"/>
                                        </p:tgtEl>
                                        <p:attrNameLst>
                                          <p:attrName>style.visibility</p:attrName>
                                        </p:attrNameLst>
                                      </p:cBhvr>
                                      <p:to>
                                        <p:strVal val="visible"/>
                                      </p:to>
                                    </p:set>
                                    <p:anim calcmode="lin" valueType="num">
                                      <p:cBhvr>
                                        <p:cTn id="61" dur="800" fill="hold"/>
                                        <p:tgtEl>
                                          <p:spTgt spid="2666"/>
                                        </p:tgtEl>
                                        <p:attrNameLst>
                                          <p:attrName>ppt_w</p:attrName>
                                        </p:attrNameLst>
                                      </p:cBhvr>
                                      <p:tavLst>
                                        <p:tav tm="0">
                                          <p:val>
                                            <p:fltVal val="0"/>
                                          </p:val>
                                        </p:tav>
                                        <p:tav tm="100000">
                                          <p:val>
                                            <p:strVal val="#ppt_w"/>
                                          </p:val>
                                        </p:tav>
                                      </p:tavLst>
                                    </p:anim>
                                    <p:anim calcmode="lin" valueType="num">
                                      <p:cBhvr>
                                        <p:cTn id="62" dur="800" fill="hold"/>
                                        <p:tgtEl>
                                          <p:spTgt spid="2666"/>
                                        </p:tgtEl>
                                        <p:attrNameLst>
                                          <p:attrName>ppt_h</p:attrName>
                                        </p:attrNameLst>
                                      </p:cBhvr>
                                      <p:tavLst>
                                        <p:tav tm="0">
                                          <p:val>
                                            <p:fltVal val="0"/>
                                          </p:val>
                                        </p:tav>
                                        <p:tav tm="100000">
                                          <p:val>
                                            <p:strVal val="#ppt_h"/>
                                          </p:val>
                                        </p:tav>
                                      </p:tavLst>
                                    </p:anim>
                                  </p:childTnLst>
                                </p:cTn>
                              </p:par>
                            </p:childTnLst>
                          </p:cTn>
                        </p:par>
                        <p:par>
                          <p:cTn id="63" fill="hold">
                            <p:stCondLst>
                              <p:cond delay="11300"/>
                            </p:stCondLst>
                            <p:childTnLst>
                              <p:par>
                                <p:cTn id="64" presetClass="entr" nodeType="afterEffect" presetID="10" grpId="14" fill="hold">
                                  <p:stCondLst>
                                    <p:cond delay="0"/>
                                  </p:stCondLst>
                                  <p:iterate type="el" backwards="0">
                                    <p:tmAbs val="0"/>
                                  </p:iterate>
                                  <p:childTnLst>
                                    <p:set>
                                      <p:cBhvr>
                                        <p:cTn id="65" fill="hold"/>
                                        <p:tgtEl>
                                          <p:spTgt spid="2667"/>
                                        </p:tgtEl>
                                        <p:attrNameLst>
                                          <p:attrName>style.visibility</p:attrName>
                                        </p:attrNameLst>
                                      </p:cBhvr>
                                      <p:to>
                                        <p:strVal val="visible"/>
                                      </p:to>
                                    </p:set>
                                    <p:animEffect filter="fade" transition="in">
                                      <p:cBhvr>
                                        <p:cTn id="66" dur="800"/>
                                        <p:tgtEl>
                                          <p:spTgt spid="2667"/>
                                        </p:tgtEl>
                                      </p:cBhvr>
                                    </p:animEffect>
                                  </p:childTnLst>
                                </p:cTn>
                              </p:par>
                            </p:childTnLst>
                          </p:cTn>
                        </p:par>
                      </p:childTnLst>
                    </p:cTn>
                  </p:par>
                  <p:par>
                    <p:cTn id="67" fill="hold">
                      <p:stCondLst>
                        <p:cond delay="indefinite"/>
                      </p:stCondLst>
                      <p:childTnLst>
                        <p:par>
                          <p:cTn id="68" fill="hold">
                            <p:stCondLst>
                              <p:cond delay="0"/>
                            </p:stCondLst>
                            <p:childTnLst>
                              <p:par>
                                <p:cTn id="69" presetClass="entr" nodeType="clickEffect" presetID="9" grpId="15" fill="hold">
                                  <p:stCondLst>
                                    <p:cond delay="0"/>
                                  </p:stCondLst>
                                  <p:iterate type="el" backwards="0">
                                    <p:tmAbs val="0"/>
                                  </p:iterate>
                                  <p:childTnLst>
                                    <p:set>
                                      <p:cBhvr>
                                        <p:cTn id="70" fill="hold"/>
                                        <p:tgtEl>
                                          <p:spTgt spid="2650"/>
                                        </p:tgtEl>
                                        <p:attrNameLst>
                                          <p:attrName>style.visibility</p:attrName>
                                        </p:attrNameLst>
                                      </p:cBhvr>
                                      <p:to>
                                        <p:strVal val="visible"/>
                                      </p:to>
                                    </p:set>
                                    <p:animEffect filter="dissolve" transition="in">
                                      <p:cBhvr>
                                        <p:cTn id="71" dur="1000"/>
                                        <p:tgtEl>
                                          <p:spTgt spid="2650"/>
                                        </p:tgtEl>
                                      </p:cBhvr>
                                    </p:animEffect>
                                  </p:childTnLst>
                                </p:cTn>
                              </p:par>
                            </p:childTnLst>
                          </p:cTn>
                        </p:par>
                        <p:par>
                          <p:cTn id="72" fill="hold">
                            <p:stCondLst>
                              <p:cond delay="1000"/>
                            </p:stCondLst>
                            <p:childTnLst>
                              <p:par>
                                <p:cTn id="73" presetClass="entr" nodeType="afterEffect" presetID="9" grpId="16" fill="hold">
                                  <p:stCondLst>
                                    <p:cond delay="0"/>
                                  </p:stCondLst>
                                  <p:iterate type="el" backwards="0">
                                    <p:tmAbs val="0"/>
                                  </p:iterate>
                                  <p:childTnLst>
                                    <p:set>
                                      <p:cBhvr>
                                        <p:cTn id="74" fill="hold"/>
                                        <p:tgtEl>
                                          <p:spTgt spid="2657"/>
                                        </p:tgtEl>
                                        <p:attrNameLst>
                                          <p:attrName>style.visibility</p:attrName>
                                        </p:attrNameLst>
                                      </p:cBhvr>
                                      <p:to>
                                        <p:strVal val="visible"/>
                                      </p:to>
                                    </p:set>
                                    <p:animEffect filter="dissolve" transition="in">
                                      <p:cBhvr>
                                        <p:cTn id="75" dur="1000"/>
                                        <p:tgtEl>
                                          <p:spTgt spid="2657"/>
                                        </p:tgtEl>
                                      </p:cBhvr>
                                    </p:animEffect>
                                  </p:childTnLst>
                                </p:cTn>
                              </p:par>
                            </p:childTnLst>
                          </p:cTn>
                        </p:par>
                        <p:par>
                          <p:cTn id="76" fill="hold">
                            <p:stCondLst>
                              <p:cond delay="2000"/>
                            </p:stCondLst>
                            <p:childTnLst>
                              <p:par>
                                <p:cTn id="77" presetClass="entr" nodeType="afterEffect" presetSubtype="16" presetID="23" grpId="17" fill="hold">
                                  <p:stCondLst>
                                    <p:cond delay="0"/>
                                  </p:stCondLst>
                                  <p:iterate type="el" backwards="0">
                                    <p:tmAbs val="0"/>
                                  </p:iterate>
                                  <p:childTnLst>
                                    <p:set>
                                      <p:cBhvr>
                                        <p:cTn id="78" fill="hold"/>
                                        <p:tgtEl>
                                          <p:spTgt spid="2655"/>
                                        </p:tgtEl>
                                        <p:attrNameLst>
                                          <p:attrName>style.visibility</p:attrName>
                                        </p:attrNameLst>
                                      </p:cBhvr>
                                      <p:to>
                                        <p:strVal val="visible"/>
                                      </p:to>
                                    </p:set>
                                    <p:anim calcmode="lin" valueType="num">
                                      <p:cBhvr>
                                        <p:cTn id="79" dur="800" fill="hold"/>
                                        <p:tgtEl>
                                          <p:spTgt spid="2655"/>
                                        </p:tgtEl>
                                        <p:attrNameLst>
                                          <p:attrName>ppt_w</p:attrName>
                                        </p:attrNameLst>
                                      </p:cBhvr>
                                      <p:tavLst>
                                        <p:tav tm="0">
                                          <p:val>
                                            <p:fltVal val="0"/>
                                          </p:val>
                                        </p:tav>
                                        <p:tav tm="100000">
                                          <p:val>
                                            <p:strVal val="#ppt_w"/>
                                          </p:val>
                                        </p:tav>
                                      </p:tavLst>
                                    </p:anim>
                                    <p:anim calcmode="lin" valueType="num">
                                      <p:cBhvr>
                                        <p:cTn id="80" dur="800" fill="hold"/>
                                        <p:tgtEl>
                                          <p:spTgt spid="2655"/>
                                        </p:tgtEl>
                                        <p:attrNameLst>
                                          <p:attrName>ppt_h</p:attrName>
                                        </p:attrNameLst>
                                      </p:cBhvr>
                                      <p:tavLst>
                                        <p:tav tm="0">
                                          <p:val>
                                            <p:fltVal val="0"/>
                                          </p:val>
                                        </p:tav>
                                        <p:tav tm="100000">
                                          <p:val>
                                            <p:strVal val="#ppt_h"/>
                                          </p:val>
                                        </p:tav>
                                      </p:tavLst>
                                    </p:anim>
                                  </p:childTnLst>
                                </p:cTn>
                              </p:par>
                            </p:childTnLst>
                          </p:cTn>
                        </p:par>
                        <p:par>
                          <p:cTn id="81" fill="hold">
                            <p:stCondLst>
                              <p:cond delay="2800"/>
                            </p:stCondLst>
                            <p:childTnLst>
                              <p:par>
                                <p:cTn id="82" presetClass="entr" nodeType="afterEffect" presetID="10" grpId="18" fill="hold">
                                  <p:stCondLst>
                                    <p:cond delay="0"/>
                                  </p:stCondLst>
                                  <p:iterate type="el" backwards="0">
                                    <p:tmAbs val="0"/>
                                  </p:iterate>
                                  <p:childTnLst>
                                    <p:set>
                                      <p:cBhvr>
                                        <p:cTn id="83" fill="hold"/>
                                        <p:tgtEl>
                                          <p:spTgt spid="2656"/>
                                        </p:tgtEl>
                                        <p:attrNameLst>
                                          <p:attrName>style.visibility</p:attrName>
                                        </p:attrNameLst>
                                      </p:cBhvr>
                                      <p:to>
                                        <p:strVal val="visible"/>
                                      </p:to>
                                    </p:set>
                                    <p:animEffect filter="fade" transition="in">
                                      <p:cBhvr>
                                        <p:cTn id="84" dur="800"/>
                                        <p:tgtEl>
                                          <p:spTgt spid="2656"/>
                                        </p:tgtEl>
                                      </p:cBhvr>
                                    </p:animEffect>
                                  </p:childTnLst>
                                </p:cTn>
                              </p:par>
                            </p:childTnLst>
                          </p:cTn>
                        </p:par>
                        <p:par>
                          <p:cTn id="85" fill="hold">
                            <p:stCondLst>
                              <p:cond delay="3600"/>
                            </p:stCondLst>
                            <p:childTnLst>
                              <p:par>
                                <p:cTn id="86" presetClass="entr" nodeType="afterEffect" presetSubtype="16" presetID="23" grpId="19" fill="hold">
                                  <p:stCondLst>
                                    <p:cond delay="0"/>
                                  </p:stCondLst>
                                  <p:iterate type="el" backwards="0">
                                    <p:tmAbs val="0"/>
                                  </p:iterate>
                                  <p:childTnLst>
                                    <p:set>
                                      <p:cBhvr>
                                        <p:cTn id="87" fill="hold"/>
                                        <p:tgtEl>
                                          <p:spTgt spid="2664"/>
                                        </p:tgtEl>
                                        <p:attrNameLst>
                                          <p:attrName>style.visibility</p:attrName>
                                        </p:attrNameLst>
                                      </p:cBhvr>
                                      <p:to>
                                        <p:strVal val="visible"/>
                                      </p:to>
                                    </p:set>
                                    <p:anim calcmode="lin" valueType="num">
                                      <p:cBhvr>
                                        <p:cTn id="88" dur="800" fill="hold"/>
                                        <p:tgtEl>
                                          <p:spTgt spid="2664"/>
                                        </p:tgtEl>
                                        <p:attrNameLst>
                                          <p:attrName>ppt_w</p:attrName>
                                        </p:attrNameLst>
                                      </p:cBhvr>
                                      <p:tavLst>
                                        <p:tav tm="0">
                                          <p:val>
                                            <p:fltVal val="0"/>
                                          </p:val>
                                        </p:tav>
                                        <p:tav tm="100000">
                                          <p:val>
                                            <p:strVal val="#ppt_w"/>
                                          </p:val>
                                        </p:tav>
                                      </p:tavLst>
                                    </p:anim>
                                    <p:anim calcmode="lin" valueType="num">
                                      <p:cBhvr>
                                        <p:cTn id="89" dur="800" fill="hold"/>
                                        <p:tgtEl>
                                          <p:spTgt spid="2664"/>
                                        </p:tgtEl>
                                        <p:attrNameLst>
                                          <p:attrName>ppt_h</p:attrName>
                                        </p:attrNameLst>
                                      </p:cBhvr>
                                      <p:tavLst>
                                        <p:tav tm="0">
                                          <p:val>
                                            <p:fltVal val="0"/>
                                          </p:val>
                                        </p:tav>
                                        <p:tav tm="100000">
                                          <p:val>
                                            <p:strVal val="#ppt_h"/>
                                          </p:val>
                                        </p:tav>
                                      </p:tavLst>
                                    </p:anim>
                                  </p:childTnLst>
                                </p:cTn>
                              </p:par>
                            </p:childTnLst>
                          </p:cTn>
                        </p:par>
                        <p:par>
                          <p:cTn id="90" fill="hold">
                            <p:stCondLst>
                              <p:cond delay="4400"/>
                            </p:stCondLst>
                            <p:childTnLst>
                              <p:par>
                                <p:cTn id="91" presetClass="entr" nodeType="afterEffect" presetID="10" grpId="20" fill="hold">
                                  <p:stCondLst>
                                    <p:cond delay="0"/>
                                  </p:stCondLst>
                                  <p:iterate type="el" backwards="0">
                                    <p:tmAbs val="0"/>
                                  </p:iterate>
                                  <p:childTnLst>
                                    <p:set>
                                      <p:cBhvr>
                                        <p:cTn id="92" fill="hold"/>
                                        <p:tgtEl>
                                          <p:spTgt spid="2665"/>
                                        </p:tgtEl>
                                        <p:attrNameLst>
                                          <p:attrName>style.visibility</p:attrName>
                                        </p:attrNameLst>
                                      </p:cBhvr>
                                      <p:to>
                                        <p:strVal val="visible"/>
                                      </p:to>
                                    </p:set>
                                    <p:animEffect filter="fade" transition="in">
                                      <p:cBhvr>
                                        <p:cTn id="93" dur="800"/>
                                        <p:tgtEl>
                                          <p:spTgt spid="2665"/>
                                        </p:tgtEl>
                                      </p:cBhvr>
                                    </p:animEffect>
                                  </p:childTnLst>
                                </p:cTn>
                              </p:par>
                            </p:childTnLst>
                          </p:cTn>
                        </p:par>
                        <p:par>
                          <p:cTn id="94" fill="hold">
                            <p:stCondLst>
                              <p:cond delay="5200"/>
                            </p:stCondLst>
                            <p:childTnLst>
                              <p:par>
                                <p:cTn id="95" presetClass="entr" nodeType="afterEffect" presetID="9" grpId="22" fill="hold">
                                  <p:stCondLst>
                                    <p:cond delay="0"/>
                                  </p:stCondLst>
                                  <p:iterate type="el" backwards="0">
                                    <p:tmAbs val="0"/>
                                  </p:iterate>
                                  <p:childTnLst>
                                    <p:set>
                                      <p:cBhvr>
                                        <p:cTn id="96" fill="hold"/>
                                        <p:tgtEl>
                                          <p:spTgt spid="2654"/>
                                        </p:tgtEl>
                                        <p:attrNameLst>
                                          <p:attrName>style.visibility</p:attrName>
                                        </p:attrNameLst>
                                      </p:cBhvr>
                                      <p:to>
                                        <p:strVal val="visible"/>
                                      </p:to>
                                    </p:set>
                                    <p:animEffect filter="dissolve" transition="in">
                                      <p:cBhvr>
                                        <p:cTn id="97" dur="1000"/>
                                        <p:tgtEl>
                                          <p:spTgt spid="2654"/>
                                        </p:tgtEl>
                                      </p:cBhvr>
                                    </p:animEffect>
                                  </p:childTnLst>
                                </p:cTn>
                              </p:par>
                            </p:childTnLst>
                          </p:cTn>
                        </p:par>
                        <p:par>
                          <p:cTn id="98" fill="hold">
                            <p:stCondLst>
                              <p:cond delay="6200"/>
                            </p:stCondLst>
                            <p:childTnLst>
                              <p:par>
                                <p:cTn id="99" presetClass="entr" nodeType="afterEffect" presetID="9" grpId="23" fill="hold">
                                  <p:stCondLst>
                                    <p:cond delay="0"/>
                                  </p:stCondLst>
                                  <p:iterate type="el" backwards="0">
                                    <p:tmAbs val="0"/>
                                  </p:iterate>
                                  <p:childTnLst>
                                    <p:set>
                                      <p:cBhvr>
                                        <p:cTn id="100" fill="hold"/>
                                        <p:tgtEl>
                                          <p:spTgt spid="2658"/>
                                        </p:tgtEl>
                                        <p:attrNameLst>
                                          <p:attrName>style.visibility</p:attrName>
                                        </p:attrNameLst>
                                      </p:cBhvr>
                                      <p:to>
                                        <p:strVal val="visible"/>
                                      </p:to>
                                    </p:set>
                                    <p:animEffect filter="dissolve" transition="in">
                                      <p:cBhvr>
                                        <p:cTn id="101" dur="1000"/>
                                        <p:tgtEl>
                                          <p:spTgt spid="2658"/>
                                        </p:tgtEl>
                                      </p:cBhvr>
                                    </p:animEffect>
                                  </p:childTnLst>
                                </p:cTn>
                              </p:par>
                            </p:childTnLst>
                          </p:cTn>
                        </p:par>
                        <p:par>
                          <p:cTn id="102" fill="hold">
                            <p:stCondLst>
                              <p:cond delay="7200"/>
                            </p:stCondLst>
                            <p:childTnLst>
                              <p:par>
                                <p:cTn id="103" presetClass="entr" nodeType="afterEffect" presetSubtype="16" presetID="23" grpId="24" fill="hold">
                                  <p:stCondLst>
                                    <p:cond delay="500"/>
                                  </p:stCondLst>
                                  <p:iterate type="el" backwards="0">
                                    <p:tmAbs val="0"/>
                                  </p:iterate>
                                  <p:childTnLst>
                                    <p:set>
                                      <p:cBhvr>
                                        <p:cTn id="104" fill="hold"/>
                                        <p:tgtEl>
                                          <p:spTgt spid="2662"/>
                                        </p:tgtEl>
                                        <p:attrNameLst>
                                          <p:attrName>style.visibility</p:attrName>
                                        </p:attrNameLst>
                                      </p:cBhvr>
                                      <p:to>
                                        <p:strVal val="visible"/>
                                      </p:to>
                                    </p:set>
                                    <p:anim calcmode="lin" valueType="num">
                                      <p:cBhvr>
                                        <p:cTn id="105" dur="800" fill="hold"/>
                                        <p:tgtEl>
                                          <p:spTgt spid="2662"/>
                                        </p:tgtEl>
                                        <p:attrNameLst>
                                          <p:attrName>ppt_w</p:attrName>
                                        </p:attrNameLst>
                                      </p:cBhvr>
                                      <p:tavLst>
                                        <p:tav tm="0">
                                          <p:val>
                                            <p:fltVal val="0"/>
                                          </p:val>
                                        </p:tav>
                                        <p:tav tm="100000">
                                          <p:val>
                                            <p:strVal val="#ppt_w"/>
                                          </p:val>
                                        </p:tav>
                                      </p:tavLst>
                                    </p:anim>
                                    <p:anim calcmode="lin" valueType="num">
                                      <p:cBhvr>
                                        <p:cTn id="106" dur="800" fill="hold"/>
                                        <p:tgtEl>
                                          <p:spTgt spid="2662"/>
                                        </p:tgtEl>
                                        <p:attrNameLst>
                                          <p:attrName>ppt_h</p:attrName>
                                        </p:attrNameLst>
                                      </p:cBhvr>
                                      <p:tavLst>
                                        <p:tav tm="0">
                                          <p:val>
                                            <p:fltVal val="0"/>
                                          </p:val>
                                        </p:tav>
                                        <p:tav tm="100000">
                                          <p:val>
                                            <p:strVal val="#ppt_h"/>
                                          </p:val>
                                        </p:tav>
                                      </p:tavLst>
                                    </p:anim>
                                  </p:childTnLst>
                                </p:cTn>
                              </p:par>
                            </p:childTnLst>
                          </p:cTn>
                        </p:par>
                        <p:par>
                          <p:cTn id="107" fill="hold">
                            <p:stCondLst>
                              <p:cond delay="8500"/>
                            </p:stCondLst>
                            <p:childTnLst>
                              <p:par>
                                <p:cTn id="108" presetClass="entr" nodeType="afterEffect" presetID="10" grpId="25" fill="hold">
                                  <p:stCondLst>
                                    <p:cond delay="0"/>
                                  </p:stCondLst>
                                  <p:iterate type="el" backwards="0">
                                    <p:tmAbs val="0"/>
                                  </p:iterate>
                                  <p:childTnLst>
                                    <p:set>
                                      <p:cBhvr>
                                        <p:cTn id="109" fill="hold"/>
                                        <p:tgtEl>
                                          <p:spTgt spid="2663"/>
                                        </p:tgtEl>
                                        <p:attrNameLst>
                                          <p:attrName>style.visibility</p:attrName>
                                        </p:attrNameLst>
                                      </p:cBhvr>
                                      <p:to>
                                        <p:strVal val="visible"/>
                                      </p:to>
                                    </p:set>
                                    <p:animEffect filter="fade" transition="in">
                                      <p:cBhvr>
                                        <p:cTn id="110" dur="800"/>
                                        <p:tgtEl>
                                          <p:spTgt spid="2663"/>
                                        </p:tgtEl>
                                      </p:cBhvr>
                                    </p:animEffect>
                                  </p:childTnLst>
                                </p:cTn>
                              </p:par>
                            </p:childTnLst>
                          </p:cTn>
                        </p:par>
                        <p:par>
                          <p:cTn id="111" fill="hold">
                            <p:stCondLst>
                              <p:cond delay="9300"/>
                            </p:stCondLst>
                            <p:childTnLst>
                              <p:par>
                                <p:cTn id="112" presetClass="entr" nodeType="afterEffect" presetSubtype="16" presetID="23" grpId="26" fill="hold">
                                  <p:stCondLst>
                                    <p:cond delay="500"/>
                                  </p:stCondLst>
                                  <p:iterate type="el" backwards="0">
                                    <p:tmAbs val="0"/>
                                  </p:iterate>
                                  <p:childTnLst>
                                    <p:set>
                                      <p:cBhvr>
                                        <p:cTn id="113" fill="hold"/>
                                        <p:tgtEl>
                                          <p:spTgt spid="2668"/>
                                        </p:tgtEl>
                                        <p:attrNameLst>
                                          <p:attrName>style.visibility</p:attrName>
                                        </p:attrNameLst>
                                      </p:cBhvr>
                                      <p:to>
                                        <p:strVal val="visible"/>
                                      </p:to>
                                    </p:set>
                                    <p:anim calcmode="lin" valueType="num">
                                      <p:cBhvr>
                                        <p:cTn id="114" dur="800" fill="hold"/>
                                        <p:tgtEl>
                                          <p:spTgt spid="2668"/>
                                        </p:tgtEl>
                                        <p:attrNameLst>
                                          <p:attrName>ppt_w</p:attrName>
                                        </p:attrNameLst>
                                      </p:cBhvr>
                                      <p:tavLst>
                                        <p:tav tm="0">
                                          <p:val>
                                            <p:fltVal val="0"/>
                                          </p:val>
                                        </p:tav>
                                        <p:tav tm="100000">
                                          <p:val>
                                            <p:strVal val="#ppt_w"/>
                                          </p:val>
                                        </p:tav>
                                      </p:tavLst>
                                    </p:anim>
                                    <p:anim calcmode="lin" valueType="num">
                                      <p:cBhvr>
                                        <p:cTn id="115" dur="800" fill="hold"/>
                                        <p:tgtEl>
                                          <p:spTgt spid="2668"/>
                                        </p:tgtEl>
                                        <p:attrNameLst>
                                          <p:attrName>ppt_h</p:attrName>
                                        </p:attrNameLst>
                                      </p:cBhvr>
                                      <p:tavLst>
                                        <p:tav tm="0">
                                          <p:val>
                                            <p:fltVal val="0"/>
                                          </p:val>
                                        </p:tav>
                                        <p:tav tm="100000">
                                          <p:val>
                                            <p:strVal val="#ppt_h"/>
                                          </p:val>
                                        </p:tav>
                                      </p:tavLst>
                                    </p:anim>
                                  </p:childTnLst>
                                </p:cTn>
                              </p:par>
                            </p:childTnLst>
                          </p:cTn>
                        </p:par>
                        <p:par>
                          <p:cTn id="116" fill="hold">
                            <p:stCondLst>
                              <p:cond delay="10600"/>
                            </p:stCondLst>
                            <p:childTnLst>
                              <p:par>
                                <p:cTn id="117" presetClass="entr" nodeType="afterEffect" presetID="10" grpId="27" fill="hold">
                                  <p:stCondLst>
                                    <p:cond delay="0"/>
                                  </p:stCondLst>
                                  <p:iterate type="el" backwards="0">
                                    <p:tmAbs val="0"/>
                                  </p:iterate>
                                  <p:childTnLst>
                                    <p:set>
                                      <p:cBhvr>
                                        <p:cTn id="118" fill="hold"/>
                                        <p:tgtEl>
                                          <p:spTgt spid="2669"/>
                                        </p:tgtEl>
                                        <p:attrNameLst>
                                          <p:attrName>style.visibility</p:attrName>
                                        </p:attrNameLst>
                                      </p:cBhvr>
                                      <p:to>
                                        <p:strVal val="visible"/>
                                      </p:to>
                                    </p:set>
                                    <p:animEffect filter="fade" transition="in">
                                      <p:cBhvr>
                                        <p:cTn id="119" dur="800"/>
                                        <p:tgtEl>
                                          <p:spTgt spid="2669"/>
                                        </p:tgtEl>
                                      </p:cBhvr>
                                    </p:animEffect>
                                  </p:childTnLst>
                                </p:cTn>
                              </p:par>
                            </p:childTnLst>
                          </p:cTn>
                        </p:par>
                      </p:childTnLst>
                    </p:cTn>
                  </p:par>
                  <p:par>
                    <p:cTn id="120" fill="hold">
                      <p:stCondLst>
                        <p:cond delay="indefinite"/>
                      </p:stCondLst>
                      <p:childTnLst>
                        <p:par>
                          <p:cTn id="121" fill="hold">
                            <p:stCondLst>
                              <p:cond delay="0"/>
                            </p:stCondLst>
                            <p:childTnLst>
                              <p:par>
                                <p:cTn id="122" presetClass="entr" nodeType="clickEffect" presetID="9" grpId="28" fill="hold">
                                  <p:stCondLst>
                                    <p:cond delay="0"/>
                                  </p:stCondLst>
                                  <p:iterate type="el" backwards="0">
                                    <p:tmAbs val="0"/>
                                  </p:iterate>
                                  <p:childTnLst>
                                    <p:set>
                                      <p:cBhvr>
                                        <p:cTn id="123" fill="hold"/>
                                        <p:tgtEl>
                                          <p:spTgt spid="2673"/>
                                        </p:tgtEl>
                                        <p:attrNameLst>
                                          <p:attrName>style.visibility</p:attrName>
                                        </p:attrNameLst>
                                      </p:cBhvr>
                                      <p:to>
                                        <p:strVal val="visible"/>
                                      </p:to>
                                    </p:set>
                                    <p:animEffect filter="dissolve" transition="in">
                                      <p:cBhvr>
                                        <p:cTn id="124" dur="1000"/>
                                        <p:tgtEl>
                                          <p:spTgt spid="2673"/>
                                        </p:tgtEl>
                                      </p:cBhvr>
                                    </p:animEffect>
                                  </p:childTnLst>
                                </p:cTn>
                              </p:par>
                            </p:childTnLst>
                          </p:cTn>
                        </p:par>
                        <p:par>
                          <p:cTn id="125" fill="hold">
                            <p:stCondLst>
                              <p:cond delay="1000"/>
                            </p:stCondLst>
                            <p:childTnLst>
                              <p:par>
                                <p:cTn id="126" presetClass="entr" nodeType="afterEffect" presetSubtype="16" presetID="23" grpId="29" fill="hold">
                                  <p:stCondLst>
                                    <p:cond delay="0"/>
                                  </p:stCondLst>
                                  <p:iterate type="el" backwards="0">
                                    <p:tmAbs val="0"/>
                                  </p:iterate>
                                  <p:childTnLst>
                                    <p:set>
                                      <p:cBhvr>
                                        <p:cTn id="127" fill="hold"/>
                                        <p:tgtEl>
                                          <p:spTgt spid="2674"/>
                                        </p:tgtEl>
                                        <p:attrNameLst>
                                          <p:attrName>style.visibility</p:attrName>
                                        </p:attrNameLst>
                                      </p:cBhvr>
                                      <p:to>
                                        <p:strVal val="visible"/>
                                      </p:to>
                                    </p:set>
                                    <p:anim calcmode="lin" valueType="num">
                                      <p:cBhvr>
                                        <p:cTn id="128" dur="800" fill="hold"/>
                                        <p:tgtEl>
                                          <p:spTgt spid="2674"/>
                                        </p:tgtEl>
                                        <p:attrNameLst>
                                          <p:attrName>ppt_w</p:attrName>
                                        </p:attrNameLst>
                                      </p:cBhvr>
                                      <p:tavLst>
                                        <p:tav tm="0">
                                          <p:val>
                                            <p:fltVal val="0"/>
                                          </p:val>
                                        </p:tav>
                                        <p:tav tm="100000">
                                          <p:val>
                                            <p:strVal val="#ppt_w"/>
                                          </p:val>
                                        </p:tav>
                                      </p:tavLst>
                                    </p:anim>
                                    <p:anim calcmode="lin" valueType="num">
                                      <p:cBhvr>
                                        <p:cTn id="129" dur="800" fill="hold"/>
                                        <p:tgtEl>
                                          <p:spTgt spid="2674"/>
                                        </p:tgtEl>
                                        <p:attrNameLst>
                                          <p:attrName>ppt_h</p:attrName>
                                        </p:attrNameLst>
                                      </p:cBhvr>
                                      <p:tavLst>
                                        <p:tav tm="0">
                                          <p:val>
                                            <p:fltVal val="0"/>
                                          </p:val>
                                        </p:tav>
                                        <p:tav tm="100000">
                                          <p:val>
                                            <p:strVal val="#ppt_h"/>
                                          </p:val>
                                        </p:tav>
                                      </p:tavLst>
                                    </p:anim>
                                  </p:childTnLst>
                                </p:cTn>
                              </p:par>
                            </p:childTnLst>
                          </p:cTn>
                        </p:par>
                        <p:par>
                          <p:cTn id="130" fill="hold">
                            <p:stCondLst>
                              <p:cond delay="1800"/>
                            </p:stCondLst>
                            <p:childTnLst>
                              <p:par>
                                <p:cTn id="131" presetClass="entr" nodeType="afterEffect" presetID="10" grpId="30" fill="hold">
                                  <p:stCondLst>
                                    <p:cond delay="0"/>
                                  </p:stCondLst>
                                  <p:iterate type="el" backwards="0">
                                    <p:tmAbs val="0"/>
                                  </p:iterate>
                                  <p:childTnLst>
                                    <p:set>
                                      <p:cBhvr>
                                        <p:cTn id="132" fill="hold"/>
                                        <p:tgtEl>
                                          <p:spTgt spid="2675"/>
                                        </p:tgtEl>
                                        <p:attrNameLst>
                                          <p:attrName>style.visibility</p:attrName>
                                        </p:attrNameLst>
                                      </p:cBhvr>
                                      <p:to>
                                        <p:strVal val="visible"/>
                                      </p:to>
                                    </p:set>
                                    <p:animEffect filter="fade" transition="in">
                                      <p:cBhvr>
                                        <p:cTn id="133" dur="800"/>
                                        <p:tgtEl>
                                          <p:spTgt spid="2675"/>
                                        </p:tgtEl>
                                      </p:cBhvr>
                                    </p:animEffect>
                                  </p:childTnLst>
                                </p:cTn>
                              </p:par>
                            </p:childTnLst>
                          </p:cTn>
                        </p:par>
                        <p:par>
                          <p:cTn id="134" fill="hold">
                            <p:stCondLst>
                              <p:cond delay="2600"/>
                            </p:stCondLst>
                            <p:childTnLst>
                              <p:par>
                                <p:cTn id="135" presetClass="entr" nodeType="afterEffect" presetSubtype="16" presetID="23" grpId="31" fill="hold">
                                  <p:stCondLst>
                                    <p:cond delay="500"/>
                                  </p:stCondLst>
                                  <p:iterate type="el" backwards="0">
                                    <p:tmAbs val="0"/>
                                  </p:iterate>
                                  <p:childTnLst>
                                    <p:set>
                                      <p:cBhvr>
                                        <p:cTn id="136" fill="hold"/>
                                        <p:tgtEl>
                                          <p:spTgt spid="2670"/>
                                        </p:tgtEl>
                                        <p:attrNameLst>
                                          <p:attrName>style.visibility</p:attrName>
                                        </p:attrNameLst>
                                      </p:cBhvr>
                                      <p:to>
                                        <p:strVal val="visible"/>
                                      </p:to>
                                    </p:set>
                                    <p:anim calcmode="lin" valueType="num">
                                      <p:cBhvr>
                                        <p:cTn id="137" dur="800" fill="hold"/>
                                        <p:tgtEl>
                                          <p:spTgt spid="2670"/>
                                        </p:tgtEl>
                                        <p:attrNameLst>
                                          <p:attrName>ppt_w</p:attrName>
                                        </p:attrNameLst>
                                      </p:cBhvr>
                                      <p:tavLst>
                                        <p:tav tm="0">
                                          <p:val>
                                            <p:fltVal val="0"/>
                                          </p:val>
                                        </p:tav>
                                        <p:tav tm="100000">
                                          <p:val>
                                            <p:strVal val="#ppt_w"/>
                                          </p:val>
                                        </p:tav>
                                      </p:tavLst>
                                    </p:anim>
                                    <p:anim calcmode="lin" valueType="num">
                                      <p:cBhvr>
                                        <p:cTn id="138" dur="800" fill="hold"/>
                                        <p:tgtEl>
                                          <p:spTgt spid="2670"/>
                                        </p:tgtEl>
                                        <p:attrNameLst>
                                          <p:attrName>ppt_h</p:attrName>
                                        </p:attrNameLst>
                                      </p:cBhvr>
                                      <p:tavLst>
                                        <p:tav tm="0">
                                          <p:val>
                                            <p:fltVal val="0"/>
                                          </p:val>
                                        </p:tav>
                                        <p:tav tm="100000">
                                          <p:val>
                                            <p:strVal val="#ppt_h"/>
                                          </p:val>
                                        </p:tav>
                                      </p:tavLst>
                                    </p:anim>
                                  </p:childTnLst>
                                </p:cTn>
                              </p:par>
                            </p:childTnLst>
                          </p:cTn>
                        </p:par>
                        <p:par>
                          <p:cTn id="139" fill="hold">
                            <p:stCondLst>
                              <p:cond delay="3900"/>
                            </p:stCondLst>
                            <p:childTnLst>
                              <p:par>
                                <p:cTn id="140" presetClass="entr" nodeType="afterEffect" presetID="10" grpId="32" fill="hold">
                                  <p:stCondLst>
                                    <p:cond delay="0"/>
                                  </p:stCondLst>
                                  <p:iterate type="el" backwards="0">
                                    <p:tmAbs val="0"/>
                                  </p:iterate>
                                  <p:childTnLst>
                                    <p:set>
                                      <p:cBhvr>
                                        <p:cTn id="141" fill="hold"/>
                                        <p:tgtEl>
                                          <p:spTgt spid="2671"/>
                                        </p:tgtEl>
                                        <p:attrNameLst>
                                          <p:attrName>style.visibility</p:attrName>
                                        </p:attrNameLst>
                                      </p:cBhvr>
                                      <p:to>
                                        <p:strVal val="visible"/>
                                      </p:to>
                                    </p:set>
                                    <p:animEffect filter="fade" transition="in">
                                      <p:cBhvr>
                                        <p:cTn id="142" dur="800"/>
                                        <p:tgtEl>
                                          <p:spTgt spid="2671"/>
                                        </p:tgtEl>
                                      </p:cBhvr>
                                    </p:animEffect>
                                  </p:childTnLst>
                                </p:cTn>
                              </p:par>
                            </p:childTnLst>
                          </p:cTn>
                        </p:par>
                      </p:childTnLst>
                    </p:cTn>
                  </p:par>
                  <p:par>
                    <p:cTn id="143" fill="hold">
                      <p:stCondLst>
                        <p:cond delay="indefinite"/>
                      </p:stCondLst>
                      <p:childTnLst>
                        <p:par>
                          <p:cTn id="144" fill="hold">
                            <p:stCondLst>
                              <p:cond delay="0"/>
                            </p:stCondLst>
                            <p:childTnLst>
                              <p:par>
                                <p:cTn id="145" presetClass="entr" nodeType="clickEffect" presetID="9" grpId="33" fill="hold">
                                  <p:stCondLst>
                                    <p:cond delay="0"/>
                                  </p:stCondLst>
                                  <p:iterate type="el" backwards="0">
                                    <p:tmAbs val="0"/>
                                  </p:iterate>
                                  <p:childTnLst>
                                    <p:set>
                                      <p:cBhvr>
                                        <p:cTn id="146" fill="hold"/>
                                        <p:tgtEl>
                                          <p:spTgt spid="2659"/>
                                        </p:tgtEl>
                                        <p:attrNameLst>
                                          <p:attrName>style.visibility</p:attrName>
                                        </p:attrNameLst>
                                      </p:cBhvr>
                                      <p:to>
                                        <p:strVal val="visible"/>
                                      </p:to>
                                    </p:set>
                                    <p:animEffect filter="dissolve" transition="in">
                                      <p:cBhvr>
                                        <p:cTn id="147" dur="1000"/>
                                        <p:tgtEl>
                                          <p:spTgt spid="2659"/>
                                        </p:tgtEl>
                                      </p:cBhvr>
                                    </p:animEffect>
                                  </p:childTnLst>
                                </p:cTn>
                              </p:par>
                            </p:childTnLst>
                          </p:cTn>
                        </p:par>
                        <p:par>
                          <p:cTn id="148" fill="hold">
                            <p:stCondLst>
                              <p:cond delay="1000"/>
                            </p:stCondLst>
                            <p:childTnLst>
                              <p:par>
                                <p:cTn id="149" presetClass="entr" nodeType="afterEffect" presetSubtype="16" presetID="23" grpId="34" fill="hold">
                                  <p:stCondLst>
                                    <p:cond delay="0"/>
                                  </p:stCondLst>
                                  <p:iterate type="el" backwards="0">
                                    <p:tmAbs val="0"/>
                                  </p:iterate>
                                  <p:childTnLst>
                                    <p:set>
                                      <p:cBhvr>
                                        <p:cTn id="150" fill="hold"/>
                                        <p:tgtEl>
                                          <p:spTgt spid="2660"/>
                                        </p:tgtEl>
                                        <p:attrNameLst>
                                          <p:attrName>style.visibility</p:attrName>
                                        </p:attrNameLst>
                                      </p:cBhvr>
                                      <p:to>
                                        <p:strVal val="visible"/>
                                      </p:to>
                                    </p:set>
                                    <p:anim calcmode="lin" valueType="num">
                                      <p:cBhvr>
                                        <p:cTn id="151" dur="800" fill="hold"/>
                                        <p:tgtEl>
                                          <p:spTgt spid="2660"/>
                                        </p:tgtEl>
                                        <p:attrNameLst>
                                          <p:attrName>ppt_w</p:attrName>
                                        </p:attrNameLst>
                                      </p:cBhvr>
                                      <p:tavLst>
                                        <p:tav tm="0">
                                          <p:val>
                                            <p:fltVal val="0"/>
                                          </p:val>
                                        </p:tav>
                                        <p:tav tm="100000">
                                          <p:val>
                                            <p:strVal val="#ppt_w"/>
                                          </p:val>
                                        </p:tav>
                                      </p:tavLst>
                                    </p:anim>
                                    <p:anim calcmode="lin" valueType="num">
                                      <p:cBhvr>
                                        <p:cTn id="152" dur="800" fill="hold"/>
                                        <p:tgtEl>
                                          <p:spTgt spid="2660"/>
                                        </p:tgtEl>
                                        <p:attrNameLst>
                                          <p:attrName>ppt_h</p:attrName>
                                        </p:attrNameLst>
                                      </p:cBhvr>
                                      <p:tavLst>
                                        <p:tav tm="0">
                                          <p:val>
                                            <p:fltVal val="0"/>
                                          </p:val>
                                        </p:tav>
                                        <p:tav tm="100000">
                                          <p:val>
                                            <p:strVal val="#ppt_h"/>
                                          </p:val>
                                        </p:tav>
                                      </p:tavLst>
                                    </p:anim>
                                  </p:childTnLst>
                                </p:cTn>
                              </p:par>
                            </p:childTnLst>
                          </p:cTn>
                        </p:par>
                        <p:par>
                          <p:cTn id="153" fill="hold">
                            <p:stCondLst>
                              <p:cond delay="1800"/>
                            </p:stCondLst>
                            <p:childTnLst>
                              <p:par>
                                <p:cTn id="154" presetClass="entr" nodeType="afterEffect" presetID="10" grpId="35" fill="hold">
                                  <p:stCondLst>
                                    <p:cond delay="0"/>
                                  </p:stCondLst>
                                  <p:iterate type="el" backwards="0">
                                    <p:tmAbs val="0"/>
                                  </p:iterate>
                                  <p:childTnLst>
                                    <p:set>
                                      <p:cBhvr>
                                        <p:cTn id="155" fill="hold"/>
                                        <p:tgtEl>
                                          <p:spTgt spid="2692"/>
                                        </p:tgtEl>
                                        <p:attrNameLst>
                                          <p:attrName>style.visibility</p:attrName>
                                        </p:attrNameLst>
                                      </p:cBhvr>
                                      <p:to>
                                        <p:strVal val="visible"/>
                                      </p:to>
                                    </p:set>
                                    <p:animEffect filter="fade" transition="in">
                                      <p:cBhvr>
                                        <p:cTn id="156" dur="800"/>
                                        <p:tgtEl>
                                          <p:spTgt spid="2692"/>
                                        </p:tgtEl>
                                      </p:cBhvr>
                                    </p:animEffect>
                                  </p:childTnLst>
                                </p:cTn>
                              </p:par>
                            </p:childTnLst>
                          </p:cTn>
                        </p:par>
                        <p:par>
                          <p:cTn id="157" fill="hold">
                            <p:stCondLst>
                              <p:cond delay="2600"/>
                            </p:stCondLst>
                            <p:childTnLst>
                              <p:par>
                                <p:cTn id="158" presetClass="entr" nodeType="afterEffect" presetSubtype="16" presetID="23" grpId="36" fill="hold">
                                  <p:stCondLst>
                                    <p:cond delay="500"/>
                                  </p:stCondLst>
                                  <p:iterate type="el" backwards="0">
                                    <p:tmAbs val="0"/>
                                  </p:iterate>
                                  <p:childTnLst>
                                    <p:set>
                                      <p:cBhvr>
                                        <p:cTn id="159" fill="hold"/>
                                        <p:tgtEl>
                                          <p:spTgt spid="2672"/>
                                        </p:tgtEl>
                                        <p:attrNameLst>
                                          <p:attrName>style.visibility</p:attrName>
                                        </p:attrNameLst>
                                      </p:cBhvr>
                                      <p:to>
                                        <p:strVal val="visible"/>
                                      </p:to>
                                    </p:set>
                                    <p:anim calcmode="lin" valueType="num">
                                      <p:cBhvr>
                                        <p:cTn id="160" dur="800" fill="hold"/>
                                        <p:tgtEl>
                                          <p:spTgt spid="2672"/>
                                        </p:tgtEl>
                                        <p:attrNameLst>
                                          <p:attrName>ppt_w</p:attrName>
                                        </p:attrNameLst>
                                      </p:cBhvr>
                                      <p:tavLst>
                                        <p:tav tm="0">
                                          <p:val>
                                            <p:fltVal val="0"/>
                                          </p:val>
                                        </p:tav>
                                        <p:tav tm="100000">
                                          <p:val>
                                            <p:strVal val="#ppt_w"/>
                                          </p:val>
                                        </p:tav>
                                      </p:tavLst>
                                    </p:anim>
                                    <p:anim calcmode="lin" valueType="num">
                                      <p:cBhvr>
                                        <p:cTn id="161" dur="800" fill="hold"/>
                                        <p:tgtEl>
                                          <p:spTgt spid="2672"/>
                                        </p:tgtEl>
                                        <p:attrNameLst>
                                          <p:attrName>ppt_h</p:attrName>
                                        </p:attrNameLst>
                                      </p:cBhvr>
                                      <p:tavLst>
                                        <p:tav tm="0">
                                          <p:val>
                                            <p:fltVal val="0"/>
                                          </p:val>
                                        </p:tav>
                                        <p:tav tm="100000">
                                          <p:val>
                                            <p:strVal val="#ppt_h"/>
                                          </p:val>
                                        </p:tav>
                                      </p:tavLst>
                                    </p:anim>
                                  </p:childTnLst>
                                </p:cTn>
                              </p:par>
                            </p:childTnLst>
                          </p:cTn>
                        </p:par>
                        <p:par>
                          <p:cTn id="162" fill="hold">
                            <p:stCondLst>
                              <p:cond delay="3900"/>
                            </p:stCondLst>
                            <p:childTnLst>
                              <p:par>
                                <p:cTn id="163" presetClass="entr" nodeType="afterEffect" presetID="10" grpId="37" fill="hold">
                                  <p:stCondLst>
                                    <p:cond delay="0"/>
                                  </p:stCondLst>
                                  <p:iterate type="el" backwards="0">
                                    <p:tmAbs val="0"/>
                                  </p:iterate>
                                  <p:childTnLst>
                                    <p:set>
                                      <p:cBhvr>
                                        <p:cTn id="164" fill="hold"/>
                                        <p:tgtEl>
                                          <p:spTgt spid="2694"/>
                                        </p:tgtEl>
                                        <p:attrNameLst>
                                          <p:attrName>style.visibility</p:attrName>
                                        </p:attrNameLst>
                                      </p:cBhvr>
                                      <p:to>
                                        <p:strVal val="visible"/>
                                      </p:to>
                                    </p:set>
                                    <p:animEffect filter="fade" transition="in">
                                      <p:cBhvr>
                                        <p:cTn id="165" dur="800"/>
                                        <p:tgtEl>
                                          <p:spTgt spid="2694"/>
                                        </p:tgtEl>
                                      </p:cBhvr>
                                    </p:animEffect>
                                  </p:childTnLst>
                                </p:cTn>
                              </p:par>
                            </p:childTnLst>
                          </p:cTn>
                        </p:par>
                        <p:par>
                          <p:cTn id="166" fill="hold">
                            <p:stCondLst>
                              <p:cond delay="4700"/>
                            </p:stCondLst>
                            <p:childTnLst>
                              <p:par>
                                <p:cTn id="167" presetClass="entr" nodeType="afterEffect" presetID="9" grpId="38" fill="hold">
                                  <p:stCondLst>
                                    <p:cond delay="0"/>
                                  </p:stCondLst>
                                  <p:iterate type="el" backwards="0">
                                    <p:tmAbs val="0"/>
                                  </p:iterate>
                                  <p:childTnLst>
                                    <p:set>
                                      <p:cBhvr>
                                        <p:cTn id="168" fill="hold"/>
                                        <p:tgtEl>
                                          <p:spTgt spid="2681"/>
                                        </p:tgtEl>
                                        <p:attrNameLst>
                                          <p:attrName>style.visibility</p:attrName>
                                        </p:attrNameLst>
                                      </p:cBhvr>
                                      <p:to>
                                        <p:strVal val="visible"/>
                                      </p:to>
                                    </p:set>
                                    <p:animEffect filter="dissolve" transition="in">
                                      <p:cBhvr>
                                        <p:cTn id="169" dur="1000"/>
                                        <p:tgtEl>
                                          <p:spTgt spid="2681"/>
                                        </p:tgtEl>
                                      </p:cBhvr>
                                    </p:animEffect>
                                  </p:childTnLst>
                                </p:cTn>
                              </p:par>
                            </p:childTnLst>
                          </p:cTn>
                        </p:par>
                        <p:par>
                          <p:cTn id="170" fill="hold">
                            <p:stCondLst>
                              <p:cond delay="5700"/>
                            </p:stCondLst>
                            <p:childTnLst>
                              <p:par>
                                <p:cTn id="171" presetClass="entr" nodeType="afterEffect" presetSubtype="32" presetID="23" grpId="39" fill="hold">
                                  <p:stCondLst>
                                    <p:cond delay="0"/>
                                  </p:stCondLst>
                                  <p:iterate type="el" backwards="0">
                                    <p:tmAbs val="0"/>
                                  </p:iterate>
                                  <p:childTnLst>
                                    <p:set>
                                      <p:cBhvr>
                                        <p:cTn id="172" fill="hold"/>
                                        <p:tgtEl>
                                          <p:spTgt spid="2677"/>
                                        </p:tgtEl>
                                        <p:attrNameLst>
                                          <p:attrName>style.visibility</p:attrName>
                                        </p:attrNameLst>
                                      </p:cBhvr>
                                      <p:to>
                                        <p:strVal val="visible"/>
                                      </p:to>
                                    </p:set>
                                    <p:anim calcmode="lin" valueType="num">
                                      <p:cBhvr>
                                        <p:cTn id="173" dur="800" fill="hold"/>
                                        <p:tgtEl>
                                          <p:spTgt spid="2677"/>
                                        </p:tgtEl>
                                        <p:attrNameLst>
                                          <p:attrName>ppt_w</p:attrName>
                                        </p:attrNameLst>
                                      </p:cBhvr>
                                      <p:tavLst>
                                        <p:tav tm="0">
                                          <p:val>
                                            <p:strVal val="4*#ppt_w"/>
                                          </p:val>
                                        </p:tav>
                                        <p:tav tm="100000">
                                          <p:val>
                                            <p:strVal val="#ppt_w"/>
                                          </p:val>
                                        </p:tav>
                                      </p:tavLst>
                                    </p:anim>
                                    <p:anim calcmode="lin" valueType="num">
                                      <p:cBhvr>
                                        <p:cTn id="174" dur="800" fill="hold"/>
                                        <p:tgtEl>
                                          <p:spTgt spid="2677"/>
                                        </p:tgtEl>
                                        <p:attrNameLst>
                                          <p:attrName>ppt_h</p:attrName>
                                        </p:attrNameLst>
                                      </p:cBhvr>
                                      <p:tavLst>
                                        <p:tav tm="0">
                                          <p:val>
                                            <p:strVal val="4*#ppt_h"/>
                                          </p:val>
                                        </p:tav>
                                        <p:tav tm="100000">
                                          <p:val>
                                            <p:strVal val="#ppt_h"/>
                                          </p:val>
                                        </p:tav>
                                      </p:tavLst>
                                    </p:anim>
                                  </p:childTnLst>
                                </p:cTn>
                              </p:par>
                            </p:childTnLst>
                          </p:cTn>
                        </p:par>
                        <p:par>
                          <p:cTn id="175" fill="hold">
                            <p:stCondLst>
                              <p:cond delay="6500"/>
                            </p:stCondLst>
                            <p:childTnLst>
                              <p:par>
                                <p:cTn id="176" presetClass="entr" nodeType="afterEffect" presetSubtype="10" presetID="19" grpId="40" fill="hold">
                                  <p:stCondLst>
                                    <p:cond delay="0"/>
                                  </p:stCondLst>
                                  <p:iterate type="el" backwards="0">
                                    <p:tmAbs val="0"/>
                                  </p:iterate>
                                  <p:childTnLst>
                                    <p:set>
                                      <p:cBhvr>
                                        <p:cTn id="177" fill="hold"/>
                                        <p:tgtEl>
                                          <p:spTgt spid="2678"/>
                                        </p:tgtEl>
                                        <p:attrNameLst>
                                          <p:attrName>style.visibility</p:attrName>
                                        </p:attrNameLst>
                                      </p:cBhvr>
                                      <p:to>
                                        <p:strVal val="visible"/>
                                      </p:to>
                                    </p:set>
                                    <p:anim calcmode="lin" valueType="num">
                                      <p:cBhvr>
                                        <p:cTn id="178" dur="800" fill="hold"/>
                                        <p:tgtEl>
                                          <p:spTgt spid="2678"/>
                                        </p:tgtEl>
                                        <p:attrNameLst>
                                          <p:attrName>ppt_w</p:attrName>
                                        </p:attrNameLst>
                                      </p:cBhvr>
                                      <p:tavLst>
                                        <p:tav tm="0" fmla="#ppt_w*sin(2.5*pi*$)">
                                          <p:val>
                                            <p:fltVal val="0"/>
                                          </p:val>
                                        </p:tav>
                                        <p:tav tm="100000">
                                          <p:val>
                                            <p:fltVal val="1"/>
                                          </p:val>
                                        </p:tav>
                                      </p:tavLst>
                                    </p:anim>
                                    <p:anim calcmode="lin" valueType="num">
                                      <p:cBhvr>
                                        <p:cTn id="179" dur="800" fill="hold"/>
                                        <p:tgtEl>
                                          <p:spTgt spid="2678"/>
                                        </p:tgtEl>
                                        <p:attrNameLst>
                                          <p:attrName>ppt_h</p:attrName>
                                        </p:attrNameLst>
                                      </p:cBhvr>
                                      <p:tavLst>
                                        <p:tav tm="0">
                                          <p:val>
                                            <p:strVal val="#ppt_h"/>
                                          </p:val>
                                        </p:tav>
                                        <p:tav tm="100000">
                                          <p:val>
                                            <p:strVal val="#ppt_h"/>
                                          </p:val>
                                        </p:tav>
                                      </p:tavLst>
                                    </p:anim>
                                  </p:childTnLst>
                                </p:cTn>
                              </p:par>
                            </p:childTnLst>
                          </p:cTn>
                        </p:par>
                      </p:childTnLst>
                    </p:cTn>
                  </p:par>
                  <p:par>
                    <p:cTn id="180" fill="hold">
                      <p:stCondLst>
                        <p:cond delay="indefinite"/>
                      </p:stCondLst>
                      <p:childTnLst>
                        <p:par>
                          <p:cTn id="181" fill="hold">
                            <p:stCondLst>
                              <p:cond delay="0"/>
                            </p:stCondLst>
                            <p:childTnLst>
                              <p:par>
                                <p:cTn id="182" presetClass="entr" nodeType="clickEffect" presetSubtype="16" presetID="23" grpId="41" fill="hold">
                                  <p:stCondLst>
                                    <p:cond delay="0"/>
                                  </p:stCondLst>
                                  <p:iterate type="el" backwards="0">
                                    <p:tmAbs val="0"/>
                                  </p:iterate>
                                  <p:childTnLst>
                                    <p:set>
                                      <p:cBhvr>
                                        <p:cTn id="183" fill="hold"/>
                                        <p:tgtEl>
                                          <p:spTgt spid="2689"/>
                                        </p:tgtEl>
                                        <p:attrNameLst>
                                          <p:attrName>style.visibility</p:attrName>
                                        </p:attrNameLst>
                                      </p:cBhvr>
                                      <p:to>
                                        <p:strVal val="visible"/>
                                      </p:to>
                                    </p:set>
                                    <p:anim calcmode="lin" valueType="num">
                                      <p:cBhvr>
                                        <p:cTn id="184" dur="800" fill="hold"/>
                                        <p:tgtEl>
                                          <p:spTgt spid="2689"/>
                                        </p:tgtEl>
                                        <p:attrNameLst>
                                          <p:attrName>ppt_w</p:attrName>
                                        </p:attrNameLst>
                                      </p:cBhvr>
                                      <p:tavLst>
                                        <p:tav tm="0">
                                          <p:val>
                                            <p:fltVal val="0"/>
                                          </p:val>
                                        </p:tav>
                                        <p:tav tm="100000">
                                          <p:val>
                                            <p:strVal val="#ppt_w"/>
                                          </p:val>
                                        </p:tav>
                                      </p:tavLst>
                                    </p:anim>
                                    <p:anim calcmode="lin" valueType="num">
                                      <p:cBhvr>
                                        <p:cTn id="185" dur="800" fill="hold"/>
                                        <p:tgtEl>
                                          <p:spTgt spid="2689"/>
                                        </p:tgtEl>
                                        <p:attrNameLst>
                                          <p:attrName>ppt_h</p:attrName>
                                        </p:attrNameLst>
                                      </p:cBhvr>
                                      <p:tavLst>
                                        <p:tav tm="0">
                                          <p:val>
                                            <p:fltVal val="0"/>
                                          </p:val>
                                        </p:tav>
                                        <p:tav tm="100000">
                                          <p:val>
                                            <p:strVal val="#ppt_h"/>
                                          </p:val>
                                        </p:tav>
                                      </p:tavLst>
                                    </p:anim>
                                  </p:childTnLst>
                                </p:cTn>
                              </p:par>
                            </p:childTnLst>
                          </p:cTn>
                        </p:par>
                        <p:par>
                          <p:cTn id="186" fill="hold">
                            <p:stCondLst>
                              <p:cond delay="800"/>
                            </p:stCondLst>
                            <p:childTnLst>
                              <p:par>
                                <p:cTn id="187" presetClass="entr" nodeType="afterEffect" presetID="10" grpId="42" fill="hold">
                                  <p:stCondLst>
                                    <p:cond delay="0"/>
                                  </p:stCondLst>
                                  <p:iterate type="el" backwards="0">
                                    <p:tmAbs val="0"/>
                                  </p:iterate>
                                  <p:childTnLst>
                                    <p:set>
                                      <p:cBhvr>
                                        <p:cTn id="188" fill="hold"/>
                                        <p:tgtEl>
                                          <p:spTgt spid="2690"/>
                                        </p:tgtEl>
                                        <p:attrNameLst>
                                          <p:attrName>style.visibility</p:attrName>
                                        </p:attrNameLst>
                                      </p:cBhvr>
                                      <p:to>
                                        <p:strVal val="visible"/>
                                      </p:to>
                                    </p:set>
                                    <p:animEffect filter="fade" transition="in">
                                      <p:cBhvr>
                                        <p:cTn id="189" dur="800"/>
                                        <p:tgtEl>
                                          <p:spTgt spid="2690"/>
                                        </p:tgtEl>
                                      </p:cBhvr>
                                    </p:animEffect>
                                  </p:childTnLst>
                                </p:cTn>
                              </p:par>
                            </p:childTnLst>
                          </p:cTn>
                        </p:par>
                        <p:par>
                          <p:cTn id="190" fill="hold">
                            <p:stCondLst>
                              <p:cond delay="1600"/>
                            </p:stCondLst>
                            <p:childTnLst>
                              <p:par>
                                <p:cTn id="191" presetClass="entr" nodeType="afterEffect" presetID="9" grpId="43" fill="hold">
                                  <p:stCondLst>
                                    <p:cond delay="0"/>
                                  </p:stCondLst>
                                  <p:iterate type="el" backwards="0">
                                    <p:tmAbs val="0"/>
                                  </p:iterate>
                                  <p:childTnLst>
                                    <p:set>
                                      <p:cBhvr>
                                        <p:cTn id="192" fill="hold"/>
                                        <p:tgtEl>
                                          <p:spTgt spid="2684"/>
                                        </p:tgtEl>
                                        <p:attrNameLst>
                                          <p:attrName>style.visibility</p:attrName>
                                        </p:attrNameLst>
                                      </p:cBhvr>
                                      <p:to>
                                        <p:strVal val="visible"/>
                                      </p:to>
                                    </p:set>
                                    <p:animEffect filter="dissolve" transition="in">
                                      <p:cBhvr>
                                        <p:cTn id="193" dur="1000"/>
                                        <p:tgtEl>
                                          <p:spTgt spid="2684"/>
                                        </p:tgtEl>
                                      </p:cBhvr>
                                    </p:animEffect>
                                  </p:childTnLst>
                                </p:cTn>
                              </p:par>
                            </p:childTnLst>
                          </p:cTn>
                        </p:par>
                        <p:par>
                          <p:cTn id="194" fill="hold">
                            <p:stCondLst>
                              <p:cond delay="2600"/>
                            </p:stCondLst>
                            <p:childTnLst>
                              <p:par>
                                <p:cTn id="195" presetClass="entr" nodeType="afterEffect" presetSubtype="32" presetID="23" grpId="44" fill="hold">
                                  <p:stCondLst>
                                    <p:cond delay="0"/>
                                  </p:stCondLst>
                                  <p:iterate type="el" backwards="0">
                                    <p:tmAbs val="0"/>
                                  </p:iterate>
                                  <p:childTnLst>
                                    <p:set>
                                      <p:cBhvr>
                                        <p:cTn id="196" fill="hold"/>
                                        <p:tgtEl>
                                          <p:spTgt spid="2682"/>
                                        </p:tgtEl>
                                        <p:attrNameLst>
                                          <p:attrName>style.visibility</p:attrName>
                                        </p:attrNameLst>
                                      </p:cBhvr>
                                      <p:to>
                                        <p:strVal val="visible"/>
                                      </p:to>
                                    </p:set>
                                    <p:anim calcmode="lin" valueType="num">
                                      <p:cBhvr>
                                        <p:cTn id="197" dur="800" fill="hold"/>
                                        <p:tgtEl>
                                          <p:spTgt spid="2682"/>
                                        </p:tgtEl>
                                        <p:attrNameLst>
                                          <p:attrName>ppt_w</p:attrName>
                                        </p:attrNameLst>
                                      </p:cBhvr>
                                      <p:tavLst>
                                        <p:tav tm="0">
                                          <p:val>
                                            <p:strVal val="4*#ppt_w"/>
                                          </p:val>
                                        </p:tav>
                                        <p:tav tm="100000">
                                          <p:val>
                                            <p:strVal val="#ppt_w"/>
                                          </p:val>
                                        </p:tav>
                                      </p:tavLst>
                                    </p:anim>
                                    <p:anim calcmode="lin" valueType="num">
                                      <p:cBhvr>
                                        <p:cTn id="198" dur="800" fill="hold"/>
                                        <p:tgtEl>
                                          <p:spTgt spid="2682"/>
                                        </p:tgtEl>
                                        <p:attrNameLst>
                                          <p:attrName>ppt_h</p:attrName>
                                        </p:attrNameLst>
                                      </p:cBhvr>
                                      <p:tavLst>
                                        <p:tav tm="0">
                                          <p:val>
                                            <p:strVal val="4*#ppt_h"/>
                                          </p:val>
                                        </p:tav>
                                        <p:tav tm="100000">
                                          <p:val>
                                            <p:strVal val="#ppt_h"/>
                                          </p:val>
                                        </p:tav>
                                      </p:tavLst>
                                    </p:anim>
                                  </p:childTnLst>
                                </p:cTn>
                              </p:par>
                            </p:childTnLst>
                          </p:cTn>
                        </p:par>
                        <p:par>
                          <p:cTn id="199" fill="hold">
                            <p:stCondLst>
                              <p:cond delay="3400"/>
                            </p:stCondLst>
                            <p:childTnLst>
                              <p:par>
                                <p:cTn id="200" presetClass="entr" nodeType="afterEffect" presetSubtype="10" presetID="19" grpId="45" fill="hold">
                                  <p:stCondLst>
                                    <p:cond delay="0"/>
                                  </p:stCondLst>
                                  <p:iterate type="el" backwards="0">
                                    <p:tmAbs val="0"/>
                                  </p:iterate>
                                  <p:childTnLst>
                                    <p:set>
                                      <p:cBhvr>
                                        <p:cTn id="201" fill="hold"/>
                                        <p:tgtEl>
                                          <p:spTgt spid="2683"/>
                                        </p:tgtEl>
                                        <p:attrNameLst>
                                          <p:attrName>style.visibility</p:attrName>
                                        </p:attrNameLst>
                                      </p:cBhvr>
                                      <p:to>
                                        <p:strVal val="visible"/>
                                      </p:to>
                                    </p:set>
                                    <p:anim calcmode="lin" valueType="num">
                                      <p:cBhvr>
                                        <p:cTn id="202" dur="800" fill="hold"/>
                                        <p:tgtEl>
                                          <p:spTgt spid="2683"/>
                                        </p:tgtEl>
                                        <p:attrNameLst>
                                          <p:attrName>ppt_w</p:attrName>
                                        </p:attrNameLst>
                                      </p:cBhvr>
                                      <p:tavLst>
                                        <p:tav tm="0" fmla="#ppt_w*sin(2.5*pi*$)">
                                          <p:val>
                                            <p:fltVal val="0"/>
                                          </p:val>
                                        </p:tav>
                                        <p:tav tm="100000">
                                          <p:val>
                                            <p:fltVal val="1"/>
                                          </p:val>
                                        </p:tav>
                                      </p:tavLst>
                                    </p:anim>
                                    <p:anim calcmode="lin" valueType="num">
                                      <p:cBhvr>
                                        <p:cTn id="203" dur="800" fill="hold"/>
                                        <p:tgtEl>
                                          <p:spTgt spid="2683"/>
                                        </p:tgtEl>
                                        <p:attrNameLst>
                                          <p:attrName>ppt_h</p:attrName>
                                        </p:attrNameLst>
                                      </p:cBhvr>
                                      <p:tavLst>
                                        <p:tav tm="0">
                                          <p:val>
                                            <p:strVal val="#ppt_h"/>
                                          </p:val>
                                        </p:tav>
                                        <p:tav tm="100000">
                                          <p:val>
                                            <p:strVal val="#ppt_h"/>
                                          </p:val>
                                        </p:tav>
                                      </p:tavLst>
                                    </p:anim>
                                  </p:childTnLst>
                                </p:cTn>
                              </p:par>
                            </p:childTnLst>
                          </p:cTn>
                        </p:par>
                        <p:par>
                          <p:cTn id="204" fill="hold">
                            <p:stCondLst>
                              <p:cond delay="4200"/>
                            </p:stCondLst>
                            <p:childTnLst>
                              <p:par>
                                <p:cTn id="205" presetClass="entr" nodeType="afterEffect" presetID="9" grpId="46" fill="hold">
                                  <p:stCondLst>
                                    <p:cond delay="0"/>
                                  </p:stCondLst>
                                  <p:iterate type="el" backwards="0">
                                    <p:tmAbs val="0"/>
                                  </p:iterate>
                                  <p:childTnLst>
                                    <p:set>
                                      <p:cBhvr>
                                        <p:cTn id="206" fill="hold"/>
                                        <p:tgtEl>
                                          <p:spTgt spid="2695"/>
                                        </p:tgtEl>
                                        <p:attrNameLst>
                                          <p:attrName>style.visibility</p:attrName>
                                        </p:attrNameLst>
                                      </p:cBhvr>
                                      <p:to>
                                        <p:strVal val="visible"/>
                                      </p:to>
                                    </p:set>
                                    <p:animEffect filter="dissolve" transition="in">
                                      <p:cBhvr>
                                        <p:cTn id="207" dur="800"/>
                                        <p:tgtEl>
                                          <p:spTgt spid="2695"/>
                                        </p:tgtEl>
                                      </p:cBhvr>
                                    </p:animEffect>
                                  </p:childTnLst>
                                </p:cTn>
                              </p:par>
                            </p:childTnLst>
                          </p:cTn>
                        </p:par>
                        <p:par>
                          <p:cTn id="208" fill="hold">
                            <p:stCondLst>
                              <p:cond delay="5000"/>
                            </p:stCondLst>
                            <p:childTnLst>
                              <p:par>
                                <p:cTn id="209" presetClass="entr" nodeType="afterEffect" presetID="10" grpId="47" fill="hold">
                                  <p:stCondLst>
                                    <p:cond delay="0"/>
                                  </p:stCondLst>
                                  <p:iterate type="el" backwards="0">
                                    <p:tmAbs val="0"/>
                                  </p:iterate>
                                  <p:childTnLst>
                                    <p:set>
                                      <p:cBhvr>
                                        <p:cTn id="210" fill="hold"/>
                                        <p:tgtEl>
                                          <p:spTgt spid="2680"/>
                                        </p:tgtEl>
                                        <p:attrNameLst>
                                          <p:attrName>style.visibility</p:attrName>
                                        </p:attrNameLst>
                                      </p:cBhvr>
                                      <p:to>
                                        <p:strVal val="visible"/>
                                      </p:to>
                                    </p:set>
                                    <p:animEffect filter="fade" transition="in">
                                      <p:cBhvr>
                                        <p:cTn id="211" dur="1000"/>
                                        <p:tgtEl>
                                          <p:spTgt spid="2680"/>
                                        </p:tgtEl>
                                      </p:cBhvr>
                                    </p:animEffect>
                                  </p:childTnLst>
                                </p:cTn>
                              </p:par>
                            </p:childTnLst>
                          </p:cTn>
                        </p:par>
                        <p:par>
                          <p:cTn id="212" fill="hold">
                            <p:stCondLst>
                              <p:cond delay="6000"/>
                            </p:stCondLst>
                            <p:childTnLst>
                              <p:par>
                                <p:cTn id="213" presetClass="entr" nodeType="afterEffect" presetID="10" grpId="48" fill="hold">
                                  <p:stCondLst>
                                    <p:cond delay="0"/>
                                  </p:stCondLst>
                                  <p:iterate type="el" backwards="0">
                                    <p:tmAbs val="0"/>
                                  </p:iterate>
                                  <p:childTnLst>
                                    <p:set>
                                      <p:cBhvr>
                                        <p:cTn id="214" fill="hold"/>
                                        <p:tgtEl>
                                          <p:spTgt spid="2691"/>
                                        </p:tgtEl>
                                        <p:attrNameLst>
                                          <p:attrName>style.visibility</p:attrName>
                                        </p:attrNameLst>
                                      </p:cBhvr>
                                      <p:to>
                                        <p:strVal val="visible"/>
                                      </p:to>
                                    </p:set>
                                    <p:animEffect filter="fade" transition="in">
                                      <p:cBhvr>
                                        <p:cTn id="215" dur="800"/>
                                        <p:tgtEl>
                                          <p:spTgt spid="2691"/>
                                        </p:tgtEl>
                                      </p:cBhvr>
                                    </p:animEffect>
                                  </p:childTnLst>
                                </p:cTn>
                              </p:par>
                            </p:childTnLst>
                          </p:cTn>
                        </p:par>
                        <p:par>
                          <p:cTn id="216" fill="hold">
                            <p:stCondLst>
                              <p:cond delay="6800"/>
                            </p:stCondLst>
                            <p:childTnLst>
                              <p:par>
                                <p:cTn id="217" presetClass="entr" nodeType="afterEffect" presetID="10" grpId="49" fill="hold">
                                  <p:stCondLst>
                                    <p:cond delay="500"/>
                                  </p:stCondLst>
                                  <p:iterate type="el" backwards="0">
                                    <p:tmAbs val="0"/>
                                  </p:iterate>
                                  <p:childTnLst>
                                    <p:set>
                                      <p:cBhvr>
                                        <p:cTn id="218" fill="hold"/>
                                        <p:tgtEl>
                                          <p:spTgt spid="2693"/>
                                        </p:tgtEl>
                                        <p:attrNameLst>
                                          <p:attrName>style.visibility</p:attrName>
                                        </p:attrNameLst>
                                      </p:cBhvr>
                                      <p:to>
                                        <p:strVal val="visible"/>
                                      </p:to>
                                    </p:set>
                                    <p:animEffect filter="fade" transition="in">
                                      <p:cBhvr>
                                        <p:cTn id="219" dur="800"/>
                                        <p:tgtEl>
                                          <p:spTgt spid="2693"/>
                                        </p:tgtEl>
                                      </p:cBhvr>
                                    </p:animEffect>
                                  </p:childTnLst>
                                </p:cTn>
                              </p:par>
                            </p:childTnLst>
                          </p:cTn>
                        </p:par>
                        <p:par>
                          <p:cTn id="220" fill="hold">
                            <p:stCondLst>
                              <p:cond delay="0"/>
                            </p:stCondLst>
                            <p:childTnLst>
                              <p:par>
                                <p:cTn id="221" presetClass="emph" nodeType="afterEffect" presetSubtype="0" presetID="35" grpId="50" repeatCount="2000" fill="hold">
                                  <p:stCondLst>
                                    <p:cond delay="0"/>
                                  </p:stCondLst>
                                  <p:childTnLst>
                                    <p:anim calcmode="discrete" valueType="str">
                                      <p:cBhvr>
                                        <p:cTn id="222" dur="600" fill="hold"/>
                                        <p:tgtEl>
                                          <p:spTgt spid="2691"/>
                                        </p:tgtEl>
                                        <p:attrNameLst>
                                          <p:attrName>style.visibility</p:attrName>
                                        </p:attrNameLst>
                                      </p:cBhvr>
                                      <p:tavLst>
                                        <p:tav tm="0">
                                          <p:val>
                                            <p:strVal val="hidden"/>
                                          </p:val>
                                        </p:tav>
                                        <p:tav tm="50000">
                                          <p:val>
                                            <p:strVal val="visible"/>
                                          </p:val>
                                        </p:tav>
                                      </p:tavLst>
                                    </p:anim>
                                  </p:childTnLst>
                                </p:cTn>
                              </p:par>
                            </p:childTnLst>
                          </p:cTn>
                        </p:par>
                        <p:par>
                          <p:cTn id="223" fill="hold">
                            <p:stCondLst>
                              <p:cond delay="0"/>
                            </p:stCondLst>
                            <p:childTnLst>
                              <p:par>
                                <p:cTn id="224" presetClass="emph" nodeType="withEffect" presetSubtype="0" presetID="35" grpId="51" repeatCount="2000" fill="hold">
                                  <p:stCondLst>
                                    <p:cond delay="0"/>
                                  </p:stCondLst>
                                  <p:childTnLst>
                                    <p:anim calcmode="discrete" valueType="str">
                                      <p:cBhvr>
                                        <p:cTn id="225" dur="600" fill="hold"/>
                                        <p:tgtEl>
                                          <p:spTgt spid="269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73" grpId="28"/>
      <p:bldP build="whole" bldLvl="1" animBg="1" rev="0" advAuto="0" spid="2649" grpId="1"/>
      <p:bldP build="whole" bldLvl="1" animBg="1" rev="0" advAuto="0" spid="2670" grpId="31"/>
      <p:bldP build="whole" bldLvl="1" animBg="1" rev="0" advAuto="0" spid="2685" grpId="3"/>
      <p:bldP build="whole" bldLvl="1" animBg="1" rev="0" advAuto="0" spid="2689" grpId="41"/>
      <p:bldP build="whole" bldLvl="1" animBg="1" rev="0" advAuto="0" spid="2656" grpId="18"/>
      <p:bldP build="whole" bldLvl="1" animBg="1" rev="0" advAuto="0" spid="2686" grpId="4"/>
      <p:bldP build="whole" bldLvl="1" animBg="1" rev="0" advAuto="0" spid="2672" grpId="36"/>
      <p:bldP build="whole" bldLvl="1" animBg="1" rev="0" advAuto="0" spid="2690" grpId="42"/>
      <p:bldP build="whole" bldLvl="1" animBg="1" rev="0" advAuto="0" spid="2682" grpId="44"/>
      <p:bldP build="whole" bldLvl="1" animBg="1" rev="0" advAuto="0" spid="2662" grpId="24"/>
      <p:bldP build="whole" bldLvl="1" animBg="1" rev="0" advAuto="0" spid="2677" grpId="39"/>
      <p:bldP build="whole" bldLvl="1" animBg="1" rev="0" advAuto="0" spid="2695" grpId="46"/>
      <p:bldP build="whole" bldLvl="1" animBg="1" rev="0" advAuto="0" spid="2647" grpId="11"/>
      <p:bldP build="whole" bldLvl="1" animBg="1" rev="0" advAuto="0" spid="2657" grpId="16"/>
      <p:bldP build="whole" bldLvl="1" animBg="1" rev="0" advAuto="0" spid="2687" grpId="7"/>
      <p:bldP build="whole" bldLvl="1" animBg="1" rev="0" advAuto="0" spid="2692" grpId="35"/>
      <p:bldP build="whole" bldLvl="1" animBg="1" rev="0" advAuto="0" spid="2659" grpId="33"/>
      <p:bldP build="whole" bldLvl="1" animBg="1" rev="0" advAuto="0" spid="2661" grpId="10"/>
      <p:bldP build="whole" bldLvl="1" animBg="1" rev="0" advAuto="0" spid="2683" grpId="45"/>
      <p:bldP build="whole" bldLvl="1" animBg="1" rev="0" advAuto="0" spid="2691" grpId="48"/>
      <p:bldP build="whole" bldLvl="1" animBg="1" rev="0" advAuto="0" spid="2691" grpId="50"/>
      <p:bldP build="whole" bldLvl="1" animBg="1" rev="0" advAuto="0" spid="2684" grpId="43"/>
      <p:bldP build="whole" bldLvl="1" animBg="1" rev="0" advAuto="0" spid="2688" grpId="8"/>
      <p:bldP build="whole" bldLvl="1" animBg="1" rev="0" advAuto="0" spid="2674" grpId="29"/>
      <p:bldP build="whole" bldLvl="1" animBg="1" rev="0" advAuto="0" spid="2652" grpId="2"/>
      <p:bldP build="whole" bldLvl="1" animBg="1" rev="0" advAuto="0" spid="2675" grpId="30"/>
      <p:bldP build="whole" bldLvl="1" animBg="1" rev="0" advAuto="0" spid="2648" grpId="5"/>
      <p:bldP build="whole" bldLvl="1" animBg="1" rev="0" advAuto="0" spid="2663" grpId="25"/>
      <p:bldP build="whole" bldLvl="1" animBg="1" rev="0" advAuto="0" spid="2654" grpId="22"/>
      <p:bldP build="whole" bldLvl="1" animBg="1" rev="0" advAuto="0" spid="2669" grpId="27"/>
      <p:bldP build="whole" bldLvl="1" animBg="1" rev="0" advAuto="0" spid="2650" grpId="15"/>
      <p:bldP build="whole" bldLvl="1" animBg="1" rev="0" advAuto="0" spid="2668" grpId="26"/>
      <p:bldP build="whole" bldLvl="1" animBg="1" rev="0" advAuto="0" spid="2651" grpId="12"/>
      <p:bldP build="whole" bldLvl="1" animBg="1" rev="0" advAuto="0" spid="2676" grpId="9"/>
      <p:bldP build="whole" bldLvl="1" animBg="1" rev="0" advAuto="0" spid="2655" grpId="17"/>
      <p:bldP build="whole" bldLvl="1" animBg="1" rev="0" advAuto="0" spid="2694" grpId="37"/>
      <p:bldP build="whole" bldLvl="1" animBg="1" rev="0" advAuto="0" spid="2660" grpId="34"/>
      <p:bldP build="whole" bldLvl="1" animBg="1" rev="0" advAuto="0" spid="2680" grpId="47"/>
      <p:bldP build="whole" bldLvl="1" animBg="1" rev="0" advAuto="0" spid="2671" grpId="32"/>
      <p:bldP build="whole" bldLvl="1" animBg="1" rev="0" advAuto="0" spid="2693" grpId="49"/>
      <p:bldP build="whole" bldLvl="1" animBg="1" rev="0" advAuto="0" spid="2665" grpId="20"/>
      <p:bldP build="whole" bldLvl="1" animBg="1" rev="0" advAuto="0" spid="2667" grpId="14"/>
      <p:bldP build="whole" bldLvl="1" animBg="1" rev="0" advAuto="0" spid="2693" grpId="51"/>
      <p:bldP build="whole" bldLvl="1" animBg="1" rev="0" advAuto="0" spid="2681" grpId="38"/>
      <p:bldP build="whole" bldLvl="1" animBg="1" rev="0" advAuto="0" spid="2664" grpId="19"/>
      <p:bldP build="whole" bldLvl="1" animBg="1" rev="0" advAuto="0" spid="2658" grpId="23"/>
      <p:bldP build="whole" bldLvl="1" animBg="1" rev="0" advAuto="0" spid="2666" grpId="13"/>
      <p:bldP build="whole" bldLvl="1" animBg="1" rev="0" advAuto="0" spid="2653" grpId="6"/>
      <p:bldP build="whole" bldLvl="1" animBg="1" rev="0" advAuto="0" spid="2678" grpId="40"/>
    </p:bldLst>
  </p:timing>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698" name="Cylinder"/>
          <p:cNvSpPr/>
          <p:nvPr/>
        </p:nvSpPr>
        <p:spPr>
          <a:xfrm>
            <a:off x="11557000" y="1891728"/>
            <a:ext cx="1270001" cy="1676574"/>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699" name="hipster.png" descr="hipster.png"/>
          <p:cNvPicPr>
            <a:picLocks noChangeAspect="1"/>
          </p:cNvPicPr>
          <p:nvPr/>
        </p:nvPicPr>
        <p:blipFill>
          <a:blip r:embed="rId3">
            <a:extLst/>
          </a:blip>
          <a:stretch>
            <a:fillRect/>
          </a:stretch>
        </p:blipFill>
        <p:spPr>
          <a:xfrm>
            <a:off x="21998282" y="5736137"/>
            <a:ext cx="1524001" cy="1524001"/>
          </a:xfrm>
          <a:prstGeom prst="rect">
            <a:avLst/>
          </a:prstGeom>
          <a:ln w="12700">
            <a:miter lim="400000"/>
          </a:ln>
        </p:spPr>
      </p:pic>
      <p:pic>
        <p:nvPicPr>
          <p:cNvPr id="2700" name="woman (5).png" descr="woman (5).png"/>
          <p:cNvPicPr>
            <a:picLocks noChangeAspect="1"/>
          </p:cNvPicPr>
          <p:nvPr/>
        </p:nvPicPr>
        <p:blipFill>
          <a:blip r:embed="rId4">
            <a:extLst/>
          </a:blip>
          <a:stretch>
            <a:fillRect/>
          </a:stretch>
        </p:blipFill>
        <p:spPr>
          <a:xfrm>
            <a:off x="861718" y="5738289"/>
            <a:ext cx="1524001" cy="1524001"/>
          </a:xfrm>
          <a:prstGeom prst="rect">
            <a:avLst/>
          </a:prstGeom>
          <a:ln w="12700">
            <a:miter lim="400000"/>
          </a:ln>
        </p:spPr>
      </p:pic>
      <p:sp>
        <p:nvSpPr>
          <p:cNvPr id="2701" name="Line"/>
          <p:cNvSpPr/>
          <p:nvPr/>
        </p:nvSpPr>
        <p:spPr>
          <a:xfrm>
            <a:off x="6378506" y="6812133"/>
            <a:ext cx="4491207"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02" name="DB"/>
          <p:cNvSpPr txBox="1"/>
          <p:nvPr/>
        </p:nvSpPr>
        <p:spPr>
          <a:xfrm>
            <a:off x="11892639" y="2571036"/>
            <a:ext cx="649524"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212121"/>
                </a:solidFill>
              </a:defRPr>
            </a:lvl1pPr>
          </a:lstStyle>
          <a:p>
            <a:pPr/>
            <a:r>
              <a:t>DB</a:t>
            </a:r>
          </a:p>
        </p:txBody>
      </p:sp>
      <p:sp>
        <p:nvSpPr>
          <p:cNvPr id="2703" name="Alice"/>
          <p:cNvSpPr txBox="1"/>
          <p:nvPr/>
        </p:nvSpPr>
        <p:spPr>
          <a:xfrm>
            <a:off x="993114" y="7386787"/>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sp>
        <p:nvSpPr>
          <p:cNvPr id="2704" name="John"/>
          <p:cNvSpPr txBox="1"/>
          <p:nvPr/>
        </p:nvSpPr>
        <p:spPr>
          <a:xfrm>
            <a:off x="22244369" y="7386787"/>
            <a:ext cx="10318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sp>
        <p:nvSpPr>
          <p:cNvPr id="2705" name="Line"/>
          <p:cNvSpPr/>
          <p:nvPr/>
        </p:nvSpPr>
        <p:spPr>
          <a:xfrm>
            <a:off x="6378506" y="7393085"/>
            <a:ext cx="4491207"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06" name="Rounded Rectangle"/>
          <p:cNvSpPr/>
          <p:nvPr/>
        </p:nvSpPr>
        <p:spPr>
          <a:xfrm>
            <a:off x="6730986" y="4798557"/>
            <a:ext cx="3786247" cy="1676574"/>
          </a:xfrm>
          <a:prstGeom prst="roundRect">
            <a:avLst>
              <a:gd name="adj" fmla="val 11362"/>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07" name="SELECT id, amount…"/>
          <p:cNvSpPr txBox="1"/>
          <p:nvPr/>
        </p:nvSpPr>
        <p:spPr>
          <a:xfrm>
            <a:off x="7094383" y="5013908"/>
            <a:ext cx="3059454"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SELECT </a:t>
            </a:r>
            <a:r>
              <a:rPr i="1">
                <a:solidFill>
                  <a:srgbClr val="212121"/>
                </a:solidFill>
              </a:rPr>
              <a:t>id</a:t>
            </a:r>
            <a:r>
              <a:t>, </a:t>
            </a:r>
            <a:r>
              <a:rPr i="1">
                <a:solidFill>
                  <a:srgbClr val="212121"/>
                </a:solidFill>
              </a:rPr>
              <a:t>amount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FROM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708" name="Line"/>
          <p:cNvSpPr/>
          <p:nvPr/>
        </p:nvSpPr>
        <p:spPr>
          <a:xfrm>
            <a:off x="13565088" y="6812133"/>
            <a:ext cx="4491207"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09" name="Line"/>
          <p:cNvSpPr/>
          <p:nvPr/>
        </p:nvSpPr>
        <p:spPr>
          <a:xfrm>
            <a:off x="13565088" y="7393085"/>
            <a:ext cx="4491206"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10" name="Rounded Rectangle"/>
          <p:cNvSpPr/>
          <p:nvPr/>
        </p:nvSpPr>
        <p:spPr>
          <a:xfrm>
            <a:off x="3991203" y="6448736"/>
            <a:ext cx="2172514" cy="1888700"/>
          </a:xfrm>
          <a:prstGeom prst="roundRect">
            <a:avLst>
              <a:gd name="adj" fmla="val 10086"/>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11" name="account ----------…"/>
          <p:cNvSpPr txBox="1"/>
          <p:nvPr/>
        </p:nvSpPr>
        <p:spPr>
          <a:xfrm>
            <a:off x="4163239" y="6587270"/>
            <a:ext cx="1828442"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p:txBody>
      </p:sp>
      <p:sp>
        <p:nvSpPr>
          <p:cNvPr id="2712" name="Rounded Rectangle"/>
          <p:cNvSpPr/>
          <p:nvPr/>
        </p:nvSpPr>
        <p:spPr>
          <a:xfrm>
            <a:off x="13917567" y="4798557"/>
            <a:ext cx="3786248" cy="1676574"/>
          </a:xfrm>
          <a:prstGeom prst="roundRect">
            <a:avLst>
              <a:gd name="adj" fmla="val 11362"/>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13" name="SELECT id, amount…"/>
          <p:cNvSpPr txBox="1"/>
          <p:nvPr/>
        </p:nvSpPr>
        <p:spPr>
          <a:xfrm>
            <a:off x="14280963" y="5013908"/>
            <a:ext cx="3059455"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SELECT </a:t>
            </a:r>
            <a:r>
              <a:rPr i="1">
                <a:solidFill>
                  <a:srgbClr val="212121"/>
                </a:solidFill>
              </a:rPr>
              <a:t>id</a:t>
            </a:r>
            <a:r>
              <a:t>, </a:t>
            </a:r>
            <a:r>
              <a:rPr i="1">
                <a:solidFill>
                  <a:srgbClr val="212121"/>
                </a:solidFill>
              </a:rPr>
              <a:t>amount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FROM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714" name="Rounded Rectangle"/>
          <p:cNvSpPr/>
          <p:nvPr/>
        </p:nvSpPr>
        <p:spPr>
          <a:xfrm>
            <a:off x="11105743" y="6448736"/>
            <a:ext cx="2172514" cy="1888699"/>
          </a:xfrm>
          <a:prstGeom prst="roundRect">
            <a:avLst>
              <a:gd name="adj" fmla="val 10086"/>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15" name="account ----------…"/>
          <p:cNvSpPr txBox="1"/>
          <p:nvPr/>
        </p:nvSpPr>
        <p:spPr>
          <a:xfrm>
            <a:off x="11277779" y="6587270"/>
            <a:ext cx="1828442"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p:txBody>
      </p:sp>
      <p:sp>
        <p:nvSpPr>
          <p:cNvPr id="2716" name="Rounded Rectangle"/>
          <p:cNvSpPr/>
          <p:nvPr/>
        </p:nvSpPr>
        <p:spPr>
          <a:xfrm>
            <a:off x="18220284" y="6448736"/>
            <a:ext cx="2172514" cy="1888699"/>
          </a:xfrm>
          <a:prstGeom prst="roundRect">
            <a:avLst>
              <a:gd name="adj" fmla="val 10086"/>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17" name="account ----------…"/>
          <p:cNvSpPr txBox="1"/>
          <p:nvPr/>
        </p:nvSpPr>
        <p:spPr>
          <a:xfrm>
            <a:off x="18392320" y="6587270"/>
            <a:ext cx="1828442"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p:txBody>
      </p:sp>
      <p:sp>
        <p:nvSpPr>
          <p:cNvPr id="2718" name="Rounded Rectangle"/>
          <p:cNvSpPr/>
          <p:nvPr/>
        </p:nvSpPr>
        <p:spPr>
          <a:xfrm>
            <a:off x="11105744" y="8961848"/>
            <a:ext cx="2172513" cy="1888699"/>
          </a:xfrm>
          <a:prstGeom prst="roundRect">
            <a:avLst>
              <a:gd name="adj" fmla="val 10086"/>
            </a:avLst>
          </a:prstGeom>
          <a:solidFill>
            <a:srgbClr val="F5C344"/>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19" name="Rounded Rectangle"/>
          <p:cNvSpPr/>
          <p:nvPr/>
        </p:nvSpPr>
        <p:spPr>
          <a:xfrm>
            <a:off x="15663617" y="9144197"/>
            <a:ext cx="4729180" cy="1524001"/>
          </a:xfrm>
          <a:prstGeom prst="roundRect">
            <a:avLst>
              <a:gd name="adj" fmla="val 12500"/>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20" name="UPDATE account…"/>
          <p:cNvSpPr txBox="1"/>
          <p:nvPr/>
        </p:nvSpPr>
        <p:spPr>
          <a:xfrm>
            <a:off x="15882973" y="9283262"/>
            <a:ext cx="4290467"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UPDATE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SET </a:t>
            </a:r>
            <a:r>
              <a:rPr i="1">
                <a:solidFill>
                  <a:srgbClr val="212121"/>
                </a:solidFill>
              </a:rPr>
              <a:t>amount </a:t>
            </a:r>
            <a:r>
              <a:rPr i="1"/>
              <a:t>=</a:t>
            </a:r>
            <a:r>
              <a:rPr i="1">
                <a:solidFill>
                  <a:srgbClr val="212121"/>
                </a:solidFill>
              </a:rPr>
              <a:t> amount </a:t>
            </a:r>
            <a:r>
              <a:rPr i="1"/>
              <a:t>- 30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721" name="Line"/>
          <p:cNvSpPr/>
          <p:nvPr/>
        </p:nvSpPr>
        <p:spPr>
          <a:xfrm flipV="1">
            <a:off x="21256060" y="1515498"/>
            <a:ext cx="1" cy="9965278"/>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22" name="Rounded Rectangle"/>
          <p:cNvSpPr/>
          <p:nvPr/>
        </p:nvSpPr>
        <p:spPr>
          <a:xfrm>
            <a:off x="11220750" y="4107274"/>
            <a:ext cx="1942500" cy="1888700"/>
          </a:xfrm>
          <a:prstGeom prst="roundRect">
            <a:avLst>
              <a:gd name="adj" fmla="val 10086"/>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23" name="Circle"/>
          <p:cNvSpPr/>
          <p:nvPr/>
        </p:nvSpPr>
        <p:spPr>
          <a:xfrm>
            <a:off x="11459319" y="5096453"/>
            <a:ext cx="685042" cy="685042"/>
          </a:xfrm>
          <a:prstGeom prst="ellipse">
            <a:avLst/>
          </a:prstGeom>
          <a:solidFill>
            <a:srgbClr val="E91E6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24" name="Circle"/>
          <p:cNvSpPr/>
          <p:nvPr/>
        </p:nvSpPr>
        <p:spPr>
          <a:xfrm>
            <a:off x="12239639" y="5096453"/>
            <a:ext cx="685042" cy="685042"/>
          </a:xfrm>
          <a:prstGeom prst="ellipse">
            <a:avLst/>
          </a:prstGeom>
          <a:solidFill>
            <a:srgbClr val="AD145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25" name="Circle"/>
          <p:cNvSpPr/>
          <p:nvPr/>
        </p:nvSpPr>
        <p:spPr>
          <a:xfrm>
            <a:off x="11459319" y="4321753"/>
            <a:ext cx="685042" cy="685042"/>
          </a:xfrm>
          <a:prstGeom prst="ellipse">
            <a:avLst/>
          </a:prstGeom>
          <a:solidFill>
            <a:srgbClr val="4CAF50"/>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26" name="Circle"/>
          <p:cNvSpPr/>
          <p:nvPr/>
        </p:nvSpPr>
        <p:spPr>
          <a:xfrm>
            <a:off x="12239639" y="4321753"/>
            <a:ext cx="685042" cy="685042"/>
          </a:xfrm>
          <a:prstGeom prst="ellipse">
            <a:avLst/>
          </a:prstGeom>
          <a:solidFill>
            <a:srgbClr val="2E7D32"/>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27" name="Line"/>
          <p:cNvSpPr/>
          <p:nvPr/>
        </p:nvSpPr>
        <p:spPr>
          <a:xfrm>
            <a:off x="13514288" y="9906196"/>
            <a:ext cx="1913299"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28" name="Rounded Rectangle"/>
          <p:cNvSpPr/>
          <p:nvPr/>
        </p:nvSpPr>
        <p:spPr>
          <a:xfrm>
            <a:off x="11105743" y="8961848"/>
            <a:ext cx="2172514" cy="1888699"/>
          </a:xfrm>
          <a:prstGeom prst="roundRect">
            <a:avLst>
              <a:gd name="adj" fmla="val 10086"/>
            </a:avLst>
          </a:prstGeom>
          <a:solidFill>
            <a:srgbClr val="D63964">
              <a:alpha val="90000"/>
            </a:srgbClr>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29" name="account ----------…"/>
          <p:cNvSpPr txBox="1"/>
          <p:nvPr/>
        </p:nvSpPr>
        <p:spPr>
          <a:xfrm>
            <a:off x="11277780" y="9100381"/>
            <a:ext cx="1828441" cy="161163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20</a:t>
            </a:r>
          </a:p>
        </p:txBody>
      </p:sp>
      <p:pic>
        <p:nvPicPr>
          <p:cNvPr id="2730" name="lock (1).png" descr="lock (1).png"/>
          <p:cNvPicPr>
            <a:picLocks noChangeAspect="1"/>
          </p:cNvPicPr>
          <p:nvPr/>
        </p:nvPicPr>
        <p:blipFill>
          <a:blip r:embed="rId5">
            <a:extLst/>
          </a:blip>
          <a:stretch>
            <a:fillRect/>
          </a:stretch>
        </p:blipFill>
        <p:spPr>
          <a:xfrm>
            <a:off x="11643090" y="4505523"/>
            <a:ext cx="317501" cy="317501"/>
          </a:xfrm>
          <a:prstGeom prst="rect">
            <a:avLst/>
          </a:prstGeom>
          <a:ln w="12700">
            <a:miter lim="400000"/>
          </a:ln>
        </p:spPr>
      </p:pic>
      <p:pic>
        <p:nvPicPr>
          <p:cNvPr id="2731" name="lock (1).png" descr="lock (1).png"/>
          <p:cNvPicPr>
            <a:picLocks noChangeAspect="1"/>
          </p:cNvPicPr>
          <p:nvPr/>
        </p:nvPicPr>
        <p:blipFill>
          <a:blip r:embed="rId5">
            <a:extLst/>
          </a:blip>
          <a:stretch>
            <a:fillRect/>
          </a:stretch>
        </p:blipFill>
        <p:spPr>
          <a:xfrm>
            <a:off x="11643090" y="5280223"/>
            <a:ext cx="317501" cy="317501"/>
          </a:xfrm>
          <a:prstGeom prst="rect">
            <a:avLst/>
          </a:prstGeom>
          <a:ln w="12700">
            <a:miter lim="400000"/>
          </a:ln>
        </p:spPr>
      </p:pic>
      <p:sp>
        <p:nvSpPr>
          <p:cNvPr id="2732" name="COMMIT"/>
          <p:cNvSpPr txBox="1"/>
          <p:nvPr/>
        </p:nvSpPr>
        <p:spPr>
          <a:xfrm>
            <a:off x="16243200" y="1175836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0C853"/>
                </a:solidFill>
              </a:defRPr>
            </a:lvl1pPr>
          </a:lstStyle>
          <a:p>
            <a:pPr/>
            <a:r>
              <a:t>COMMIT</a:t>
            </a:r>
          </a:p>
        </p:txBody>
      </p:sp>
      <p:pic>
        <p:nvPicPr>
          <p:cNvPr id="2733" name="unlock.png" descr="unlock.png"/>
          <p:cNvPicPr>
            <a:picLocks noChangeAspect="1"/>
          </p:cNvPicPr>
          <p:nvPr/>
        </p:nvPicPr>
        <p:blipFill>
          <a:blip r:embed="rId6">
            <a:extLst/>
          </a:blip>
          <a:stretch>
            <a:fillRect/>
          </a:stretch>
        </p:blipFill>
        <p:spPr>
          <a:xfrm>
            <a:off x="17769120" y="11662643"/>
            <a:ext cx="539588" cy="539589"/>
          </a:xfrm>
          <a:prstGeom prst="rect">
            <a:avLst/>
          </a:prstGeom>
          <a:ln w="12700">
            <a:miter lim="400000"/>
          </a:ln>
        </p:spPr>
      </p:pic>
      <p:sp>
        <p:nvSpPr>
          <p:cNvPr id="2734" name="Line"/>
          <p:cNvSpPr/>
          <p:nvPr/>
        </p:nvSpPr>
        <p:spPr>
          <a:xfrm>
            <a:off x="13713331" y="11443555"/>
            <a:ext cx="7125246" cy="1"/>
          </a:xfrm>
          <a:prstGeom prst="line">
            <a:avLst/>
          </a:prstGeom>
          <a:ln w="76200">
            <a:solidFill>
              <a:srgbClr val="FFFFFF"/>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35" name="Line"/>
          <p:cNvSpPr/>
          <p:nvPr/>
        </p:nvSpPr>
        <p:spPr>
          <a:xfrm flipV="1">
            <a:off x="3188460" y="1515498"/>
            <a:ext cx="1" cy="9965278"/>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36" name="COMMIT"/>
          <p:cNvSpPr txBox="1"/>
          <p:nvPr/>
        </p:nvSpPr>
        <p:spPr>
          <a:xfrm>
            <a:off x="6090180" y="1175836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0C853"/>
                </a:solidFill>
              </a:defRPr>
            </a:lvl1pPr>
          </a:lstStyle>
          <a:p>
            <a:pPr/>
            <a:r>
              <a:t>COMMIT</a:t>
            </a:r>
          </a:p>
        </p:txBody>
      </p:sp>
      <p:pic>
        <p:nvPicPr>
          <p:cNvPr id="2737" name="unlock.png" descr="unlock.png"/>
          <p:cNvPicPr>
            <a:picLocks noChangeAspect="1"/>
          </p:cNvPicPr>
          <p:nvPr/>
        </p:nvPicPr>
        <p:blipFill>
          <a:blip r:embed="rId6">
            <a:extLst/>
          </a:blip>
          <a:stretch>
            <a:fillRect/>
          </a:stretch>
        </p:blipFill>
        <p:spPr>
          <a:xfrm>
            <a:off x="7616099" y="11662643"/>
            <a:ext cx="539589" cy="539589"/>
          </a:xfrm>
          <a:prstGeom prst="rect">
            <a:avLst/>
          </a:prstGeom>
          <a:ln w="12700">
            <a:miter lim="400000"/>
          </a:ln>
        </p:spPr>
      </p:pic>
      <p:sp>
        <p:nvSpPr>
          <p:cNvPr id="2738" name="Line"/>
          <p:cNvSpPr/>
          <p:nvPr/>
        </p:nvSpPr>
        <p:spPr>
          <a:xfrm>
            <a:off x="3560311" y="11443555"/>
            <a:ext cx="7125246" cy="1"/>
          </a:xfrm>
          <a:prstGeom prst="line">
            <a:avLst/>
          </a:prstGeom>
          <a:ln w="76200">
            <a:solidFill>
              <a:srgbClr val="FFFFFF"/>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39" name="Rounded Rectangle"/>
          <p:cNvSpPr/>
          <p:nvPr/>
        </p:nvSpPr>
        <p:spPr>
          <a:xfrm>
            <a:off x="3991203" y="9285902"/>
            <a:ext cx="4729180" cy="1524001"/>
          </a:xfrm>
          <a:prstGeom prst="roundRect">
            <a:avLst>
              <a:gd name="adj" fmla="val 12500"/>
            </a:avLst>
          </a:prstGeom>
          <a:solidFill>
            <a:srgbClr val="21212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40" name="# OTHER OPERATIONS"/>
          <p:cNvSpPr txBox="1"/>
          <p:nvPr/>
        </p:nvSpPr>
        <p:spPr>
          <a:xfrm>
            <a:off x="4709647" y="9790727"/>
            <a:ext cx="3235314" cy="5143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nSpc>
                <a:spcPct val="80000"/>
              </a:lnSpc>
              <a:spcBef>
                <a:spcPts val="0"/>
              </a:spcBef>
              <a:defRPr sz="2300">
                <a:solidFill>
                  <a:srgbClr val="00C853"/>
                </a:solidFill>
                <a:latin typeface="Meslo LG L DZ Regular for Powerline"/>
                <a:ea typeface="Meslo LG L DZ Regular for Powerline"/>
                <a:cs typeface="Meslo LG L DZ Regular for Powerline"/>
                <a:sym typeface="Meslo LG L DZ Regular for Powerline"/>
              </a:defRPr>
            </a:lvl1pPr>
          </a:lstStyle>
          <a:p>
            <a:pPr/>
            <a:r>
              <a:t># OTHER OPERATIONS</a:t>
            </a:r>
          </a:p>
        </p:txBody>
      </p:sp>
      <p:pic>
        <p:nvPicPr>
          <p:cNvPr id="2745" name="Connection Line" descr="Connection Line"/>
          <p:cNvPicPr>
            <a:picLocks noChangeAspect="0"/>
          </p:cNvPicPr>
          <p:nvPr/>
        </p:nvPicPr>
        <p:blipFill>
          <a:blip r:embed="rId7">
            <a:extLst/>
          </a:blip>
          <a:stretch>
            <a:fillRect/>
          </a:stretch>
        </p:blipFill>
        <p:spPr>
          <a:xfrm>
            <a:off x="10759245" y="4305259"/>
            <a:ext cx="604796" cy="428365"/>
          </a:xfrm>
          <a:prstGeom prst="rect">
            <a:avLst/>
          </a:prstGeom>
        </p:spPr>
      </p:pic>
      <p:sp>
        <p:nvSpPr>
          <p:cNvPr id="2742" name="Shared Lock"/>
          <p:cNvSpPr txBox="1"/>
          <p:nvPr/>
        </p:nvSpPr>
        <p:spPr>
          <a:xfrm>
            <a:off x="9005493" y="3849415"/>
            <a:ext cx="1918971"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r">
              <a:lnSpc>
                <a:spcPct val="80000"/>
              </a:lnSpc>
              <a:spcBef>
                <a:spcPts val="0"/>
              </a:spcBef>
              <a:defRPr i="1" sz="2500">
                <a:latin typeface="Avenir Next Regular"/>
                <a:ea typeface="Avenir Next Regular"/>
                <a:cs typeface="Avenir Next Regular"/>
                <a:sym typeface="Avenir Next Regular"/>
              </a:defRPr>
            </a:lvl1pPr>
          </a:lstStyle>
          <a:p>
            <a:pPr>
              <a:defRPr b="0"/>
            </a:pPr>
            <a:r>
              <a:rPr b="1"/>
              <a:t>Shared Lock</a:t>
            </a:r>
          </a:p>
        </p:txBody>
      </p:sp>
      <p:pic>
        <p:nvPicPr>
          <p:cNvPr id="2747" name="Connection Line" descr="Connection Line"/>
          <p:cNvPicPr>
            <a:picLocks noChangeAspect="0"/>
          </p:cNvPicPr>
          <p:nvPr/>
        </p:nvPicPr>
        <p:blipFill>
          <a:blip r:embed="rId8">
            <a:extLst/>
          </a:blip>
          <a:stretch>
            <a:fillRect/>
          </a:stretch>
        </p:blipFill>
        <p:spPr>
          <a:xfrm>
            <a:off x="13017275" y="4254569"/>
            <a:ext cx="637671" cy="1191027"/>
          </a:xfrm>
          <a:prstGeom prst="rect">
            <a:avLst/>
          </a:prstGeom>
        </p:spPr>
      </p:pic>
      <p:sp>
        <p:nvSpPr>
          <p:cNvPr id="2744" name="Exclusive Lock"/>
          <p:cNvSpPr txBox="1"/>
          <p:nvPr/>
        </p:nvSpPr>
        <p:spPr>
          <a:xfrm>
            <a:off x="13542226" y="3849415"/>
            <a:ext cx="2262506" cy="48895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lvl1pPr algn="r">
              <a:lnSpc>
                <a:spcPct val="80000"/>
              </a:lnSpc>
              <a:spcBef>
                <a:spcPts val="0"/>
              </a:spcBef>
              <a:defRPr i="1" sz="2500">
                <a:latin typeface="Avenir Next Regular"/>
                <a:ea typeface="Avenir Next Regular"/>
                <a:cs typeface="Avenir Next Regular"/>
                <a:sym typeface="Avenir Next Regular"/>
              </a:defRPr>
            </a:lvl1pPr>
          </a:lstStyle>
          <a:p>
            <a:pPr>
              <a:defRPr b="0"/>
            </a:pPr>
            <a:r>
              <a:rPr b="1"/>
              <a:t>Exclusive Lock</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2700"/>
                                        </p:tgtEl>
                                        <p:attrNameLst>
                                          <p:attrName>style.visibility</p:attrName>
                                        </p:attrNameLst>
                                      </p:cBhvr>
                                      <p:to>
                                        <p:strVal val="visible"/>
                                      </p:to>
                                    </p:set>
                                    <p:animEffect filter="box(out)" transition="in">
                                      <p:cBhvr>
                                        <p:cTn id="7" dur="800"/>
                                        <p:tgtEl>
                                          <p:spTgt spid="2700"/>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2703"/>
                                        </p:tgtEl>
                                        <p:attrNameLst>
                                          <p:attrName>style.visibility</p:attrName>
                                        </p:attrNameLst>
                                      </p:cBhvr>
                                      <p:to>
                                        <p:strVal val="visible"/>
                                      </p:to>
                                    </p:set>
                                    <p:anim calcmode="lin" valueType="num">
                                      <p:cBhvr>
                                        <p:cTn id="11" dur="800" fill="hold"/>
                                        <p:tgtEl>
                                          <p:spTgt spid="2703"/>
                                        </p:tgtEl>
                                        <p:attrNameLst>
                                          <p:attrName>ppt_w</p:attrName>
                                        </p:attrNameLst>
                                      </p:cBhvr>
                                      <p:tavLst>
                                        <p:tav tm="0">
                                          <p:val>
                                            <p:strVal val="4*#ppt_w"/>
                                          </p:val>
                                        </p:tav>
                                        <p:tav tm="100000">
                                          <p:val>
                                            <p:strVal val="#ppt_w"/>
                                          </p:val>
                                        </p:tav>
                                      </p:tavLst>
                                    </p:anim>
                                    <p:anim calcmode="lin" valueType="num">
                                      <p:cBhvr>
                                        <p:cTn id="12" dur="800" fill="hold"/>
                                        <p:tgtEl>
                                          <p:spTgt spid="2703"/>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2699"/>
                                        </p:tgtEl>
                                        <p:attrNameLst>
                                          <p:attrName>style.visibility</p:attrName>
                                        </p:attrNameLst>
                                      </p:cBhvr>
                                      <p:to>
                                        <p:strVal val="visible"/>
                                      </p:to>
                                    </p:set>
                                    <p:animEffect filter="box(out)" transition="in">
                                      <p:cBhvr>
                                        <p:cTn id="16" dur="800"/>
                                        <p:tgtEl>
                                          <p:spTgt spid="2699"/>
                                        </p:tgtEl>
                                      </p:cBhvr>
                                    </p:animEffect>
                                  </p:childTnLst>
                                </p:cTn>
                              </p:par>
                            </p:childTnLst>
                          </p:cTn>
                        </p:par>
                        <p:par>
                          <p:cTn id="17" fill="hold">
                            <p:stCondLst>
                              <p:cond delay="2400"/>
                            </p:stCondLst>
                            <p:childTnLst>
                              <p:par>
                                <p:cTn id="18" presetClass="entr" nodeType="afterEffect" presetSubtype="32" presetID="23" grpId="4" fill="hold">
                                  <p:stCondLst>
                                    <p:cond delay="0"/>
                                  </p:stCondLst>
                                  <p:iterate type="el" backwards="0">
                                    <p:tmAbs val="0"/>
                                  </p:iterate>
                                  <p:childTnLst>
                                    <p:set>
                                      <p:cBhvr>
                                        <p:cTn id="19" fill="hold"/>
                                        <p:tgtEl>
                                          <p:spTgt spid="2704"/>
                                        </p:tgtEl>
                                        <p:attrNameLst>
                                          <p:attrName>style.visibility</p:attrName>
                                        </p:attrNameLst>
                                      </p:cBhvr>
                                      <p:to>
                                        <p:strVal val="visible"/>
                                      </p:to>
                                    </p:set>
                                    <p:anim calcmode="lin" valueType="num">
                                      <p:cBhvr>
                                        <p:cTn id="20" dur="800" fill="hold"/>
                                        <p:tgtEl>
                                          <p:spTgt spid="2704"/>
                                        </p:tgtEl>
                                        <p:attrNameLst>
                                          <p:attrName>ppt_w</p:attrName>
                                        </p:attrNameLst>
                                      </p:cBhvr>
                                      <p:tavLst>
                                        <p:tav tm="0">
                                          <p:val>
                                            <p:strVal val="4*#ppt_w"/>
                                          </p:val>
                                        </p:tav>
                                        <p:tav tm="100000">
                                          <p:val>
                                            <p:strVal val="#ppt_w"/>
                                          </p:val>
                                        </p:tav>
                                      </p:tavLst>
                                    </p:anim>
                                    <p:anim calcmode="lin" valueType="num">
                                      <p:cBhvr>
                                        <p:cTn id="21" dur="800" fill="hold"/>
                                        <p:tgtEl>
                                          <p:spTgt spid="2704"/>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ID="9" grpId="5" fill="hold">
                                  <p:stCondLst>
                                    <p:cond delay="0"/>
                                  </p:stCondLst>
                                  <p:iterate type="el" backwards="0">
                                    <p:tmAbs val="0"/>
                                  </p:iterate>
                                  <p:childTnLst>
                                    <p:set>
                                      <p:cBhvr>
                                        <p:cTn id="24" fill="hold"/>
                                        <p:tgtEl>
                                          <p:spTgt spid="2735"/>
                                        </p:tgtEl>
                                        <p:attrNameLst>
                                          <p:attrName>style.visibility</p:attrName>
                                        </p:attrNameLst>
                                      </p:cBhvr>
                                      <p:to>
                                        <p:strVal val="visible"/>
                                      </p:to>
                                    </p:set>
                                    <p:animEffect filter="dissolve" transition="in">
                                      <p:cBhvr>
                                        <p:cTn id="25" dur="1250"/>
                                        <p:tgtEl>
                                          <p:spTgt spid="2735"/>
                                        </p:tgtEl>
                                      </p:cBhvr>
                                    </p:animEffect>
                                  </p:childTnLst>
                                </p:cTn>
                              </p:par>
                            </p:childTnLst>
                          </p:cTn>
                        </p:par>
                        <p:par>
                          <p:cTn id="26" fill="hold">
                            <p:stCondLst>
                              <p:cond delay="4450"/>
                            </p:stCondLst>
                            <p:childTnLst>
                              <p:par>
                                <p:cTn id="27" presetClass="entr" nodeType="afterEffect" presetID="9" grpId="6" fill="hold">
                                  <p:stCondLst>
                                    <p:cond delay="0"/>
                                  </p:stCondLst>
                                  <p:iterate type="el" backwards="0">
                                    <p:tmAbs val="0"/>
                                  </p:iterate>
                                  <p:childTnLst>
                                    <p:set>
                                      <p:cBhvr>
                                        <p:cTn id="28" fill="hold"/>
                                        <p:tgtEl>
                                          <p:spTgt spid="2721"/>
                                        </p:tgtEl>
                                        <p:attrNameLst>
                                          <p:attrName>style.visibility</p:attrName>
                                        </p:attrNameLst>
                                      </p:cBhvr>
                                      <p:to>
                                        <p:strVal val="visible"/>
                                      </p:to>
                                    </p:set>
                                    <p:animEffect filter="dissolve" transition="in">
                                      <p:cBhvr>
                                        <p:cTn id="29" dur="1250"/>
                                        <p:tgtEl>
                                          <p:spTgt spid="2721"/>
                                        </p:tgtEl>
                                      </p:cBhvr>
                                    </p:animEffect>
                                  </p:childTnLst>
                                </p:cTn>
                              </p:par>
                            </p:childTnLst>
                          </p:cTn>
                        </p:par>
                        <p:par>
                          <p:cTn id="30" fill="hold">
                            <p:stCondLst>
                              <p:cond delay="5700"/>
                            </p:stCondLst>
                            <p:childTnLst>
                              <p:par>
                                <p:cTn id="31" presetClass="entr" nodeType="afterEffect" presetSubtype="16" presetID="23" grpId="7" fill="hold">
                                  <p:stCondLst>
                                    <p:cond delay="0"/>
                                  </p:stCondLst>
                                  <p:iterate type="el" backwards="0">
                                    <p:tmAbs val="0"/>
                                  </p:iterate>
                                  <p:childTnLst>
                                    <p:set>
                                      <p:cBhvr>
                                        <p:cTn id="32" fill="hold"/>
                                        <p:tgtEl>
                                          <p:spTgt spid="2698"/>
                                        </p:tgtEl>
                                        <p:attrNameLst>
                                          <p:attrName>style.visibility</p:attrName>
                                        </p:attrNameLst>
                                      </p:cBhvr>
                                      <p:to>
                                        <p:strVal val="visible"/>
                                      </p:to>
                                    </p:set>
                                    <p:anim calcmode="lin" valueType="num">
                                      <p:cBhvr>
                                        <p:cTn id="33" dur="800" fill="hold"/>
                                        <p:tgtEl>
                                          <p:spTgt spid="2698"/>
                                        </p:tgtEl>
                                        <p:attrNameLst>
                                          <p:attrName>ppt_w</p:attrName>
                                        </p:attrNameLst>
                                      </p:cBhvr>
                                      <p:tavLst>
                                        <p:tav tm="0">
                                          <p:val>
                                            <p:fltVal val="0"/>
                                          </p:val>
                                        </p:tav>
                                        <p:tav tm="100000">
                                          <p:val>
                                            <p:strVal val="#ppt_w"/>
                                          </p:val>
                                        </p:tav>
                                      </p:tavLst>
                                    </p:anim>
                                    <p:anim calcmode="lin" valueType="num">
                                      <p:cBhvr>
                                        <p:cTn id="34" dur="800" fill="hold"/>
                                        <p:tgtEl>
                                          <p:spTgt spid="2698"/>
                                        </p:tgtEl>
                                        <p:attrNameLst>
                                          <p:attrName>ppt_h</p:attrName>
                                        </p:attrNameLst>
                                      </p:cBhvr>
                                      <p:tavLst>
                                        <p:tav tm="0">
                                          <p:val>
                                            <p:fltVal val="0"/>
                                          </p:val>
                                        </p:tav>
                                        <p:tav tm="100000">
                                          <p:val>
                                            <p:strVal val="#ppt_h"/>
                                          </p:val>
                                        </p:tav>
                                      </p:tavLst>
                                    </p:anim>
                                  </p:childTnLst>
                                </p:cTn>
                              </p:par>
                            </p:childTnLst>
                          </p:cTn>
                        </p:par>
                        <p:par>
                          <p:cTn id="35" fill="hold">
                            <p:stCondLst>
                              <p:cond delay="6500"/>
                            </p:stCondLst>
                            <p:childTnLst>
                              <p:par>
                                <p:cTn id="36" presetClass="entr" nodeType="afterEffect" presetSubtype="32" presetID="23" grpId="8" fill="hold">
                                  <p:stCondLst>
                                    <p:cond delay="0"/>
                                  </p:stCondLst>
                                  <p:iterate type="el" backwards="0">
                                    <p:tmAbs val="0"/>
                                  </p:iterate>
                                  <p:childTnLst>
                                    <p:set>
                                      <p:cBhvr>
                                        <p:cTn id="37" fill="hold"/>
                                        <p:tgtEl>
                                          <p:spTgt spid="2702"/>
                                        </p:tgtEl>
                                        <p:attrNameLst>
                                          <p:attrName>style.visibility</p:attrName>
                                        </p:attrNameLst>
                                      </p:cBhvr>
                                      <p:to>
                                        <p:strVal val="visible"/>
                                      </p:to>
                                    </p:set>
                                    <p:anim calcmode="lin" valueType="num">
                                      <p:cBhvr>
                                        <p:cTn id="38" dur="800" fill="hold"/>
                                        <p:tgtEl>
                                          <p:spTgt spid="2702"/>
                                        </p:tgtEl>
                                        <p:attrNameLst>
                                          <p:attrName>ppt_w</p:attrName>
                                        </p:attrNameLst>
                                      </p:cBhvr>
                                      <p:tavLst>
                                        <p:tav tm="0">
                                          <p:val>
                                            <p:strVal val="4*#ppt_w"/>
                                          </p:val>
                                        </p:tav>
                                        <p:tav tm="100000">
                                          <p:val>
                                            <p:strVal val="#ppt_w"/>
                                          </p:val>
                                        </p:tav>
                                      </p:tavLst>
                                    </p:anim>
                                    <p:anim calcmode="lin" valueType="num">
                                      <p:cBhvr>
                                        <p:cTn id="39" dur="800" fill="hold"/>
                                        <p:tgtEl>
                                          <p:spTgt spid="2702"/>
                                        </p:tgtEl>
                                        <p:attrNameLst>
                                          <p:attrName>ppt_h</p:attrName>
                                        </p:attrNameLst>
                                      </p:cBhvr>
                                      <p:tavLst>
                                        <p:tav tm="0">
                                          <p:val>
                                            <p:strVal val="4*#ppt_h"/>
                                          </p:val>
                                        </p:tav>
                                        <p:tav tm="100000">
                                          <p:val>
                                            <p:strVal val="#ppt_h"/>
                                          </p:val>
                                        </p:tav>
                                      </p:tavLst>
                                    </p:anim>
                                  </p:childTnLst>
                                </p:cTn>
                              </p:par>
                            </p:childTnLst>
                          </p:cTn>
                        </p:par>
                        <p:par>
                          <p:cTn id="40" fill="hold">
                            <p:stCondLst>
                              <p:cond delay="7300"/>
                            </p:stCondLst>
                            <p:childTnLst>
                              <p:par>
                                <p:cTn id="41" presetClass="entr" nodeType="afterEffect" presetSubtype="5" presetID="19" grpId="9" fill="hold">
                                  <p:stCondLst>
                                    <p:cond delay="0"/>
                                  </p:stCondLst>
                                  <p:iterate type="el" backwards="0">
                                    <p:tmAbs val="0"/>
                                  </p:iterate>
                                  <p:childTnLst>
                                    <p:set>
                                      <p:cBhvr>
                                        <p:cTn id="42" fill="hold"/>
                                        <p:tgtEl>
                                          <p:spTgt spid="2722"/>
                                        </p:tgtEl>
                                        <p:attrNameLst>
                                          <p:attrName>style.visibility</p:attrName>
                                        </p:attrNameLst>
                                      </p:cBhvr>
                                      <p:to>
                                        <p:strVal val="visible"/>
                                      </p:to>
                                    </p:set>
                                    <p:anim calcmode="lin" valueType="num">
                                      <p:cBhvr>
                                        <p:cTn id="43" dur="1500" fill="hold"/>
                                        <p:tgtEl>
                                          <p:spTgt spid="2722"/>
                                        </p:tgtEl>
                                        <p:attrNameLst>
                                          <p:attrName>ppt_w</p:attrName>
                                        </p:attrNameLst>
                                      </p:cBhvr>
                                      <p:tavLst>
                                        <p:tav tm="0">
                                          <p:val>
                                            <p:strVal val="#ppt_w"/>
                                          </p:val>
                                        </p:tav>
                                        <p:tav tm="100000">
                                          <p:val>
                                            <p:strVal val="#ppt_w"/>
                                          </p:val>
                                        </p:tav>
                                      </p:tavLst>
                                    </p:anim>
                                    <p:anim calcmode="lin" valueType="num">
                                      <p:cBhvr>
                                        <p:cTn id="44" dur="1500" fill="hold"/>
                                        <p:tgtEl>
                                          <p:spTgt spid="2722"/>
                                        </p:tgtEl>
                                        <p:attrNameLst>
                                          <p:attrName>ppt_h</p:attrName>
                                        </p:attrNameLst>
                                      </p:cBhvr>
                                      <p:tavLst>
                                        <p:tav tm="0" fmla="#ppt_h*sin(2.5*pi*$)">
                                          <p:val>
                                            <p:fltVal val="0"/>
                                          </p:val>
                                        </p:tav>
                                        <p:tav tm="100000">
                                          <p:val>
                                            <p:fltVal val="1"/>
                                          </p:val>
                                        </p:tav>
                                      </p:tavLst>
                                    </p:anim>
                                  </p:childTnLst>
                                </p:cTn>
                              </p:par>
                            </p:childTnLst>
                          </p:cTn>
                        </p:par>
                        <p:par>
                          <p:cTn id="45" fill="hold">
                            <p:stCondLst>
                              <p:cond delay="8800"/>
                            </p:stCondLst>
                            <p:childTnLst>
                              <p:par>
                                <p:cTn id="46" presetClass="entr" nodeType="afterEffect" presetSubtype="32" presetID="4" grpId="10" fill="hold">
                                  <p:stCondLst>
                                    <p:cond delay="0"/>
                                  </p:stCondLst>
                                  <p:iterate type="el" backwards="0">
                                    <p:tmAbs val="0"/>
                                  </p:iterate>
                                  <p:childTnLst>
                                    <p:set>
                                      <p:cBhvr>
                                        <p:cTn id="47" fill="hold"/>
                                        <p:tgtEl>
                                          <p:spTgt spid="2725"/>
                                        </p:tgtEl>
                                        <p:attrNameLst>
                                          <p:attrName>style.visibility</p:attrName>
                                        </p:attrNameLst>
                                      </p:cBhvr>
                                      <p:to>
                                        <p:strVal val="visible"/>
                                      </p:to>
                                    </p:set>
                                    <p:animEffect filter="box(out)" transition="in">
                                      <p:cBhvr>
                                        <p:cTn id="48" dur="600"/>
                                        <p:tgtEl>
                                          <p:spTgt spid="2725"/>
                                        </p:tgtEl>
                                      </p:cBhvr>
                                    </p:animEffect>
                                  </p:childTnLst>
                                </p:cTn>
                              </p:par>
                            </p:childTnLst>
                          </p:cTn>
                        </p:par>
                        <p:par>
                          <p:cTn id="49" fill="hold">
                            <p:stCondLst>
                              <p:cond delay="9400"/>
                            </p:stCondLst>
                            <p:childTnLst>
                              <p:par>
                                <p:cTn id="50" presetClass="entr" nodeType="afterEffect" presetSubtype="32" presetID="4" grpId="11" fill="hold">
                                  <p:stCondLst>
                                    <p:cond delay="300"/>
                                  </p:stCondLst>
                                  <p:iterate type="el" backwards="0">
                                    <p:tmAbs val="0"/>
                                  </p:iterate>
                                  <p:childTnLst>
                                    <p:set>
                                      <p:cBhvr>
                                        <p:cTn id="51" fill="hold"/>
                                        <p:tgtEl>
                                          <p:spTgt spid="2726"/>
                                        </p:tgtEl>
                                        <p:attrNameLst>
                                          <p:attrName>style.visibility</p:attrName>
                                        </p:attrNameLst>
                                      </p:cBhvr>
                                      <p:to>
                                        <p:strVal val="visible"/>
                                      </p:to>
                                    </p:set>
                                    <p:animEffect filter="box(out)" transition="in">
                                      <p:cBhvr>
                                        <p:cTn id="52" dur="600"/>
                                        <p:tgtEl>
                                          <p:spTgt spid="2726"/>
                                        </p:tgtEl>
                                      </p:cBhvr>
                                    </p:animEffect>
                                  </p:childTnLst>
                                </p:cTn>
                              </p:par>
                            </p:childTnLst>
                          </p:cTn>
                        </p:par>
                        <p:par>
                          <p:cTn id="53" fill="hold">
                            <p:stCondLst>
                              <p:cond delay="10300"/>
                            </p:stCondLst>
                            <p:childTnLst>
                              <p:par>
                                <p:cTn id="54" presetClass="entr" nodeType="afterEffect" presetSubtype="32" presetID="4" grpId="12" fill="hold">
                                  <p:stCondLst>
                                    <p:cond delay="300"/>
                                  </p:stCondLst>
                                  <p:iterate type="el" backwards="0">
                                    <p:tmAbs val="0"/>
                                  </p:iterate>
                                  <p:childTnLst>
                                    <p:set>
                                      <p:cBhvr>
                                        <p:cTn id="55" fill="hold"/>
                                        <p:tgtEl>
                                          <p:spTgt spid="2723"/>
                                        </p:tgtEl>
                                        <p:attrNameLst>
                                          <p:attrName>style.visibility</p:attrName>
                                        </p:attrNameLst>
                                      </p:cBhvr>
                                      <p:to>
                                        <p:strVal val="visible"/>
                                      </p:to>
                                    </p:set>
                                    <p:animEffect filter="box(out)" transition="in">
                                      <p:cBhvr>
                                        <p:cTn id="56" dur="600"/>
                                        <p:tgtEl>
                                          <p:spTgt spid="2723"/>
                                        </p:tgtEl>
                                      </p:cBhvr>
                                    </p:animEffect>
                                  </p:childTnLst>
                                </p:cTn>
                              </p:par>
                            </p:childTnLst>
                          </p:cTn>
                        </p:par>
                        <p:par>
                          <p:cTn id="57" fill="hold">
                            <p:stCondLst>
                              <p:cond delay="11200"/>
                            </p:stCondLst>
                            <p:childTnLst>
                              <p:par>
                                <p:cTn id="58" presetClass="entr" nodeType="afterEffect" presetSubtype="32" presetID="4" grpId="13" fill="hold">
                                  <p:stCondLst>
                                    <p:cond delay="300"/>
                                  </p:stCondLst>
                                  <p:iterate type="el" backwards="0">
                                    <p:tmAbs val="0"/>
                                  </p:iterate>
                                  <p:childTnLst>
                                    <p:set>
                                      <p:cBhvr>
                                        <p:cTn id="59" fill="hold"/>
                                        <p:tgtEl>
                                          <p:spTgt spid="2724"/>
                                        </p:tgtEl>
                                        <p:attrNameLst>
                                          <p:attrName>style.visibility</p:attrName>
                                        </p:attrNameLst>
                                      </p:cBhvr>
                                      <p:to>
                                        <p:strVal val="visible"/>
                                      </p:to>
                                    </p:set>
                                    <p:animEffect filter="box(out)" transition="in">
                                      <p:cBhvr>
                                        <p:cTn id="60" dur="600"/>
                                        <p:tgtEl>
                                          <p:spTgt spid="2724"/>
                                        </p:tgtEl>
                                      </p:cBhvr>
                                    </p:animEffect>
                                  </p:childTnLst>
                                </p:cTn>
                              </p:par>
                            </p:childTnLst>
                          </p:cTn>
                        </p:par>
                        <p:par>
                          <p:cTn id="61" fill="hold">
                            <p:stCondLst>
                              <p:cond delay="12100"/>
                            </p:stCondLst>
                            <p:childTnLst>
                              <p:par>
                                <p:cTn id="62" presetClass="entr" nodeType="afterEffect" presetID="9" grpId="14" fill="hold">
                                  <p:stCondLst>
                                    <p:cond delay="0"/>
                                  </p:stCondLst>
                                  <p:iterate type="el" backwards="0">
                                    <p:tmAbs val="0"/>
                                  </p:iterate>
                                  <p:childTnLst>
                                    <p:set>
                                      <p:cBhvr>
                                        <p:cTn id="63" fill="hold"/>
                                        <p:tgtEl>
                                          <p:spTgt spid="2745"/>
                                        </p:tgtEl>
                                        <p:attrNameLst>
                                          <p:attrName>style.visibility</p:attrName>
                                        </p:attrNameLst>
                                      </p:cBhvr>
                                      <p:to>
                                        <p:strVal val="visible"/>
                                      </p:to>
                                    </p:set>
                                    <p:animEffect filter="dissolve" transition="in">
                                      <p:cBhvr>
                                        <p:cTn id="64" dur="800"/>
                                        <p:tgtEl>
                                          <p:spTgt spid="2745"/>
                                        </p:tgtEl>
                                      </p:cBhvr>
                                    </p:animEffect>
                                  </p:childTnLst>
                                </p:cTn>
                              </p:par>
                            </p:childTnLst>
                          </p:cTn>
                        </p:par>
                        <p:par>
                          <p:cTn id="65" fill="hold">
                            <p:stCondLst>
                              <p:cond delay="12900"/>
                            </p:stCondLst>
                            <p:childTnLst>
                              <p:par>
                                <p:cTn id="66" presetClass="entr" nodeType="afterEffect" presetID="10" grpId="15" fill="hold">
                                  <p:stCondLst>
                                    <p:cond delay="0"/>
                                  </p:stCondLst>
                                  <p:iterate type="el" backwards="0">
                                    <p:tmAbs val="0"/>
                                  </p:iterate>
                                  <p:childTnLst>
                                    <p:set>
                                      <p:cBhvr>
                                        <p:cTn id="67" fill="hold"/>
                                        <p:tgtEl>
                                          <p:spTgt spid="2742"/>
                                        </p:tgtEl>
                                        <p:attrNameLst>
                                          <p:attrName>style.visibility</p:attrName>
                                        </p:attrNameLst>
                                      </p:cBhvr>
                                      <p:to>
                                        <p:strVal val="visible"/>
                                      </p:to>
                                    </p:set>
                                    <p:animEffect filter="fade" transition="in">
                                      <p:cBhvr>
                                        <p:cTn id="68" dur="1000"/>
                                        <p:tgtEl>
                                          <p:spTgt spid="2742"/>
                                        </p:tgtEl>
                                      </p:cBhvr>
                                    </p:animEffect>
                                  </p:childTnLst>
                                </p:cTn>
                              </p:par>
                            </p:childTnLst>
                          </p:cTn>
                        </p:par>
                        <p:par>
                          <p:cTn id="69" fill="hold">
                            <p:stCondLst>
                              <p:cond delay="13900"/>
                            </p:stCondLst>
                            <p:childTnLst>
                              <p:par>
                                <p:cTn id="70" presetClass="entr" nodeType="afterEffect" presetID="9" grpId="16" fill="hold">
                                  <p:stCondLst>
                                    <p:cond delay="0"/>
                                  </p:stCondLst>
                                  <p:iterate type="el" backwards="0">
                                    <p:tmAbs val="0"/>
                                  </p:iterate>
                                  <p:childTnLst>
                                    <p:set>
                                      <p:cBhvr>
                                        <p:cTn id="71" fill="hold"/>
                                        <p:tgtEl>
                                          <p:spTgt spid="2747"/>
                                        </p:tgtEl>
                                        <p:attrNameLst>
                                          <p:attrName>style.visibility</p:attrName>
                                        </p:attrNameLst>
                                      </p:cBhvr>
                                      <p:to>
                                        <p:strVal val="visible"/>
                                      </p:to>
                                    </p:set>
                                    <p:animEffect filter="dissolve" transition="in">
                                      <p:cBhvr>
                                        <p:cTn id="72" dur="800"/>
                                        <p:tgtEl>
                                          <p:spTgt spid="2747"/>
                                        </p:tgtEl>
                                      </p:cBhvr>
                                    </p:animEffect>
                                  </p:childTnLst>
                                </p:cTn>
                              </p:par>
                            </p:childTnLst>
                          </p:cTn>
                        </p:par>
                        <p:par>
                          <p:cTn id="73" fill="hold">
                            <p:stCondLst>
                              <p:cond delay="14700"/>
                            </p:stCondLst>
                            <p:childTnLst>
                              <p:par>
                                <p:cTn id="74" presetClass="entr" nodeType="afterEffect" presetID="10" grpId="17" fill="hold">
                                  <p:stCondLst>
                                    <p:cond delay="0"/>
                                  </p:stCondLst>
                                  <p:iterate type="el" backwards="0">
                                    <p:tmAbs val="0"/>
                                  </p:iterate>
                                  <p:childTnLst>
                                    <p:set>
                                      <p:cBhvr>
                                        <p:cTn id="75" fill="hold"/>
                                        <p:tgtEl>
                                          <p:spTgt spid="2744"/>
                                        </p:tgtEl>
                                        <p:attrNameLst>
                                          <p:attrName>style.visibility</p:attrName>
                                        </p:attrNameLst>
                                      </p:cBhvr>
                                      <p:to>
                                        <p:strVal val="visible"/>
                                      </p:to>
                                    </p:set>
                                    <p:animEffect filter="fade" transition="in">
                                      <p:cBhvr>
                                        <p:cTn id="76" dur="1000"/>
                                        <p:tgtEl>
                                          <p:spTgt spid="2744"/>
                                        </p:tgtEl>
                                      </p:cBhvr>
                                    </p:animEffect>
                                  </p:childTnLst>
                                </p:cTn>
                              </p:par>
                            </p:childTnLst>
                          </p:cTn>
                        </p:par>
                        <p:par>
                          <p:cTn id="77" fill="hold">
                            <p:stCondLst>
                              <p:cond delay="15700"/>
                            </p:stCondLst>
                            <p:childTnLst>
                              <p:par>
                                <p:cTn id="78" presetClass="entr" nodeType="afterEffect" presetSubtype="16" presetID="23" grpId="18" fill="hold">
                                  <p:stCondLst>
                                    <p:cond delay="0"/>
                                  </p:stCondLst>
                                  <p:iterate type="el" backwards="0">
                                    <p:tmAbs val="0"/>
                                  </p:iterate>
                                  <p:childTnLst>
                                    <p:set>
                                      <p:cBhvr>
                                        <p:cTn id="79" fill="hold"/>
                                        <p:tgtEl>
                                          <p:spTgt spid="2714"/>
                                        </p:tgtEl>
                                        <p:attrNameLst>
                                          <p:attrName>style.visibility</p:attrName>
                                        </p:attrNameLst>
                                      </p:cBhvr>
                                      <p:to>
                                        <p:strVal val="visible"/>
                                      </p:to>
                                    </p:set>
                                    <p:anim calcmode="lin" valueType="num">
                                      <p:cBhvr>
                                        <p:cTn id="80" dur="800" fill="hold"/>
                                        <p:tgtEl>
                                          <p:spTgt spid="2714"/>
                                        </p:tgtEl>
                                        <p:attrNameLst>
                                          <p:attrName>ppt_w</p:attrName>
                                        </p:attrNameLst>
                                      </p:cBhvr>
                                      <p:tavLst>
                                        <p:tav tm="0">
                                          <p:val>
                                            <p:fltVal val="0"/>
                                          </p:val>
                                        </p:tav>
                                        <p:tav tm="100000">
                                          <p:val>
                                            <p:strVal val="#ppt_w"/>
                                          </p:val>
                                        </p:tav>
                                      </p:tavLst>
                                    </p:anim>
                                    <p:anim calcmode="lin" valueType="num">
                                      <p:cBhvr>
                                        <p:cTn id="81" dur="800" fill="hold"/>
                                        <p:tgtEl>
                                          <p:spTgt spid="2714"/>
                                        </p:tgtEl>
                                        <p:attrNameLst>
                                          <p:attrName>ppt_h</p:attrName>
                                        </p:attrNameLst>
                                      </p:cBhvr>
                                      <p:tavLst>
                                        <p:tav tm="0">
                                          <p:val>
                                            <p:fltVal val="0"/>
                                          </p:val>
                                        </p:tav>
                                        <p:tav tm="100000">
                                          <p:val>
                                            <p:strVal val="#ppt_h"/>
                                          </p:val>
                                        </p:tav>
                                      </p:tavLst>
                                    </p:anim>
                                  </p:childTnLst>
                                </p:cTn>
                              </p:par>
                            </p:childTnLst>
                          </p:cTn>
                        </p:par>
                        <p:par>
                          <p:cTn id="82" fill="hold">
                            <p:stCondLst>
                              <p:cond delay="16500"/>
                            </p:stCondLst>
                            <p:childTnLst>
                              <p:par>
                                <p:cTn id="83" presetClass="entr" nodeType="afterEffect" presetID="10" grpId="19" fill="hold">
                                  <p:stCondLst>
                                    <p:cond delay="0"/>
                                  </p:stCondLst>
                                  <p:iterate type="el" backwards="0">
                                    <p:tmAbs val="0"/>
                                  </p:iterate>
                                  <p:childTnLst>
                                    <p:set>
                                      <p:cBhvr>
                                        <p:cTn id="84" fill="hold"/>
                                        <p:tgtEl>
                                          <p:spTgt spid="2715"/>
                                        </p:tgtEl>
                                        <p:attrNameLst>
                                          <p:attrName>style.visibility</p:attrName>
                                        </p:attrNameLst>
                                      </p:cBhvr>
                                      <p:to>
                                        <p:strVal val="visible"/>
                                      </p:to>
                                    </p:set>
                                    <p:animEffect filter="fade" transition="in">
                                      <p:cBhvr>
                                        <p:cTn id="85" dur="800"/>
                                        <p:tgtEl>
                                          <p:spTgt spid="2715"/>
                                        </p:tgtEl>
                                      </p:cBhvr>
                                    </p:animEffect>
                                  </p:childTnLst>
                                </p:cTn>
                              </p:par>
                            </p:childTnLst>
                          </p:cTn>
                        </p:par>
                      </p:childTnLst>
                    </p:cTn>
                  </p:par>
                  <p:par>
                    <p:cTn id="86" fill="hold">
                      <p:stCondLst>
                        <p:cond delay="indefinite"/>
                      </p:stCondLst>
                      <p:childTnLst>
                        <p:par>
                          <p:cTn id="87" fill="hold">
                            <p:stCondLst>
                              <p:cond delay="0"/>
                            </p:stCondLst>
                            <p:childTnLst>
                              <p:par>
                                <p:cTn id="88" presetClass="entr" nodeType="clickEffect" presetID="9" grpId="20" fill="hold">
                                  <p:stCondLst>
                                    <p:cond delay="0"/>
                                  </p:stCondLst>
                                  <p:iterate type="el" backwards="0">
                                    <p:tmAbs val="0"/>
                                  </p:iterate>
                                  <p:childTnLst>
                                    <p:set>
                                      <p:cBhvr>
                                        <p:cTn id="89" fill="hold"/>
                                        <p:tgtEl>
                                          <p:spTgt spid="2701"/>
                                        </p:tgtEl>
                                        <p:attrNameLst>
                                          <p:attrName>style.visibility</p:attrName>
                                        </p:attrNameLst>
                                      </p:cBhvr>
                                      <p:to>
                                        <p:strVal val="visible"/>
                                      </p:to>
                                    </p:set>
                                    <p:animEffect filter="dissolve" transition="in">
                                      <p:cBhvr>
                                        <p:cTn id="90" dur="1000"/>
                                        <p:tgtEl>
                                          <p:spTgt spid="2701"/>
                                        </p:tgtEl>
                                      </p:cBhvr>
                                    </p:animEffect>
                                  </p:childTnLst>
                                </p:cTn>
                              </p:par>
                            </p:childTnLst>
                          </p:cTn>
                        </p:par>
                        <p:par>
                          <p:cTn id="91" fill="hold">
                            <p:stCondLst>
                              <p:cond delay="1000"/>
                            </p:stCondLst>
                            <p:childTnLst>
                              <p:par>
                                <p:cTn id="92" presetClass="entr" nodeType="afterEffect" presetID="9" grpId="21" fill="hold">
                                  <p:stCondLst>
                                    <p:cond delay="0"/>
                                  </p:stCondLst>
                                  <p:iterate type="el" backwards="0">
                                    <p:tmAbs val="0"/>
                                  </p:iterate>
                                  <p:childTnLst>
                                    <p:set>
                                      <p:cBhvr>
                                        <p:cTn id="93" fill="hold"/>
                                        <p:tgtEl>
                                          <p:spTgt spid="2708"/>
                                        </p:tgtEl>
                                        <p:attrNameLst>
                                          <p:attrName>style.visibility</p:attrName>
                                        </p:attrNameLst>
                                      </p:cBhvr>
                                      <p:to>
                                        <p:strVal val="visible"/>
                                      </p:to>
                                    </p:set>
                                    <p:animEffect filter="dissolve" transition="in">
                                      <p:cBhvr>
                                        <p:cTn id="94" dur="1000"/>
                                        <p:tgtEl>
                                          <p:spTgt spid="2708"/>
                                        </p:tgtEl>
                                      </p:cBhvr>
                                    </p:animEffect>
                                  </p:childTnLst>
                                </p:cTn>
                              </p:par>
                            </p:childTnLst>
                          </p:cTn>
                        </p:par>
                        <p:par>
                          <p:cTn id="95" fill="hold">
                            <p:stCondLst>
                              <p:cond delay="2000"/>
                            </p:stCondLst>
                            <p:childTnLst>
                              <p:par>
                                <p:cTn id="96" presetClass="entr" nodeType="afterEffect" presetSubtype="16" presetID="23" grpId="22" fill="hold">
                                  <p:stCondLst>
                                    <p:cond delay="0"/>
                                  </p:stCondLst>
                                  <p:iterate type="el" backwards="0">
                                    <p:tmAbs val="0"/>
                                  </p:iterate>
                                  <p:childTnLst>
                                    <p:set>
                                      <p:cBhvr>
                                        <p:cTn id="97" fill="hold"/>
                                        <p:tgtEl>
                                          <p:spTgt spid="2706"/>
                                        </p:tgtEl>
                                        <p:attrNameLst>
                                          <p:attrName>style.visibility</p:attrName>
                                        </p:attrNameLst>
                                      </p:cBhvr>
                                      <p:to>
                                        <p:strVal val="visible"/>
                                      </p:to>
                                    </p:set>
                                    <p:anim calcmode="lin" valueType="num">
                                      <p:cBhvr>
                                        <p:cTn id="98" dur="800" fill="hold"/>
                                        <p:tgtEl>
                                          <p:spTgt spid="2706"/>
                                        </p:tgtEl>
                                        <p:attrNameLst>
                                          <p:attrName>ppt_w</p:attrName>
                                        </p:attrNameLst>
                                      </p:cBhvr>
                                      <p:tavLst>
                                        <p:tav tm="0">
                                          <p:val>
                                            <p:fltVal val="0"/>
                                          </p:val>
                                        </p:tav>
                                        <p:tav tm="100000">
                                          <p:val>
                                            <p:strVal val="#ppt_w"/>
                                          </p:val>
                                        </p:tav>
                                      </p:tavLst>
                                    </p:anim>
                                    <p:anim calcmode="lin" valueType="num">
                                      <p:cBhvr>
                                        <p:cTn id="99" dur="800" fill="hold"/>
                                        <p:tgtEl>
                                          <p:spTgt spid="2706"/>
                                        </p:tgtEl>
                                        <p:attrNameLst>
                                          <p:attrName>ppt_h</p:attrName>
                                        </p:attrNameLst>
                                      </p:cBhvr>
                                      <p:tavLst>
                                        <p:tav tm="0">
                                          <p:val>
                                            <p:fltVal val="0"/>
                                          </p:val>
                                        </p:tav>
                                        <p:tav tm="100000">
                                          <p:val>
                                            <p:strVal val="#ppt_h"/>
                                          </p:val>
                                        </p:tav>
                                      </p:tavLst>
                                    </p:anim>
                                  </p:childTnLst>
                                </p:cTn>
                              </p:par>
                            </p:childTnLst>
                          </p:cTn>
                        </p:par>
                        <p:par>
                          <p:cTn id="100" fill="hold">
                            <p:stCondLst>
                              <p:cond delay="2800"/>
                            </p:stCondLst>
                            <p:childTnLst>
                              <p:par>
                                <p:cTn id="101" presetClass="entr" nodeType="afterEffect" presetID="10" grpId="23" fill="hold">
                                  <p:stCondLst>
                                    <p:cond delay="0"/>
                                  </p:stCondLst>
                                  <p:iterate type="el" backwards="0">
                                    <p:tmAbs val="0"/>
                                  </p:iterate>
                                  <p:childTnLst>
                                    <p:set>
                                      <p:cBhvr>
                                        <p:cTn id="102" fill="hold"/>
                                        <p:tgtEl>
                                          <p:spTgt spid="2707"/>
                                        </p:tgtEl>
                                        <p:attrNameLst>
                                          <p:attrName>style.visibility</p:attrName>
                                        </p:attrNameLst>
                                      </p:cBhvr>
                                      <p:to>
                                        <p:strVal val="visible"/>
                                      </p:to>
                                    </p:set>
                                    <p:animEffect filter="fade" transition="in">
                                      <p:cBhvr>
                                        <p:cTn id="103" dur="800"/>
                                        <p:tgtEl>
                                          <p:spTgt spid="2707"/>
                                        </p:tgtEl>
                                      </p:cBhvr>
                                    </p:animEffect>
                                  </p:childTnLst>
                                </p:cTn>
                              </p:par>
                            </p:childTnLst>
                          </p:cTn>
                        </p:par>
                        <p:par>
                          <p:cTn id="104" fill="hold">
                            <p:stCondLst>
                              <p:cond delay="3600"/>
                            </p:stCondLst>
                            <p:childTnLst>
                              <p:par>
                                <p:cTn id="105" presetClass="entr" nodeType="afterEffect" presetSubtype="16" presetID="23" grpId="24" fill="hold">
                                  <p:stCondLst>
                                    <p:cond delay="0"/>
                                  </p:stCondLst>
                                  <p:iterate type="el" backwards="0">
                                    <p:tmAbs val="0"/>
                                  </p:iterate>
                                  <p:childTnLst>
                                    <p:set>
                                      <p:cBhvr>
                                        <p:cTn id="106" fill="hold"/>
                                        <p:tgtEl>
                                          <p:spTgt spid="2712"/>
                                        </p:tgtEl>
                                        <p:attrNameLst>
                                          <p:attrName>style.visibility</p:attrName>
                                        </p:attrNameLst>
                                      </p:cBhvr>
                                      <p:to>
                                        <p:strVal val="visible"/>
                                      </p:to>
                                    </p:set>
                                    <p:anim calcmode="lin" valueType="num">
                                      <p:cBhvr>
                                        <p:cTn id="107" dur="800" fill="hold"/>
                                        <p:tgtEl>
                                          <p:spTgt spid="2712"/>
                                        </p:tgtEl>
                                        <p:attrNameLst>
                                          <p:attrName>ppt_w</p:attrName>
                                        </p:attrNameLst>
                                      </p:cBhvr>
                                      <p:tavLst>
                                        <p:tav tm="0">
                                          <p:val>
                                            <p:fltVal val="0"/>
                                          </p:val>
                                        </p:tav>
                                        <p:tav tm="100000">
                                          <p:val>
                                            <p:strVal val="#ppt_w"/>
                                          </p:val>
                                        </p:tav>
                                      </p:tavLst>
                                    </p:anim>
                                    <p:anim calcmode="lin" valueType="num">
                                      <p:cBhvr>
                                        <p:cTn id="108" dur="800" fill="hold"/>
                                        <p:tgtEl>
                                          <p:spTgt spid="2712"/>
                                        </p:tgtEl>
                                        <p:attrNameLst>
                                          <p:attrName>ppt_h</p:attrName>
                                        </p:attrNameLst>
                                      </p:cBhvr>
                                      <p:tavLst>
                                        <p:tav tm="0">
                                          <p:val>
                                            <p:fltVal val="0"/>
                                          </p:val>
                                        </p:tav>
                                        <p:tav tm="100000">
                                          <p:val>
                                            <p:strVal val="#ppt_h"/>
                                          </p:val>
                                        </p:tav>
                                      </p:tavLst>
                                    </p:anim>
                                  </p:childTnLst>
                                </p:cTn>
                              </p:par>
                            </p:childTnLst>
                          </p:cTn>
                        </p:par>
                        <p:par>
                          <p:cTn id="109" fill="hold">
                            <p:stCondLst>
                              <p:cond delay="4400"/>
                            </p:stCondLst>
                            <p:childTnLst>
                              <p:par>
                                <p:cTn id="110" presetClass="entr" nodeType="afterEffect" presetID="10" grpId="25" fill="hold">
                                  <p:stCondLst>
                                    <p:cond delay="0"/>
                                  </p:stCondLst>
                                  <p:iterate type="el" backwards="0">
                                    <p:tmAbs val="0"/>
                                  </p:iterate>
                                  <p:childTnLst>
                                    <p:set>
                                      <p:cBhvr>
                                        <p:cTn id="111" fill="hold"/>
                                        <p:tgtEl>
                                          <p:spTgt spid="2713"/>
                                        </p:tgtEl>
                                        <p:attrNameLst>
                                          <p:attrName>style.visibility</p:attrName>
                                        </p:attrNameLst>
                                      </p:cBhvr>
                                      <p:to>
                                        <p:strVal val="visible"/>
                                      </p:to>
                                    </p:set>
                                    <p:animEffect filter="fade" transition="in">
                                      <p:cBhvr>
                                        <p:cTn id="112" dur="800"/>
                                        <p:tgtEl>
                                          <p:spTgt spid="2713"/>
                                        </p:tgtEl>
                                      </p:cBhvr>
                                    </p:animEffect>
                                  </p:childTnLst>
                                </p:cTn>
                              </p:par>
                            </p:childTnLst>
                          </p:cTn>
                        </p:par>
                        <p:par>
                          <p:cTn id="113" fill="hold">
                            <p:stCondLst>
                              <p:cond delay="0"/>
                            </p:stCondLst>
                            <p:childTnLst>
                              <p:par>
                                <p:cTn id="114" presetClass="emph" nodeType="withEffect" presetSubtype="0" presetID="6" grpId="27" accel="50000" decel="50000" fill="hold">
                                  <p:stCondLst>
                                    <p:cond delay="0"/>
                                  </p:stCondLst>
                                  <p:childTnLst>
                                    <p:animScale>
                                      <p:cBhvr>
                                        <p:cTn id="115" dur="600" fill="hold"/>
                                        <p:tgtEl>
                                          <p:spTgt spid="2725"/>
                                        </p:tgtEl>
                                      </p:cBhvr>
                                      <p:by x="114999" y="114999"/>
                                    </p:animScale>
                                  </p:childTnLst>
                                </p:cTn>
                              </p:par>
                            </p:childTnLst>
                          </p:cTn>
                        </p:par>
                        <p:par>
                          <p:cTn id="116" fill="hold">
                            <p:stCondLst>
                              <p:cond delay="600"/>
                            </p:stCondLst>
                            <p:childTnLst>
                              <p:par>
                                <p:cTn id="117" presetClass="entr" nodeType="afterEffect" presetSubtype="10" presetID="19" grpId="28" fill="hold">
                                  <p:stCondLst>
                                    <p:cond delay="0"/>
                                  </p:stCondLst>
                                  <p:iterate type="el" backwards="0">
                                    <p:tmAbs val="0"/>
                                  </p:iterate>
                                  <p:childTnLst>
                                    <p:set>
                                      <p:cBhvr>
                                        <p:cTn id="118" fill="hold"/>
                                        <p:tgtEl>
                                          <p:spTgt spid="2730"/>
                                        </p:tgtEl>
                                        <p:attrNameLst>
                                          <p:attrName>style.visibility</p:attrName>
                                        </p:attrNameLst>
                                      </p:cBhvr>
                                      <p:to>
                                        <p:strVal val="visible"/>
                                      </p:to>
                                    </p:set>
                                    <p:anim calcmode="lin" valueType="num">
                                      <p:cBhvr>
                                        <p:cTn id="119" dur="800" fill="hold"/>
                                        <p:tgtEl>
                                          <p:spTgt spid="2730"/>
                                        </p:tgtEl>
                                        <p:attrNameLst>
                                          <p:attrName>ppt_w</p:attrName>
                                        </p:attrNameLst>
                                      </p:cBhvr>
                                      <p:tavLst>
                                        <p:tav tm="0" fmla="#ppt_w*sin(2.5*pi*$)">
                                          <p:val>
                                            <p:fltVal val="0"/>
                                          </p:val>
                                        </p:tav>
                                        <p:tav tm="100000">
                                          <p:val>
                                            <p:fltVal val="1"/>
                                          </p:val>
                                        </p:tav>
                                      </p:tavLst>
                                    </p:anim>
                                    <p:anim calcmode="lin" valueType="num">
                                      <p:cBhvr>
                                        <p:cTn id="120" dur="800" fill="hold"/>
                                        <p:tgtEl>
                                          <p:spTgt spid="2730"/>
                                        </p:tgtEl>
                                        <p:attrNameLst>
                                          <p:attrName>ppt_h</p:attrName>
                                        </p:attrNameLst>
                                      </p:cBhvr>
                                      <p:tavLst>
                                        <p:tav tm="0">
                                          <p:val>
                                            <p:strVal val="#ppt_h"/>
                                          </p:val>
                                        </p:tav>
                                        <p:tav tm="100000">
                                          <p:val>
                                            <p:strVal val="#ppt_h"/>
                                          </p:val>
                                        </p:tav>
                                      </p:tavLst>
                                    </p:anim>
                                  </p:childTnLst>
                                </p:cTn>
                              </p:par>
                            </p:childTnLst>
                          </p:cTn>
                        </p:par>
                        <p:par>
                          <p:cTn id="121" fill="hold">
                            <p:stCondLst>
                              <p:cond delay="1400"/>
                            </p:stCondLst>
                            <p:childTnLst>
                              <p:par>
                                <p:cTn id="122" presetClass="entr" nodeType="afterEffect" presetID="9" grpId="29" fill="hold">
                                  <p:stCondLst>
                                    <p:cond delay="0"/>
                                  </p:stCondLst>
                                  <p:iterate type="el" backwards="0">
                                    <p:tmAbs val="0"/>
                                  </p:iterate>
                                  <p:childTnLst>
                                    <p:set>
                                      <p:cBhvr>
                                        <p:cTn id="123" fill="hold"/>
                                        <p:tgtEl>
                                          <p:spTgt spid="2705"/>
                                        </p:tgtEl>
                                        <p:attrNameLst>
                                          <p:attrName>style.visibility</p:attrName>
                                        </p:attrNameLst>
                                      </p:cBhvr>
                                      <p:to>
                                        <p:strVal val="visible"/>
                                      </p:to>
                                    </p:set>
                                    <p:animEffect filter="dissolve" transition="in">
                                      <p:cBhvr>
                                        <p:cTn id="124" dur="1000"/>
                                        <p:tgtEl>
                                          <p:spTgt spid="2705"/>
                                        </p:tgtEl>
                                      </p:cBhvr>
                                    </p:animEffect>
                                  </p:childTnLst>
                                </p:cTn>
                              </p:par>
                            </p:childTnLst>
                          </p:cTn>
                        </p:par>
                        <p:par>
                          <p:cTn id="125" fill="hold">
                            <p:stCondLst>
                              <p:cond delay="2400"/>
                            </p:stCondLst>
                            <p:childTnLst>
                              <p:par>
                                <p:cTn id="126" presetClass="entr" nodeType="afterEffect" presetID="9" grpId="30" fill="hold">
                                  <p:stCondLst>
                                    <p:cond delay="0"/>
                                  </p:stCondLst>
                                  <p:iterate type="el" backwards="0">
                                    <p:tmAbs val="0"/>
                                  </p:iterate>
                                  <p:childTnLst>
                                    <p:set>
                                      <p:cBhvr>
                                        <p:cTn id="127" fill="hold"/>
                                        <p:tgtEl>
                                          <p:spTgt spid="2709"/>
                                        </p:tgtEl>
                                        <p:attrNameLst>
                                          <p:attrName>style.visibility</p:attrName>
                                        </p:attrNameLst>
                                      </p:cBhvr>
                                      <p:to>
                                        <p:strVal val="visible"/>
                                      </p:to>
                                    </p:set>
                                    <p:animEffect filter="dissolve" transition="in">
                                      <p:cBhvr>
                                        <p:cTn id="128" dur="1000"/>
                                        <p:tgtEl>
                                          <p:spTgt spid="2709"/>
                                        </p:tgtEl>
                                      </p:cBhvr>
                                    </p:animEffect>
                                  </p:childTnLst>
                                </p:cTn>
                              </p:par>
                            </p:childTnLst>
                          </p:cTn>
                        </p:par>
                        <p:par>
                          <p:cTn id="129" fill="hold">
                            <p:stCondLst>
                              <p:cond delay="3400"/>
                            </p:stCondLst>
                            <p:childTnLst>
                              <p:par>
                                <p:cTn id="130" presetClass="entr" nodeType="afterEffect" presetSubtype="16" presetID="23" grpId="31" fill="hold">
                                  <p:stCondLst>
                                    <p:cond delay="500"/>
                                  </p:stCondLst>
                                  <p:iterate type="el" backwards="0">
                                    <p:tmAbs val="0"/>
                                  </p:iterate>
                                  <p:childTnLst>
                                    <p:set>
                                      <p:cBhvr>
                                        <p:cTn id="131" fill="hold"/>
                                        <p:tgtEl>
                                          <p:spTgt spid="2710"/>
                                        </p:tgtEl>
                                        <p:attrNameLst>
                                          <p:attrName>style.visibility</p:attrName>
                                        </p:attrNameLst>
                                      </p:cBhvr>
                                      <p:to>
                                        <p:strVal val="visible"/>
                                      </p:to>
                                    </p:set>
                                    <p:anim calcmode="lin" valueType="num">
                                      <p:cBhvr>
                                        <p:cTn id="132" dur="800" fill="hold"/>
                                        <p:tgtEl>
                                          <p:spTgt spid="2710"/>
                                        </p:tgtEl>
                                        <p:attrNameLst>
                                          <p:attrName>ppt_w</p:attrName>
                                        </p:attrNameLst>
                                      </p:cBhvr>
                                      <p:tavLst>
                                        <p:tav tm="0">
                                          <p:val>
                                            <p:fltVal val="0"/>
                                          </p:val>
                                        </p:tav>
                                        <p:tav tm="100000">
                                          <p:val>
                                            <p:strVal val="#ppt_w"/>
                                          </p:val>
                                        </p:tav>
                                      </p:tavLst>
                                    </p:anim>
                                    <p:anim calcmode="lin" valueType="num">
                                      <p:cBhvr>
                                        <p:cTn id="133" dur="800" fill="hold"/>
                                        <p:tgtEl>
                                          <p:spTgt spid="2710"/>
                                        </p:tgtEl>
                                        <p:attrNameLst>
                                          <p:attrName>ppt_h</p:attrName>
                                        </p:attrNameLst>
                                      </p:cBhvr>
                                      <p:tavLst>
                                        <p:tav tm="0">
                                          <p:val>
                                            <p:fltVal val="0"/>
                                          </p:val>
                                        </p:tav>
                                        <p:tav tm="100000">
                                          <p:val>
                                            <p:strVal val="#ppt_h"/>
                                          </p:val>
                                        </p:tav>
                                      </p:tavLst>
                                    </p:anim>
                                  </p:childTnLst>
                                </p:cTn>
                              </p:par>
                            </p:childTnLst>
                          </p:cTn>
                        </p:par>
                        <p:par>
                          <p:cTn id="134" fill="hold">
                            <p:stCondLst>
                              <p:cond delay="4700"/>
                            </p:stCondLst>
                            <p:childTnLst>
                              <p:par>
                                <p:cTn id="135" presetClass="entr" nodeType="afterEffect" presetID="10" grpId="32" fill="hold">
                                  <p:stCondLst>
                                    <p:cond delay="0"/>
                                  </p:stCondLst>
                                  <p:iterate type="el" backwards="0">
                                    <p:tmAbs val="0"/>
                                  </p:iterate>
                                  <p:childTnLst>
                                    <p:set>
                                      <p:cBhvr>
                                        <p:cTn id="136" fill="hold"/>
                                        <p:tgtEl>
                                          <p:spTgt spid="2711"/>
                                        </p:tgtEl>
                                        <p:attrNameLst>
                                          <p:attrName>style.visibility</p:attrName>
                                        </p:attrNameLst>
                                      </p:cBhvr>
                                      <p:to>
                                        <p:strVal val="visible"/>
                                      </p:to>
                                    </p:set>
                                    <p:animEffect filter="fade" transition="in">
                                      <p:cBhvr>
                                        <p:cTn id="137" dur="800"/>
                                        <p:tgtEl>
                                          <p:spTgt spid="2711"/>
                                        </p:tgtEl>
                                      </p:cBhvr>
                                    </p:animEffect>
                                  </p:childTnLst>
                                </p:cTn>
                              </p:par>
                            </p:childTnLst>
                          </p:cTn>
                        </p:par>
                        <p:par>
                          <p:cTn id="138" fill="hold">
                            <p:stCondLst>
                              <p:cond delay="5500"/>
                            </p:stCondLst>
                            <p:childTnLst>
                              <p:par>
                                <p:cTn id="139" presetClass="entr" nodeType="afterEffect" presetSubtype="16" presetID="23" grpId="33" fill="hold">
                                  <p:stCondLst>
                                    <p:cond delay="500"/>
                                  </p:stCondLst>
                                  <p:iterate type="el" backwards="0">
                                    <p:tmAbs val="0"/>
                                  </p:iterate>
                                  <p:childTnLst>
                                    <p:set>
                                      <p:cBhvr>
                                        <p:cTn id="140" fill="hold"/>
                                        <p:tgtEl>
                                          <p:spTgt spid="2716"/>
                                        </p:tgtEl>
                                        <p:attrNameLst>
                                          <p:attrName>style.visibility</p:attrName>
                                        </p:attrNameLst>
                                      </p:cBhvr>
                                      <p:to>
                                        <p:strVal val="visible"/>
                                      </p:to>
                                    </p:set>
                                    <p:anim calcmode="lin" valueType="num">
                                      <p:cBhvr>
                                        <p:cTn id="141" dur="800" fill="hold"/>
                                        <p:tgtEl>
                                          <p:spTgt spid="2716"/>
                                        </p:tgtEl>
                                        <p:attrNameLst>
                                          <p:attrName>ppt_w</p:attrName>
                                        </p:attrNameLst>
                                      </p:cBhvr>
                                      <p:tavLst>
                                        <p:tav tm="0">
                                          <p:val>
                                            <p:fltVal val="0"/>
                                          </p:val>
                                        </p:tav>
                                        <p:tav tm="100000">
                                          <p:val>
                                            <p:strVal val="#ppt_w"/>
                                          </p:val>
                                        </p:tav>
                                      </p:tavLst>
                                    </p:anim>
                                    <p:anim calcmode="lin" valueType="num">
                                      <p:cBhvr>
                                        <p:cTn id="142" dur="800" fill="hold"/>
                                        <p:tgtEl>
                                          <p:spTgt spid="2716"/>
                                        </p:tgtEl>
                                        <p:attrNameLst>
                                          <p:attrName>ppt_h</p:attrName>
                                        </p:attrNameLst>
                                      </p:cBhvr>
                                      <p:tavLst>
                                        <p:tav tm="0">
                                          <p:val>
                                            <p:fltVal val="0"/>
                                          </p:val>
                                        </p:tav>
                                        <p:tav tm="100000">
                                          <p:val>
                                            <p:strVal val="#ppt_h"/>
                                          </p:val>
                                        </p:tav>
                                      </p:tavLst>
                                    </p:anim>
                                  </p:childTnLst>
                                </p:cTn>
                              </p:par>
                            </p:childTnLst>
                          </p:cTn>
                        </p:par>
                        <p:par>
                          <p:cTn id="143" fill="hold">
                            <p:stCondLst>
                              <p:cond delay="6800"/>
                            </p:stCondLst>
                            <p:childTnLst>
                              <p:par>
                                <p:cTn id="144" presetClass="entr" nodeType="afterEffect" presetID="10" grpId="34" fill="hold">
                                  <p:stCondLst>
                                    <p:cond delay="0"/>
                                  </p:stCondLst>
                                  <p:iterate type="el" backwards="0">
                                    <p:tmAbs val="0"/>
                                  </p:iterate>
                                  <p:childTnLst>
                                    <p:set>
                                      <p:cBhvr>
                                        <p:cTn id="145" fill="hold"/>
                                        <p:tgtEl>
                                          <p:spTgt spid="2717"/>
                                        </p:tgtEl>
                                        <p:attrNameLst>
                                          <p:attrName>style.visibility</p:attrName>
                                        </p:attrNameLst>
                                      </p:cBhvr>
                                      <p:to>
                                        <p:strVal val="visible"/>
                                      </p:to>
                                    </p:set>
                                    <p:animEffect filter="fade" transition="in">
                                      <p:cBhvr>
                                        <p:cTn id="146" dur="800"/>
                                        <p:tgtEl>
                                          <p:spTgt spid="2717"/>
                                        </p:tgtEl>
                                      </p:cBhvr>
                                    </p:animEffect>
                                  </p:childTnLst>
                                </p:cTn>
                              </p:par>
                            </p:childTnLst>
                          </p:cTn>
                        </p:par>
                      </p:childTnLst>
                    </p:cTn>
                  </p:par>
                  <p:par>
                    <p:cTn id="147" fill="hold">
                      <p:stCondLst>
                        <p:cond delay="indefinite"/>
                      </p:stCondLst>
                      <p:childTnLst>
                        <p:par>
                          <p:cTn id="148" fill="hold">
                            <p:stCondLst>
                              <p:cond delay="0"/>
                            </p:stCondLst>
                            <p:childTnLst>
                              <p:par>
                                <p:cTn id="149" presetClass="entr" nodeType="clickEffect" presetID="9" grpId="35" fill="hold">
                                  <p:stCondLst>
                                    <p:cond delay="0"/>
                                  </p:stCondLst>
                                  <p:iterate type="el" backwards="0">
                                    <p:tmAbs val="0"/>
                                  </p:iterate>
                                  <p:childTnLst>
                                    <p:set>
                                      <p:cBhvr>
                                        <p:cTn id="150" fill="hold"/>
                                        <p:tgtEl>
                                          <p:spTgt spid="2727"/>
                                        </p:tgtEl>
                                        <p:attrNameLst>
                                          <p:attrName>style.visibility</p:attrName>
                                        </p:attrNameLst>
                                      </p:cBhvr>
                                      <p:to>
                                        <p:strVal val="visible"/>
                                      </p:to>
                                    </p:set>
                                    <p:animEffect filter="dissolve" transition="in">
                                      <p:cBhvr>
                                        <p:cTn id="151" dur="1000"/>
                                        <p:tgtEl>
                                          <p:spTgt spid="2727"/>
                                        </p:tgtEl>
                                      </p:cBhvr>
                                    </p:animEffect>
                                  </p:childTnLst>
                                </p:cTn>
                              </p:par>
                            </p:childTnLst>
                          </p:cTn>
                        </p:par>
                        <p:par>
                          <p:cTn id="152" fill="hold">
                            <p:stCondLst>
                              <p:cond delay="1000"/>
                            </p:stCondLst>
                            <p:childTnLst>
                              <p:par>
                                <p:cTn id="153" presetClass="entr" nodeType="afterEffect" presetSubtype="16" presetID="23" grpId="36" fill="hold">
                                  <p:stCondLst>
                                    <p:cond delay="0"/>
                                  </p:stCondLst>
                                  <p:iterate type="el" backwards="0">
                                    <p:tmAbs val="0"/>
                                  </p:iterate>
                                  <p:childTnLst>
                                    <p:set>
                                      <p:cBhvr>
                                        <p:cTn id="154" fill="hold"/>
                                        <p:tgtEl>
                                          <p:spTgt spid="2719"/>
                                        </p:tgtEl>
                                        <p:attrNameLst>
                                          <p:attrName>style.visibility</p:attrName>
                                        </p:attrNameLst>
                                      </p:cBhvr>
                                      <p:to>
                                        <p:strVal val="visible"/>
                                      </p:to>
                                    </p:set>
                                    <p:anim calcmode="lin" valueType="num">
                                      <p:cBhvr>
                                        <p:cTn id="155" dur="800" fill="hold"/>
                                        <p:tgtEl>
                                          <p:spTgt spid="2719"/>
                                        </p:tgtEl>
                                        <p:attrNameLst>
                                          <p:attrName>ppt_w</p:attrName>
                                        </p:attrNameLst>
                                      </p:cBhvr>
                                      <p:tavLst>
                                        <p:tav tm="0">
                                          <p:val>
                                            <p:fltVal val="0"/>
                                          </p:val>
                                        </p:tav>
                                        <p:tav tm="100000">
                                          <p:val>
                                            <p:strVal val="#ppt_w"/>
                                          </p:val>
                                        </p:tav>
                                      </p:tavLst>
                                    </p:anim>
                                    <p:anim calcmode="lin" valueType="num">
                                      <p:cBhvr>
                                        <p:cTn id="156" dur="800" fill="hold"/>
                                        <p:tgtEl>
                                          <p:spTgt spid="2719"/>
                                        </p:tgtEl>
                                        <p:attrNameLst>
                                          <p:attrName>ppt_h</p:attrName>
                                        </p:attrNameLst>
                                      </p:cBhvr>
                                      <p:tavLst>
                                        <p:tav tm="0">
                                          <p:val>
                                            <p:fltVal val="0"/>
                                          </p:val>
                                        </p:tav>
                                        <p:tav tm="100000">
                                          <p:val>
                                            <p:strVal val="#ppt_h"/>
                                          </p:val>
                                        </p:tav>
                                      </p:tavLst>
                                    </p:anim>
                                  </p:childTnLst>
                                </p:cTn>
                              </p:par>
                            </p:childTnLst>
                          </p:cTn>
                        </p:par>
                        <p:par>
                          <p:cTn id="157" fill="hold">
                            <p:stCondLst>
                              <p:cond delay="1800"/>
                            </p:stCondLst>
                            <p:childTnLst>
                              <p:par>
                                <p:cTn id="158" presetClass="entr" nodeType="afterEffect" presetID="10" grpId="37" fill="hold">
                                  <p:stCondLst>
                                    <p:cond delay="0"/>
                                  </p:stCondLst>
                                  <p:iterate type="el" backwards="0">
                                    <p:tmAbs val="0"/>
                                  </p:iterate>
                                  <p:childTnLst>
                                    <p:set>
                                      <p:cBhvr>
                                        <p:cTn id="159" fill="hold"/>
                                        <p:tgtEl>
                                          <p:spTgt spid="2720"/>
                                        </p:tgtEl>
                                        <p:attrNameLst>
                                          <p:attrName>style.visibility</p:attrName>
                                        </p:attrNameLst>
                                      </p:cBhvr>
                                      <p:to>
                                        <p:strVal val="visible"/>
                                      </p:to>
                                    </p:set>
                                    <p:animEffect filter="fade" transition="in">
                                      <p:cBhvr>
                                        <p:cTn id="160" dur="800"/>
                                        <p:tgtEl>
                                          <p:spTgt spid="2720"/>
                                        </p:tgtEl>
                                      </p:cBhvr>
                                    </p:animEffect>
                                  </p:childTnLst>
                                </p:cTn>
                              </p:par>
                            </p:childTnLst>
                          </p:cTn>
                        </p:par>
                        <p:par>
                          <p:cTn id="161" fill="hold">
                            <p:stCondLst>
                              <p:cond delay="2600"/>
                            </p:stCondLst>
                            <p:childTnLst>
                              <p:par>
                                <p:cTn id="162" presetClass="entr" nodeType="afterEffect" presetID="10" grpId="38" fill="hold">
                                  <p:stCondLst>
                                    <p:cond delay="0"/>
                                  </p:stCondLst>
                                  <p:iterate type="el" backwards="0">
                                    <p:tmAbs val="0"/>
                                  </p:iterate>
                                  <p:childTnLst>
                                    <p:set>
                                      <p:cBhvr>
                                        <p:cTn id="163" fill="hold"/>
                                        <p:tgtEl>
                                          <p:spTgt spid="2728"/>
                                        </p:tgtEl>
                                        <p:attrNameLst>
                                          <p:attrName>style.visibility</p:attrName>
                                        </p:attrNameLst>
                                      </p:cBhvr>
                                      <p:to>
                                        <p:strVal val="visible"/>
                                      </p:to>
                                    </p:set>
                                    <p:animEffect filter="fade" transition="in">
                                      <p:cBhvr>
                                        <p:cTn id="164" dur="800"/>
                                        <p:tgtEl>
                                          <p:spTgt spid="2728"/>
                                        </p:tgtEl>
                                      </p:cBhvr>
                                    </p:animEffect>
                                  </p:childTnLst>
                                </p:cTn>
                              </p:par>
                            </p:childTnLst>
                          </p:cTn>
                        </p:par>
                        <p:par>
                          <p:cTn id="165" fill="hold">
                            <p:stCondLst>
                              <p:cond delay="3400"/>
                            </p:stCondLst>
                            <p:childTnLst>
                              <p:par>
                                <p:cTn id="166" presetClass="entr" nodeType="afterEffect" presetID="10" grpId="39" fill="hold">
                                  <p:stCondLst>
                                    <p:cond delay="0"/>
                                  </p:stCondLst>
                                  <p:iterate type="el" backwards="0">
                                    <p:tmAbs val="0"/>
                                  </p:iterate>
                                  <p:childTnLst>
                                    <p:set>
                                      <p:cBhvr>
                                        <p:cTn id="167" fill="hold"/>
                                        <p:tgtEl>
                                          <p:spTgt spid="2729"/>
                                        </p:tgtEl>
                                        <p:attrNameLst>
                                          <p:attrName>style.visibility</p:attrName>
                                        </p:attrNameLst>
                                      </p:cBhvr>
                                      <p:to>
                                        <p:strVal val="visible"/>
                                      </p:to>
                                    </p:set>
                                    <p:animEffect filter="fade" transition="in">
                                      <p:cBhvr>
                                        <p:cTn id="168" dur="800"/>
                                        <p:tgtEl>
                                          <p:spTgt spid="2729"/>
                                        </p:tgtEl>
                                      </p:cBhvr>
                                    </p:animEffect>
                                  </p:childTnLst>
                                </p:cTn>
                              </p:par>
                            </p:childTnLst>
                          </p:cTn>
                        </p:par>
                        <p:par>
                          <p:cTn id="169" fill="hold">
                            <p:stCondLst>
                              <p:cond delay="4200"/>
                            </p:stCondLst>
                            <p:childTnLst>
                              <p:par>
                                <p:cTn id="170" presetClass="entr" nodeType="afterEffect" presetSubtype="0" presetID="1" grpId="40" fill="hold">
                                  <p:stCondLst>
                                    <p:cond delay="0"/>
                                  </p:stCondLst>
                                  <p:iterate type="el" backwards="0">
                                    <p:tmAbs val="0"/>
                                  </p:iterate>
                                  <p:childTnLst>
                                    <p:set>
                                      <p:cBhvr>
                                        <p:cTn id="171" fill="hold"/>
                                        <p:tgtEl>
                                          <p:spTgt spid="2718"/>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Class="entr" nodeType="clickEffect" presetSubtype="16" presetID="23" grpId="41" fill="hold">
                                  <p:stCondLst>
                                    <p:cond delay="0"/>
                                  </p:stCondLst>
                                  <p:iterate type="el" backwards="0">
                                    <p:tmAbs val="0"/>
                                  </p:iterate>
                                  <p:childTnLst>
                                    <p:set>
                                      <p:cBhvr>
                                        <p:cTn id="175" fill="hold"/>
                                        <p:tgtEl>
                                          <p:spTgt spid="2739"/>
                                        </p:tgtEl>
                                        <p:attrNameLst>
                                          <p:attrName>style.visibility</p:attrName>
                                        </p:attrNameLst>
                                      </p:cBhvr>
                                      <p:to>
                                        <p:strVal val="visible"/>
                                      </p:to>
                                    </p:set>
                                    <p:anim calcmode="lin" valueType="num">
                                      <p:cBhvr>
                                        <p:cTn id="176" dur="800" fill="hold"/>
                                        <p:tgtEl>
                                          <p:spTgt spid="2739"/>
                                        </p:tgtEl>
                                        <p:attrNameLst>
                                          <p:attrName>ppt_w</p:attrName>
                                        </p:attrNameLst>
                                      </p:cBhvr>
                                      <p:tavLst>
                                        <p:tav tm="0">
                                          <p:val>
                                            <p:fltVal val="0"/>
                                          </p:val>
                                        </p:tav>
                                        <p:tav tm="100000">
                                          <p:val>
                                            <p:strVal val="#ppt_w"/>
                                          </p:val>
                                        </p:tav>
                                      </p:tavLst>
                                    </p:anim>
                                    <p:anim calcmode="lin" valueType="num">
                                      <p:cBhvr>
                                        <p:cTn id="177" dur="800" fill="hold"/>
                                        <p:tgtEl>
                                          <p:spTgt spid="2739"/>
                                        </p:tgtEl>
                                        <p:attrNameLst>
                                          <p:attrName>ppt_h</p:attrName>
                                        </p:attrNameLst>
                                      </p:cBhvr>
                                      <p:tavLst>
                                        <p:tav tm="0">
                                          <p:val>
                                            <p:fltVal val="0"/>
                                          </p:val>
                                        </p:tav>
                                        <p:tav tm="100000">
                                          <p:val>
                                            <p:strVal val="#ppt_h"/>
                                          </p:val>
                                        </p:tav>
                                      </p:tavLst>
                                    </p:anim>
                                  </p:childTnLst>
                                </p:cTn>
                              </p:par>
                            </p:childTnLst>
                          </p:cTn>
                        </p:par>
                        <p:par>
                          <p:cTn id="178" fill="hold">
                            <p:stCondLst>
                              <p:cond delay="800"/>
                            </p:stCondLst>
                            <p:childTnLst>
                              <p:par>
                                <p:cTn id="179" presetClass="entr" nodeType="afterEffect" presetID="10" grpId="42" fill="hold">
                                  <p:stCondLst>
                                    <p:cond delay="0"/>
                                  </p:stCondLst>
                                  <p:iterate type="el" backwards="0">
                                    <p:tmAbs val="0"/>
                                  </p:iterate>
                                  <p:childTnLst>
                                    <p:set>
                                      <p:cBhvr>
                                        <p:cTn id="180" fill="hold"/>
                                        <p:tgtEl>
                                          <p:spTgt spid="2740"/>
                                        </p:tgtEl>
                                        <p:attrNameLst>
                                          <p:attrName>style.visibility</p:attrName>
                                        </p:attrNameLst>
                                      </p:cBhvr>
                                      <p:to>
                                        <p:strVal val="visible"/>
                                      </p:to>
                                    </p:set>
                                    <p:animEffect filter="fade" transition="in">
                                      <p:cBhvr>
                                        <p:cTn id="181" dur="800"/>
                                        <p:tgtEl>
                                          <p:spTgt spid="2740"/>
                                        </p:tgtEl>
                                      </p:cBhvr>
                                    </p:animEffect>
                                  </p:childTnLst>
                                </p:cTn>
                              </p:par>
                            </p:childTnLst>
                          </p:cTn>
                        </p:par>
                        <p:par>
                          <p:cTn id="182" fill="hold">
                            <p:stCondLst>
                              <p:cond delay="1600"/>
                            </p:stCondLst>
                            <p:childTnLst>
                              <p:par>
                                <p:cTn id="183" presetClass="entr" nodeType="afterEffect" presetID="9" grpId="43" fill="hold">
                                  <p:stCondLst>
                                    <p:cond delay="0"/>
                                  </p:stCondLst>
                                  <p:iterate type="el" backwards="0">
                                    <p:tmAbs val="0"/>
                                  </p:iterate>
                                  <p:childTnLst>
                                    <p:set>
                                      <p:cBhvr>
                                        <p:cTn id="184" fill="hold"/>
                                        <p:tgtEl>
                                          <p:spTgt spid="2738"/>
                                        </p:tgtEl>
                                        <p:attrNameLst>
                                          <p:attrName>style.visibility</p:attrName>
                                        </p:attrNameLst>
                                      </p:cBhvr>
                                      <p:to>
                                        <p:strVal val="visible"/>
                                      </p:to>
                                    </p:set>
                                    <p:animEffect filter="dissolve" transition="in">
                                      <p:cBhvr>
                                        <p:cTn id="185" dur="1000"/>
                                        <p:tgtEl>
                                          <p:spTgt spid="2738"/>
                                        </p:tgtEl>
                                      </p:cBhvr>
                                    </p:animEffect>
                                  </p:childTnLst>
                                </p:cTn>
                              </p:par>
                            </p:childTnLst>
                          </p:cTn>
                        </p:par>
                        <p:par>
                          <p:cTn id="186" fill="hold">
                            <p:stCondLst>
                              <p:cond delay="2600"/>
                            </p:stCondLst>
                            <p:childTnLst>
                              <p:par>
                                <p:cTn id="187" presetClass="entr" nodeType="afterEffect" presetSubtype="32" presetID="23" grpId="44" fill="hold">
                                  <p:stCondLst>
                                    <p:cond delay="0"/>
                                  </p:stCondLst>
                                  <p:iterate type="el" backwards="0">
                                    <p:tmAbs val="0"/>
                                  </p:iterate>
                                  <p:childTnLst>
                                    <p:set>
                                      <p:cBhvr>
                                        <p:cTn id="188" fill="hold"/>
                                        <p:tgtEl>
                                          <p:spTgt spid="2736"/>
                                        </p:tgtEl>
                                        <p:attrNameLst>
                                          <p:attrName>style.visibility</p:attrName>
                                        </p:attrNameLst>
                                      </p:cBhvr>
                                      <p:to>
                                        <p:strVal val="visible"/>
                                      </p:to>
                                    </p:set>
                                    <p:anim calcmode="lin" valueType="num">
                                      <p:cBhvr>
                                        <p:cTn id="189" dur="800" fill="hold"/>
                                        <p:tgtEl>
                                          <p:spTgt spid="2736"/>
                                        </p:tgtEl>
                                        <p:attrNameLst>
                                          <p:attrName>ppt_w</p:attrName>
                                        </p:attrNameLst>
                                      </p:cBhvr>
                                      <p:tavLst>
                                        <p:tav tm="0">
                                          <p:val>
                                            <p:strVal val="4*#ppt_w"/>
                                          </p:val>
                                        </p:tav>
                                        <p:tav tm="100000">
                                          <p:val>
                                            <p:strVal val="#ppt_w"/>
                                          </p:val>
                                        </p:tav>
                                      </p:tavLst>
                                    </p:anim>
                                    <p:anim calcmode="lin" valueType="num">
                                      <p:cBhvr>
                                        <p:cTn id="190" dur="800" fill="hold"/>
                                        <p:tgtEl>
                                          <p:spTgt spid="2736"/>
                                        </p:tgtEl>
                                        <p:attrNameLst>
                                          <p:attrName>ppt_h</p:attrName>
                                        </p:attrNameLst>
                                      </p:cBhvr>
                                      <p:tavLst>
                                        <p:tav tm="0">
                                          <p:val>
                                            <p:strVal val="4*#ppt_h"/>
                                          </p:val>
                                        </p:tav>
                                        <p:tav tm="100000">
                                          <p:val>
                                            <p:strVal val="#ppt_h"/>
                                          </p:val>
                                        </p:tav>
                                      </p:tavLst>
                                    </p:anim>
                                  </p:childTnLst>
                                </p:cTn>
                              </p:par>
                            </p:childTnLst>
                          </p:cTn>
                        </p:par>
                        <p:par>
                          <p:cTn id="191" fill="hold">
                            <p:stCondLst>
                              <p:cond delay="3400"/>
                            </p:stCondLst>
                            <p:childTnLst>
                              <p:par>
                                <p:cTn id="192" presetClass="entr" nodeType="afterEffect" presetSubtype="10" presetID="19" grpId="45" fill="hold">
                                  <p:stCondLst>
                                    <p:cond delay="0"/>
                                  </p:stCondLst>
                                  <p:iterate type="el" backwards="0">
                                    <p:tmAbs val="0"/>
                                  </p:iterate>
                                  <p:childTnLst>
                                    <p:set>
                                      <p:cBhvr>
                                        <p:cTn id="193" fill="hold"/>
                                        <p:tgtEl>
                                          <p:spTgt spid="2737"/>
                                        </p:tgtEl>
                                        <p:attrNameLst>
                                          <p:attrName>style.visibility</p:attrName>
                                        </p:attrNameLst>
                                      </p:cBhvr>
                                      <p:to>
                                        <p:strVal val="visible"/>
                                      </p:to>
                                    </p:set>
                                    <p:anim calcmode="lin" valueType="num">
                                      <p:cBhvr>
                                        <p:cTn id="194" dur="800" fill="hold"/>
                                        <p:tgtEl>
                                          <p:spTgt spid="2737"/>
                                        </p:tgtEl>
                                        <p:attrNameLst>
                                          <p:attrName>ppt_w</p:attrName>
                                        </p:attrNameLst>
                                      </p:cBhvr>
                                      <p:tavLst>
                                        <p:tav tm="0" fmla="#ppt_w*sin(2.5*pi*$)">
                                          <p:val>
                                            <p:fltVal val="0"/>
                                          </p:val>
                                        </p:tav>
                                        <p:tav tm="100000">
                                          <p:val>
                                            <p:fltVal val="1"/>
                                          </p:val>
                                        </p:tav>
                                      </p:tavLst>
                                    </p:anim>
                                    <p:anim calcmode="lin" valueType="num">
                                      <p:cBhvr>
                                        <p:cTn id="195" dur="800" fill="hold"/>
                                        <p:tgtEl>
                                          <p:spTgt spid="2737"/>
                                        </p:tgtEl>
                                        <p:attrNameLst>
                                          <p:attrName>ppt_h</p:attrName>
                                        </p:attrNameLst>
                                      </p:cBhvr>
                                      <p:tavLst>
                                        <p:tav tm="0">
                                          <p:val>
                                            <p:strVal val="#ppt_h"/>
                                          </p:val>
                                        </p:tav>
                                        <p:tav tm="100000">
                                          <p:val>
                                            <p:strVal val="#ppt_h"/>
                                          </p:val>
                                        </p:tav>
                                      </p:tavLst>
                                    </p:anim>
                                  </p:childTnLst>
                                </p:cTn>
                              </p:par>
                            </p:childTnLst>
                          </p:cTn>
                        </p:par>
                        <p:par>
                          <p:cTn id="196" fill="hold">
                            <p:stCondLst>
                              <p:cond delay="0"/>
                            </p:stCondLst>
                            <p:childTnLst>
                              <p:par>
                                <p:cTn id="197" presetClass="emph" nodeType="afterEffect" presetSubtype="0" presetID="6" grpId="46" accel="50000" decel="50000" fill="hold">
                                  <p:stCondLst>
                                    <p:cond delay="0"/>
                                  </p:stCondLst>
                                  <p:childTnLst>
                                    <p:animScale>
                                      <p:cBhvr>
                                        <p:cTn id="198" dur="600" fill="hold"/>
                                        <p:tgtEl>
                                          <p:spTgt spid="2725"/>
                                        </p:tgtEl>
                                      </p:cBhvr>
                                      <p:by x="86956" y="86956"/>
                                    </p:animScale>
                                  </p:childTnLst>
                                </p:cTn>
                              </p:par>
                            </p:childTnLst>
                          </p:cTn>
                        </p:par>
                        <p:par>
                          <p:cTn id="199" fill="hold">
                            <p:stCondLst>
                              <p:cond delay="600"/>
                            </p:stCondLst>
                            <p:childTnLst>
                              <p:par>
                                <p:cTn id="200" presetClass="exit" nodeType="afterEffect" presetID="10" grpId="47" fill="hold">
                                  <p:stCondLst>
                                    <p:cond delay="0"/>
                                  </p:stCondLst>
                                  <p:iterate type="el" backwards="0">
                                    <p:tmAbs val="0"/>
                                  </p:iterate>
                                  <p:childTnLst>
                                    <p:animEffect filter="fade" transition="out">
                                      <p:cBhvr>
                                        <p:cTn id="201" dur="800" fill="hold"/>
                                        <p:tgtEl>
                                          <p:spTgt spid="2730"/>
                                        </p:tgtEl>
                                      </p:cBhvr>
                                    </p:animEffect>
                                    <p:set>
                                      <p:cBhvr>
                                        <p:cTn id="202" fill="hold">
                                          <p:stCondLst>
                                            <p:cond delay="799"/>
                                          </p:stCondLst>
                                        </p:cTn>
                                        <p:tgtEl>
                                          <p:spTgt spid="2730"/>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Class="emph" nodeType="clickEffect" presetSubtype="0" presetID="6" grpId="49" accel="50000" decel="50000" fill="hold">
                                  <p:stCondLst>
                                    <p:cond delay="0"/>
                                  </p:stCondLst>
                                  <p:childTnLst>
                                    <p:animScale>
                                      <p:cBhvr>
                                        <p:cTn id="206" dur="600" fill="hold"/>
                                        <p:tgtEl>
                                          <p:spTgt spid="2723"/>
                                        </p:tgtEl>
                                      </p:cBhvr>
                                      <p:by x="114999" y="114999"/>
                                    </p:animScale>
                                  </p:childTnLst>
                                </p:cTn>
                              </p:par>
                            </p:childTnLst>
                          </p:cTn>
                        </p:par>
                        <p:par>
                          <p:cTn id="207" fill="hold">
                            <p:stCondLst>
                              <p:cond delay="600"/>
                            </p:stCondLst>
                            <p:childTnLst>
                              <p:par>
                                <p:cTn id="208" presetClass="entr" nodeType="afterEffect" presetSubtype="10" presetID="19" grpId="50" fill="hold">
                                  <p:stCondLst>
                                    <p:cond delay="0"/>
                                  </p:stCondLst>
                                  <p:iterate type="el" backwards="0">
                                    <p:tmAbs val="0"/>
                                  </p:iterate>
                                  <p:childTnLst>
                                    <p:set>
                                      <p:cBhvr>
                                        <p:cTn id="209" fill="hold"/>
                                        <p:tgtEl>
                                          <p:spTgt spid="2731"/>
                                        </p:tgtEl>
                                        <p:attrNameLst>
                                          <p:attrName>style.visibility</p:attrName>
                                        </p:attrNameLst>
                                      </p:cBhvr>
                                      <p:to>
                                        <p:strVal val="visible"/>
                                      </p:to>
                                    </p:set>
                                    <p:anim calcmode="lin" valueType="num">
                                      <p:cBhvr>
                                        <p:cTn id="210" dur="800" fill="hold"/>
                                        <p:tgtEl>
                                          <p:spTgt spid="2731"/>
                                        </p:tgtEl>
                                        <p:attrNameLst>
                                          <p:attrName>ppt_w</p:attrName>
                                        </p:attrNameLst>
                                      </p:cBhvr>
                                      <p:tavLst>
                                        <p:tav tm="0" fmla="#ppt_w*sin(2.5*pi*$)">
                                          <p:val>
                                            <p:fltVal val="0"/>
                                          </p:val>
                                        </p:tav>
                                        <p:tav tm="100000">
                                          <p:val>
                                            <p:fltVal val="1"/>
                                          </p:val>
                                        </p:tav>
                                      </p:tavLst>
                                    </p:anim>
                                    <p:anim calcmode="lin" valueType="num">
                                      <p:cBhvr>
                                        <p:cTn id="211" dur="800" fill="hold"/>
                                        <p:tgtEl>
                                          <p:spTgt spid="2731"/>
                                        </p:tgtEl>
                                        <p:attrNameLst>
                                          <p:attrName>ppt_h</p:attrName>
                                        </p:attrNameLst>
                                      </p:cBhvr>
                                      <p:tavLst>
                                        <p:tav tm="0">
                                          <p:val>
                                            <p:strVal val="#ppt_h"/>
                                          </p:val>
                                        </p:tav>
                                        <p:tav tm="100000">
                                          <p:val>
                                            <p:strVal val="#ppt_h"/>
                                          </p:val>
                                        </p:tav>
                                      </p:tavLst>
                                    </p:anim>
                                  </p:childTnLst>
                                </p:cTn>
                              </p:par>
                            </p:childTnLst>
                          </p:cTn>
                        </p:par>
                        <p:par>
                          <p:cTn id="212" fill="hold">
                            <p:stCondLst>
                              <p:cond delay="0"/>
                            </p:stCondLst>
                            <p:childTnLst>
                              <p:par>
                                <p:cTn id="213" presetClass="emph" nodeType="afterEffect" presetSubtype="0" presetID="35" grpId="51" repeatCount="2000" fill="hold">
                                  <p:stCondLst>
                                    <p:cond delay="0"/>
                                  </p:stCondLst>
                                  <p:childTnLst>
                                    <p:anim calcmode="discrete" valueType="str">
                                      <p:cBhvr>
                                        <p:cTn id="214" dur="600" fill="hold"/>
                                        <p:tgtEl>
                                          <p:spTgt spid="2727"/>
                                        </p:tgtEl>
                                        <p:attrNameLst>
                                          <p:attrName>style.visibility</p:attrName>
                                        </p:attrNameLst>
                                      </p:cBhvr>
                                      <p:tavLst>
                                        <p:tav tm="0">
                                          <p:val>
                                            <p:strVal val="hidden"/>
                                          </p:val>
                                        </p:tav>
                                        <p:tav tm="50000">
                                          <p:val>
                                            <p:strVal val="visible"/>
                                          </p:val>
                                        </p:tav>
                                      </p:tavLst>
                                    </p:anim>
                                  </p:childTnLst>
                                </p:cTn>
                              </p:par>
                            </p:childTnLst>
                          </p:cTn>
                        </p:par>
                        <p:par>
                          <p:cTn id="215" fill="hold">
                            <p:stCondLst>
                              <p:cond delay="600"/>
                            </p:stCondLst>
                            <p:childTnLst>
                              <p:par>
                                <p:cTn id="216" presetClass="exit" nodeType="afterEffect" presetID="10" grpId="52" fill="hold">
                                  <p:stCondLst>
                                    <p:cond delay="0"/>
                                  </p:stCondLst>
                                  <p:iterate type="el" backwards="0">
                                    <p:tmAbs val="0"/>
                                  </p:iterate>
                                  <p:childTnLst>
                                    <p:animEffect filter="fade" transition="out">
                                      <p:cBhvr>
                                        <p:cTn id="217" dur="1000" fill="hold"/>
                                        <p:tgtEl>
                                          <p:spTgt spid="2728"/>
                                        </p:tgtEl>
                                      </p:cBhvr>
                                    </p:animEffect>
                                    <p:set>
                                      <p:cBhvr>
                                        <p:cTn id="218" fill="hold">
                                          <p:stCondLst>
                                            <p:cond delay="999"/>
                                          </p:stCondLst>
                                        </p:cTn>
                                        <p:tgtEl>
                                          <p:spTgt spid="2728"/>
                                        </p:tgtEl>
                                        <p:attrNameLst>
                                          <p:attrName>style.visibility</p:attrName>
                                        </p:attrNameLst>
                                      </p:cBhvr>
                                      <p:to>
                                        <p:strVal val="hidden"/>
                                      </p:to>
                                    </p:set>
                                  </p:childTnLst>
                                </p:cTn>
                              </p:par>
                            </p:childTnLst>
                          </p:cTn>
                        </p:par>
                        <p:par>
                          <p:cTn id="219" fill="hold">
                            <p:stCondLst>
                              <p:cond delay="1600"/>
                            </p:stCondLst>
                            <p:childTnLst>
                              <p:par>
                                <p:cTn id="220" presetClass="entr" nodeType="afterEffect" presetID="9" grpId="53" fill="hold">
                                  <p:stCondLst>
                                    <p:cond delay="0"/>
                                  </p:stCondLst>
                                  <p:iterate type="el" backwards="0">
                                    <p:tmAbs val="0"/>
                                  </p:iterate>
                                  <p:childTnLst>
                                    <p:set>
                                      <p:cBhvr>
                                        <p:cTn id="221" fill="hold"/>
                                        <p:tgtEl>
                                          <p:spTgt spid="2734"/>
                                        </p:tgtEl>
                                        <p:attrNameLst>
                                          <p:attrName>style.visibility</p:attrName>
                                        </p:attrNameLst>
                                      </p:cBhvr>
                                      <p:to>
                                        <p:strVal val="visible"/>
                                      </p:to>
                                    </p:set>
                                    <p:animEffect filter="dissolve" transition="in">
                                      <p:cBhvr>
                                        <p:cTn id="222" dur="1000"/>
                                        <p:tgtEl>
                                          <p:spTgt spid="2734"/>
                                        </p:tgtEl>
                                      </p:cBhvr>
                                    </p:animEffect>
                                  </p:childTnLst>
                                </p:cTn>
                              </p:par>
                            </p:childTnLst>
                          </p:cTn>
                        </p:par>
                        <p:par>
                          <p:cTn id="223" fill="hold">
                            <p:stCondLst>
                              <p:cond delay="2600"/>
                            </p:stCondLst>
                            <p:childTnLst>
                              <p:par>
                                <p:cTn id="224" presetClass="entr" nodeType="afterEffect" presetSubtype="32" presetID="23" grpId="54" fill="hold">
                                  <p:stCondLst>
                                    <p:cond delay="0"/>
                                  </p:stCondLst>
                                  <p:iterate type="el" backwards="0">
                                    <p:tmAbs val="0"/>
                                  </p:iterate>
                                  <p:childTnLst>
                                    <p:set>
                                      <p:cBhvr>
                                        <p:cTn id="225" fill="hold"/>
                                        <p:tgtEl>
                                          <p:spTgt spid="2732"/>
                                        </p:tgtEl>
                                        <p:attrNameLst>
                                          <p:attrName>style.visibility</p:attrName>
                                        </p:attrNameLst>
                                      </p:cBhvr>
                                      <p:to>
                                        <p:strVal val="visible"/>
                                      </p:to>
                                    </p:set>
                                    <p:anim calcmode="lin" valueType="num">
                                      <p:cBhvr>
                                        <p:cTn id="226" dur="800" fill="hold"/>
                                        <p:tgtEl>
                                          <p:spTgt spid="2732"/>
                                        </p:tgtEl>
                                        <p:attrNameLst>
                                          <p:attrName>ppt_w</p:attrName>
                                        </p:attrNameLst>
                                      </p:cBhvr>
                                      <p:tavLst>
                                        <p:tav tm="0">
                                          <p:val>
                                            <p:strVal val="4*#ppt_w"/>
                                          </p:val>
                                        </p:tav>
                                        <p:tav tm="100000">
                                          <p:val>
                                            <p:strVal val="#ppt_w"/>
                                          </p:val>
                                        </p:tav>
                                      </p:tavLst>
                                    </p:anim>
                                    <p:anim calcmode="lin" valueType="num">
                                      <p:cBhvr>
                                        <p:cTn id="227" dur="800" fill="hold"/>
                                        <p:tgtEl>
                                          <p:spTgt spid="2732"/>
                                        </p:tgtEl>
                                        <p:attrNameLst>
                                          <p:attrName>ppt_h</p:attrName>
                                        </p:attrNameLst>
                                      </p:cBhvr>
                                      <p:tavLst>
                                        <p:tav tm="0">
                                          <p:val>
                                            <p:strVal val="4*#ppt_h"/>
                                          </p:val>
                                        </p:tav>
                                        <p:tav tm="100000">
                                          <p:val>
                                            <p:strVal val="#ppt_h"/>
                                          </p:val>
                                        </p:tav>
                                      </p:tavLst>
                                    </p:anim>
                                  </p:childTnLst>
                                </p:cTn>
                              </p:par>
                            </p:childTnLst>
                          </p:cTn>
                        </p:par>
                        <p:par>
                          <p:cTn id="228" fill="hold">
                            <p:stCondLst>
                              <p:cond delay="3400"/>
                            </p:stCondLst>
                            <p:childTnLst>
                              <p:par>
                                <p:cTn id="229" presetClass="entr" nodeType="afterEffect" presetSubtype="10" presetID="19" grpId="55" fill="hold">
                                  <p:stCondLst>
                                    <p:cond delay="0"/>
                                  </p:stCondLst>
                                  <p:iterate type="el" backwards="0">
                                    <p:tmAbs val="0"/>
                                  </p:iterate>
                                  <p:childTnLst>
                                    <p:set>
                                      <p:cBhvr>
                                        <p:cTn id="230" fill="hold"/>
                                        <p:tgtEl>
                                          <p:spTgt spid="2733"/>
                                        </p:tgtEl>
                                        <p:attrNameLst>
                                          <p:attrName>style.visibility</p:attrName>
                                        </p:attrNameLst>
                                      </p:cBhvr>
                                      <p:to>
                                        <p:strVal val="visible"/>
                                      </p:to>
                                    </p:set>
                                    <p:anim calcmode="lin" valueType="num">
                                      <p:cBhvr>
                                        <p:cTn id="231" dur="800" fill="hold"/>
                                        <p:tgtEl>
                                          <p:spTgt spid="2733"/>
                                        </p:tgtEl>
                                        <p:attrNameLst>
                                          <p:attrName>ppt_w</p:attrName>
                                        </p:attrNameLst>
                                      </p:cBhvr>
                                      <p:tavLst>
                                        <p:tav tm="0" fmla="#ppt_w*sin(2.5*pi*$)">
                                          <p:val>
                                            <p:fltVal val="0"/>
                                          </p:val>
                                        </p:tav>
                                        <p:tav tm="100000">
                                          <p:val>
                                            <p:fltVal val="1"/>
                                          </p:val>
                                        </p:tav>
                                      </p:tavLst>
                                    </p:anim>
                                    <p:anim calcmode="lin" valueType="num">
                                      <p:cBhvr>
                                        <p:cTn id="232" dur="800" fill="hold"/>
                                        <p:tgtEl>
                                          <p:spTgt spid="2733"/>
                                        </p:tgtEl>
                                        <p:attrNameLst>
                                          <p:attrName>ppt_h</p:attrName>
                                        </p:attrNameLst>
                                      </p:cBhvr>
                                      <p:tavLst>
                                        <p:tav tm="0">
                                          <p:val>
                                            <p:strVal val="#ppt_h"/>
                                          </p:val>
                                        </p:tav>
                                        <p:tav tm="100000">
                                          <p:val>
                                            <p:strVal val="#ppt_h"/>
                                          </p:val>
                                        </p:tav>
                                      </p:tavLst>
                                    </p:anim>
                                  </p:childTnLst>
                                </p:cTn>
                              </p:par>
                            </p:childTnLst>
                          </p:cTn>
                        </p:par>
                        <p:par>
                          <p:cTn id="233" fill="hold">
                            <p:stCondLst>
                              <p:cond delay="0"/>
                            </p:stCondLst>
                            <p:childTnLst>
                              <p:par>
                                <p:cTn id="234" presetClass="emph" nodeType="afterEffect" presetSubtype="0" presetID="6" grpId="56" accel="50000" decel="50000" fill="hold">
                                  <p:stCondLst>
                                    <p:cond delay="0"/>
                                  </p:stCondLst>
                                  <p:childTnLst>
                                    <p:animScale>
                                      <p:cBhvr>
                                        <p:cTn id="235" dur="600" fill="hold"/>
                                        <p:tgtEl>
                                          <p:spTgt spid="2723"/>
                                        </p:tgtEl>
                                      </p:cBhvr>
                                      <p:by x="86956" y="86956"/>
                                    </p:animScale>
                                  </p:childTnLst>
                                </p:cTn>
                              </p:par>
                            </p:childTnLst>
                          </p:cTn>
                        </p:par>
                        <p:par>
                          <p:cTn id="236" fill="hold">
                            <p:stCondLst>
                              <p:cond delay="600"/>
                            </p:stCondLst>
                            <p:childTnLst>
                              <p:par>
                                <p:cTn id="237" presetClass="exit" nodeType="afterEffect" presetID="10" grpId="57" fill="hold">
                                  <p:stCondLst>
                                    <p:cond delay="0"/>
                                  </p:stCondLst>
                                  <p:iterate type="el" backwards="0">
                                    <p:tmAbs val="0"/>
                                  </p:iterate>
                                  <p:childTnLst>
                                    <p:animEffect filter="fade" transition="out">
                                      <p:cBhvr>
                                        <p:cTn id="238" dur="800" fill="hold"/>
                                        <p:tgtEl>
                                          <p:spTgt spid="2731"/>
                                        </p:tgtEl>
                                      </p:cBhvr>
                                    </p:animEffect>
                                    <p:set>
                                      <p:cBhvr>
                                        <p:cTn id="239" fill="hold">
                                          <p:stCondLst>
                                            <p:cond delay="799"/>
                                          </p:stCondLst>
                                        </p:cTn>
                                        <p:tgtEl>
                                          <p:spTgt spid="27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23" grpId="49"/>
      <p:bldP build="whole" bldLvl="1" animBg="1" rev="0" advAuto="0" spid="2739" grpId="41"/>
      <p:bldP build="whole" bldLvl="1" animBg="1" rev="0" advAuto="0" spid="2710" grpId="31"/>
      <p:bldP build="whole" bldLvl="1" animBg="1" rev="0" advAuto="0" spid="2704" grpId="4"/>
      <p:bldP build="whole" bldLvl="1" animBg="1" rev="0" advAuto="0" spid="2722" grpId="9"/>
      <p:bldP build="whole" bldLvl="1" animBg="1" rev="0" advAuto="0" spid="2728" grpId="38"/>
      <p:bldP build="whole" bldLvl="1" animBg="1" rev="0" advAuto="0" spid="2731" grpId="50"/>
      <p:bldP build="whole" bldLvl="1" animBg="1" rev="0" advAuto="0" spid="2706" grpId="22"/>
      <p:bldP build="whole" bldLvl="1" animBg="1" rev="0" advAuto="0" spid="2725" grpId="27"/>
      <p:bldP build="whole" bldLvl="1" animBg="1" rev="0" advAuto="0" spid="2715" grpId="19"/>
      <p:bldP build="whole" bldLvl="1" animBg="1" rev="0" advAuto="0" spid="2723" grpId="56"/>
      <p:bldP build="whole" bldLvl="1" animBg="1" rev="0" advAuto="0" spid="2731" grpId="57"/>
      <p:bldP build="whole" bldLvl="1" animBg="1" rev="0" advAuto="0" spid="2718" grpId="40"/>
      <p:bldP build="whole" bldLvl="1" animBg="1" rev="0" advAuto="0" spid="2736" grpId="44"/>
      <p:bldP build="whole" bldLvl="1" animBg="1" rev="0" advAuto="0" spid="2728" grpId="52"/>
      <p:bldP build="whole" bldLvl="1" animBg="1" rev="0" advAuto="0" spid="2735" grpId="5"/>
      <p:bldP build="whole" bldLvl="1" animBg="1" rev="0" advAuto="0" spid="2725" grpId="46"/>
      <p:bldP build="whole" bldLvl="1" animBg="1" rev="0" advAuto="0" spid="2712" grpId="24"/>
      <p:bldP build="whole" bldLvl="1" animBg="1" rev="0" advAuto="0" spid="2730" grpId="28"/>
      <p:bldP build="whole" bldLvl="1" animBg="1" rev="0" advAuto="0" spid="2701" grpId="20"/>
      <p:bldP build="whole" bldLvl="1" animBg="1" rev="0" advAuto="0" spid="2708" grpId="21"/>
      <p:bldP build="whole" bldLvl="1" animBg="1" rev="0" advAuto="0" spid="2733" grpId="55"/>
      <p:bldP build="whole" bldLvl="1" animBg="1" rev="0" advAuto="0" spid="2724" grpId="13"/>
      <p:bldP build="whole" bldLvl="1" animBg="1" rev="0" advAuto="0" spid="2720" grpId="37"/>
      <p:bldP build="whole" bldLvl="1" animBg="1" rev="0" advAuto="0" spid="2730" grpId="47"/>
      <p:bldP build="whole" bldLvl="1" animBg="1" rev="0" advAuto="0" spid="2721" grpId="6"/>
      <p:bldP build="whole" bldLvl="1" animBg="1" rev="0" advAuto="0" spid="2727" grpId="35"/>
      <p:bldP build="whole" bldLvl="1" animBg="1" rev="0" advAuto="0" spid="2703" grpId="2"/>
      <p:bldP build="whole" bldLvl="1" animBg="1" rev="0" advAuto="0" spid="2738" grpId="43"/>
      <p:bldP build="whole" bldLvl="1" animBg="1" rev="0" advAuto="0" spid="2714" grpId="18"/>
      <p:bldP build="whole" bldLvl="1" animBg="1" rev="0" advAuto="0" spid="2717" grpId="34"/>
      <p:bldP build="whole" bldLvl="1" animBg="1" rev="0" advAuto="0" spid="2700" grpId="1"/>
      <p:bldP build="whole" bldLvl="1" animBg="1" rev="0" advAuto="0" spid="2705" grpId="29"/>
      <p:bldP build="whole" bldLvl="1" animBg="1" rev="0" advAuto="0" spid="2747" grpId="16"/>
      <p:bldP build="whole" bldLvl="1" animBg="1" rev="0" advAuto="0" spid="2727" grpId="51"/>
      <p:bldP build="whole" bldLvl="1" animBg="1" rev="0" advAuto="0" spid="2726" grpId="11"/>
      <p:bldP build="whole" bldLvl="1" animBg="1" rev="0" advAuto="0" spid="2740" grpId="42"/>
      <p:bldP build="whole" bldLvl="1" animBg="1" rev="0" advAuto="0" spid="2698" grpId="7"/>
      <p:bldP build="whole" bldLvl="1" animBg="1" rev="0" advAuto="0" spid="2711" grpId="32"/>
      <p:bldP build="whole" bldLvl="1" animBg="1" rev="0" advAuto="0" spid="2729" grpId="39"/>
      <p:bldP build="whole" bldLvl="1" animBg="1" rev="0" advAuto="0" spid="2732" grpId="54"/>
      <p:bldP build="whole" bldLvl="1" animBg="1" rev="0" advAuto="0" spid="2723" grpId="12"/>
      <p:bldP build="whole" bldLvl="1" animBg="1" rev="0" advAuto="0" spid="2707" grpId="23"/>
      <p:bldP build="whole" bldLvl="1" animBg="1" rev="0" advAuto="0" spid="2742" grpId="15"/>
      <p:bldP build="whole" bldLvl="1" animBg="1" rev="0" advAuto="0" spid="2719" grpId="36"/>
      <p:bldP build="whole" bldLvl="1" animBg="1" rev="0" advAuto="0" spid="2737" grpId="45"/>
      <p:bldP build="whole" bldLvl="1" animBg="1" rev="0" advAuto="0" spid="2702" grpId="8"/>
      <p:bldP build="whole" bldLvl="1" animBg="1" rev="0" advAuto="0" spid="2716" grpId="33"/>
      <p:bldP build="whole" bldLvl="1" animBg="1" rev="0" advAuto="0" spid="2745" grpId="14"/>
      <p:bldP build="whole" bldLvl="1" animBg="1" rev="0" advAuto="0" spid="2713" grpId="25"/>
      <p:bldP build="whole" bldLvl="1" animBg="1" rev="0" advAuto="0" spid="2699" grpId="3"/>
      <p:bldP build="whole" bldLvl="1" animBg="1" rev="0" advAuto="0" spid="2709" grpId="30"/>
      <p:bldP build="whole" bldLvl="1" animBg="1" rev="0" advAuto="0" spid="2725" grpId="10"/>
      <p:bldP build="whole" bldLvl="1" animBg="1" rev="0" advAuto="0" spid="2734" grpId="53"/>
      <p:bldP build="whole" bldLvl="1" animBg="1" rev="0" advAuto="0" spid="2744" grpId="17"/>
    </p:bldLst>
  </p:timing>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2750" name="Cylinder"/>
          <p:cNvSpPr/>
          <p:nvPr/>
        </p:nvSpPr>
        <p:spPr>
          <a:xfrm>
            <a:off x="11491301" y="2516251"/>
            <a:ext cx="1270001" cy="1676574"/>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pic>
        <p:nvPicPr>
          <p:cNvPr id="2751" name="hipster.png" descr="hipster.png"/>
          <p:cNvPicPr>
            <a:picLocks noChangeAspect="1"/>
          </p:cNvPicPr>
          <p:nvPr/>
        </p:nvPicPr>
        <p:blipFill>
          <a:blip r:embed="rId3">
            <a:extLst/>
          </a:blip>
          <a:stretch>
            <a:fillRect/>
          </a:stretch>
        </p:blipFill>
        <p:spPr>
          <a:xfrm>
            <a:off x="22063980" y="5584309"/>
            <a:ext cx="1524001" cy="1524001"/>
          </a:xfrm>
          <a:prstGeom prst="rect">
            <a:avLst/>
          </a:prstGeom>
          <a:ln w="12700">
            <a:miter lim="400000"/>
          </a:ln>
        </p:spPr>
      </p:pic>
      <p:pic>
        <p:nvPicPr>
          <p:cNvPr id="2752" name="woman (5).png" descr="woman (5).png"/>
          <p:cNvPicPr>
            <a:picLocks noChangeAspect="1"/>
          </p:cNvPicPr>
          <p:nvPr/>
        </p:nvPicPr>
        <p:blipFill>
          <a:blip r:embed="rId4">
            <a:extLst/>
          </a:blip>
          <a:stretch>
            <a:fillRect/>
          </a:stretch>
        </p:blipFill>
        <p:spPr>
          <a:xfrm>
            <a:off x="796019" y="5586461"/>
            <a:ext cx="1524001" cy="1524001"/>
          </a:xfrm>
          <a:prstGeom prst="rect">
            <a:avLst/>
          </a:prstGeom>
          <a:ln w="12700">
            <a:miter lim="400000"/>
          </a:ln>
        </p:spPr>
      </p:pic>
      <p:sp>
        <p:nvSpPr>
          <p:cNvPr id="2753" name="Line"/>
          <p:cNvSpPr/>
          <p:nvPr/>
        </p:nvSpPr>
        <p:spPr>
          <a:xfrm>
            <a:off x="6312808" y="5406128"/>
            <a:ext cx="4491207"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54" name="DB"/>
          <p:cNvSpPr txBox="1"/>
          <p:nvPr/>
        </p:nvSpPr>
        <p:spPr>
          <a:xfrm>
            <a:off x="11867238" y="3195559"/>
            <a:ext cx="649524"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212121"/>
                </a:solidFill>
              </a:defRPr>
            </a:lvl1pPr>
          </a:lstStyle>
          <a:p>
            <a:pPr/>
            <a:r>
              <a:t>DB</a:t>
            </a:r>
          </a:p>
        </p:txBody>
      </p:sp>
      <p:sp>
        <p:nvSpPr>
          <p:cNvPr id="2755" name="Alice"/>
          <p:cNvSpPr txBox="1"/>
          <p:nvPr/>
        </p:nvSpPr>
        <p:spPr>
          <a:xfrm>
            <a:off x="927416" y="7234959"/>
            <a:ext cx="126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Alice</a:t>
            </a:r>
          </a:p>
        </p:txBody>
      </p:sp>
      <p:sp>
        <p:nvSpPr>
          <p:cNvPr id="2756" name="John"/>
          <p:cNvSpPr txBox="1"/>
          <p:nvPr/>
        </p:nvSpPr>
        <p:spPr>
          <a:xfrm>
            <a:off x="22310067" y="7234959"/>
            <a:ext cx="103182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lvl1pPr>
          </a:lstStyle>
          <a:p>
            <a:pPr/>
            <a:r>
              <a:t>John</a:t>
            </a:r>
          </a:p>
        </p:txBody>
      </p:sp>
      <p:sp>
        <p:nvSpPr>
          <p:cNvPr id="2757" name="Line"/>
          <p:cNvSpPr/>
          <p:nvPr/>
        </p:nvSpPr>
        <p:spPr>
          <a:xfrm>
            <a:off x="6312808" y="5987079"/>
            <a:ext cx="4491206"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58" name="Rounded Rectangle"/>
          <p:cNvSpPr/>
          <p:nvPr/>
        </p:nvSpPr>
        <p:spPr>
          <a:xfrm>
            <a:off x="6665287" y="3392551"/>
            <a:ext cx="3786248" cy="1676574"/>
          </a:xfrm>
          <a:prstGeom prst="roundRect">
            <a:avLst>
              <a:gd name="adj" fmla="val 11362"/>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59" name="SELECT id, amount…"/>
          <p:cNvSpPr txBox="1"/>
          <p:nvPr/>
        </p:nvSpPr>
        <p:spPr>
          <a:xfrm>
            <a:off x="7028684" y="3607902"/>
            <a:ext cx="3059455"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SELECT </a:t>
            </a:r>
            <a:r>
              <a:rPr i="1">
                <a:solidFill>
                  <a:srgbClr val="212121"/>
                </a:solidFill>
              </a:rPr>
              <a:t>id</a:t>
            </a:r>
            <a:r>
              <a:t>, </a:t>
            </a:r>
            <a:r>
              <a:rPr i="1">
                <a:solidFill>
                  <a:srgbClr val="212121"/>
                </a:solidFill>
              </a:rPr>
              <a:t>amount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FROM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760" name="Line"/>
          <p:cNvSpPr/>
          <p:nvPr/>
        </p:nvSpPr>
        <p:spPr>
          <a:xfrm>
            <a:off x="13499389" y="5406128"/>
            <a:ext cx="4491207"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61" name="Line"/>
          <p:cNvSpPr/>
          <p:nvPr/>
        </p:nvSpPr>
        <p:spPr>
          <a:xfrm>
            <a:off x="13499389" y="5987079"/>
            <a:ext cx="4491207"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62" name="Rounded Rectangle"/>
          <p:cNvSpPr/>
          <p:nvPr/>
        </p:nvSpPr>
        <p:spPr>
          <a:xfrm>
            <a:off x="3925504" y="7444994"/>
            <a:ext cx="4729180" cy="2323121"/>
          </a:xfrm>
          <a:prstGeom prst="roundRect">
            <a:avLst>
              <a:gd name="adj" fmla="val 8200"/>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63" name="UPDATE account…"/>
          <p:cNvSpPr txBox="1"/>
          <p:nvPr/>
        </p:nvSpPr>
        <p:spPr>
          <a:xfrm>
            <a:off x="4144860" y="7617859"/>
            <a:ext cx="4290468"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UPDATE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SET </a:t>
            </a:r>
            <a:r>
              <a:rPr i="1">
                <a:solidFill>
                  <a:srgbClr val="212121"/>
                </a:solidFill>
              </a:rPr>
              <a:t>amount </a:t>
            </a:r>
            <a:r>
              <a:rPr i="1"/>
              <a:t>=</a:t>
            </a:r>
            <a:r>
              <a:rPr i="1">
                <a:solidFill>
                  <a:srgbClr val="212121"/>
                </a:solidFill>
              </a:rPr>
              <a:t> amount </a:t>
            </a:r>
            <a:r>
              <a:rPr i="1"/>
              <a:t>- 40</a:t>
            </a:r>
            <a:endParaRPr i="1"/>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i="1"/>
              <a:t>AND </a:t>
            </a:r>
            <a:r>
              <a:rPr i="1">
                <a:solidFill>
                  <a:srgbClr val="212121"/>
                </a:solidFill>
              </a:rPr>
              <a:t>version</a:t>
            </a:r>
            <a:r>
              <a:rPr i="1"/>
              <a:t> = 2</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AND </a:t>
            </a:r>
            <a:r>
              <a:rPr>
                <a:solidFill>
                  <a:srgbClr val="212121"/>
                </a:solidFill>
              </a:rPr>
              <a:t>version</a:t>
            </a:r>
            <a:r>
              <a:t> = 1</a:t>
            </a:r>
          </a:p>
        </p:txBody>
      </p:sp>
      <p:sp>
        <p:nvSpPr>
          <p:cNvPr id="2764" name="Line"/>
          <p:cNvSpPr/>
          <p:nvPr/>
        </p:nvSpPr>
        <p:spPr>
          <a:xfrm flipV="1">
            <a:off x="3122762" y="2689877"/>
            <a:ext cx="1" cy="7424623"/>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65" name="Rounded Rectangle"/>
          <p:cNvSpPr/>
          <p:nvPr/>
        </p:nvSpPr>
        <p:spPr>
          <a:xfrm>
            <a:off x="3898588" y="4943679"/>
            <a:ext cx="2226347" cy="2086802"/>
          </a:xfrm>
          <a:prstGeom prst="roundRect">
            <a:avLst>
              <a:gd name="adj" fmla="val 9129"/>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66" name="account ----------…"/>
          <p:cNvSpPr txBox="1"/>
          <p:nvPr/>
        </p:nvSpPr>
        <p:spPr>
          <a:xfrm>
            <a:off x="4097541" y="4998384"/>
            <a:ext cx="1828441"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version</a:t>
            </a:r>
            <a:r>
              <a:t>: 1</a:t>
            </a:r>
          </a:p>
        </p:txBody>
      </p:sp>
      <p:sp>
        <p:nvSpPr>
          <p:cNvPr id="2767" name="Rounded Rectangle"/>
          <p:cNvSpPr/>
          <p:nvPr/>
        </p:nvSpPr>
        <p:spPr>
          <a:xfrm>
            <a:off x="13851869" y="3392551"/>
            <a:ext cx="3786248" cy="1676574"/>
          </a:xfrm>
          <a:prstGeom prst="roundRect">
            <a:avLst>
              <a:gd name="adj" fmla="val 11362"/>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68" name="SELECT id, amount…"/>
          <p:cNvSpPr txBox="1"/>
          <p:nvPr/>
        </p:nvSpPr>
        <p:spPr>
          <a:xfrm>
            <a:off x="14215265" y="3607902"/>
            <a:ext cx="3059455" cy="124587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SELECT </a:t>
            </a:r>
            <a:r>
              <a:rPr i="1">
                <a:solidFill>
                  <a:srgbClr val="212121"/>
                </a:solidFill>
              </a:rPr>
              <a:t>id</a:t>
            </a:r>
            <a:r>
              <a:t>, </a:t>
            </a:r>
            <a:r>
              <a:rPr i="1">
                <a:solidFill>
                  <a:srgbClr val="212121"/>
                </a:solidFill>
              </a:rPr>
              <a:t>amount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FROM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p:txBody>
      </p:sp>
      <p:sp>
        <p:nvSpPr>
          <p:cNvPr id="2769" name="Line"/>
          <p:cNvSpPr/>
          <p:nvPr/>
        </p:nvSpPr>
        <p:spPr>
          <a:xfrm>
            <a:off x="13409072" y="8606553"/>
            <a:ext cx="2046166" cy="1"/>
          </a:xfrm>
          <a:prstGeom prst="line">
            <a:avLst/>
          </a:prstGeom>
          <a:ln w="76200">
            <a:solidFill>
              <a:srgbClr val="FFFFFF"/>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70" name="Rounded Rectangle"/>
          <p:cNvSpPr/>
          <p:nvPr/>
        </p:nvSpPr>
        <p:spPr>
          <a:xfrm>
            <a:off x="11013128" y="4943679"/>
            <a:ext cx="2226347" cy="2086802"/>
          </a:xfrm>
          <a:prstGeom prst="roundRect">
            <a:avLst>
              <a:gd name="adj" fmla="val 9129"/>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71" name="account ----------…"/>
          <p:cNvSpPr txBox="1"/>
          <p:nvPr/>
        </p:nvSpPr>
        <p:spPr>
          <a:xfrm>
            <a:off x="11212081" y="4998384"/>
            <a:ext cx="1828441"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version</a:t>
            </a:r>
            <a:r>
              <a:t>: 1</a:t>
            </a:r>
          </a:p>
        </p:txBody>
      </p:sp>
      <p:sp>
        <p:nvSpPr>
          <p:cNvPr id="2772" name="Rounded Rectangle"/>
          <p:cNvSpPr/>
          <p:nvPr/>
        </p:nvSpPr>
        <p:spPr>
          <a:xfrm>
            <a:off x="18127668" y="4943679"/>
            <a:ext cx="2226347" cy="2086802"/>
          </a:xfrm>
          <a:prstGeom prst="roundRect">
            <a:avLst>
              <a:gd name="adj" fmla="val 9129"/>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73" name="account ----------…"/>
          <p:cNvSpPr txBox="1"/>
          <p:nvPr/>
        </p:nvSpPr>
        <p:spPr>
          <a:xfrm>
            <a:off x="18326622" y="4998384"/>
            <a:ext cx="1828441"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version</a:t>
            </a:r>
            <a:r>
              <a:t>: 1</a:t>
            </a:r>
          </a:p>
        </p:txBody>
      </p:sp>
      <p:sp>
        <p:nvSpPr>
          <p:cNvPr id="2774" name="Rounded Rectangle"/>
          <p:cNvSpPr/>
          <p:nvPr/>
        </p:nvSpPr>
        <p:spPr>
          <a:xfrm>
            <a:off x="11013128" y="7563153"/>
            <a:ext cx="2226347" cy="2086802"/>
          </a:xfrm>
          <a:prstGeom prst="roundRect">
            <a:avLst>
              <a:gd name="adj" fmla="val 9129"/>
            </a:avLst>
          </a:prstGeom>
          <a:solidFill>
            <a:srgbClr val="68C1F9"/>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75" name="account ----------…"/>
          <p:cNvSpPr txBox="1"/>
          <p:nvPr/>
        </p:nvSpPr>
        <p:spPr>
          <a:xfrm>
            <a:off x="11212081" y="7617858"/>
            <a:ext cx="1828441"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50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version</a:t>
            </a:r>
            <a:r>
              <a:t>: 1</a:t>
            </a:r>
          </a:p>
        </p:txBody>
      </p:sp>
      <p:sp>
        <p:nvSpPr>
          <p:cNvPr id="2776" name="Rounded Rectangle"/>
          <p:cNvSpPr/>
          <p:nvPr/>
        </p:nvSpPr>
        <p:spPr>
          <a:xfrm>
            <a:off x="15624836" y="7444994"/>
            <a:ext cx="4729180" cy="2323121"/>
          </a:xfrm>
          <a:prstGeom prst="roundRect">
            <a:avLst>
              <a:gd name="adj" fmla="val 8200"/>
            </a:avLst>
          </a:prstGeom>
          <a:solidFill>
            <a:srgbClr val="FFC107"/>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77" name="UPDATE account…"/>
          <p:cNvSpPr txBox="1"/>
          <p:nvPr/>
        </p:nvSpPr>
        <p:spPr>
          <a:xfrm>
            <a:off x="15844192" y="7617858"/>
            <a:ext cx="4290468"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UPDATE </a:t>
            </a:r>
            <a:r>
              <a:rPr i="1">
                <a:solidFill>
                  <a:srgbClr val="212121"/>
                </a:solidFill>
              </a:rPr>
              <a:t>account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SET </a:t>
            </a:r>
            <a:r>
              <a:rPr i="1">
                <a:solidFill>
                  <a:srgbClr val="212121"/>
                </a:solidFill>
              </a:rPr>
              <a:t>amount </a:t>
            </a:r>
            <a:r>
              <a:rPr i="1"/>
              <a:t>=</a:t>
            </a:r>
            <a:r>
              <a:rPr i="1">
                <a:solidFill>
                  <a:srgbClr val="212121"/>
                </a:solidFill>
              </a:rPr>
              <a:t> amount </a:t>
            </a:r>
            <a:r>
              <a:rPr i="1"/>
              <a:t>- 30</a:t>
            </a:r>
            <a:endParaRPr i="1"/>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i="1"/>
              <a:t>AND </a:t>
            </a:r>
            <a:r>
              <a:rPr i="1">
                <a:solidFill>
                  <a:srgbClr val="212121"/>
                </a:solidFill>
              </a:rPr>
              <a:t>version</a:t>
            </a:r>
            <a:r>
              <a:rPr i="1"/>
              <a:t> = 2</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WHERE </a:t>
            </a:r>
            <a:r>
              <a:rPr i="1">
                <a:solidFill>
                  <a:srgbClr val="212121"/>
                </a:solidFill>
              </a:rPr>
              <a:t>id</a:t>
            </a:r>
            <a:r>
              <a:t> =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t>AND </a:t>
            </a:r>
            <a:r>
              <a:rPr>
                <a:solidFill>
                  <a:srgbClr val="212121"/>
                </a:solidFill>
              </a:rPr>
              <a:t>version</a:t>
            </a:r>
            <a:r>
              <a:t> = 1</a:t>
            </a:r>
          </a:p>
        </p:txBody>
      </p:sp>
      <p:sp>
        <p:nvSpPr>
          <p:cNvPr id="2778" name="NO UPDATE…"/>
          <p:cNvSpPr txBox="1"/>
          <p:nvPr/>
        </p:nvSpPr>
        <p:spPr>
          <a:xfrm>
            <a:off x="8831756" y="8808301"/>
            <a:ext cx="2004300" cy="88011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gn="ctr">
              <a:lnSpc>
                <a:spcPct val="80000"/>
              </a:lnSpc>
              <a:spcBef>
                <a:spcPts val="0"/>
              </a:spcBef>
              <a:defRPr sz="2300">
                <a:solidFill>
                  <a:srgbClr val="CF425C"/>
                </a:solidFill>
                <a:latin typeface="Meslo LG L DZ Regular for Powerline"/>
                <a:ea typeface="Meslo LG L DZ Regular for Powerline"/>
                <a:cs typeface="Meslo LG L DZ Regular for Powerline"/>
                <a:sym typeface="Meslo LG L DZ Regular for Powerline"/>
              </a:defRPr>
            </a:pPr>
            <a:r>
              <a:t>NO UPDATE</a:t>
            </a:r>
          </a:p>
          <a:p>
            <a:pPr algn="ctr">
              <a:lnSpc>
                <a:spcPct val="80000"/>
              </a:lnSpc>
              <a:spcBef>
                <a:spcPts val="0"/>
              </a:spcBef>
              <a:defRPr sz="2300">
                <a:solidFill>
                  <a:srgbClr val="CF425C"/>
                </a:solidFill>
                <a:latin typeface="Meslo LG L DZ Regular for Powerline"/>
                <a:ea typeface="Meslo LG L DZ Regular for Powerline"/>
                <a:cs typeface="Meslo LG L DZ Regular for Powerline"/>
                <a:sym typeface="Meslo LG L DZ Regular for Powerline"/>
              </a:defRPr>
            </a:pPr>
            <a:r>
              <a:t>ROW MATCHED</a:t>
            </a:r>
          </a:p>
        </p:txBody>
      </p:sp>
      <p:sp>
        <p:nvSpPr>
          <p:cNvPr id="2779" name="Line"/>
          <p:cNvSpPr/>
          <p:nvPr/>
        </p:nvSpPr>
        <p:spPr>
          <a:xfrm>
            <a:off x="8810824" y="8316147"/>
            <a:ext cx="2046165" cy="1"/>
          </a:xfrm>
          <a:prstGeom prst="line">
            <a:avLst/>
          </a:prstGeom>
          <a:ln w="76200">
            <a:solidFill>
              <a:srgbClr val="FFFFFF"/>
            </a:solidFill>
            <a:custDash>
              <a:ds d="200000" sp="200000"/>
            </a:custDash>
            <a:miter lim="400000"/>
            <a:tail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80" name="Line"/>
          <p:cNvSpPr/>
          <p:nvPr/>
        </p:nvSpPr>
        <p:spPr>
          <a:xfrm>
            <a:off x="8810824" y="8666724"/>
            <a:ext cx="2046165" cy="1"/>
          </a:xfrm>
          <a:prstGeom prst="line">
            <a:avLst/>
          </a:prstGeom>
          <a:ln w="76200">
            <a:solidFill>
              <a:srgbClr val="CF425C"/>
            </a:solidFill>
            <a:custDash>
              <a:ds d="200000" sp="200000"/>
            </a:custDash>
            <a:miter lim="400000"/>
            <a:headEnd type="triangle"/>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81" name="Rectangle"/>
          <p:cNvSpPr/>
          <p:nvPr/>
        </p:nvSpPr>
        <p:spPr>
          <a:xfrm>
            <a:off x="11190213" y="6529196"/>
            <a:ext cx="1884879" cy="383177"/>
          </a:xfrm>
          <a:prstGeom prst="rect">
            <a:avLst/>
          </a:prstGeom>
          <a:ln w="50800">
            <a:solidFill>
              <a:srgbClr val="212121"/>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82" name="Rectangle"/>
          <p:cNvSpPr/>
          <p:nvPr/>
        </p:nvSpPr>
        <p:spPr>
          <a:xfrm>
            <a:off x="4818832" y="9145261"/>
            <a:ext cx="2059441" cy="383177"/>
          </a:xfrm>
          <a:prstGeom prst="rect">
            <a:avLst/>
          </a:prstGeom>
          <a:ln w="50800">
            <a:solidFill>
              <a:srgbClr val="212121"/>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83" name="Rectangle"/>
          <p:cNvSpPr/>
          <p:nvPr/>
        </p:nvSpPr>
        <p:spPr>
          <a:xfrm>
            <a:off x="11174980" y="9138022"/>
            <a:ext cx="1928044" cy="383178"/>
          </a:xfrm>
          <a:prstGeom prst="rect">
            <a:avLst/>
          </a:prstGeom>
          <a:ln w="50800">
            <a:solidFill>
              <a:srgbClr val="212121"/>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84" name="Rectangle"/>
          <p:cNvSpPr/>
          <p:nvPr/>
        </p:nvSpPr>
        <p:spPr>
          <a:xfrm>
            <a:off x="16522531" y="8402265"/>
            <a:ext cx="2059440" cy="383177"/>
          </a:xfrm>
          <a:prstGeom prst="rect">
            <a:avLst/>
          </a:prstGeom>
          <a:ln w="50800">
            <a:solidFill>
              <a:srgbClr val="212121"/>
            </a:solidFill>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2785" name="ABORT"/>
          <p:cNvSpPr txBox="1"/>
          <p:nvPr/>
        </p:nvSpPr>
        <p:spPr>
          <a:xfrm>
            <a:off x="6314257" y="10577448"/>
            <a:ext cx="12612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E91E63"/>
                </a:solidFill>
              </a:defRPr>
            </a:lvl1pPr>
          </a:lstStyle>
          <a:p>
            <a:pPr/>
            <a:r>
              <a:t>ABORT</a:t>
            </a:r>
          </a:p>
        </p:txBody>
      </p:sp>
      <p:pic>
        <p:nvPicPr>
          <p:cNvPr id="2786" name="unlock.png" descr="unlock.png"/>
          <p:cNvPicPr>
            <a:picLocks noChangeAspect="1"/>
          </p:cNvPicPr>
          <p:nvPr/>
        </p:nvPicPr>
        <p:blipFill>
          <a:blip r:embed="rId5">
            <a:extLst/>
          </a:blip>
          <a:stretch>
            <a:fillRect/>
          </a:stretch>
        </p:blipFill>
        <p:spPr>
          <a:xfrm>
            <a:off x="7616476" y="10481723"/>
            <a:ext cx="539589" cy="539589"/>
          </a:xfrm>
          <a:prstGeom prst="rect">
            <a:avLst/>
          </a:prstGeom>
          <a:ln w="12700">
            <a:miter lim="400000"/>
          </a:ln>
        </p:spPr>
      </p:pic>
      <p:sp>
        <p:nvSpPr>
          <p:cNvPr id="2787" name="Line"/>
          <p:cNvSpPr/>
          <p:nvPr/>
        </p:nvSpPr>
        <p:spPr>
          <a:xfrm>
            <a:off x="3560688" y="10262635"/>
            <a:ext cx="7125246" cy="1"/>
          </a:xfrm>
          <a:prstGeom prst="line">
            <a:avLst/>
          </a:prstGeom>
          <a:ln w="76200">
            <a:solidFill>
              <a:srgbClr val="FFFFFF"/>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88" name="COMMIT"/>
          <p:cNvSpPr txBox="1"/>
          <p:nvPr/>
        </p:nvSpPr>
        <p:spPr>
          <a:xfrm>
            <a:off x="16254459" y="10577448"/>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3000">
                <a:solidFill>
                  <a:srgbClr val="00C853"/>
                </a:solidFill>
              </a:defRPr>
            </a:lvl1pPr>
          </a:lstStyle>
          <a:p>
            <a:pPr/>
            <a:r>
              <a:t>COMMIT</a:t>
            </a:r>
          </a:p>
        </p:txBody>
      </p:sp>
      <p:pic>
        <p:nvPicPr>
          <p:cNvPr id="2789" name="unlock.png" descr="unlock.png"/>
          <p:cNvPicPr>
            <a:picLocks noChangeAspect="1"/>
          </p:cNvPicPr>
          <p:nvPr/>
        </p:nvPicPr>
        <p:blipFill>
          <a:blip r:embed="rId5">
            <a:extLst/>
          </a:blip>
          <a:stretch>
            <a:fillRect/>
          </a:stretch>
        </p:blipFill>
        <p:spPr>
          <a:xfrm>
            <a:off x="17772969" y="10481723"/>
            <a:ext cx="539589" cy="539589"/>
          </a:xfrm>
          <a:prstGeom prst="rect">
            <a:avLst/>
          </a:prstGeom>
          <a:ln w="12700">
            <a:miter lim="400000"/>
          </a:ln>
        </p:spPr>
      </p:pic>
      <p:sp>
        <p:nvSpPr>
          <p:cNvPr id="2790" name="Line"/>
          <p:cNvSpPr/>
          <p:nvPr/>
        </p:nvSpPr>
        <p:spPr>
          <a:xfrm>
            <a:off x="13717181" y="10262635"/>
            <a:ext cx="7125246" cy="1"/>
          </a:xfrm>
          <a:prstGeom prst="line">
            <a:avLst/>
          </a:prstGeom>
          <a:ln w="76200">
            <a:solidFill>
              <a:srgbClr val="FFFFFF"/>
            </a:solidFill>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91" name="Line"/>
          <p:cNvSpPr/>
          <p:nvPr/>
        </p:nvSpPr>
        <p:spPr>
          <a:xfrm flipV="1">
            <a:off x="21155241" y="2689877"/>
            <a:ext cx="1" cy="7424623"/>
          </a:xfrm>
          <a:prstGeom prst="line">
            <a:avLst/>
          </a:prstGeom>
          <a:ln w="762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sp>
        <p:nvSpPr>
          <p:cNvPr id="2792" name="account ----------…"/>
          <p:cNvSpPr txBox="1"/>
          <p:nvPr/>
        </p:nvSpPr>
        <p:spPr>
          <a:xfrm>
            <a:off x="11212081" y="7617858"/>
            <a:ext cx="1828441" cy="1977391"/>
          </a:xfrm>
          <a:prstGeom prst="rect">
            <a:avLst/>
          </a:prstGeom>
          <a:ln w="12700">
            <a:miter lim="400000"/>
          </a:ln>
          <a:extLst>
            <a:ext uri="{C572A759-6A51-4108-AA02-DFA0A04FC94B}">
              <ma14:wrappingTextBoxFlag xmlns:ma14="http://schemas.microsoft.com/office/mac/drawingml/2011/main" val="1"/>
            </a:ext>
          </a:extLst>
        </p:spPr>
        <p:txBody>
          <a:bodyPr wrap="none" lIns="28575" tIns="28575" rIns="28575" bIns="28575" anchor="ctr">
            <a:spAutoFit/>
          </a:bodyPr>
          <a:lstStyle/>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account</a:t>
            </a:r>
            <a:br/>
            <a:r>
              <a:t>----------</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id</a:t>
            </a:r>
            <a:r>
              <a:t>: 1</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amount</a:t>
            </a:r>
            <a:r>
              <a:t>: 20</a:t>
            </a:r>
          </a:p>
          <a:p>
            <a:pPr>
              <a:lnSpc>
                <a:spcPct val="80000"/>
              </a:lnSpc>
              <a:spcBef>
                <a:spcPts val="0"/>
              </a:spcBef>
              <a:defRPr sz="2300">
                <a:latin typeface="Meslo LG L DZ Regular for Powerline"/>
                <a:ea typeface="Meslo LG L DZ Regular for Powerline"/>
                <a:cs typeface="Meslo LG L DZ Regular for Powerline"/>
                <a:sym typeface="Meslo LG L DZ Regular for Powerline"/>
              </a:defRPr>
            </a:pPr>
            <a:r>
              <a:rPr>
                <a:solidFill>
                  <a:srgbClr val="212121"/>
                </a:solidFill>
              </a:rPr>
              <a:t>version</a:t>
            </a:r>
            <a:r>
              <a:t>: 2</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4" grpId="1" fill="hold">
                                  <p:stCondLst>
                                    <p:cond delay="0"/>
                                  </p:stCondLst>
                                  <p:iterate type="el" backwards="0">
                                    <p:tmAbs val="0"/>
                                  </p:iterate>
                                  <p:childTnLst>
                                    <p:set>
                                      <p:cBhvr>
                                        <p:cTn id="6" fill="hold"/>
                                        <p:tgtEl>
                                          <p:spTgt spid="2752"/>
                                        </p:tgtEl>
                                        <p:attrNameLst>
                                          <p:attrName>style.visibility</p:attrName>
                                        </p:attrNameLst>
                                      </p:cBhvr>
                                      <p:to>
                                        <p:strVal val="visible"/>
                                      </p:to>
                                    </p:set>
                                    <p:animEffect filter="box(out)" transition="in">
                                      <p:cBhvr>
                                        <p:cTn id="7" dur="800"/>
                                        <p:tgtEl>
                                          <p:spTgt spid="2752"/>
                                        </p:tgtEl>
                                      </p:cBhvr>
                                    </p:animEffect>
                                  </p:childTnLst>
                                </p:cTn>
                              </p:par>
                            </p:childTnLst>
                          </p:cTn>
                        </p:par>
                        <p:par>
                          <p:cTn id="8" fill="hold">
                            <p:stCondLst>
                              <p:cond delay="800"/>
                            </p:stCondLst>
                            <p:childTnLst>
                              <p:par>
                                <p:cTn id="9" presetClass="entr" nodeType="afterEffect" presetSubtype="32" presetID="23" grpId="2" fill="hold">
                                  <p:stCondLst>
                                    <p:cond delay="0"/>
                                  </p:stCondLst>
                                  <p:iterate type="el" backwards="0">
                                    <p:tmAbs val="0"/>
                                  </p:iterate>
                                  <p:childTnLst>
                                    <p:set>
                                      <p:cBhvr>
                                        <p:cTn id="10" fill="hold"/>
                                        <p:tgtEl>
                                          <p:spTgt spid="2755"/>
                                        </p:tgtEl>
                                        <p:attrNameLst>
                                          <p:attrName>style.visibility</p:attrName>
                                        </p:attrNameLst>
                                      </p:cBhvr>
                                      <p:to>
                                        <p:strVal val="visible"/>
                                      </p:to>
                                    </p:set>
                                    <p:anim calcmode="lin" valueType="num">
                                      <p:cBhvr>
                                        <p:cTn id="11" dur="800" fill="hold"/>
                                        <p:tgtEl>
                                          <p:spTgt spid="2755"/>
                                        </p:tgtEl>
                                        <p:attrNameLst>
                                          <p:attrName>ppt_w</p:attrName>
                                        </p:attrNameLst>
                                      </p:cBhvr>
                                      <p:tavLst>
                                        <p:tav tm="0">
                                          <p:val>
                                            <p:strVal val="4*#ppt_w"/>
                                          </p:val>
                                        </p:tav>
                                        <p:tav tm="100000">
                                          <p:val>
                                            <p:strVal val="#ppt_w"/>
                                          </p:val>
                                        </p:tav>
                                      </p:tavLst>
                                    </p:anim>
                                    <p:anim calcmode="lin" valueType="num">
                                      <p:cBhvr>
                                        <p:cTn id="12" dur="800" fill="hold"/>
                                        <p:tgtEl>
                                          <p:spTgt spid="2755"/>
                                        </p:tgtEl>
                                        <p:attrNameLst>
                                          <p:attrName>ppt_h</p:attrName>
                                        </p:attrNameLst>
                                      </p:cBhvr>
                                      <p:tavLst>
                                        <p:tav tm="0">
                                          <p:val>
                                            <p:strVal val="4*#ppt_h"/>
                                          </p:val>
                                        </p:tav>
                                        <p:tav tm="100000">
                                          <p:val>
                                            <p:strVal val="#ppt_h"/>
                                          </p:val>
                                        </p:tav>
                                      </p:tavLst>
                                    </p:anim>
                                  </p:childTnLst>
                                </p:cTn>
                              </p:par>
                            </p:childTnLst>
                          </p:cTn>
                        </p:par>
                        <p:par>
                          <p:cTn id="13" fill="hold">
                            <p:stCondLst>
                              <p:cond delay="1600"/>
                            </p:stCondLst>
                            <p:childTnLst>
                              <p:par>
                                <p:cTn id="14" presetClass="entr" nodeType="afterEffect" presetSubtype="32" presetID="4" grpId="3" fill="hold">
                                  <p:stCondLst>
                                    <p:cond delay="0"/>
                                  </p:stCondLst>
                                  <p:iterate type="el" backwards="0">
                                    <p:tmAbs val="0"/>
                                  </p:iterate>
                                  <p:childTnLst>
                                    <p:set>
                                      <p:cBhvr>
                                        <p:cTn id="15" fill="hold"/>
                                        <p:tgtEl>
                                          <p:spTgt spid="2751"/>
                                        </p:tgtEl>
                                        <p:attrNameLst>
                                          <p:attrName>style.visibility</p:attrName>
                                        </p:attrNameLst>
                                      </p:cBhvr>
                                      <p:to>
                                        <p:strVal val="visible"/>
                                      </p:to>
                                    </p:set>
                                    <p:animEffect filter="box(out)" transition="in">
                                      <p:cBhvr>
                                        <p:cTn id="16" dur="800"/>
                                        <p:tgtEl>
                                          <p:spTgt spid="2751"/>
                                        </p:tgtEl>
                                      </p:cBhvr>
                                    </p:animEffect>
                                  </p:childTnLst>
                                </p:cTn>
                              </p:par>
                            </p:childTnLst>
                          </p:cTn>
                        </p:par>
                        <p:par>
                          <p:cTn id="17" fill="hold">
                            <p:stCondLst>
                              <p:cond delay="2400"/>
                            </p:stCondLst>
                            <p:childTnLst>
                              <p:par>
                                <p:cTn id="18" presetClass="entr" nodeType="afterEffect" presetSubtype="32" presetID="23" grpId="4" fill="hold">
                                  <p:stCondLst>
                                    <p:cond delay="0"/>
                                  </p:stCondLst>
                                  <p:iterate type="el" backwards="0">
                                    <p:tmAbs val="0"/>
                                  </p:iterate>
                                  <p:childTnLst>
                                    <p:set>
                                      <p:cBhvr>
                                        <p:cTn id="19" fill="hold"/>
                                        <p:tgtEl>
                                          <p:spTgt spid="2756"/>
                                        </p:tgtEl>
                                        <p:attrNameLst>
                                          <p:attrName>style.visibility</p:attrName>
                                        </p:attrNameLst>
                                      </p:cBhvr>
                                      <p:to>
                                        <p:strVal val="visible"/>
                                      </p:to>
                                    </p:set>
                                    <p:anim calcmode="lin" valueType="num">
                                      <p:cBhvr>
                                        <p:cTn id="20" dur="800" fill="hold"/>
                                        <p:tgtEl>
                                          <p:spTgt spid="2756"/>
                                        </p:tgtEl>
                                        <p:attrNameLst>
                                          <p:attrName>ppt_w</p:attrName>
                                        </p:attrNameLst>
                                      </p:cBhvr>
                                      <p:tavLst>
                                        <p:tav tm="0">
                                          <p:val>
                                            <p:strVal val="4*#ppt_w"/>
                                          </p:val>
                                        </p:tav>
                                        <p:tav tm="100000">
                                          <p:val>
                                            <p:strVal val="#ppt_w"/>
                                          </p:val>
                                        </p:tav>
                                      </p:tavLst>
                                    </p:anim>
                                    <p:anim calcmode="lin" valueType="num">
                                      <p:cBhvr>
                                        <p:cTn id="21" dur="800" fill="hold"/>
                                        <p:tgtEl>
                                          <p:spTgt spid="2756"/>
                                        </p:tgtEl>
                                        <p:attrNameLst>
                                          <p:attrName>ppt_h</p:attrName>
                                        </p:attrNameLst>
                                      </p:cBhvr>
                                      <p:tavLst>
                                        <p:tav tm="0">
                                          <p:val>
                                            <p:strVal val="4*#ppt_h"/>
                                          </p:val>
                                        </p:tav>
                                        <p:tav tm="100000">
                                          <p:val>
                                            <p:strVal val="#ppt_h"/>
                                          </p:val>
                                        </p:tav>
                                      </p:tavLst>
                                    </p:anim>
                                  </p:childTnLst>
                                </p:cTn>
                              </p:par>
                            </p:childTnLst>
                          </p:cTn>
                        </p:par>
                        <p:par>
                          <p:cTn id="22" fill="hold">
                            <p:stCondLst>
                              <p:cond delay="3200"/>
                            </p:stCondLst>
                            <p:childTnLst>
                              <p:par>
                                <p:cTn id="23" presetClass="entr" nodeType="afterEffect" presetID="9" grpId="5" fill="hold">
                                  <p:stCondLst>
                                    <p:cond delay="0"/>
                                  </p:stCondLst>
                                  <p:iterate type="el" backwards="0">
                                    <p:tmAbs val="0"/>
                                  </p:iterate>
                                  <p:childTnLst>
                                    <p:set>
                                      <p:cBhvr>
                                        <p:cTn id="24" fill="hold"/>
                                        <p:tgtEl>
                                          <p:spTgt spid="2764"/>
                                        </p:tgtEl>
                                        <p:attrNameLst>
                                          <p:attrName>style.visibility</p:attrName>
                                        </p:attrNameLst>
                                      </p:cBhvr>
                                      <p:to>
                                        <p:strVal val="visible"/>
                                      </p:to>
                                    </p:set>
                                    <p:animEffect filter="dissolve" transition="in">
                                      <p:cBhvr>
                                        <p:cTn id="25" dur="1250"/>
                                        <p:tgtEl>
                                          <p:spTgt spid="2764"/>
                                        </p:tgtEl>
                                      </p:cBhvr>
                                    </p:animEffect>
                                  </p:childTnLst>
                                </p:cTn>
                              </p:par>
                            </p:childTnLst>
                          </p:cTn>
                        </p:par>
                        <p:par>
                          <p:cTn id="26" fill="hold">
                            <p:stCondLst>
                              <p:cond delay="4450"/>
                            </p:stCondLst>
                            <p:childTnLst>
                              <p:par>
                                <p:cTn id="27" presetClass="entr" nodeType="afterEffect" presetID="9" grpId="6" fill="hold">
                                  <p:stCondLst>
                                    <p:cond delay="0"/>
                                  </p:stCondLst>
                                  <p:iterate type="el" backwards="0">
                                    <p:tmAbs val="0"/>
                                  </p:iterate>
                                  <p:childTnLst>
                                    <p:set>
                                      <p:cBhvr>
                                        <p:cTn id="28" fill="hold"/>
                                        <p:tgtEl>
                                          <p:spTgt spid="2791"/>
                                        </p:tgtEl>
                                        <p:attrNameLst>
                                          <p:attrName>style.visibility</p:attrName>
                                        </p:attrNameLst>
                                      </p:cBhvr>
                                      <p:to>
                                        <p:strVal val="visible"/>
                                      </p:to>
                                    </p:set>
                                    <p:animEffect filter="dissolve" transition="in">
                                      <p:cBhvr>
                                        <p:cTn id="29" dur="1250"/>
                                        <p:tgtEl>
                                          <p:spTgt spid="2791"/>
                                        </p:tgtEl>
                                      </p:cBhvr>
                                    </p:animEffect>
                                  </p:childTnLst>
                                </p:cTn>
                              </p:par>
                            </p:childTnLst>
                          </p:cTn>
                        </p:par>
                        <p:par>
                          <p:cTn id="30" fill="hold">
                            <p:stCondLst>
                              <p:cond delay="5700"/>
                            </p:stCondLst>
                            <p:childTnLst>
                              <p:par>
                                <p:cTn id="31" presetClass="entr" nodeType="afterEffect" presetSubtype="16" presetID="23" grpId="7" fill="hold">
                                  <p:stCondLst>
                                    <p:cond delay="0"/>
                                  </p:stCondLst>
                                  <p:iterate type="el" backwards="0">
                                    <p:tmAbs val="0"/>
                                  </p:iterate>
                                  <p:childTnLst>
                                    <p:set>
                                      <p:cBhvr>
                                        <p:cTn id="32" fill="hold"/>
                                        <p:tgtEl>
                                          <p:spTgt spid="2750"/>
                                        </p:tgtEl>
                                        <p:attrNameLst>
                                          <p:attrName>style.visibility</p:attrName>
                                        </p:attrNameLst>
                                      </p:cBhvr>
                                      <p:to>
                                        <p:strVal val="visible"/>
                                      </p:to>
                                    </p:set>
                                    <p:anim calcmode="lin" valueType="num">
                                      <p:cBhvr>
                                        <p:cTn id="33" dur="800" fill="hold"/>
                                        <p:tgtEl>
                                          <p:spTgt spid="2750"/>
                                        </p:tgtEl>
                                        <p:attrNameLst>
                                          <p:attrName>ppt_w</p:attrName>
                                        </p:attrNameLst>
                                      </p:cBhvr>
                                      <p:tavLst>
                                        <p:tav tm="0">
                                          <p:val>
                                            <p:fltVal val="0"/>
                                          </p:val>
                                        </p:tav>
                                        <p:tav tm="100000">
                                          <p:val>
                                            <p:strVal val="#ppt_w"/>
                                          </p:val>
                                        </p:tav>
                                      </p:tavLst>
                                    </p:anim>
                                    <p:anim calcmode="lin" valueType="num">
                                      <p:cBhvr>
                                        <p:cTn id="34" dur="800" fill="hold"/>
                                        <p:tgtEl>
                                          <p:spTgt spid="2750"/>
                                        </p:tgtEl>
                                        <p:attrNameLst>
                                          <p:attrName>ppt_h</p:attrName>
                                        </p:attrNameLst>
                                      </p:cBhvr>
                                      <p:tavLst>
                                        <p:tav tm="0">
                                          <p:val>
                                            <p:fltVal val="0"/>
                                          </p:val>
                                        </p:tav>
                                        <p:tav tm="100000">
                                          <p:val>
                                            <p:strVal val="#ppt_h"/>
                                          </p:val>
                                        </p:tav>
                                      </p:tavLst>
                                    </p:anim>
                                  </p:childTnLst>
                                </p:cTn>
                              </p:par>
                            </p:childTnLst>
                          </p:cTn>
                        </p:par>
                        <p:par>
                          <p:cTn id="35" fill="hold">
                            <p:stCondLst>
                              <p:cond delay="6500"/>
                            </p:stCondLst>
                            <p:childTnLst>
                              <p:par>
                                <p:cTn id="36" presetClass="entr" nodeType="afterEffect" presetSubtype="32" presetID="23" grpId="8" fill="hold">
                                  <p:stCondLst>
                                    <p:cond delay="0"/>
                                  </p:stCondLst>
                                  <p:iterate type="el" backwards="0">
                                    <p:tmAbs val="0"/>
                                  </p:iterate>
                                  <p:childTnLst>
                                    <p:set>
                                      <p:cBhvr>
                                        <p:cTn id="37" fill="hold"/>
                                        <p:tgtEl>
                                          <p:spTgt spid="2754"/>
                                        </p:tgtEl>
                                        <p:attrNameLst>
                                          <p:attrName>style.visibility</p:attrName>
                                        </p:attrNameLst>
                                      </p:cBhvr>
                                      <p:to>
                                        <p:strVal val="visible"/>
                                      </p:to>
                                    </p:set>
                                    <p:anim calcmode="lin" valueType="num">
                                      <p:cBhvr>
                                        <p:cTn id="38" dur="800" fill="hold"/>
                                        <p:tgtEl>
                                          <p:spTgt spid="2754"/>
                                        </p:tgtEl>
                                        <p:attrNameLst>
                                          <p:attrName>ppt_w</p:attrName>
                                        </p:attrNameLst>
                                      </p:cBhvr>
                                      <p:tavLst>
                                        <p:tav tm="0">
                                          <p:val>
                                            <p:strVal val="4*#ppt_w"/>
                                          </p:val>
                                        </p:tav>
                                        <p:tav tm="100000">
                                          <p:val>
                                            <p:strVal val="#ppt_w"/>
                                          </p:val>
                                        </p:tav>
                                      </p:tavLst>
                                    </p:anim>
                                    <p:anim calcmode="lin" valueType="num">
                                      <p:cBhvr>
                                        <p:cTn id="39" dur="800" fill="hold"/>
                                        <p:tgtEl>
                                          <p:spTgt spid="2754"/>
                                        </p:tgtEl>
                                        <p:attrNameLst>
                                          <p:attrName>ppt_h</p:attrName>
                                        </p:attrNameLst>
                                      </p:cBhvr>
                                      <p:tavLst>
                                        <p:tav tm="0">
                                          <p:val>
                                            <p:strVal val="4*#ppt_h"/>
                                          </p:val>
                                        </p:tav>
                                        <p:tav tm="100000">
                                          <p:val>
                                            <p:strVal val="#ppt_h"/>
                                          </p:val>
                                        </p:tav>
                                      </p:tavLst>
                                    </p:anim>
                                  </p:childTnLst>
                                </p:cTn>
                              </p:par>
                            </p:childTnLst>
                          </p:cTn>
                        </p:par>
                        <p:par>
                          <p:cTn id="40" fill="hold">
                            <p:stCondLst>
                              <p:cond delay="7300"/>
                            </p:stCondLst>
                            <p:childTnLst>
                              <p:par>
                                <p:cTn id="41" presetClass="entr" nodeType="afterEffect" presetSubtype="16" presetID="23" grpId="9" fill="hold">
                                  <p:stCondLst>
                                    <p:cond delay="0"/>
                                  </p:stCondLst>
                                  <p:iterate type="el" backwards="0">
                                    <p:tmAbs val="0"/>
                                  </p:iterate>
                                  <p:childTnLst>
                                    <p:set>
                                      <p:cBhvr>
                                        <p:cTn id="42" fill="hold"/>
                                        <p:tgtEl>
                                          <p:spTgt spid="2770"/>
                                        </p:tgtEl>
                                        <p:attrNameLst>
                                          <p:attrName>style.visibility</p:attrName>
                                        </p:attrNameLst>
                                      </p:cBhvr>
                                      <p:to>
                                        <p:strVal val="visible"/>
                                      </p:to>
                                    </p:set>
                                    <p:anim calcmode="lin" valueType="num">
                                      <p:cBhvr>
                                        <p:cTn id="43" dur="800" fill="hold"/>
                                        <p:tgtEl>
                                          <p:spTgt spid="2770"/>
                                        </p:tgtEl>
                                        <p:attrNameLst>
                                          <p:attrName>ppt_w</p:attrName>
                                        </p:attrNameLst>
                                      </p:cBhvr>
                                      <p:tavLst>
                                        <p:tav tm="0">
                                          <p:val>
                                            <p:fltVal val="0"/>
                                          </p:val>
                                        </p:tav>
                                        <p:tav tm="100000">
                                          <p:val>
                                            <p:strVal val="#ppt_w"/>
                                          </p:val>
                                        </p:tav>
                                      </p:tavLst>
                                    </p:anim>
                                    <p:anim calcmode="lin" valueType="num">
                                      <p:cBhvr>
                                        <p:cTn id="44" dur="800" fill="hold"/>
                                        <p:tgtEl>
                                          <p:spTgt spid="2770"/>
                                        </p:tgtEl>
                                        <p:attrNameLst>
                                          <p:attrName>ppt_h</p:attrName>
                                        </p:attrNameLst>
                                      </p:cBhvr>
                                      <p:tavLst>
                                        <p:tav tm="0">
                                          <p:val>
                                            <p:fltVal val="0"/>
                                          </p:val>
                                        </p:tav>
                                        <p:tav tm="100000">
                                          <p:val>
                                            <p:strVal val="#ppt_h"/>
                                          </p:val>
                                        </p:tav>
                                      </p:tavLst>
                                    </p:anim>
                                  </p:childTnLst>
                                </p:cTn>
                              </p:par>
                            </p:childTnLst>
                          </p:cTn>
                        </p:par>
                        <p:par>
                          <p:cTn id="45" fill="hold">
                            <p:stCondLst>
                              <p:cond delay="8100"/>
                            </p:stCondLst>
                            <p:childTnLst>
                              <p:par>
                                <p:cTn id="46" presetClass="entr" nodeType="afterEffect" presetID="10" grpId="10" fill="hold">
                                  <p:stCondLst>
                                    <p:cond delay="0"/>
                                  </p:stCondLst>
                                  <p:iterate type="el" backwards="0">
                                    <p:tmAbs val="0"/>
                                  </p:iterate>
                                  <p:childTnLst>
                                    <p:set>
                                      <p:cBhvr>
                                        <p:cTn id="47" fill="hold"/>
                                        <p:tgtEl>
                                          <p:spTgt spid="2771"/>
                                        </p:tgtEl>
                                        <p:attrNameLst>
                                          <p:attrName>style.visibility</p:attrName>
                                        </p:attrNameLst>
                                      </p:cBhvr>
                                      <p:to>
                                        <p:strVal val="visible"/>
                                      </p:to>
                                    </p:set>
                                    <p:animEffect filter="fade" transition="in">
                                      <p:cBhvr>
                                        <p:cTn id="48" dur="800"/>
                                        <p:tgtEl>
                                          <p:spTgt spid="2771"/>
                                        </p:tgtEl>
                                      </p:cBhvr>
                                    </p:animEffect>
                                  </p:childTnLst>
                                </p:cTn>
                              </p:par>
                            </p:childTnLst>
                          </p:cTn>
                        </p:par>
                        <p:par>
                          <p:cTn id="49" fill="hold">
                            <p:stCondLst>
                              <p:cond delay="8900"/>
                            </p:stCondLst>
                            <p:childTnLst>
                              <p:par>
                                <p:cTn id="50" presetClass="entr" nodeType="afterEffect" presetID="9" grpId="11" fill="hold">
                                  <p:stCondLst>
                                    <p:cond delay="0"/>
                                  </p:stCondLst>
                                  <p:iterate type="el" backwards="0">
                                    <p:tmAbs val="0"/>
                                  </p:iterate>
                                  <p:childTnLst>
                                    <p:set>
                                      <p:cBhvr>
                                        <p:cTn id="51" fill="hold"/>
                                        <p:tgtEl>
                                          <p:spTgt spid="2781"/>
                                        </p:tgtEl>
                                        <p:attrNameLst>
                                          <p:attrName>style.visibility</p:attrName>
                                        </p:attrNameLst>
                                      </p:cBhvr>
                                      <p:to>
                                        <p:strVal val="visible"/>
                                      </p:to>
                                    </p:set>
                                    <p:animEffect filter="dissolve" transition="in">
                                      <p:cBhvr>
                                        <p:cTn id="52" dur="1000"/>
                                        <p:tgtEl>
                                          <p:spTgt spid="2781"/>
                                        </p:tgtEl>
                                      </p:cBhvr>
                                    </p:animEffect>
                                  </p:childTnLst>
                                </p:cTn>
                              </p:par>
                            </p:childTnLst>
                          </p:cTn>
                        </p:par>
                        <p:par>
                          <p:cTn id="53" fill="hold">
                            <p:stCondLst>
                              <p:cond delay="9900"/>
                            </p:stCondLst>
                            <p:childTnLst>
                              <p:par>
                                <p:cTn id="54" presetClass="exit" nodeType="afterEffect" presetID="10" grpId="12" fill="hold">
                                  <p:stCondLst>
                                    <p:cond delay="300"/>
                                  </p:stCondLst>
                                  <p:iterate type="el" backwards="0">
                                    <p:tmAbs val="0"/>
                                  </p:iterate>
                                  <p:childTnLst>
                                    <p:animEffect filter="fade" transition="out">
                                      <p:cBhvr>
                                        <p:cTn id="55" dur="800" fill="hold"/>
                                        <p:tgtEl>
                                          <p:spTgt spid="2781"/>
                                        </p:tgtEl>
                                      </p:cBhvr>
                                    </p:animEffect>
                                    <p:set>
                                      <p:cBhvr>
                                        <p:cTn id="56" fill="hold">
                                          <p:stCondLst>
                                            <p:cond delay="799"/>
                                          </p:stCondLst>
                                        </p:cTn>
                                        <p:tgtEl>
                                          <p:spTgt spid="278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ID="9" grpId="13" fill="hold">
                                  <p:stCondLst>
                                    <p:cond delay="0"/>
                                  </p:stCondLst>
                                  <p:iterate type="el" backwards="0">
                                    <p:tmAbs val="0"/>
                                  </p:iterate>
                                  <p:childTnLst>
                                    <p:set>
                                      <p:cBhvr>
                                        <p:cTn id="60" fill="hold"/>
                                        <p:tgtEl>
                                          <p:spTgt spid="2753"/>
                                        </p:tgtEl>
                                        <p:attrNameLst>
                                          <p:attrName>style.visibility</p:attrName>
                                        </p:attrNameLst>
                                      </p:cBhvr>
                                      <p:to>
                                        <p:strVal val="visible"/>
                                      </p:to>
                                    </p:set>
                                    <p:animEffect filter="dissolve" transition="in">
                                      <p:cBhvr>
                                        <p:cTn id="61" dur="1000"/>
                                        <p:tgtEl>
                                          <p:spTgt spid="2753"/>
                                        </p:tgtEl>
                                      </p:cBhvr>
                                    </p:animEffect>
                                  </p:childTnLst>
                                </p:cTn>
                              </p:par>
                            </p:childTnLst>
                          </p:cTn>
                        </p:par>
                        <p:par>
                          <p:cTn id="62" fill="hold">
                            <p:stCondLst>
                              <p:cond delay="1000"/>
                            </p:stCondLst>
                            <p:childTnLst>
                              <p:par>
                                <p:cTn id="63" presetClass="entr" nodeType="afterEffect" presetID="9" grpId="14" fill="hold">
                                  <p:stCondLst>
                                    <p:cond delay="0"/>
                                  </p:stCondLst>
                                  <p:iterate type="el" backwards="0">
                                    <p:tmAbs val="0"/>
                                  </p:iterate>
                                  <p:childTnLst>
                                    <p:set>
                                      <p:cBhvr>
                                        <p:cTn id="64" fill="hold"/>
                                        <p:tgtEl>
                                          <p:spTgt spid="2760"/>
                                        </p:tgtEl>
                                        <p:attrNameLst>
                                          <p:attrName>style.visibility</p:attrName>
                                        </p:attrNameLst>
                                      </p:cBhvr>
                                      <p:to>
                                        <p:strVal val="visible"/>
                                      </p:to>
                                    </p:set>
                                    <p:animEffect filter="dissolve" transition="in">
                                      <p:cBhvr>
                                        <p:cTn id="65" dur="1000"/>
                                        <p:tgtEl>
                                          <p:spTgt spid="2760"/>
                                        </p:tgtEl>
                                      </p:cBhvr>
                                    </p:animEffect>
                                  </p:childTnLst>
                                </p:cTn>
                              </p:par>
                            </p:childTnLst>
                          </p:cTn>
                        </p:par>
                        <p:par>
                          <p:cTn id="66" fill="hold">
                            <p:stCondLst>
                              <p:cond delay="2000"/>
                            </p:stCondLst>
                            <p:childTnLst>
                              <p:par>
                                <p:cTn id="67" presetClass="entr" nodeType="afterEffect" presetSubtype="16" presetID="23" grpId="15" fill="hold">
                                  <p:stCondLst>
                                    <p:cond delay="0"/>
                                  </p:stCondLst>
                                  <p:iterate type="el" backwards="0">
                                    <p:tmAbs val="0"/>
                                  </p:iterate>
                                  <p:childTnLst>
                                    <p:set>
                                      <p:cBhvr>
                                        <p:cTn id="68" fill="hold"/>
                                        <p:tgtEl>
                                          <p:spTgt spid="2758"/>
                                        </p:tgtEl>
                                        <p:attrNameLst>
                                          <p:attrName>style.visibility</p:attrName>
                                        </p:attrNameLst>
                                      </p:cBhvr>
                                      <p:to>
                                        <p:strVal val="visible"/>
                                      </p:to>
                                    </p:set>
                                    <p:anim calcmode="lin" valueType="num">
                                      <p:cBhvr>
                                        <p:cTn id="69" dur="800" fill="hold"/>
                                        <p:tgtEl>
                                          <p:spTgt spid="2758"/>
                                        </p:tgtEl>
                                        <p:attrNameLst>
                                          <p:attrName>ppt_w</p:attrName>
                                        </p:attrNameLst>
                                      </p:cBhvr>
                                      <p:tavLst>
                                        <p:tav tm="0">
                                          <p:val>
                                            <p:fltVal val="0"/>
                                          </p:val>
                                        </p:tav>
                                        <p:tav tm="100000">
                                          <p:val>
                                            <p:strVal val="#ppt_w"/>
                                          </p:val>
                                        </p:tav>
                                      </p:tavLst>
                                    </p:anim>
                                    <p:anim calcmode="lin" valueType="num">
                                      <p:cBhvr>
                                        <p:cTn id="70" dur="800" fill="hold"/>
                                        <p:tgtEl>
                                          <p:spTgt spid="2758"/>
                                        </p:tgtEl>
                                        <p:attrNameLst>
                                          <p:attrName>ppt_h</p:attrName>
                                        </p:attrNameLst>
                                      </p:cBhvr>
                                      <p:tavLst>
                                        <p:tav tm="0">
                                          <p:val>
                                            <p:fltVal val="0"/>
                                          </p:val>
                                        </p:tav>
                                        <p:tav tm="100000">
                                          <p:val>
                                            <p:strVal val="#ppt_h"/>
                                          </p:val>
                                        </p:tav>
                                      </p:tavLst>
                                    </p:anim>
                                  </p:childTnLst>
                                </p:cTn>
                              </p:par>
                            </p:childTnLst>
                          </p:cTn>
                        </p:par>
                        <p:par>
                          <p:cTn id="71" fill="hold">
                            <p:stCondLst>
                              <p:cond delay="2800"/>
                            </p:stCondLst>
                            <p:childTnLst>
                              <p:par>
                                <p:cTn id="72" presetClass="entr" nodeType="afterEffect" presetID="10" grpId="16" fill="hold">
                                  <p:stCondLst>
                                    <p:cond delay="0"/>
                                  </p:stCondLst>
                                  <p:iterate type="el" backwards="0">
                                    <p:tmAbs val="0"/>
                                  </p:iterate>
                                  <p:childTnLst>
                                    <p:set>
                                      <p:cBhvr>
                                        <p:cTn id="73" fill="hold"/>
                                        <p:tgtEl>
                                          <p:spTgt spid="2759"/>
                                        </p:tgtEl>
                                        <p:attrNameLst>
                                          <p:attrName>style.visibility</p:attrName>
                                        </p:attrNameLst>
                                      </p:cBhvr>
                                      <p:to>
                                        <p:strVal val="visible"/>
                                      </p:to>
                                    </p:set>
                                    <p:animEffect filter="fade" transition="in">
                                      <p:cBhvr>
                                        <p:cTn id="74" dur="800"/>
                                        <p:tgtEl>
                                          <p:spTgt spid="2759"/>
                                        </p:tgtEl>
                                      </p:cBhvr>
                                    </p:animEffect>
                                  </p:childTnLst>
                                </p:cTn>
                              </p:par>
                            </p:childTnLst>
                          </p:cTn>
                        </p:par>
                        <p:par>
                          <p:cTn id="75" fill="hold">
                            <p:stCondLst>
                              <p:cond delay="3600"/>
                            </p:stCondLst>
                            <p:childTnLst>
                              <p:par>
                                <p:cTn id="76" presetClass="entr" nodeType="afterEffect" presetSubtype="16" presetID="23" grpId="17" fill="hold">
                                  <p:stCondLst>
                                    <p:cond delay="0"/>
                                  </p:stCondLst>
                                  <p:iterate type="el" backwards="0">
                                    <p:tmAbs val="0"/>
                                  </p:iterate>
                                  <p:childTnLst>
                                    <p:set>
                                      <p:cBhvr>
                                        <p:cTn id="77" fill="hold"/>
                                        <p:tgtEl>
                                          <p:spTgt spid="2767"/>
                                        </p:tgtEl>
                                        <p:attrNameLst>
                                          <p:attrName>style.visibility</p:attrName>
                                        </p:attrNameLst>
                                      </p:cBhvr>
                                      <p:to>
                                        <p:strVal val="visible"/>
                                      </p:to>
                                    </p:set>
                                    <p:anim calcmode="lin" valueType="num">
                                      <p:cBhvr>
                                        <p:cTn id="78" dur="800" fill="hold"/>
                                        <p:tgtEl>
                                          <p:spTgt spid="2767"/>
                                        </p:tgtEl>
                                        <p:attrNameLst>
                                          <p:attrName>ppt_w</p:attrName>
                                        </p:attrNameLst>
                                      </p:cBhvr>
                                      <p:tavLst>
                                        <p:tav tm="0">
                                          <p:val>
                                            <p:fltVal val="0"/>
                                          </p:val>
                                        </p:tav>
                                        <p:tav tm="100000">
                                          <p:val>
                                            <p:strVal val="#ppt_w"/>
                                          </p:val>
                                        </p:tav>
                                      </p:tavLst>
                                    </p:anim>
                                    <p:anim calcmode="lin" valueType="num">
                                      <p:cBhvr>
                                        <p:cTn id="79" dur="800" fill="hold"/>
                                        <p:tgtEl>
                                          <p:spTgt spid="2767"/>
                                        </p:tgtEl>
                                        <p:attrNameLst>
                                          <p:attrName>ppt_h</p:attrName>
                                        </p:attrNameLst>
                                      </p:cBhvr>
                                      <p:tavLst>
                                        <p:tav tm="0">
                                          <p:val>
                                            <p:fltVal val="0"/>
                                          </p:val>
                                        </p:tav>
                                        <p:tav tm="100000">
                                          <p:val>
                                            <p:strVal val="#ppt_h"/>
                                          </p:val>
                                        </p:tav>
                                      </p:tavLst>
                                    </p:anim>
                                  </p:childTnLst>
                                </p:cTn>
                              </p:par>
                            </p:childTnLst>
                          </p:cTn>
                        </p:par>
                        <p:par>
                          <p:cTn id="80" fill="hold">
                            <p:stCondLst>
                              <p:cond delay="4400"/>
                            </p:stCondLst>
                            <p:childTnLst>
                              <p:par>
                                <p:cTn id="81" presetClass="entr" nodeType="afterEffect" presetID="10" grpId="18" fill="hold">
                                  <p:stCondLst>
                                    <p:cond delay="0"/>
                                  </p:stCondLst>
                                  <p:iterate type="el" backwards="0">
                                    <p:tmAbs val="0"/>
                                  </p:iterate>
                                  <p:childTnLst>
                                    <p:set>
                                      <p:cBhvr>
                                        <p:cTn id="82" fill="hold"/>
                                        <p:tgtEl>
                                          <p:spTgt spid="2768"/>
                                        </p:tgtEl>
                                        <p:attrNameLst>
                                          <p:attrName>style.visibility</p:attrName>
                                        </p:attrNameLst>
                                      </p:cBhvr>
                                      <p:to>
                                        <p:strVal val="visible"/>
                                      </p:to>
                                    </p:set>
                                    <p:animEffect filter="fade" transition="in">
                                      <p:cBhvr>
                                        <p:cTn id="83" dur="800"/>
                                        <p:tgtEl>
                                          <p:spTgt spid="2768"/>
                                        </p:tgtEl>
                                      </p:cBhvr>
                                    </p:animEffect>
                                  </p:childTnLst>
                                </p:cTn>
                              </p:par>
                            </p:childTnLst>
                          </p:cTn>
                        </p:par>
                        <p:par>
                          <p:cTn id="84" fill="hold">
                            <p:stCondLst>
                              <p:cond delay="5200"/>
                            </p:stCondLst>
                            <p:childTnLst>
                              <p:par>
                                <p:cTn id="85" presetClass="entr" nodeType="afterEffect" presetID="9" grpId="20" fill="hold">
                                  <p:stCondLst>
                                    <p:cond delay="0"/>
                                  </p:stCondLst>
                                  <p:iterate type="el" backwards="0">
                                    <p:tmAbs val="0"/>
                                  </p:iterate>
                                  <p:childTnLst>
                                    <p:set>
                                      <p:cBhvr>
                                        <p:cTn id="86" fill="hold"/>
                                        <p:tgtEl>
                                          <p:spTgt spid="2757"/>
                                        </p:tgtEl>
                                        <p:attrNameLst>
                                          <p:attrName>style.visibility</p:attrName>
                                        </p:attrNameLst>
                                      </p:cBhvr>
                                      <p:to>
                                        <p:strVal val="visible"/>
                                      </p:to>
                                    </p:set>
                                    <p:animEffect filter="dissolve" transition="in">
                                      <p:cBhvr>
                                        <p:cTn id="87" dur="1000"/>
                                        <p:tgtEl>
                                          <p:spTgt spid="2757"/>
                                        </p:tgtEl>
                                      </p:cBhvr>
                                    </p:animEffect>
                                  </p:childTnLst>
                                </p:cTn>
                              </p:par>
                            </p:childTnLst>
                          </p:cTn>
                        </p:par>
                        <p:par>
                          <p:cTn id="88" fill="hold">
                            <p:stCondLst>
                              <p:cond delay="6200"/>
                            </p:stCondLst>
                            <p:childTnLst>
                              <p:par>
                                <p:cTn id="89" presetClass="entr" nodeType="afterEffect" presetID="9" grpId="21" fill="hold">
                                  <p:stCondLst>
                                    <p:cond delay="0"/>
                                  </p:stCondLst>
                                  <p:iterate type="el" backwards="0">
                                    <p:tmAbs val="0"/>
                                  </p:iterate>
                                  <p:childTnLst>
                                    <p:set>
                                      <p:cBhvr>
                                        <p:cTn id="90" fill="hold"/>
                                        <p:tgtEl>
                                          <p:spTgt spid="2761"/>
                                        </p:tgtEl>
                                        <p:attrNameLst>
                                          <p:attrName>style.visibility</p:attrName>
                                        </p:attrNameLst>
                                      </p:cBhvr>
                                      <p:to>
                                        <p:strVal val="visible"/>
                                      </p:to>
                                    </p:set>
                                    <p:animEffect filter="dissolve" transition="in">
                                      <p:cBhvr>
                                        <p:cTn id="91" dur="1000"/>
                                        <p:tgtEl>
                                          <p:spTgt spid="2761"/>
                                        </p:tgtEl>
                                      </p:cBhvr>
                                    </p:animEffect>
                                  </p:childTnLst>
                                </p:cTn>
                              </p:par>
                            </p:childTnLst>
                          </p:cTn>
                        </p:par>
                        <p:par>
                          <p:cTn id="92" fill="hold">
                            <p:stCondLst>
                              <p:cond delay="7200"/>
                            </p:stCondLst>
                            <p:childTnLst>
                              <p:par>
                                <p:cTn id="93" presetClass="entr" nodeType="afterEffect" presetSubtype="16" presetID="23" grpId="22" fill="hold">
                                  <p:stCondLst>
                                    <p:cond delay="500"/>
                                  </p:stCondLst>
                                  <p:iterate type="el" backwards="0">
                                    <p:tmAbs val="0"/>
                                  </p:iterate>
                                  <p:childTnLst>
                                    <p:set>
                                      <p:cBhvr>
                                        <p:cTn id="94" fill="hold"/>
                                        <p:tgtEl>
                                          <p:spTgt spid="2765"/>
                                        </p:tgtEl>
                                        <p:attrNameLst>
                                          <p:attrName>style.visibility</p:attrName>
                                        </p:attrNameLst>
                                      </p:cBhvr>
                                      <p:to>
                                        <p:strVal val="visible"/>
                                      </p:to>
                                    </p:set>
                                    <p:anim calcmode="lin" valueType="num">
                                      <p:cBhvr>
                                        <p:cTn id="95" dur="800" fill="hold"/>
                                        <p:tgtEl>
                                          <p:spTgt spid="2765"/>
                                        </p:tgtEl>
                                        <p:attrNameLst>
                                          <p:attrName>ppt_w</p:attrName>
                                        </p:attrNameLst>
                                      </p:cBhvr>
                                      <p:tavLst>
                                        <p:tav tm="0">
                                          <p:val>
                                            <p:fltVal val="0"/>
                                          </p:val>
                                        </p:tav>
                                        <p:tav tm="100000">
                                          <p:val>
                                            <p:strVal val="#ppt_w"/>
                                          </p:val>
                                        </p:tav>
                                      </p:tavLst>
                                    </p:anim>
                                    <p:anim calcmode="lin" valueType="num">
                                      <p:cBhvr>
                                        <p:cTn id="96" dur="800" fill="hold"/>
                                        <p:tgtEl>
                                          <p:spTgt spid="2765"/>
                                        </p:tgtEl>
                                        <p:attrNameLst>
                                          <p:attrName>ppt_h</p:attrName>
                                        </p:attrNameLst>
                                      </p:cBhvr>
                                      <p:tavLst>
                                        <p:tav tm="0">
                                          <p:val>
                                            <p:fltVal val="0"/>
                                          </p:val>
                                        </p:tav>
                                        <p:tav tm="100000">
                                          <p:val>
                                            <p:strVal val="#ppt_h"/>
                                          </p:val>
                                        </p:tav>
                                      </p:tavLst>
                                    </p:anim>
                                  </p:childTnLst>
                                </p:cTn>
                              </p:par>
                            </p:childTnLst>
                          </p:cTn>
                        </p:par>
                        <p:par>
                          <p:cTn id="97" fill="hold">
                            <p:stCondLst>
                              <p:cond delay="8500"/>
                            </p:stCondLst>
                            <p:childTnLst>
                              <p:par>
                                <p:cTn id="98" presetClass="entr" nodeType="afterEffect" presetID="10" grpId="23" fill="hold">
                                  <p:stCondLst>
                                    <p:cond delay="0"/>
                                  </p:stCondLst>
                                  <p:iterate type="el" backwards="0">
                                    <p:tmAbs val="0"/>
                                  </p:iterate>
                                  <p:childTnLst>
                                    <p:set>
                                      <p:cBhvr>
                                        <p:cTn id="99" fill="hold"/>
                                        <p:tgtEl>
                                          <p:spTgt spid="2766"/>
                                        </p:tgtEl>
                                        <p:attrNameLst>
                                          <p:attrName>style.visibility</p:attrName>
                                        </p:attrNameLst>
                                      </p:cBhvr>
                                      <p:to>
                                        <p:strVal val="visible"/>
                                      </p:to>
                                    </p:set>
                                    <p:animEffect filter="fade" transition="in">
                                      <p:cBhvr>
                                        <p:cTn id="100" dur="800"/>
                                        <p:tgtEl>
                                          <p:spTgt spid="2766"/>
                                        </p:tgtEl>
                                      </p:cBhvr>
                                    </p:animEffect>
                                  </p:childTnLst>
                                </p:cTn>
                              </p:par>
                            </p:childTnLst>
                          </p:cTn>
                        </p:par>
                        <p:par>
                          <p:cTn id="101" fill="hold">
                            <p:stCondLst>
                              <p:cond delay="9300"/>
                            </p:stCondLst>
                            <p:childTnLst>
                              <p:par>
                                <p:cTn id="102" presetClass="entr" nodeType="afterEffect" presetSubtype="16" presetID="23" grpId="24" fill="hold">
                                  <p:stCondLst>
                                    <p:cond delay="500"/>
                                  </p:stCondLst>
                                  <p:iterate type="el" backwards="0">
                                    <p:tmAbs val="0"/>
                                  </p:iterate>
                                  <p:childTnLst>
                                    <p:set>
                                      <p:cBhvr>
                                        <p:cTn id="103" fill="hold"/>
                                        <p:tgtEl>
                                          <p:spTgt spid="2772"/>
                                        </p:tgtEl>
                                        <p:attrNameLst>
                                          <p:attrName>style.visibility</p:attrName>
                                        </p:attrNameLst>
                                      </p:cBhvr>
                                      <p:to>
                                        <p:strVal val="visible"/>
                                      </p:to>
                                    </p:set>
                                    <p:anim calcmode="lin" valueType="num">
                                      <p:cBhvr>
                                        <p:cTn id="104" dur="800" fill="hold"/>
                                        <p:tgtEl>
                                          <p:spTgt spid="2772"/>
                                        </p:tgtEl>
                                        <p:attrNameLst>
                                          <p:attrName>ppt_w</p:attrName>
                                        </p:attrNameLst>
                                      </p:cBhvr>
                                      <p:tavLst>
                                        <p:tav tm="0">
                                          <p:val>
                                            <p:fltVal val="0"/>
                                          </p:val>
                                        </p:tav>
                                        <p:tav tm="100000">
                                          <p:val>
                                            <p:strVal val="#ppt_w"/>
                                          </p:val>
                                        </p:tav>
                                      </p:tavLst>
                                    </p:anim>
                                    <p:anim calcmode="lin" valueType="num">
                                      <p:cBhvr>
                                        <p:cTn id="105" dur="800" fill="hold"/>
                                        <p:tgtEl>
                                          <p:spTgt spid="2772"/>
                                        </p:tgtEl>
                                        <p:attrNameLst>
                                          <p:attrName>ppt_h</p:attrName>
                                        </p:attrNameLst>
                                      </p:cBhvr>
                                      <p:tavLst>
                                        <p:tav tm="0">
                                          <p:val>
                                            <p:fltVal val="0"/>
                                          </p:val>
                                        </p:tav>
                                        <p:tav tm="100000">
                                          <p:val>
                                            <p:strVal val="#ppt_h"/>
                                          </p:val>
                                        </p:tav>
                                      </p:tavLst>
                                    </p:anim>
                                  </p:childTnLst>
                                </p:cTn>
                              </p:par>
                            </p:childTnLst>
                          </p:cTn>
                        </p:par>
                        <p:par>
                          <p:cTn id="106" fill="hold">
                            <p:stCondLst>
                              <p:cond delay="10600"/>
                            </p:stCondLst>
                            <p:childTnLst>
                              <p:par>
                                <p:cTn id="107" presetClass="entr" nodeType="afterEffect" presetID="10" grpId="25" fill="hold">
                                  <p:stCondLst>
                                    <p:cond delay="0"/>
                                  </p:stCondLst>
                                  <p:iterate type="el" backwards="0">
                                    <p:tmAbs val="0"/>
                                  </p:iterate>
                                  <p:childTnLst>
                                    <p:set>
                                      <p:cBhvr>
                                        <p:cTn id="108" fill="hold"/>
                                        <p:tgtEl>
                                          <p:spTgt spid="2773"/>
                                        </p:tgtEl>
                                        <p:attrNameLst>
                                          <p:attrName>style.visibility</p:attrName>
                                        </p:attrNameLst>
                                      </p:cBhvr>
                                      <p:to>
                                        <p:strVal val="visible"/>
                                      </p:to>
                                    </p:set>
                                    <p:animEffect filter="fade" transition="in">
                                      <p:cBhvr>
                                        <p:cTn id="109" dur="800"/>
                                        <p:tgtEl>
                                          <p:spTgt spid="2773"/>
                                        </p:tgtEl>
                                      </p:cBhvr>
                                    </p:animEffect>
                                  </p:childTnLst>
                                </p:cTn>
                              </p:par>
                            </p:childTnLst>
                          </p:cTn>
                        </p:par>
                      </p:childTnLst>
                    </p:cTn>
                  </p:par>
                  <p:par>
                    <p:cTn id="110" fill="hold">
                      <p:stCondLst>
                        <p:cond delay="indefinite"/>
                      </p:stCondLst>
                      <p:childTnLst>
                        <p:par>
                          <p:cTn id="111" fill="hold">
                            <p:stCondLst>
                              <p:cond delay="0"/>
                            </p:stCondLst>
                            <p:childTnLst>
                              <p:par>
                                <p:cTn id="112" presetClass="entr" nodeType="clickEffect" presetSubtype="16" presetID="23" grpId="26" fill="hold">
                                  <p:stCondLst>
                                    <p:cond delay="0"/>
                                  </p:stCondLst>
                                  <p:iterate type="el" backwards="0">
                                    <p:tmAbs val="0"/>
                                  </p:iterate>
                                  <p:childTnLst>
                                    <p:set>
                                      <p:cBhvr>
                                        <p:cTn id="113" fill="hold"/>
                                        <p:tgtEl>
                                          <p:spTgt spid="2774"/>
                                        </p:tgtEl>
                                        <p:attrNameLst>
                                          <p:attrName>style.visibility</p:attrName>
                                        </p:attrNameLst>
                                      </p:cBhvr>
                                      <p:to>
                                        <p:strVal val="visible"/>
                                      </p:to>
                                    </p:set>
                                    <p:anim calcmode="lin" valueType="num">
                                      <p:cBhvr>
                                        <p:cTn id="114" dur="800" fill="hold"/>
                                        <p:tgtEl>
                                          <p:spTgt spid="2774"/>
                                        </p:tgtEl>
                                        <p:attrNameLst>
                                          <p:attrName>ppt_w</p:attrName>
                                        </p:attrNameLst>
                                      </p:cBhvr>
                                      <p:tavLst>
                                        <p:tav tm="0">
                                          <p:val>
                                            <p:fltVal val="0"/>
                                          </p:val>
                                        </p:tav>
                                        <p:tav tm="100000">
                                          <p:val>
                                            <p:strVal val="#ppt_w"/>
                                          </p:val>
                                        </p:tav>
                                      </p:tavLst>
                                    </p:anim>
                                    <p:anim calcmode="lin" valueType="num">
                                      <p:cBhvr>
                                        <p:cTn id="115" dur="800" fill="hold"/>
                                        <p:tgtEl>
                                          <p:spTgt spid="2774"/>
                                        </p:tgtEl>
                                        <p:attrNameLst>
                                          <p:attrName>ppt_h</p:attrName>
                                        </p:attrNameLst>
                                      </p:cBhvr>
                                      <p:tavLst>
                                        <p:tav tm="0">
                                          <p:val>
                                            <p:fltVal val="0"/>
                                          </p:val>
                                        </p:tav>
                                        <p:tav tm="100000">
                                          <p:val>
                                            <p:strVal val="#ppt_h"/>
                                          </p:val>
                                        </p:tav>
                                      </p:tavLst>
                                    </p:anim>
                                  </p:childTnLst>
                                </p:cTn>
                              </p:par>
                            </p:childTnLst>
                          </p:cTn>
                        </p:par>
                        <p:par>
                          <p:cTn id="116" fill="hold">
                            <p:stCondLst>
                              <p:cond delay="800"/>
                            </p:stCondLst>
                            <p:childTnLst>
                              <p:par>
                                <p:cTn id="117" presetClass="entr" nodeType="afterEffect" presetID="10" grpId="27" fill="hold">
                                  <p:stCondLst>
                                    <p:cond delay="0"/>
                                  </p:stCondLst>
                                  <p:iterate type="el" backwards="0">
                                    <p:tmAbs val="0"/>
                                  </p:iterate>
                                  <p:childTnLst>
                                    <p:set>
                                      <p:cBhvr>
                                        <p:cTn id="118" fill="hold"/>
                                        <p:tgtEl>
                                          <p:spTgt spid="2775"/>
                                        </p:tgtEl>
                                        <p:attrNameLst>
                                          <p:attrName>style.visibility</p:attrName>
                                        </p:attrNameLst>
                                      </p:cBhvr>
                                      <p:to>
                                        <p:strVal val="visible"/>
                                      </p:to>
                                    </p:set>
                                    <p:animEffect filter="fade" transition="in">
                                      <p:cBhvr>
                                        <p:cTn id="119" dur="800"/>
                                        <p:tgtEl>
                                          <p:spTgt spid="2775"/>
                                        </p:tgtEl>
                                      </p:cBhvr>
                                    </p:animEffect>
                                  </p:childTnLst>
                                </p:cTn>
                              </p:par>
                            </p:childTnLst>
                          </p:cTn>
                        </p:par>
                        <p:par>
                          <p:cTn id="120" fill="hold">
                            <p:stCondLst>
                              <p:cond delay="1600"/>
                            </p:stCondLst>
                            <p:childTnLst>
                              <p:par>
                                <p:cTn id="121" presetClass="entr" nodeType="afterEffect" presetSubtype="16" presetID="23" grpId="28" fill="hold">
                                  <p:stCondLst>
                                    <p:cond delay="0"/>
                                  </p:stCondLst>
                                  <p:iterate type="el" backwards="0">
                                    <p:tmAbs val="0"/>
                                  </p:iterate>
                                  <p:childTnLst>
                                    <p:set>
                                      <p:cBhvr>
                                        <p:cTn id="122" fill="hold"/>
                                        <p:tgtEl>
                                          <p:spTgt spid="2776"/>
                                        </p:tgtEl>
                                        <p:attrNameLst>
                                          <p:attrName>style.visibility</p:attrName>
                                        </p:attrNameLst>
                                      </p:cBhvr>
                                      <p:to>
                                        <p:strVal val="visible"/>
                                      </p:to>
                                    </p:set>
                                    <p:anim calcmode="lin" valueType="num">
                                      <p:cBhvr>
                                        <p:cTn id="123" dur="800" fill="hold"/>
                                        <p:tgtEl>
                                          <p:spTgt spid="2776"/>
                                        </p:tgtEl>
                                        <p:attrNameLst>
                                          <p:attrName>ppt_w</p:attrName>
                                        </p:attrNameLst>
                                      </p:cBhvr>
                                      <p:tavLst>
                                        <p:tav tm="0">
                                          <p:val>
                                            <p:fltVal val="0"/>
                                          </p:val>
                                        </p:tav>
                                        <p:tav tm="100000">
                                          <p:val>
                                            <p:strVal val="#ppt_w"/>
                                          </p:val>
                                        </p:tav>
                                      </p:tavLst>
                                    </p:anim>
                                    <p:anim calcmode="lin" valueType="num">
                                      <p:cBhvr>
                                        <p:cTn id="124" dur="800" fill="hold"/>
                                        <p:tgtEl>
                                          <p:spTgt spid="2776"/>
                                        </p:tgtEl>
                                        <p:attrNameLst>
                                          <p:attrName>ppt_h</p:attrName>
                                        </p:attrNameLst>
                                      </p:cBhvr>
                                      <p:tavLst>
                                        <p:tav tm="0">
                                          <p:val>
                                            <p:fltVal val="0"/>
                                          </p:val>
                                        </p:tav>
                                        <p:tav tm="100000">
                                          <p:val>
                                            <p:strVal val="#ppt_h"/>
                                          </p:val>
                                        </p:tav>
                                      </p:tavLst>
                                    </p:anim>
                                  </p:childTnLst>
                                </p:cTn>
                              </p:par>
                            </p:childTnLst>
                          </p:cTn>
                        </p:par>
                        <p:par>
                          <p:cTn id="125" fill="hold">
                            <p:stCondLst>
                              <p:cond delay="2400"/>
                            </p:stCondLst>
                            <p:childTnLst>
                              <p:par>
                                <p:cTn id="126" presetClass="entr" nodeType="afterEffect" presetID="10" grpId="29" fill="hold">
                                  <p:stCondLst>
                                    <p:cond delay="0"/>
                                  </p:stCondLst>
                                  <p:iterate type="el" backwards="0">
                                    <p:tmAbs val="0"/>
                                  </p:iterate>
                                  <p:childTnLst>
                                    <p:set>
                                      <p:cBhvr>
                                        <p:cTn id="127" fill="hold"/>
                                        <p:tgtEl>
                                          <p:spTgt spid="2777"/>
                                        </p:tgtEl>
                                        <p:attrNameLst>
                                          <p:attrName>style.visibility</p:attrName>
                                        </p:attrNameLst>
                                      </p:cBhvr>
                                      <p:to>
                                        <p:strVal val="visible"/>
                                      </p:to>
                                    </p:set>
                                    <p:animEffect filter="fade" transition="in">
                                      <p:cBhvr>
                                        <p:cTn id="128" dur="800"/>
                                        <p:tgtEl>
                                          <p:spTgt spid="2777"/>
                                        </p:tgtEl>
                                      </p:cBhvr>
                                    </p:animEffect>
                                  </p:childTnLst>
                                </p:cTn>
                              </p:par>
                            </p:childTnLst>
                          </p:cTn>
                        </p:par>
                        <p:par>
                          <p:cTn id="129" fill="hold">
                            <p:stCondLst>
                              <p:cond delay="3200"/>
                            </p:stCondLst>
                            <p:childTnLst>
                              <p:par>
                                <p:cTn id="130" presetClass="entr" nodeType="afterEffect" presetSubtype="16" presetID="23" grpId="30" fill="hold">
                                  <p:stCondLst>
                                    <p:cond delay="0"/>
                                  </p:stCondLst>
                                  <p:iterate type="el" backwards="0">
                                    <p:tmAbs val="0"/>
                                  </p:iterate>
                                  <p:childTnLst>
                                    <p:set>
                                      <p:cBhvr>
                                        <p:cTn id="131" fill="hold"/>
                                        <p:tgtEl>
                                          <p:spTgt spid="2762"/>
                                        </p:tgtEl>
                                        <p:attrNameLst>
                                          <p:attrName>style.visibility</p:attrName>
                                        </p:attrNameLst>
                                      </p:cBhvr>
                                      <p:to>
                                        <p:strVal val="visible"/>
                                      </p:to>
                                    </p:set>
                                    <p:anim calcmode="lin" valueType="num">
                                      <p:cBhvr>
                                        <p:cTn id="132" dur="800" fill="hold"/>
                                        <p:tgtEl>
                                          <p:spTgt spid="2762"/>
                                        </p:tgtEl>
                                        <p:attrNameLst>
                                          <p:attrName>ppt_w</p:attrName>
                                        </p:attrNameLst>
                                      </p:cBhvr>
                                      <p:tavLst>
                                        <p:tav tm="0">
                                          <p:val>
                                            <p:fltVal val="0"/>
                                          </p:val>
                                        </p:tav>
                                        <p:tav tm="100000">
                                          <p:val>
                                            <p:strVal val="#ppt_w"/>
                                          </p:val>
                                        </p:tav>
                                      </p:tavLst>
                                    </p:anim>
                                    <p:anim calcmode="lin" valueType="num">
                                      <p:cBhvr>
                                        <p:cTn id="133" dur="800" fill="hold"/>
                                        <p:tgtEl>
                                          <p:spTgt spid="2762"/>
                                        </p:tgtEl>
                                        <p:attrNameLst>
                                          <p:attrName>ppt_h</p:attrName>
                                        </p:attrNameLst>
                                      </p:cBhvr>
                                      <p:tavLst>
                                        <p:tav tm="0">
                                          <p:val>
                                            <p:fltVal val="0"/>
                                          </p:val>
                                        </p:tav>
                                        <p:tav tm="100000">
                                          <p:val>
                                            <p:strVal val="#ppt_h"/>
                                          </p:val>
                                        </p:tav>
                                      </p:tavLst>
                                    </p:anim>
                                  </p:childTnLst>
                                </p:cTn>
                              </p:par>
                            </p:childTnLst>
                          </p:cTn>
                        </p:par>
                        <p:par>
                          <p:cTn id="134" fill="hold">
                            <p:stCondLst>
                              <p:cond delay="4000"/>
                            </p:stCondLst>
                            <p:childTnLst>
                              <p:par>
                                <p:cTn id="135" presetClass="entr" nodeType="afterEffect" presetID="10" grpId="31" fill="hold">
                                  <p:stCondLst>
                                    <p:cond delay="0"/>
                                  </p:stCondLst>
                                  <p:iterate type="el" backwards="0">
                                    <p:tmAbs val="0"/>
                                  </p:iterate>
                                  <p:childTnLst>
                                    <p:set>
                                      <p:cBhvr>
                                        <p:cTn id="136" fill="hold"/>
                                        <p:tgtEl>
                                          <p:spTgt spid="2763"/>
                                        </p:tgtEl>
                                        <p:attrNameLst>
                                          <p:attrName>style.visibility</p:attrName>
                                        </p:attrNameLst>
                                      </p:cBhvr>
                                      <p:to>
                                        <p:strVal val="visible"/>
                                      </p:to>
                                    </p:set>
                                    <p:animEffect filter="fade" transition="in">
                                      <p:cBhvr>
                                        <p:cTn id="137" dur="800"/>
                                        <p:tgtEl>
                                          <p:spTgt spid="2763"/>
                                        </p:tgtEl>
                                      </p:cBhvr>
                                    </p:animEffect>
                                  </p:childTnLst>
                                </p:cTn>
                              </p:par>
                            </p:childTnLst>
                          </p:cTn>
                        </p:par>
                        <p:par>
                          <p:cTn id="138" fill="hold">
                            <p:stCondLst>
                              <p:cond delay="4800"/>
                            </p:stCondLst>
                            <p:childTnLst>
                              <p:par>
                                <p:cTn id="139" presetClass="entr" nodeType="afterEffect" presetID="9" grpId="32" fill="hold">
                                  <p:stCondLst>
                                    <p:cond delay="0"/>
                                  </p:stCondLst>
                                  <p:iterate type="el" backwards="0">
                                    <p:tmAbs val="0"/>
                                  </p:iterate>
                                  <p:childTnLst>
                                    <p:set>
                                      <p:cBhvr>
                                        <p:cTn id="140" fill="hold"/>
                                        <p:tgtEl>
                                          <p:spTgt spid="2769"/>
                                        </p:tgtEl>
                                        <p:attrNameLst>
                                          <p:attrName>style.visibility</p:attrName>
                                        </p:attrNameLst>
                                      </p:cBhvr>
                                      <p:to>
                                        <p:strVal val="visible"/>
                                      </p:to>
                                    </p:set>
                                    <p:animEffect filter="dissolve" transition="in">
                                      <p:cBhvr>
                                        <p:cTn id="141" dur="1000"/>
                                        <p:tgtEl>
                                          <p:spTgt spid="2769"/>
                                        </p:tgtEl>
                                      </p:cBhvr>
                                    </p:animEffect>
                                  </p:childTnLst>
                                </p:cTn>
                              </p:par>
                            </p:childTnLst>
                          </p:cTn>
                        </p:par>
                        <p:par>
                          <p:cTn id="142" fill="hold">
                            <p:stCondLst>
                              <p:cond delay="5800"/>
                            </p:stCondLst>
                            <p:childTnLst>
                              <p:par>
                                <p:cTn id="143" presetClass="entr" nodeType="afterEffect" presetID="9" grpId="33" fill="hold">
                                  <p:stCondLst>
                                    <p:cond delay="0"/>
                                  </p:stCondLst>
                                  <p:iterate type="el" backwards="0">
                                    <p:tmAbs val="0"/>
                                  </p:iterate>
                                  <p:childTnLst>
                                    <p:set>
                                      <p:cBhvr>
                                        <p:cTn id="144" fill="hold"/>
                                        <p:tgtEl>
                                          <p:spTgt spid="2779"/>
                                        </p:tgtEl>
                                        <p:attrNameLst>
                                          <p:attrName>style.visibility</p:attrName>
                                        </p:attrNameLst>
                                      </p:cBhvr>
                                      <p:to>
                                        <p:strVal val="visible"/>
                                      </p:to>
                                    </p:set>
                                    <p:animEffect filter="dissolve" transition="in">
                                      <p:cBhvr>
                                        <p:cTn id="145" dur="1000"/>
                                        <p:tgtEl>
                                          <p:spTgt spid="2779"/>
                                        </p:tgtEl>
                                      </p:cBhvr>
                                    </p:animEffect>
                                  </p:childTnLst>
                                </p:cTn>
                              </p:par>
                            </p:childTnLst>
                          </p:cTn>
                        </p:par>
                        <p:par>
                          <p:cTn id="146" fill="hold">
                            <p:stCondLst>
                              <p:cond delay="0"/>
                            </p:stCondLst>
                            <p:childTnLst>
                              <p:par>
                                <p:cTn id="147" presetClass="emph" nodeType="afterEffect" presetSubtype="0" presetID="35" grpId="35" fill="hold">
                                  <p:stCondLst>
                                    <p:cond delay="0"/>
                                  </p:stCondLst>
                                  <p:childTnLst>
                                    <p:anim calcmode="discrete" valueType="str">
                                      <p:cBhvr>
                                        <p:cTn id="148" dur="500" fill="hold"/>
                                        <p:tgtEl>
                                          <p:spTgt spid="2774"/>
                                        </p:tgtEl>
                                        <p:attrNameLst>
                                          <p:attrName>style.visibility</p:attrName>
                                        </p:attrNameLst>
                                      </p:cBhvr>
                                      <p:tavLst>
                                        <p:tav tm="0">
                                          <p:val>
                                            <p:strVal val="hidden"/>
                                          </p:val>
                                        </p:tav>
                                        <p:tav tm="50000">
                                          <p:val>
                                            <p:strVal val="visible"/>
                                          </p:val>
                                        </p:tav>
                                      </p:tavLst>
                                    </p:anim>
                                  </p:childTnLst>
                                </p:cTn>
                              </p:par>
                            </p:childTnLst>
                          </p:cTn>
                        </p:par>
                        <p:par>
                          <p:cTn id="149" fill="hold">
                            <p:stCondLst>
                              <p:cond delay="500"/>
                            </p:stCondLst>
                            <p:childTnLst>
                              <p:par>
                                <p:cTn id="150" presetClass="exit" nodeType="afterEffect" presetSubtype="0" presetID="1" grpId="36" fill="hold">
                                  <p:stCondLst>
                                    <p:cond delay="0"/>
                                  </p:stCondLst>
                                  <p:iterate type="el" backwards="0">
                                    <p:tmAbs val="0"/>
                                  </p:iterate>
                                  <p:childTnLst>
                                    <p:set>
                                      <p:cBhvr>
                                        <p:cTn id="151" fill="hold">
                                          <p:stCondLst>
                                            <p:cond delay="0"/>
                                          </p:stCondLst>
                                        </p:cTn>
                                        <p:tgtEl>
                                          <p:spTgt spid="2775"/>
                                        </p:tgtEl>
                                        <p:attrNameLst>
                                          <p:attrName>style.visibility</p:attrName>
                                        </p:attrNameLst>
                                      </p:cBhvr>
                                      <p:to>
                                        <p:strVal val="hidden"/>
                                      </p:to>
                                    </p:set>
                                  </p:childTnLst>
                                </p:cTn>
                              </p:par>
                            </p:childTnLst>
                          </p:cTn>
                        </p:par>
                        <p:par>
                          <p:cTn id="152" fill="hold">
                            <p:stCondLst>
                              <p:cond delay="500"/>
                            </p:stCondLst>
                            <p:childTnLst>
                              <p:par>
                                <p:cTn id="153" presetClass="entr" nodeType="afterEffect" presetID="10" grpId="37" fill="hold">
                                  <p:stCondLst>
                                    <p:cond delay="0"/>
                                  </p:stCondLst>
                                  <p:iterate type="el" backwards="0">
                                    <p:tmAbs val="0"/>
                                  </p:iterate>
                                  <p:childTnLst>
                                    <p:set>
                                      <p:cBhvr>
                                        <p:cTn id="154" fill="hold"/>
                                        <p:tgtEl>
                                          <p:spTgt spid="2792"/>
                                        </p:tgtEl>
                                        <p:attrNameLst>
                                          <p:attrName>style.visibility</p:attrName>
                                        </p:attrNameLst>
                                      </p:cBhvr>
                                      <p:to>
                                        <p:strVal val="visible"/>
                                      </p:to>
                                    </p:set>
                                    <p:animEffect filter="fade" transition="in">
                                      <p:cBhvr>
                                        <p:cTn id="155" dur="800"/>
                                        <p:tgtEl>
                                          <p:spTgt spid="2792"/>
                                        </p:tgtEl>
                                      </p:cBhvr>
                                    </p:animEffect>
                                  </p:childTnLst>
                                </p:cTn>
                              </p:par>
                            </p:childTnLst>
                          </p:cTn>
                        </p:par>
                        <p:par>
                          <p:cTn id="156" fill="hold">
                            <p:stCondLst>
                              <p:cond delay="1300"/>
                            </p:stCondLst>
                            <p:childTnLst>
                              <p:par>
                                <p:cTn id="157" presetClass="entr" nodeType="afterEffect" presetID="9" grpId="38" fill="hold">
                                  <p:stCondLst>
                                    <p:cond delay="0"/>
                                  </p:stCondLst>
                                  <p:iterate type="el" backwards="0">
                                    <p:tmAbs val="0"/>
                                  </p:iterate>
                                  <p:childTnLst>
                                    <p:set>
                                      <p:cBhvr>
                                        <p:cTn id="158" fill="hold"/>
                                        <p:tgtEl>
                                          <p:spTgt spid="2784"/>
                                        </p:tgtEl>
                                        <p:attrNameLst>
                                          <p:attrName>style.visibility</p:attrName>
                                        </p:attrNameLst>
                                      </p:cBhvr>
                                      <p:to>
                                        <p:strVal val="visible"/>
                                      </p:to>
                                    </p:set>
                                    <p:animEffect filter="dissolve" transition="in">
                                      <p:cBhvr>
                                        <p:cTn id="159" dur="1000"/>
                                        <p:tgtEl>
                                          <p:spTgt spid="2784"/>
                                        </p:tgtEl>
                                      </p:cBhvr>
                                    </p:animEffect>
                                  </p:childTnLst>
                                </p:cTn>
                              </p:par>
                            </p:childTnLst>
                          </p:cTn>
                        </p:par>
                        <p:par>
                          <p:cTn id="160" fill="hold">
                            <p:stCondLst>
                              <p:cond delay="2300"/>
                            </p:stCondLst>
                            <p:childTnLst>
                              <p:par>
                                <p:cTn id="161" presetClass="exit" nodeType="afterEffect" presetID="10" grpId="39" fill="hold">
                                  <p:stCondLst>
                                    <p:cond delay="0"/>
                                  </p:stCondLst>
                                  <p:iterate type="el" backwards="0">
                                    <p:tmAbs val="0"/>
                                  </p:iterate>
                                  <p:childTnLst>
                                    <p:animEffect filter="fade" transition="out">
                                      <p:cBhvr>
                                        <p:cTn id="162" dur="800" fill="hold"/>
                                        <p:tgtEl>
                                          <p:spTgt spid="2784"/>
                                        </p:tgtEl>
                                      </p:cBhvr>
                                    </p:animEffect>
                                    <p:set>
                                      <p:cBhvr>
                                        <p:cTn id="163" fill="hold">
                                          <p:stCondLst>
                                            <p:cond delay="799"/>
                                          </p:stCondLst>
                                        </p:cTn>
                                        <p:tgtEl>
                                          <p:spTgt spid="2784"/>
                                        </p:tgtEl>
                                        <p:attrNameLst>
                                          <p:attrName>style.visibility</p:attrName>
                                        </p:attrNameLst>
                                      </p:cBhvr>
                                      <p:to>
                                        <p:strVal val="hidden"/>
                                      </p:to>
                                    </p:set>
                                  </p:childTnLst>
                                </p:cTn>
                              </p:par>
                            </p:childTnLst>
                          </p:cTn>
                        </p:par>
                        <p:par>
                          <p:cTn id="164" fill="hold">
                            <p:stCondLst>
                              <p:cond delay="3100"/>
                            </p:stCondLst>
                            <p:childTnLst>
                              <p:par>
                                <p:cTn id="165" presetClass="entr" nodeType="afterEffect" presetID="9" grpId="40" fill="hold">
                                  <p:stCondLst>
                                    <p:cond delay="0"/>
                                  </p:stCondLst>
                                  <p:iterate type="el" backwards="0">
                                    <p:tmAbs val="0"/>
                                  </p:iterate>
                                  <p:childTnLst>
                                    <p:set>
                                      <p:cBhvr>
                                        <p:cTn id="166" fill="hold"/>
                                        <p:tgtEl>
                                          <p:spTgt spid="2790"/>
                                        </p:tgtEl>
                                        <p:attrNameLst>
                                          <p:attrName>style.visibility</p:attrName>
                                        </p:attrNameLst>
                                      </p:cBhvr>
                                      <p:to>
                                        <p:strVal val="visible"/>
                                      </p:to>
                                    </p:set>
                                    <p:animEffect filter="dissolve" transition="in">
                                      <p:cBhvr>
                                        <p:cTn id="167" dur="800"/>
                                        <p:tgtEl>
                                          <p:spTgt spid="2790"/>
                                        </p:tgtEl>
                                      </p:cBhvr>
                                    </p:animEffect>
                                  </p:childTnLst>
                                </p:cTn>
                              </p:par>
                            </p:childTnLst>
                          </p:cTn>
                        </p:par>
                        <p:par>
                          <p:cTn id="168" fill="hold">
                            <p:stCondLst>
                              <p:cond delay="3900"/>
                            </p:stCondLst>
                            <p:childTnLst>
                              <p:par>
                                <p:cTn id="169" presetClass="entr" nodeType="afterEffect" presetSubtype="32" presetID="23" grpId="41" fill="hold">
                                  <p:stCondLst>
                                    <p:cond delay="0"/>
                                  </p:stCondLst>
                                  <p:iterate type="el" backwards="0">
                                    <p:tmAbs val="0"/>
                                  </p:iterate>
                                  <p:childTnLst>
                                    <p:set>
                                      <p:cBhvr>
                                        <p:cTn id="170" fill="hold"/>
                                        <p:tgtEl>
                                          <p:spTgt spid="2788"/>
                                        </p:tgtEl>
                                        <p:attrNameLst>
                                          <p:attrName>style.visibility</p:attrName>
                                        </p:attrNameLst>
                                      </p:cBhvr>
                                      <p:to>
                                        <p:strVal val="visible"/>
                                      </p:to>
                                    </p:set>
                                    <p:anim calcmode="lin" valueType="num">
                                      <p:cBhvr>
                                        <p:cTn id="171" dur="800" fill="hold"/>
                                        <p:tgtEl>
                                          <p:spTgt spid="2788"/>
                                        </p:tgtEl>
                                        <p:attrNameLst>
                                          <p:attrName>ppt_w</p:attrName>
                                        </p:attrNameLst>
                                      </p:cBhvr>
                                      <p:tavLst>
                                        <p:tav tm="0">
                                          <p:val>
                                            <p:strVal val="4*#ppt_w"/>
                                          </p:val>
                                        </p:tav>
                                        <p:tav tm="100000">
                                          <p:val>
                                            <p:strVal val="#ppt_w"/>
                                          </p:val>
                                        </p:tav>
                                      </p:tavLst>
                                    </p:anim>
                                    <p:anim calcmode="lin" valueType="num">
                                      <p:cBhvr>
                                        <p:cTn id="172" dur="800" fill="hold"/>
                                        <p:tgtEl>
                                          <p:spTgt spid="2788"/>
                                        </p:tgtEl>
                                        <p:attrNameLst>
                                          <p:attrName>ppt_h</p:attrName>
                                        </p:attrNameLst>
                                      </p:cBhvr>
                                      <p:tavLst>
                                        <p:tav tm="0">
                                          <p:val>
                                            <p:strVal val="4*#ppt_h"/>
                                          </p:val>
                                        </p:tav>
                                        <p:tav tm="100000">
                                          <p:val>
                                            <p:strVal val="#ppt_h"/>
                                          </p:val>
                                        </p:tav>
                                      </p:tavLst>
                                    </p:anim>
                                  </p:childTnLst>
                                </p:cTn>
                              </p:par>
                            </p:childTnLst>
                          </p:cTn>
                        </p:par>
                        <p:par>
                          <p:cTn id="173" fill="hold">
                            <p:stCondLst>
                              <p:cond delay="4700"/>
                            </p:stCondLst>
                            <p:childTnLst>
                              <p:par>
                                <p:cTn id="174" presetClass="entr" nodeType="afterEffect" presetSubtype="10" presetID="19" grpId="42" fill="hold">
                                  <p:stCondLst>
                                    <p:cond delay="0"/>
                                  </p:stCondLst>
                                  <p:iterate type="el" backwards="0">
                                    <p:tmAbs val="0"/>
                                  </p:iterate>
                                  <p:childTnLst>
                                    <p:set>
                                      <p:cBhvr>
                                        <p:cTn id="175" fill="hold"/>
                                        <p:tgtEl>
                                          <p:spTgt spid="2789"/>
                                        </p:tgtEl>
                                        <p:attrNameLst>
                                          <p:attrName>style.visibility</p:attrName>
                                        </p:attrNameLst>
                                      </p:cBhvr>
                                      <p:to>
                                        <p:strVal val="visible"/>
                                      </p:to>
                                    </p:set>
                                    <p:anim calcmode="lin" valueType="num">
                                      <p:cBhvr>
                                        <p:cTn id="176" dur="800" fill="hold"/>
                                        <p:tgtEl>
                                          <p:spTgt spid="2789"/>
                                        </p:tgtEl>
                                        <p:attrNameLst>
                                          <p:attrName>ppt_w</p:attrName>
                                        </p:attrNameLst>
                                      </p:cBhvr>
                                      <p:tavLst>
                                        <p:tav tm="0" fmla="#ppt_w*sin(2.5*pi*$)">
                                          <p:val>
                                            <p:fltVal val="0"/>
                                          </p:val>
                                        </p:tav>
                                        <p:tav tm="100000">
                                          <p:val>
                                            <p:fltVal val="1"/>
                                          </p:val>
                                        </p:tav>
                                      </p:tavLst>
                                    </p:anim>
                                    <p:anim calcmode="lin" valueType="num">
                                      <p:cBhvr>
                                        <p:cTn id="177" dur="800" fill="hold"/>
                                        <p:tgtEl>
                                          <p:spTgt spid="2789"/>
                                        </p:tgtEl>
                                        <p:attrNameLst>
                                          <p:attrName>ppt_h</p:attrName>
                                        </p:attrNameLst>
                                      </p:cBhvr>
                                      <p:tavLst>
                                        <p:tav tm="0">
                                          <p:val>
                                            <p:strVal val="#ppt_h"/>
                                          </p:val>
                                        </p:tav>
                                        <p:tav tm="100000">
                                          <p:val>
                                            <p:strVal val="#ppt_h"/>
                                          </p:val>
                                        </p:tav>
                                      </p:tavLst>
                                    </p:anim>
                                  </p:childTnLst>
                                </p:cTn>
                              </p:par>
                            </p:childTnLst>
                          </p:cTn>
                        </p:par>
                      </p:childTnLst>
                    </p:cTn>
                  </p:par>
                  <p:par>
                    <p:cTn id="178" fill="hold">
                      <p:stCondLst>
                        <p:cond delay="indefinite"/>
                      </p:stCondLst>
                      <p:childTnLst>
                        <p:par>
                          <p:cTn id="179" fill="hold">
                            <p:stCondLst>
                              <p:cond delay="0"/>
                            </p:stCondLst>
                            <p:childTnLst>
                              <p:par>
                                <p:cTn id="180" presetClass="entr" nodeType="clickEffect" presetID="9" grpId="43" fill="hold">
                                  <p:stCondLst>
                                    <p:cond delay="0"/>
                                  </p:stCondLst>
                                  <p:iterate type="el" backwards="0">
                                    <p:tmAbs val="0"/>
                                  </p:iterate>
                                  <p:childTnLst>
                                    <p:set>
                                      <p:cBhvr>
                                        <p:cTn id="181" fill="hold"/>
                                        <p:tgtEl>
                                          <p:spTgt spid="2780"/>
                                        </p:tgtEl>
                                        <p:attrNameLst>
                                          <p:attrName>style.visibility</p:attrName>
                                        </p:attrNameLst>
                                      </p:cBhvr>
                                      <p:to>
                                        <p:strVal val="visible"/>
                                      </p:to>
                                    </p:set>
                                    <p:animEffect filter="dissolve" transition="in">
                                      <p:cBhvr>
                                        <p:cTn id="182" dur="1000"/>
                                        <p:tgtEl>
                                          <p:spTgt spid="2780"/>
                                        </p:tgtEl>
                                      </p:cBhvr>
                                    </p:animEffect>
                                  </p:childTnLst>
                                </p:cTn>
                              </p:par>
                            </p:childTnLst>
                          </p:cTn>
                        </p:par>
                        <p:par>
                          <p:cTn id="183" fill="hold">
                            <p:stCondLst>
                              <p:cond delay="1000"/>
                            </p:stCondLst>
                            <p:childTnLst>
                              <p:par>
                                <p:cTn id="184" presetClass="entr" nodeType="afterEffect" presetSubtype="32" presetID="23" grpId="44" fill="hold">
                                  <p:stCondLst>
                                    <p:cond delay="0"/>
                                  </p:stCondLst>
                                  <p:iterate type="el" backwards="0">
                                    <p:tmAbs val="0"/>
                                  </p:iterate>
                                  <p:childTnLst>
                                    <p:set>
                                      <p:cBhvr>
                                        <p:cTn id="185" fill="hold"/>
                                        <p:tgtEl>
                                          <p:spTgt spid="2778"/>
                                        </p:tgtEl>
                                        <p:attrNameLst>
                                          <p:attrName>style.visibility</p:attrName>
                                        </p:attrNameLst>
                                      </p:cBhvr>
                                      <p:to>
                                        <p:strVal val="visible"/>
                                      </p:to>
                                    </p:set>
                                    <p:anim calcmode="lin" valueType="num">
                                      <p:cBhvr>
                                        <p:cTn id="186" dur="800" fill="hold"/>
                                        <p:tgtEl>
                                          <p:spTgt spid="2778"/>
                                        </p:tgtEl>
                                        <p:attrNameLst>
                                          <p:attrName>ppt_w</p:attrName>
                                        </p:attrNameLst>
                                      </p:cBhvr>
                                      <p:tavLst>
                                        <p:tav tm="0">
                                          <p:val>
                                            <p:strVal val="4*#ppt_w"/>
                                          </p:val>
                                        </p:tav>
                                        <p:tav tm="100000">
                                          <p:val>
                                            <p:strVal val="#ppt_w"/>
                                          </p:val>
                                        </p:tav>
                                      </p:tavLst>
                                    </p:anim>
                                    <p:anim calcmode="lin" valueType="num">
                                      <p:cBhvr>
                                        <p:cTn id="187" dur="800" fill="hold"/>
                                        <p:tgtEl>
                                          <p:spTgt spid="2778"/>
                                        </p:tgtEl>
                                        <p:attrNameLst>
                                          <p:attrName>ppt_h</p:attrName>
                                        </p:attrNameLst>
                                      </p:cBhvr>
                                      <p:tavLst>
                                        <p:tav tm="0">
                                          <p:val>
                                            <p:strVal val="4*#ppt_h"/>
                                          </p:val>
                                        </p:tav>
                                        <p:tav tm="100000">
                                          <p:val>
                                            <p:strVal val="#ppt_h"/>
                                          </p:val>
                                        </p:tav>
                                      </p:tavLst>
                                    </p:anim>
                                  </p:childTnLst>
                                </p:cTn>
                              </p:par>
                            </p:childTnLst>
                          </p:cTn>
                        </p:par>
                        <p:par>
                          <p:cTn id="188" fill="hold">
                            <p:stCondLst>
                              <p:cond delay="1800"/>
                            </p:stCondLst>
                            <p:childTnLst>
                              <p:par>
                                <p:cTn id="189" presetClass="entr" nodeType="afterEffect" presetID="9" grpId="45" fill="hold">
                                  <p:stCondLst>
                                    <p:cond delay="0"/>
                                  </p:stCondLst>
                                  <p:iterate type="el" backwards="0">
                                    <p:tmAbs val="0"/>
                                  </p:iterate>
                                  <p:childTnLst>
                                    <p:set>
                                      <p:cBhvr>
                                        <p:cTn id="190" fill="hold"/>
                                        <p:tgtEl>
                                          <p:spTgt spid="2782"/>
                                        </p:tgtEl>
                                        <p:attrNameLst>
                                          <p:attrName>style.visibility</p:attrName>
                                        </p:attrNameLst>
                                      </p:cBhvr>
                                      <p:to>
                                        <p:strVal val="visible"/>
                                      </p:to>
                                    </p:set>
                                    <p:animEffect filter="dissolve" transition="in">
                                      <p:cBhvr>
                                        <p:cTn id="191" dur="1000"/>
                                        <p:tgtEl>
                                          <p:spTgt spid="2782"/>
                                        </p:tgtEl>
                                      </p:cBhvr>
                                    </p:animEffect>
                                  </p:childTnLst>
                                </p:cTn>
                              </p:par>
                            </p:childTnLst>
                          </p:cTn>
                        </p:par>
                        <p:par>
                          <p:cTn id="192" fill="hold">
                            <p:stCondLst>
                              <p:cond delay="2800"/>
                            </p:stCondLst>
                            <p:childTnLst>
                              <p:par>
                                <p:cTn id="193" presetClass="entr" nodeType="afterEffect" presetID="9" grpId="46" fill="hold">
                                  <p:stCondLst>
                                    <p:cond delay="0"/>
                                  </p:stCondLst>
                                  <p:iterate type="el" backwards="0">
                                    <p:tmAbs val="0"/>
                                  </p:iterate>
                                  <p:childTnLst>
                                    <p:set>
                                      <p:cBhvr>
                                        <p:cTn id="194" fill="hold"/>
                                        <p:tgtEl>
                                          <p:spTgt spid="2783"/>
                                        </p:tgtEl>
                                        <p:attrNameLst>
                                          <p:attrName>style.visibility</p:attrName>
                                        </p:attrNameLst>
                                      </p:cBhvr>
                                      <p:to>
                                        <p:strVal val="visible"/>
                                      </p:to>
                                    </p:set>
                                    <p:animEffect filter="dissolve" transition="in">
                                      <p:cBhvr>
                                        <p:cTn id="195" dur="1000"/>
                                        <p:tgtEl>
                                          <p:spTgt spid="2783"/>
                                        </p:tgtEl>
                                      </p:cBhvr>
                                    </p:animEffect>
                                  </p:childTnLst>
                                </p:cTn>
                              </p:par>
                            </p:childTnLst>
                          </p:cTn>
                        </p:par>
                        <p:par>
                          <p:cTn id="196" fill="hold">
                            <p:stCondLst>
                              <p:cond delay="0"/>
                            </p:stCondLst>
                            <p:childTnLst>
                              <p:par>
                                <p:cTn id="197" presetClass="emph" nodeType="afterEffect" presetSubtype="0" presetID="35" grpId="47" repeatCount="2000" fill="hold">
                                  <p:stCondLst>
                                    <p:cond delay="0"/>
                                  </p:stCondLst>
                                  <p:childTnLst>
                                    <p:anim calcmode="discrete" valueType="str">
                                      <p:cBhvr>
                                        <p:cTn id="198" dur="600" fill="hold"/>
                                        <p:tgtEl>
                                          <p:spTgt spid="2782"/>
                                        </p:tgtEl>
                                        <p:attrNameLst>
                                          <p:attrName>style.visibility</p:attrName>
                                        </p:attrNameLst>
                                      </p:cBhvr>
                                      <p:tavLst>
                                        <p:tav tm="0">
                                          <p:val>
                                            <p:strVal val="hidden"/>
                                          </p:val>
                                        </p:tav>
                                        <p:tav tm="50000">
                                          <p:val>
                                            <p:strVal val="visible"/>
                                          </p:val>
                                        </p:tav>
                                      </p:tavLst>
                                    </p:anim>
                                  </p:childTnLst>
                                </p:cTn>
                              </p:par>
                            </p:childTnLst>
                          </p:cTn>
                        </p:par>
                        <p:par>
                          <p:cTn id="199" fill="hold">
                            <p:stCondLst>
                              <p:cond delay="0"/>
                            </p:stCondLst>
                            <p:childTnLst>
                              <p:par>
                                <p:cTn id="200" presetClass="emph" nodeType="withEffect" presetSubtype="0" presetID="35" grpId="48" repeatCount="2000" fill="hold">
                                  <p:stCondLst>
                                    <p:cond delay="0"/>
                                  </p:stCondLst>
                                  <p:childTnLst>
                                    <p:anim calcmode="discrete" valueType="str">
                                      <p:cBhvr>
                                        <p:cTn id="201" dur="600" fill="hold"/>
                                        <p:tgtEl>
                                          <p:spTgt spid="2783"/>
                                        </p:tgtEl>
                                        <p:attrNameLst>
                                          <p:attrName>style.visibility</p:attrName>
                                        </p:attrNameLst>
                                      </p:cBhvr>
                                      <p:tavLst>
                                        <p:tav tm="0">
                                          <p:val>
                                            <p:strVal val="hidden"/>
                                          </p:val>
                                        </p:tav>
                                        <p:tav tm="50000">
                                          <p:val>
                                            <p:strVal val="visible"/>
                                          </p:val>
                                        </p:tav>
                                      </p:tavLst>
                                    </p:anim>
                                  </p:childTnLst>
                                </p:cTn>
                              </p:par>
                            </p:childTnLst>
                          </p:cTn>
                        </p:par>
                        <p:par>
                          <p:cTn id="202" fill="hold">
                            <p:stCondLst>
                              <p:cond delay="600"/>
                            </p:stCondLst>
                            <p:childTnLst>
                              <p:par>
                                <p:cTn id="203" presetClass="exit" nodeType="afterEffect" presetID="10" grpId="49" fill="hold">
                                  <p:stCondLst>
                                    <p:cond delay="500"/>
                                  </p:stCondLst>
                                  <p:iterate type="el" backwards="0">
                                    <p:tmAbs val="0"/>
                                  </p:iterate>
                                  <p:childTnLst>
                                    <p:animEffect filter="fade" transition="out">
                                      <p:cBhvr>
                                        <p:cTn id="204" dur="800" fill="hold"/>
                                        <p:tgtEl>
                                          <p:spTgt spid="2782"/>
                                        </p:tgtEl>
                                      </p:cBhvr>
                                    </p:animEffect>
                                    <p:set>
                                      <p:cBhvr>
                                        <p:cTn id="205" fill="hold">
                                          <p:stCondLst>
                                            <p:cond delay="799"/>
                                          </p:stCondLst>
                                        </p:cTn>
                                        <p:tgtEl>
                                          <p:spTgt spid="2782"/>
                                        </p:tgtEl>
                                        <p:attrNameLst>
                                          <p:attrName>style.visibility</p:attrName>
                                        </p:attrNameLst>
                                      </p:cBhvr>
                                      <p:to>
                                        <p:strVal val="hidden"/>
                                      </p:to>
                                    </p:set>
                                  </p:childTnLst>
                                </p:cTn>
                              </p:par>
                            </p:childTnLst>
                          </p:cTn>
                        </p:par>
                        <p:par>
                          <p:cTn id="206" fill="hold">
                            <p:stCondLst>
                              <p:cond delay="1900"/>
                            </p:stCondLst>
                            <p:childTnLst>
                              <p:par>
                                <p:cTn id="207" presetClass="exit" nodeType="afterEffect" presetID="10" grpId="50" fill="hold">
                                  <p:stCondLst>
                                    <p:cond delay="0"/>
                                  </p:stCondLst>
                                  <p:iterate type="el" backwards="0">
                                    <p:tmAbs val="0"/>
                                  </p:iterate>
                                  <p:childTnLst>
                                    <p:animEffect filter="fade" transition="out">
                                      <p:cBhvr>
                                        <p:cTn id="208" dur="800" fill="hold"/>
                                        <p:tgtEl>
                                          <p:spTgt spid="2783"/>
                                        </p:tgtEl>
                                      </p:cBhvr>
                                    </p:animEffect>
                                    <p:set>
                                      <p:cBhvr>
                                        <p:cTn id="209" fill="hold">
                                          <p:stCondLst>
                                            <p:cond delay="799"/>
                                          </p:stCondLst>
                                        </p:cTn>
                                        <p:tgtEl>
                                          <p:spTgt spid="2783"/>
                                        </p:tgtEl>
                                        <p:attrNameLst>
                                          <p:attrName>style.visibility</p:attrName>
                                        </p:attrNameLst>
                                      </p:cBhvr>
                                      <p:to>
                                        <p:strVal val="hidden"/>
                                      </p:to>
                                    </p:set>
                                  </p:childTnLst>
                                </p:cTn>
                              </p:par>
                            </p:childTnLst>
                          </p:cTn>
                        </p:par>
                        <p:par>
                          <p:cTn id="210" fill="hold">
                            <p:stCondLst>
                              <p:cond delay="2700"/>
                            </p:stCondLst>
                            <p:childTnLst>
                              <p:par>
                                <p:cTn id="211" presetClass="entr" nodeType="afterEffect" presetID="9" grpId="51" fill="hold">
                                  <p:stCondLst>
                                    <p:cond delay="0"/>
                                  </p:stCondLst>
                                  <p:iterate type="el" backwards="0">
                                    <p:tmAbs val="0"/>
                                  </p:iterate>
                                  <p:childTnLst>
                                    <p:set>
                                      <p:cBhvr>
                                        <p:cTn id="212" fill="hold"/>
                                        <p:tgtEl>
                                          <p:spTgt spid="2787"/>
                                        </p:tgtEl>
                                        <p:attrNameLst>
                                          <p:attrName>style.visibility</p:attrName>
                                        </p:attrNameLst>
                                      </p:cBhvr>
                                      <p:to>
                                        <p:strVal val="visible"/>
                                      </p:to>
                                    </p:set>
                                    <p:animEffect filter="dissolve" transition="in">
                                      <p:cBhvr>
                                        <p:cTn id="213" dur="800"/>
                                        <p:tgtEl>
                                          <p:spTgt spid="2787"/>
                                        </p:tgtEl>
                                      </p:cBhvr>
                                    </p:animEffect>
                                  </p:childTnLst>
                                </p:cTn>
                              </p:par>
                            </p:childTnLst>
                          </p:cTn>
                        </p:par>
                        <p:par>
                          <p:cTn id="214" fill="hold">
                            <p:stCondLst>
                              <p:cond delay="3500"/>
                            </p:stCondLst>
                            <p:childTnLst>
                              <p:par>
                                <p:cTn id="215" presetClass="entr" nodeType="afterEffect" presetSubtype="32" presetID="23" grpId="52" fill="hold">
                                  <p:stCondLst>
                                    <p:cond delay="0"/>
                                  </p:stCondLst>
                                  <p:iterate type="el" backwards="0">
                                    <p:tmAbs val="0"/>
                                  </p:iterate>
                                  <p:childTnLst>
                                    <p:set>
                                      <p:cBhvr>
                                        <p:cTn id="216" fill="hold"/>
                                        <p:tgtEl>
                                          <p:spTgt spid="2785"/>
                                        </p:tgtEl>
                                        <p:attrNameLst>
                                          <p:attrName>style.visibility</p:attrName>
                                        </p:attrNameLst>
                                      </p:cBhvr>
                                      <p:to>
                                        <p:strVal val="visible"/>
                                      </p:to>
                                    </p:set>
                                    <p:anim calcmode="lin" valueType="num">
                                      <p:cBhvr>
                                        <p:cTn id="217" dur="800" fill="hold"/>
                                        <p:tgtEl>
                                          <p:spTgt spid="2785"/>
                                        </p:tgtEl>
                                        <p:attrNameLst>
                                          <p:attrName>ppt_w</p:attrName>
                                        </p:attrNameLst>
                                      </p:cBhvr>
                                      <p:tavLst>
                                        <p:tav tm="0">
                                          <p:val>
                                            <p:strVal val="4*#ppt_w"/>
                                          </p:val>
                                        </p:tav>
                                        <p:tav tm="100000">
                                          <p:val>
                                            <p:strVal val="#ppt_w"/>
                                          </p:val>
                                        </p:tav>
                                      </p:tavLst>
                                    </p:anim>
                                    <p:anim calcmode="lin" valueType="num">
                                      <p:cBhvr>
                                        <p:cTn id="218" dur="800" fill="hold"/>
                                        <p:tgtEl>
                                          <p:spTgt spid="2785"/>
                                        </p:tgtEl>
                                        <p:attrNameLst>
                                          <p:attrName>ppt_h</p:attrName>
                                        </p:attrNameLst>
                                      </p:cBhvr>
                                      <p:tavLst>
                                        <p:tav tm="0">
                                          <p:val>
                                            <p:strVal val="4*#ppt_h"/>
                                          </p:val>
                                        </p:tav>
                                        <p:tav tm="100000">
                                          <p:val>
                                            <p:strVal val="#ppt_h"/>
                                          </p:val>
                                        </p:tav>
                                      </p:tavLst>
                                    </p:anim>
                                  </p:childTnLst>
                                </p:cTn>
                              </p:par>
                            </p:childTnLst>
                          </p:cTn>
                        </p:par>
                        <p:par>
                          <p:cTn id="219" fill="hold">
                            <p:stCondLst>
                              <p:cond delay="4300"/>
                            </p:stCondLst>
                            <p:childTnLst>
                              <p:par>
                                <p:cTn id="220" presetClass="entr" nodeType="afterEffect" presetSubtype="10" presetID="19" grpId="53" fill="hold">
                                  <p:stCondLst>
                                    <p:cond delay="0"/>
                                  </p:stCondLst>
                                  <p:iterate type="el" backwards="0">
                                    <p:tmAbs val="0"/>
                                  </p:iterate>
                                  <p:childTnLst>
                                    <p:set>
                                      <p:cBhvr>
                                        <p:cTn id="221" fill="hold"/>
                                        <p:tgtEl>
                                          <p:spTgt spid="2786"/>
                                        </p:tgtEl>
                                        <p:attrNameLst>
                                          <p:attrName>style.visibility</p:attrName>
                                        </p:attrNameLst>
                                      </p:cBhvr>
                                      <p:to>
                                        <p:strVal val="visible"/>
                                      </p:to>
                                    </p:set>
                                    <p:anim calcmode="lin" valueType="num">
                                      <p:cBhvr>
                                        <p:cTn id="222" dur="800" fill="hold"/>
                                        <p:tgtEl>
                                          <p:spTgt spid="2786"/>
                                        </p:tgtEl>
                                        <p:attrNameLst>
                                          <p:attrName>ppt_w</p:attrName>
                                        </p:attrNameLst>
                                      </p:cBhvr>
                                      <p:tavLst>
                                        <p:tav tm="0" fmla="#ppt_w*sin(2.5*pi*$)">
                                          <p:val>
                                            <p:fltVal val="0"/>
                                          </p:val>
                                        </p:tav>
                                        <p:tav tm="100000">
                                          <p:val>
                                            <p:fltVal val="1"/>
                                          </p:val>
                                        </p:tav>
                                      </p:tavLst>
                                    </p:anim>
                                    <p:anim calcmode="lin" valueType="num">
                                      <p:cBhvr>
                                        <p:cTn id="223" dur="800" fill="hold"/>
                                        <p:tgtEl>
                                          <p:spTgt spid="27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74" grpId="35"/>
      <p:bldP build="whole" bldLvl="1" animBg="1" rev="0" advAuto="0" spid="2760" grpId="14"/>
      <p:bldP build="whole" bldLvl="1" animBg="1" rev="0" advAuto="0" spid="2754" grpId="8"/>
      <p:bldP build="whole" bldLvl="1" animBg="1" rev="0" advAuto="0" spid="2770" grpId="9"/>
      <p:bldP build="whole" bldLvl="1" animBg="1" rev="0" advAuto="0" spid="2755" grpId="2"/>
      <p:bldP build="whole" bldLvl="1" animBg="1" rev="0" advAuto="0" spid="2776" grpId="28"/>
      <p:bldP build="whole" bldLvl="1" animBg="1" rev="0" advAuto="0" spid="2775" grpId="36"/>
      <p:bldP build="whole" bldLvl="1" animBg="1" rev="0" advAuto="0" spid="2790" grpId="40"/>
      <p:bldP build="whole" bldLvl="1" animBg="1" rev="0" advAuto="0" spid="2782" grpId="45"/>
      <p:bldP build="whole" bldLvl="1" animBg="1" rev="0" advAuto="0" spid="2791" grpId="6"/>
      <p:bldP build="whole" bldLvl="1" animBg="1" rev="0" advAuto="0" spid="2782" grpId="47"/>
      <p:bldP build="whole" bldLvl="1" animBg="1" rev="0" advAuto="0" spid="2782" grpId="49"/>
      <p:bldP build="whole" bldLvl="1" animBg="1" rev="0" advAuto="0" spid="2771" grpId="10"/>
      <p:bldP build="whole" bldLvl="1" animBg="1" rev="0" advAuto="0" spid="2756" grpId="4"/>
      <p:bldP build="whole" bldLvl="1" animBg="1" rev="0" advAuto="0" spid="2777" grpId="29"/>
      <p:bldP build="whole" bldLvl="1" animBg="1" rev="0" advAuto="0" spid="2764" grpId="5"/>
      <p:bldP build="whole" bldLvl="1" animBg="1" rev="0" advAuto="0" spid="2769" grpId="32"/>
      <p:bldP build="whole" bldLvl="1" animBg="1" rev="0" advAuto="0" spid="2784" grpId="38"/>
      <p:bldP build="whole" bldLvl="1" animBg="1" rev="0" advAuto="0" spid="2784" grpId="39"/>
      <p:bldP build="whole" bldLvl="1" animBg="1" rev="0" advAuto="0" spid="2783" grpId="46"/>
      <p:bldP build="whole" bldLvl="1" animBg="1" rev="0" advAuto="0" spid="2783" grpId="48"/>
      <p:bldP build="whole" bldLvl="1" animBg="1" rev="0" advAuto="0" spid="2783" grpId="50"/>
      <p:bldP build="whole" bldLvl="1" animBg="1" rev="0" advAuto="0" spid="2762" grpId="30"/>
      <p:bldP build="whole" bldLvl="1" animBg="1" rev="0" advAuto="0" spid="2750" grpId="7"/>
      <p:bldP build="whole" bldLvl="1" animBg="1" rev="0" advAuto="0" spid="2763" grpId="31"/>
      <p:bldP build="whole" bldLvl="1" animBg="1" rev="0" advAuto="0" spid="2781" grpId="11"/>
      <p:bldP build="whole" bldLvl="1" animBg="1" rev="0" advAuto="0" spid="2781" grpId="12"/>
      <p:bldP build="whole" bldLvl="1" animBg="1" rev="0" advAuto="0" spid="2772" grpId="24"/>
      <p:bldP build="whole" bldLvl="1" animBg="1" rev="0" advAuto="0" spid="2779" grpId="33"/>
      <p:bldP build="whole" bldLvl="1" animBg="1" rev="0" advAuto="0" spid="2751" grpId="3"/>
      <p:bldP build="whole" bldLvl="1" animBg="1" rev="0" advAuto="0" spid="2761" grpId="21"/>
      <p:bldP build="whole" bldLvl="1" animBg="1" rev="0" advAuto="0" spid="2778" grpId="44"/>
      <p:bldP build="whole" bldLvl="1" animBg="1" rev="0" advAuto="0" spid="2765" grpId="22"/>
      <p:bldP build="whole" bldLvl="1" animBg="1" rev="0" advAuto="0" spid="2785" grpId="52"/>
      <p:bldP build="whole" bldLvl="1" animBg="1" rev="0" advAuto="0" spid="2773" grpId="25"/>
      <p:bldP build="whole" bldLvl="1" animBg="1" rev="0" advAuto="0" spid="2752" grpId="1"/>
      <p:bldP build="whole" bldLvl="1" animBg="1" rev="0" advAuto="0" spid="2757" grpId="20"/>
      <p:bldP build="whole" bldLvl="1" animBg="1" rev="0" advAuto="0" spid="2786" grpId="53"/>
      <p:bldP build="whole" bldLvl="1" animBg="1" rev="0" advAuto="0" spid="2758" grpId="15"/>
      <p:bldP build="whole" bldLvl="1" animBg="1" rev="0" advAuto="0" spid="2766" grpId="23"/>
      <p:bldP build="whole" bldLvl="1" animBg="1" rev="0" advAuto="0" spid="2767" grpId="17"/>
      <p:bldP build="whole" bldLvl="1" animBg="1" rev="0" advAuto="0" spid="2774" grpId="26"/>
      <p:bldP build="whole" bldLvl="1" animBg="1" rev="0" advAuto="0" spid="2788" grpId="41"/>
      <p:bldP build="whole" bldLvl="1" animBg="1" rev="0" advAuto="0" spid="2792" grpId="37"/>
      <p:bldP build="whole" bldLvl="1" animBg="1" rev="0" advAuto="0" spid="2789" grpId="42"/>
      <p:bldP build="whole" bldLvl="1" animBg="1" rev="0" advAuto="0" spid="2780" grpId="43"/>
      <p:bldP build="whole" bldLvl="1" animBg="1" rev="0" advAuto="0" spid="2787" grpId="51"/>
      <p:bldP build="whole" bldLvl="1" animBg="1" rev="0" advAuto="0" spid="2759" grpId="16"/>
      <p:bldP build="whole" bldLvl="1" animBg="1" rev="0" advAuto="0" spid="2768" grpId="18"/>
      <p:bldP build="whole" bldLvl="1" animBg="1" rev="0" advAuto="0" spid="2775" grpId="27"/>
      <p:bldP build="whole" bldLvl="1" animBg="1" rev="0" advAuto="0" spid="2753" grpId="13"/>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sp>
        <p:nvSpPr>
          <p:cNvPr id="358" name="Cuboid"/>
          <p:cNvSpPr/>
          <p:nvPr/>
        </p:nvSpPr>
        <p:spPr>
          <a:xfrm>
            <a:off x="13262001" y="6078067"/>
            <a:ext cx="2599773" cy="1559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99" y="0"/>
                </a:moveTo>
                <a:cubicBezTo>
                  <a:pt x="4348" y="0"/>
                  <a:pt x="4299" y="35"/>
                  <a:pt x="4263" y="96"/>
                </a:cubicBezTo>
                <a:lnTo>
                  <a:pt x="285" y="6722"/>
                </a:lnTo>
                <a:cubicBezTo>
                  <a:pt x="259" y="6765"/>
                  <a:pt x="279" y="6840"/>
                  <a:pt x="316" y="6840"/>
                </a:cubicBezTo>
                <a:lnTo>
                  <a:pt x="17106" y="6840"/>
                </a:lnTo>
                <a:cubicBezTo>
                  <a:pt x="17160" y="6840"/>
                  <a:pt x="17212" y="6805"/>
                  <a:pt x="17250" y="6742"/>
                </a:cubicBezTo>
                <a:lnTo>
                  <a:pt x="21220" y="124"/>
                </a:lnTo>
                <a:cubicBezTo>
                  <a:pt x="21248" y="79"/>
                  <a:pt x="21228" y="0"/>
                  <a:pt x="21190" y="0"/>
                </a:cubicBezTo>
                <a:lnTo>
                  <a:pt x="4399" y="0"/>
                </a:lnTo>
                <a:close/>
                <a:moveTo>
                  <a:pt x="21573" y="616"/>
                </a:moveTo>
                <a:cubicBezTo>
                  <a:pt x="21558" y="605"/>
                  <a:pt x="21540" y="610"/>
                  <a:pt x="21526" y="633"/>
                </a:cubicBezTo>
                <a:lnTo>
                  <a:pt x="17555" y="7251"/>
                </a:lnTo>
                <a:cubicBezTo>
                  <a:pt x="17517" y="7315"/>
                  <a:pt x="17496" y="7399"/>
                  <a:pt x="17496" y="7490"/>
                </a:cubicBezTo>
                <a:lnTo>
                  <a:pt x="17496" y="21052"/>
                </a:lnTo>
                <a:cubicBezTo>
                  <a:pt x="17496" y="21122"/>
                  <a:pt x="17546" y="21157"/>
                  <a:pt x="17575" y="21108"/>
                </a:cubicBezTo>
                <a:lnTo>
                  <a:pt x="21543" y="14496"/>
                </a:lnTo>
                <a:cubicBezTo>
                  <a:pt x="21579" y="14434"/>
                  <a:pt x="21600" y="14351"/>
                  <a:pt x="21600" y="14265"/>
                </a:cubicBezTo>
                <a:lnTo>
                  <a:pt x="21600" y="683"/>
                </a:lnTo>
                <a:cubicBezTo>
                  <a:pt x="21600" y="651"/>
                  <a:pt x="21588" y="626"/>
                  <a:pt x="21573" y="616"/>
                </a:cubicBezTo>
                <a:close/>
                <a:moveTo>
                  <a:pt x="78" y="7560"/>
                </a:moveTo>
                <a:cubicBezTo>
                  <a:pt x="35" y="7560"/>
                  <a:pt x="0" y="7617"/>
                  <a:pt x="0" y="7689"/>
                </a:cubicBezTo>
                <a:lnTo>
                  <a:pt x="0" y="21471"/>
                </a:lnTo>
                <a:cubicBezTo>
                  <a:pt x="0" y="21543"/>
                  <a:pt x="34" y="21600"/>
                  <a:pt x="78" y="21600"/>
                </a:cubicBezTo>
                <a:lnTo>
                  <a:pt x="16986" y="21600"/>
                </a:lnTo>
                <a:cubicBezTo>
                  <a:pt x="17030" y="21600"/>
                  <a:pt x="17064" y="21543"/>
                  <a:pt x="17064" y="21471"/>
                </a:cubicBezTo>
                <a:lnTo>
                  <a:pt x="17064" y="7689"/>
                </a:lnTo>
                <a:cubicBezTo>
                  <a:pt x="17064" y="7617"/>
                  <a:pt x="17030" y="7560"/>
                  <a:pt x="16986" y="7560"/>
                </a:cubicBezTo>
                <a:lnTo>
                  <a:pt x="78" y="7560"/>
                </a:lnTo>
                <a:close/>
              </a:path>
            </a:pathLst>
          </a:custGeom>
          <a:solidFill>
            <a:srgbClr val="00B0FF"/>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59" name="DATA"/>
          <p:cNvSpPr txBox="1"/>
          <p:nvPr/>
        </p:nvSpPr>
        <p:spPr>
          <a:xfrm>
            <a:off x="13715514" y="6760471"/>
            <a:ext cx="1184748"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DATA</a:t>
            </a:r>
          </a:p>
        </p:txBody>
      </p:sp>
      <p:sp>
        <p:nvSpPr>
          <p:cNvPr id="360" name="Circle"/>
          <p:cNvSpPr/>
          <p:nvPr/>
        </p:nvSpPr>
        <p:spPr>
          <a:xfrm>
            <a:off x="12518049" y="4814162"/>
            <a:ext cx="4087677" cy="4087676"/>
          </a:xfrm>
          <a:prstGeom prst="ellipse">
            <a:avLst/>
          </a:prstGeom>
          <a:ln w="889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61" name="Line"/>
          <p:cNvSpPr/>
          <p:nvPr/>
        </p:nvSpPr>
        <p:spPr>
          <a:xfrm>
            <a:off x="2644798" y="6858000"/>
            <a:ext cx="9320262" cy="0"/>
          </a:xfrm>
          <a:prstGeom prst="line">
            <a:avLst/>
          </a:prstGeom>
          <a:ln w="101600">
            <a:solidFill>
              <a:srgbClr val="FFFFFF"/>
            </a:solidFill>
            <a:custDash>
              <a:ds d="200000" sp="200000"/>
            </a:custDash>
            <a:miter lim="400000"/>
          </a:ln>
        </p:spPr>
        <p:txBody>
          <a:bodyPr lIns="50800" tIns="50800" rIns="50800" bIns="50800" anchor="ctr"/>
          <a:lstStyle/>
          <a:p>
            <a:pPr algn="ctr">
              <a:lnSpc>
                <a:spcPct val="80000"/>
              </a:lnSpc>
              <a:spcBef>
                <a:spcPts val="0"/>
              </a:spcBef>
              <a:defRPr b="0" cap="all" sz="4000">
                <a:solidFill>
                  <a:srgbClr val="838787"/>
                </a:solidFill>
                <a:latin typeface="+mn-lt"/>
                <a:ea typeface="+mn-ea"/>
                <a:cs typeface="+mn-cs"/>
                <a:sym typeface="DIN Condensed Bold"/>
              </a:defRPr>
            </a:pPr>
          </a:p>
        </p:txBody>
      </p:sp>
      <p:grpSp>
        <p:nvGrpSpPr>
          <p:cNvPr id="364" name="Group"/>
          <p:cNvGrpSpPr/>
          <p:nvPr/>
        </p:nvGrpSpPr>
        <p:grpSpPr>
          <a:xfrm>
            <a:off x="3266008" y="5020769"/>
            <a:ext cx="2377666" cy="1270001"/>
            <a:chOff x="0" y="0"/>
            <a:chExt cx="2377665" cy="1270000"/>
          </a:xfrm>
        </p:grpSpPr>
        <p:sp>
          <p:nvSpPr>
            <p:cNvPr id="362" name="Rounded Rectangle"/>
            <p:cNvSpPr/>
            <p:nvPr/>
          </p:nvSpPr>
          <p:spPr>
            <a:xfrm>
              <a:off x="0" y="0"/>
              <a:ext cx="2377666" cy="1270000"/>
            </a:xfrm>
            <a:prstGeom prst="roundRect">
              <a:avLst>
                <a:gd name="adj" fmla="val 15000"/>
              </a:avLst>
            </a:prstGeom>
            <a:solidFill>
              <a:srgbClr val="00B0FF"/>
            </a:solidFill>
            <a:ln w="12700" cap="flat">
              <a:noFill/>
              <a:miter lim="400000"/>
            </a:ln>
            <a:effectLst/>
          </p:spPr>
          <p:txBody>
            <a:bodyPr wrap="square" lIns="50800" tIns="50800" rIns="50800" bIns="50800" numCol="1" anchor="ctr">
              <a:noAutofit/>
            </a:bodyPr>
            <a:lstStyle/>
            <a:p>
              <a:pPr algn="ctr">
                <a:lnSpc>
                  <a:spcPct val="80000"/>
                </a:lnSpc>
                <a:spcBef>
                  <a:spcPts val="0"/>
                </a:spcBef>
                <a:defRPr b="0" cap="all" sz="4000">
                  <a:latin typeface="+mn-lt"/>
                  <a:ea typeface="+mn-ea"/>
                  <a:cs typeface="+mn-cs"/>
                  <a:sym typeface="DIN Condensed Bold"/>
                </a:defRPr>
              </a:pPr>
            </a:p>
          </p:txBody>
        </p:sp>
        <p:sp>
          <p:nvSpPr>
            <p:cNvPr id="363" name="G1"/>
            <p:cNvSpPr txBox="1"/>
            <p:nvPr/>
          </p:nvSpPr>
          <p:spPr>
            <a:xfrm>
              <a:off x="825841" y="241299"/>
              <a:ext cx="725984"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G1</a:t>
              </a:r>
            </a:p>
          </p:txBody>
        </p:sp>
      </p:grpSp>
      <p:grpSp>
        <p:nvGrpSpPr>
          <p:cNvPr id="367" name="Group"/>
          <p:cNvGrpSpPr/>
          <p:nvPr/>
        </p:nvGrpSpPr>
        <p:grpSpPr>
          <a:xfrm>
            <a:off x="4227792" y="7425231"/>
            <a:ext cx="2377667" cy="1270001"/>
            <a:chOff x="0" y="0"/>
            <a:chExt cx="2377665" cy="1270000"/>
          </a:xfrm>
        </p:grpSpPr>
        <p:sp>
          <p:nvSpPr>
            <p:cNvPr id="365" name="Rounded Rectangle"/>
            <p:cNvSpPr/>
            <p:nvPr/>
          </p:nvSpPr>
          <p:spPr>
            <a:xfrm>
              <a:off x="0" y="0"/>
              <a:ext cx="2377666" cy="1270000"/>
            </a:xfrm>
            <a:prstGeom prst="roundRect">
              <a:avLst>
                <a:gd name="adj" fmla="val 15000"/>
              </a:avLst>
            </a:prstGeom>
            <a:solidFill>
              <a:srgbClr val="FFC107"/>
            </a:solidFill>
            <a:ln w="12700" cap="flat">
              <a:noFill/>
              <a:miter lim="400000"/>
            </a:ln>
            <a:effectLst/>
          </p:spPr>
          <p:txBody>
            <a:bodyPr wrap="square" lIns="50800" tIns="50800" rIns="50800" bIns="50800" numCol="1" anchor="ctr">
              <a:noAutofit/>
            </a:bodyPr>
            <a:lstStyle/>
            <a:p>
              <a:pPr algn="ctr">
                <a:lnSpc>
                  <a:spcPct val="80000"/>
                </a:lnSpc>
                <a:spcBef>
                  <a:spcPts val="0"/>
                </a:spcBef>
                <a:defRPr b="0" cap="all" sz="4000">
                  <a:latin typeface="+mn-lt"/>
                  <a:ea typeface="+mn-ea"/>
                  <a:cs typeface="+mn-cs"/>
                  <a:sym typeface="DIN Condensed Bold"/>
                </a:defRPr>
              </a:pPr>
            </a:p>
          </p:txBody>
        </p:sp>
        <p:sp>
          <p:nvSpPr>
            <p:cNvPr id="366" name="G2"/>
            <p:cNvSpPr txBox="1"/>
            <p:nvPr/>
          </p:nvSpPr>
          <p:spPr>
            <a:xfrm>
              <a:off x="825841" y="241299"/>
              <a:ext cx="725984"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vl1pPr>
            </a:lstStyle>
            <a:p>
              <a:pPr/>
              <a:r>
                <a:t>G2</a:t>
              </a:r>
            </a:p>
          </p:txBody>
        </p:sp>
      </p:grpSp>
      <p:sp>
        <p:nvSpPr>
          <p:cNvPr id="368" name="Rounded Rectangle"/>
          <p:cNvSpPr/>
          <p:nvPr/>
        </p:nvSpPr>
        <p:spPr>
          <a:xfrm>
            <a:off x="20387532" y="5616568"/>
            <a:ext cx="2599773" cy="1066477"/>
          </a:xfrm>
          <a:prstGeom prst="roundRect">
            <a:avLst>
              <a:gd name="adj" fmla="val 17863"/>
            </a:avLst>
          </a:prstGeom>
          <a:solidFill>
            <a:srgbClr val="FF40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69" name="write"/>
          <p:cNvSpPr txBox="1"/>
          <p:nvPr/>
        </p:nvSpPr>
        <p:spPr>
          <a:xfrm>
            <a:off x="20961239" y="5794206"/>
            <a:ext cx="14523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write</a:t>
            </a:r>
          </a:p>
        </p:txBody>
      </p:sp>
      <p:sp>
        <p:nvSpPr>
          <p:cNvPr id="370" name="Rounded Rectangle"/>
          <p:cNvSpPr/>
          <p:nvPr/>
        </p:nvSpPr>
        <p:spPr>
          <a:xfrm>
            <a:off x="17392885" y="5616568"/>
            <a:ext cx="2599774" cy="1066477"/>
          </a:xfrm>
          <a:prstGeom prst="roundRect">
            <a:avLst>
              <a:gd name="adj" fmla="val 17863"/>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71" name="read"/>
          <p:cNvSpPr txBox="1"/>
          <p:nvPr/>
        </p:nvSpPr>
        <p:spPr>
          <a:xfrm>
            <a:off x="18100399" y="5794206"/>
            <a:ext cx="118474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read</a:t>
            </a:r>
          </a:p>
        </p:txBody>
      </p:sp>
      <p:sp>
        <p:nvSpPr>
          <p:cNvPr id="372" name="Rounded Rectangle"/>
          <p:cNvSpPr/>
          <p:nvPr/>
        </p:nvSpPr>
        <p:spPr>
          <a:xfrm>
            <a:off x="20387532" y="7032955"/>
            <a:ext cx="2599773" cy="1066478"/>
          </a:xfrm>
          <a:prstGeom prst="roundRect">
            <a:avLst>
              <a:gd name="adj" fmla="val 17863"/>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73" name="write"/>
          <p:cNvSpPr txBox="1"/>
          <p:nvPr/>
        </p:nvSpPr>
        <p:spPr>
          <a:xfrm>
            <a:off x="20961239" y="7210593"/>
            <a:ext cx="14523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write</a:t>
            </a:r>
          </a:p>
        </p:txBody>
      </p:sp>
      <p:sp>
        <p:nvSpPr>
          <p:cNvPr id="374" name="Rounded Rectangle"/>
          <p:cNvSpPr/>
          <p:nvPr/>
        </p:nvSpPr>
        <p:spPr>
          <a:xfrm>
            <a:off x="17392885" y="7032955"/>
            <a:ext cx="2599774" cy="1066478"/>
          </a:xfrm>
          <a:prstGeom prst="roundRect">
            <a:avLst>
              <a:gd name="adj" fmla="val 17863"/>
            </a:avLst>
          </a:prstGeom>
          <a:solidFill>
            <a:srgbClr val="EB5181"/>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75" name="write"/>
          <p:cNvSpPr txBox="1"/>
          <p:nvPr/>
        </p:nvSpPr>
        <p:spPr>
          <a:xfrm>
            <a:off x="17966593" y="7210593"/>
            <a:ext cx="145235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write</a:t>
            </a:r>
          </a:p>
        </p:txBody>
      </p:sp>
      <p:pic>
        <p:nvPicPr>
          <p:cNvPr id="376" name="racing-flag (1).png" descr="racing-flag (1).png"/>
          <p:cNvPicPr>
            <a:picLocks noChangeAspect="1"/>
          </p:cNvPicPr>
          <p:nvPr/>
        </p:nvPicPr>
        <p:blipFill>
          <a:blip r:embed="rId3">
            <a:extLst/>
          </a:blip>
          <a:stretch>
            <a:fillRect/>
          </a:stretch>
        </p:blipFill>
        <p:spPr>
          <a:xfrm>
            <a:off x="1396694" y="6400386"/>
            <a:ext cx="915229" cy="915228"/>
          </a:xfrm>
          <a:prstGeom prst="rect">
            <a:avLst/>
          </a:prstGeom>
          <a:ln w="12700">
            <a:miter lim="400000"/>
          </a:ln>
        </p:spPr>
      </p:pic>
      <p:sp>
        <p:nvSpPr>
          <p:cNvPr id="377" name="RACE CONDITION"/>
          <p:cNvSpPr txBox="1"/>
          <p:nvPr/>
        </p:nvSpPr>
        <p:spPr>
          <a:xfrm>
            <a:off x="17917566" y="4276218"/>
            <a:ext cx="450313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lvl1pPr>
          </a:lstStyle>
          <a:p>
            <a:pPr/>
            <a:r>
              <a:t>RACE CONDITION</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358"/>
                                        </p:tgtEl>
                                        <p:attrNameLst>
                                          <p:attrName>style.visibility</p:attrName>
                                        </p:attrNameLst>
                                      </p:cBhvr>
                                      <p:to>
                                        <p:strVal val="visible"/>
                                      </p:to>
                                    </p:set>
                                    <p:anim calcmode="lin" valueType="num">
                                      <p:cBhvr>
                                        <p:cTn id="7" dur="800" fill="hold"/>
                                        <p:tgtEl>
                                          <p:spTgt spid="358"/>
                                        </p:tgtEl>
                                        <p:attrNameLst>
                                          <p:attrName>ppt_w</p:attrName>
                                        </p:attrNameLst>
                                      </p:cBhvr>
                                      <p:tavLst>
                                        <p:tav tm="0">
                                          <p:val>
                                            <p:fltVal val="0"/>
                                          </p:val>
                                        </p:tav>
                                        <p:tav tm="100000">
                                          <p:val>
                                            <p:strVal val="#ppt_w"/>
                                          </p:val>
                                        </p:tav>
                                      </p:tavLst>
                                    </p:anim>
                                    <p:anim calcmode="lin" valueType="num">
                                      <p:cBhvr>
                                        <p:cTn id="8" dur="800" fill="hold"/>
                                        <p:tgtEl>
                                          <p:spTgt spid="358"/>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Class="entr" nodeType="afterEffect" presetSubtype="32" presetID="23" grpId="2" fill="hold">
                                  <p:stCondLst>
                                    <p:cond delay="0"/>
                                  </p:stCondLst>
                                  <p:iterate type="el" backwards="0">
                                    <p:tmAbs val="0"/>
                                  </p:iterate>
                                  <p:childTnLst>
                                    <p:set>
                                      <p:cBhvr>
                                        <p:cTn id="11" fill="hold"/>
                                        <p:tgtEl>
                                          <p:spTgt spid="359"/>
                                        </p:tgtEl>
                                        <p:attrNameLst>
                                          <p:attrName>style.visibility</p:attrName>
                                        </p:attrNameLst>
                                      </p:cBhvr>
                                      <p:to>
                                        <p:strVal val="visible"/>
                                      </p:to>
                                    </p:set>
                                    <p:anim calcmode="lin" valueType="num">
                                      <p:cBhvr>
                                        <p:cTn id="12" dur="1000" fill="hold"/>
                                        <p:tgtEl>
                                          <p:spTgt spid="359"/>
                                        </p:tgtEl>
                                        <p:attrNameLst>
                                          <p:attrName>ppt_w</p:attrName>
                                        </p:attrNameLst>
                                      </p:cBhvr>
                                      <p:tavLst>
                                        <p:tav tm="0">
                                          <p:val>
                                            <p:strVal val="4*#ppt_w"/>
                                          </p:val>
                                        </p:tav>
                                        <p:tav tm="100000">
                                          <p:val>
                                            <p:strVal val="#ppt_w"/>
                                          </p:val>
                                        </p:tav>
                                      </p:tavLst>
                                    </p:anim>
                                    <p:anim calcmode="lin" valueType="num">
                                      <p:cBhvr>
                                        <p:cTn id="13" dur="1000" fill="hold"/>
                                        <p:tgtEl>
                                          <p:spTgt spid="359"/>
                                        </p:tgtEl>
                                        <p:attrNameLst>
                                          <p:attrName>ppt_h</p:attrName>
                                        </p:attrNameLst>
                                      </p:cBhvr>
                                      <p:tavLst>
                                        <p:tav tm="0">
                                          <p:val>
                                            <p:strVal val="4*#ppt_h"/>
                                          </p:val>
                                        </p:tav>
                                        <p:tav tm="100000">
                                          <p:val>
                                            <p:strVal val="#ppt_h"/>
                                          </p:val>
                                        </p:tav>
                                      </p:tavLst>
                                    </p:anim>
                                  </p:childTnLst>
                                </p:cTn>
                              </p:par>
                            </p:childTnLst>
                          </p:cTn>
                        </p:par>
                        <p:par>
                          <p:cTn id="14" fill="hold">
                            <p:stCondLst>
                              <p:cond delay="1800"/>
                            </p:stCondLst>
                            <p:childTnLst>
                              <p:par>
                                <p:cTn id="15" presetClass="entr" nodeType="afterEffect" presetID="9" grpId="3" fill="hold">
                                  <p:stCondLst>
                                    <p:cond delay="0"/>
                                  </p:stCondLst>
                                  <p:iterate type="el" backwards="0">
                                    <p:tmAbs val="0"/>
                                  </p:iterate>
                                  <p:childTnLst>
                                    <p:set>
                                      <p:cBhvr>
                                        <p:cTn id="16" fill="hold"/>
                                        <p:tgtEl>
                                          <p:spTgt spid="360"/>
                                        </p:tgtEl>
                                        <p:attrNameLst>
                                          <p:attrName>style.visibility</p:attrName>
                                        </p:attrNameLst>
                                      </p:cBhvr>
                                      <p:to>
                                        <p:strVal val="visible"/>
                                      </p:to>
                                    </p:set>
                                    <p:animEffect filter="dissolve" transition="in">
                                      <p:cBhvr>
                                        <p:cTn id="17" dur="1500"/>
                                        <p:tgtEl>
                                          <p:spTgt spid="36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6" presetID="23" grpId="4" fill="hold">
                                  <p:stCondLst>
                                    <p:cond delay="0"/>
                                  </p:stCondLst>
                                  <p:iterate type="el" backwards="0">
                                    <p:tmAbs val="0"/>
                                  </p:iterate>
                                  <p:childTnLst>
                                    <p:set>
                                      <p:cBhvr>
                                        <p:cTn id="21" fill="hold"/>
                                        <p:tgtEl>
                                          <p:spTgt spid="364"/>
                                        </p:tgtEl>
                                        <p:attrNameLst>
                                          <p:attrName>style.visibility</p:attrName>
                                        </p:attrNameLst>
                                      </p:cBhvr>
                                      <p:to>
                                        <p:strVal val="visible"/>
                                      </p:to>
                                    </p:set>
                                    <p:anim calcmode="lin" valueType="num">
                                      <p:cBhvr>
                                        <p:cTn id="22" dur="750" fill="hold"/>
                                        <p:tgtEl>
                                          <p:spTgt spid="364"/>
                                        </p:tgtEl>
                                        <p:attrNameLst>
                                          <p:attrName>ppt_w</p:attrName>
                                        </p:attrNameLst>
                                      </p:cBhvr>
                                      <p:tavLst>
                                        <p:tav tm="0">
                                          <p:val>
                                            <p:fltVal val="0"/>
                                          </p:val>
                                        </p:tav>
                                        <p:tav tm="100000">
                                          <p:val>
                                            <p:strVal val="#ppt_w"/>
                                          </p:val>
                                        </p:tav>
                                      </p:tavLst>
                                    </p:anim>
                                    <p:anim calcmode="lin" valueType="num">
                                      <p:cBhvr>
                                        <p:cTn id="23" dur="750" fill="hold"/>
                                        <p:tgtEl>
                                          <p:spTgt spid="364"/>
                                        </p:tgtEl>
                                        <p:attrNameLst>
                                          <p:attrName>ppt_h</p:attrName>
                                        </p:attrNameLst>
                                      </p:cBhvr>
                                      <p:tavLst>
                                        <p:tav tm="0">
                                          <p:val>
                                            <p:fltVal val="0"/>
                                          </p:val>
                                        </p:tav>
                                        <p:tav tm="100000">
                                          <p:val>
                                            <p:strVal val="#ppt_h"/>
                                          </p:val>
                                        </p:tav>
                                      </p:tavLst>
                                    </p:anim>
                                  </p:childTnLst>
                                </p:cTn>
                              </p:par>
                            </p:childTnLst>
                          </p:cTn>
                        </p:par>
                        <p:par>
                          <p:cTn id="24" fill="hold">
                            <p:stCondLst>
                              <p:cond delay="750"/>
                            </p:stCondLst>
                            <p:childTnLst>
                              <p:par>
                                <p:cTn id="25" presetClass="entr" nodeType="afterEffect" presetSubtype="16" presetID="23" grpId="5" fill="hold">
                                  <p:stCondLst>
                                    <p:cond delay="200"/>
                                  </p:stCondLst>
                                  <p:iterate type="el" backwards="0">
                                    <p:tmAbs val="0"/>
                                  </p:iterate>
                                  <p:childTnLst>
                                    <p:set>
                                      <p:cBhvr>
                                        <p:cTn id="26" fill="hold"/>
                                        <p:tgtEl>
                                          <p:spTgt spid="367"/>
                                        </p:tgtEl>
                                        <p:attrNameLst>
                                          <p:attrName>style.visibility</p:attrName>
                                        </p:attrNameLst>
                                      </p:cBhvr>
                                      <p:to>
                                        <p:strVal val="visible"/>
                                      </p:to>
                                    </p:set>
                                    <p:anim calcmode="lin" valueType="num">
                                      <p:cBhvr>
                                        <p:cTn id="27" dur="750" fill="hold"/>
                                        <p:tgtEl>
                                          <p:spTgt spid="367"/>
                                        </p:tgtEl>
                                        <p:attrNameLst>
                                          <p:attrName>ppt_w</p:attrName>
                                        </p:attrNameLst>
                                      </p:cBhvr>
                                      <p:tavLst>
                                        <p:tav tm="0">
                                          <p:val>
                                            <p:fltVal val="0"/>
                                          </p:val>
                                        </p:tav>
                                        <p:tav tm="100000">
                                          <p:val>
                                            <p:strVal val="#ppt_w"/>
                                          </p:val>
                                        </p:tav>
                                      </p:tavLst>
                                    </p:anim>
                                    <p:anim calcmode="lin" valueType="num">
                                      <p:cBhvr>
                                        <p:cTn id="28" dur="750" fill="hold"/>
                                        <p:tgtEl>
                                          <p:spTgt spid="367"/>
                                        </p:tgtEl>
                                        <p:attrNameLst>
                                          <p:attrName>ppt_h</p:attrName>
                                        </p:attrNameLst>
                                      </p:cBhvr>
                                      <p:tavLst>
                                        <p:tav tm="0">
                                          <p:val>
                                            <p:fltVal val="0"/>
                                          </p:val>
                                        </p:tav>
                                        <p:tav tm="100000">
                                          <p:val>
                                            <p:strVal val="#ppt_h"/>
                                          </p:val>
                                        </p:tav>
                                      </p:tavLst>
                                    </p:anim>
                                  </p:childTnLst>
                                </p:cTn>
                              </p:par>
                            </p:childTnLst>
                          </p:cTn>
                        </p:par>
                        <p:par>
                          <p:cTn id="29" fill="hold">
                            <p:stCondLst>
                              <p:cond delay="1700"/>
                            </p:stCondLst>
                            <p:childTnLst>
                              <p:par>
                                <p:cTn id="30" presetClass="entr" nodeType="afterEffect" presetID="9" grpId="6" fill="hold">
                                  <p:stCondLst>
                                    <p:cond delay="200"/>
                                  </p:stCondLst>
                                  <p:iterate type="el" backwards="0">
                                    <p:tmAbs val="0"/>
                                  </p:iterate>
                                  <p:childTnLst>
                                    <p:set>
                                      <p:cBhvr>
                                        <p:cTn id="31" fill="hold"/>
                                        <p:tgtEl>
                                          <p:spTgt spid="361"/>
                                        </p:tgtEl>
                                        <p:attrNameLst>
                                          <p:attrName>style.visibility</p:attrName>
                                        </p:attrNameLst>
                                      </p:cBhvr>
                                      <p:to>
                                        <p:strVal val="visible"/>
                                      </p:to>
                                    </p:set>
                                    <p:animEffect filter="dissolve" transition="in">
                                      <p:cBhvr>
                                        <p:cTn id="32" dur="1250"/>
                                        <p:tgtEl>
                                          <p:spTgt spid="361"/>
                                        </p:tgtEl>
                                      </p:cBhvr>
                                    </p:animEffect>
                                  </p:childTnLst>
                                </p:cTn>
                              </p:par>
                            </p:childTnLst>
                          </p:cTn>
                        </p:par>
                        <p:par>
                          <p:cTn id="33" fill="hold">
                            <p:stCondLst>
                              <p:cond delay="3150"/>
                            </p:stCondLst>
                            <p:childTnLst>
                              <p:par>
                                <p:cTn id="34" presetClass="entr" nodeType="afterEffect" presetSubtype="16" presetID="23" grpId="7" fill="hold">
                                  <p:stCondLst>
                                    <p:cond delay="0"/>
                                  </p:stCondLst>
                                  <p:iterate type="el" backwards="0">
                                    <p:tmAbs val="0"/>
                                  </p:iterate>
                                  <p:childTnLst>
                                    <p:set>
                                      <p:cBhvr>
                                        <p:cTn id="35" fill="hold"/>
                                        <p:tgtEl>
                                          <p:spTgt spid="376"/>
                                        </p:tgtEl>
                                        <p:attrNameLst>
                                          <p:attrName>style.visibility</p:attrName>
                                        </p:attrNameLst>
                                      </p:cBhvr>
                                      <p:to>
                                        <p:strVal val="visible"/>
                                      </p:to>
                                    </p:set>
                                    <p:anim calcmode="lin" valueType="num">
                                      <p:cBhvr>
                                        <p:cTn id="36" dur="750" fill="hold"/>
                                        <p:tgtEl>
                                          <p:spTgt spid="376"/>
                                        </p:tgtEl>
                                        <p:attrNameLst>
                                          <p:attrName>ppt_w</p:attrName>
                                        </p:attrNameLst>
                                      </p:cBhvr>
                                      <p:tavLst>
                                        <p:tav tm="0">
                                          <p:val>
                                            <p:fltVal val="0"/>
                                          </p:val>
                                        </p:tav>
                                        <p:tav tm="100000">
                                          <p:val>
                                            <p:strVal val="#ppt_w"/>
                                          </p:val>
                                        </p:tav>
                                      </p:tavLst>
                                    </p:anim>
                                    <p:anim calcmode="lin" valueType="num">
                                      <p:cBhvr>
                                        <p:cTn id="37" dur="750" fill="hold"/>
                                        <p:tgtEl>
                                          <p:spTgt spid="376"/>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Class="path" nodeType="clickEffect" presetSubtype="0" presetID="-1" grpId="8" accel="50000" decel="50000" fill="hold">
                                  <p:stCondLst>
                                    <p:cond delay="0"/>
                                  </p:stCondLst>
                                  <p:childTnLst>
                                    <p:animMotion path="M 0.000000 0.000000 L 0.123551 0.000000" origin="layout" pathEditMode="relative">
                                      <p:cBhvr>
                                        <p:cTn id="41" dur="800" fill="hold"/>
                                        <p:tgtEl>
                                          <p:spTgt spid="364"/>
                                        </p:tgtEl>
                                        <p:attrNameLst>
                                          <p:attrName>ppt_x</p:attrName>
                                          <p:attrName>ppt_y</p:attrName>
                                        </p:attrNameLst>
                                      </p:cBhvr>
                                    </p:animMotion>
                                  </p:childTnLst>
                                </p:cTn>
                              </p:par>
                            </p:childTnLst>
                          </p:cTn>
                        </p:par>
                        <p:par>
                          <p:cTn id="42" fill="hold">
                            <p:stCondLst>
                              <p:cond delay="0"/>
                            </p:stCondLst>
                            <p:childTnLst>
                              <p:par>
                                <p:cTn id="43" presetClass="path" nodeType="afterEffect" presetSubtype="0" presetID="-1" grpId="9" accel="50000" decel="50000" fill="hold">
                                  <p:stCondLst>
                                    <p:cond delay="0"/>
                                  </p:stCondLst>
                                  <p:childTnLst>
                                    <p:animMotion path="M 0.000000 0.000000 L 0.139514 0.000000" origin="layout" pathEditMode="relative">
                                      <p:cBhvr>
                                        <p:cTn id="44" dur="800" fill="hold"/>
                                        <p:tgtEl>
                                          <p:spTgt spid="367"/>
                                        </p:tgtEl>
                                        <p:attrNameLst>
                                          <p:attrName>ppt_x</p:attrName>
                                          <p:attrName>ppt_y</p:attrName>
                                        </p:attrNameLst>
                                      </p:cBhvr>
                                    </p:animMotion>
                                  </p:childTnLst>
                                </p:cTn>
                              </p:par>
                            </p:childTnLst>
                          </p:cTn>
                        </p:par>
                        <p:par>
                          <p:cTn id="45" fill="hold">
                            <p:stCondLst>
                              <p:cond delay="0"/>
                            </p:stCondLst>
                            <p:childTnLst>
                              <p:par>
                                <p:cTn id="46" presetClass="path" nodeType="afterEffect" presetSubtype="0" presetID="-1" grpId="10" accel="50000" decel="50000" fill="hold">
                                  <p:stCondLst>
                                    <p:cond delay="0"/>
                                  </p:stCondLst>
                                  <p:childTnLst>
                                    <p:animMotion path="M 0.123551 0.000000 L 0.228806 0.000000" origin="layout" pathEditMode="relative">
                                      <p:cBhvr>
                                        <p:cTn id="47" dur="800" fill="hold"/>
                                        <p:tgtEl>
                                          <p:spTgt spid="364"/>
                                        </p:tgtEl>
                                        <p:attrNameLst>
                                          <p:attrName>ppt_x</p:attrName>
                                          <p:attrName>ppt_y</p:attrName>
                                        </p:attrNameLst>
                                      </p:cBhvr>
                                    </p:animMotion>
                                  </p:childTnLst>
                                </p:cTn>
                              </p:par>
                            </p:childTnLst>
                          </p:cTn>
                        </p:par>
                      </p:childTnLst>
                    </p:cTn>
                  </p:par>
                  <p:par>
                    <p:cTn id="48" fill="hold">
                      <p:stCondLst>
                        <p:cond delay="indefinite"/>
                      </p:stCondLst>
                      <p:childTnLst>
                        <p:par>
                          <p:cTn id="49" fill="hold">
                            <p:stCondLst>
                              <p:cond delay="0"/>
                            </p:stCondLst>
                            <p:childTnLst>
                              <p:par>
                                <p:cTn id="50" presetClass="emph" nodeType="clickEffect" presetSubtype="0" presetID="26" grpId="13" fill="hold">
                                  <p:stCondLst>
                                    <p:cond delay="0"/>
                                  </p:stCondLst>
                                  <p:childTnLst>
                                    <p:animEffect filter="fade" transition="out">
                                      <p:cBhvr>
                                        <p:cTn id="51" dur="1000" fill="hold" tmFilter="0, 0; .2, .5; .8, .5; 1, 0"/>
                                        <p:tgtEl>
                                          <p:spTgt spid="360"/>
                                        </p:tgtEl>
                                      </p:cBhvr>
                                    </p:animEffect>
                                    <p:animScale>
                                      <p:cBhvr>
                                        <p:cTn id="52" dur="500" fill="hold" autoRev="1"/>
                                        <p:tgtEl>
                                          <p:spTgt spid="360"/>
                                        </p:tgtEl>
                                      </p:cBhvr>
                                      <p:by x="105000" y="105000"/>
                                    </p:animScale>
                                  </p:childTnLst>
                                </p:cTn>
                              </p:par>
                            </p:childTnLst>
                          </p:cTn>
                        </p:par>
                        <p:par>
                          <p:cTn id="53" fill="hold">
                            <p:stCondLst>
                              <p:cond delay="1000"/>
                            </p:stCondLst>
                            <p:childTnLst>
                              <p:par>
                                <p:cTn id="54" presetClass="entr" nodeType="afterEffect" presetSubtype="32" presetID="23" grpId="14" fill="hold">
                                  <p:stCondLst>
                                    <p:cond delay="0"/>
                                  </p:stCondLst>
                                  <p:iterate type="el" backwards="0">
                                    <p:tmAbs val="0"/>
                                  </p:iterate>
                                  <p:childTnLst>
                                    <p:set>
                                      <p:cBhvr>
                                        <p:cTn id="55" fill="hold"/>
                                        <p:tgtEl>
                                          <p:spTgt spid="377"/>
                                        </p:tgtEl>
                                        <p:attrNameLst>
                                          <p:attrName>style.visibility</p:attrName>
                                        </p:attrNameLst>
                                      </p:cBhvr>
                                      <p:to>
                                        <p:strVal val="visible"/>
                                      </p:to>
                                    </p:set>
                                    <p:anim calcmode="lin" valueType="num">
                                      <p:cBhvr>
                                        <p:cTn id="56" dur="800" fill="hold"/>
                                        <p:tgtEl>
                                          <p:spTgt spid="377"/>
                                        </p:tgtEl>
                                        <p:attrNameLst>
                                          <p:attrName>ppt_w</p:attrName>
                                        </p:attrNameLst>
                                      </p:cBhvr>
                                      <p:tavLst>
                                        <p:tav tm="0">
                                          <p:val>
                                            <p:strVal val="4*#ppt_w"/>
                                          </p:val>
                                        </p:tav>
                                        <p:tav tm="100000">
                                          <p:val>
                                            <p:strVal val="#ppt_w"/>
                                          </p:val>
                                        </p:tav>
                                      </p:tavLst>
                                    </p:anim>
                                    <p:anim calcmode="lin" valueType="num">
                                      <p:cBhvr>
                                        <p:cTn id="57" dur="800" fill="hold"/>
                                        <p:tgtEl>
                                          <p:spTgt spid="377"/>
                                        </p:tgtEl>
                                        <p:attrNameLst>
                                          <p:attrName>ppt_h</p:attrName>
                                        </p:attrNameLst>
                                      </p:cBhvr>
                                      <p:tavLst>
                                        <p:tav tm="0">
                                          <p:val>
                                            <p:strVal val="4*#ppt_h"/>
                                          </p:val>
                                        </p:tav>
                                        <p:tav tm="100000">
                                          <p:val>
                                            <p:strVal val="#ppt_h"/>
                                          </p:val>
                                        </p:tav>
                                      </p:tavLst>
                                    </p:anim>
                                  </p:childTnLst>
                                </p:cTn>
                              </p:par>
                            </p:childTnLst>
                          </p:cTn>
                        </p:par>
                        <p:par>
                          <p:cTn id="58" fill="hold">
                            <p:stCondLst>
                              <p:cond delay="1800"/>
                            </p:stCondLst>
                            <p:childTnLst>
                              <p:par>
                                <p:cTn id="59" presetClass="entr" nodeType="afterEffect" presetSubtype="16" presetID="23" grpId="15" fill="hold">
                                  <p:stCondLst>
                                    <p:cond delay="0"/>
                                  </p:stCondLst>
                                  <p:iterate type="el" backwards="0">
                                    <p:tmAbs val="0"/>
                                  </p:iterate>
                                  <p:childTnLst>
                                    <p:set>
                                      <p:cBhvr>
                                        <p:cTn id="60" fill="hold"/>
                                        <p:tgtEl>
                                          <p:spTgt spid="370"/>
                                        </p:tgtEl>
                                        <p:attrNameLst>
                                          <p:attrName>style.visibility</p:attrName>
                                        </p:attrNameLst>
                                      </p:cBhvr>
                                      <p:to>
                                        <p:strVal val="visible"/>
                                      </p:to>
                                    </p:set>
                                    <p:anim calcmode="lin" valueType="num">
                                      <p:cBhvr>
                                        <p:cTn id="61" dur="800" fill="hold"/>
                                        <p:tgtEl>
                                          <p:spTgt spid="370"/>
                                        </p:tgtEl>
                                        <p:attrNameLst>
                                          <p:attrName>ppt_w</p:attrName>
                                        </p:attrNameLst>
                                      </p:cBhvr>
                                      <p:tavLst>
                                        <p:tav tm="0">
                                          <p:val>
                                            <p:fltVal val="0"/>
                                          </p:val>
                                        </p:tav>
                                        <p:tav tm="100000">
                                          <p:val>
                                            <p:strVal val="#ppt_w"/>
                                          </p:val>
                                        </p:tav>
                                      </p:tavLst>
                                    </p:anim>
                                    <p:anim calcmode="lin" valueType="num">
                                      <p:cBhvr>
                                        <p:cTn id="62" dur="800" fill="hold"/>
                                        <p:tgtEl>
                                          <p:spTgt spid="370"/>
                                        </p:tgtEl>
                                        <p:attrNameLst>
                                          <p:attrName>ppt_h</p:attrName>
                                        </p:attrNameLst>
                                      </p:cBhvr>
                                      <p:tavLst>
                                        <p:tav tm="0">
                                          <p:val>
                                            <p:fltVal val="0"/>
                                          </p:val>
                                        </p:tav>
                                        <p:tav tm="100000">
                                          <p:val>
                                            <p:strVal val="#ppt_h"/>
                                          </p:val>
                                        </p:tav>
                                      </p:tavLst>
                                    </p:anim>
                                  </p:childTnLst>
                                </p:cTn>
                              </p:par>
                            </p:childTnLst>
                          </p:cTn>
                        </p:par>
                        <p:par>
                          <p:cTn id="63" fill="hold">
                            <p:stCondLst>
                              <p:cond delay="2600"/>
                            </p:stCondLst>
                            <p:childTnLst>
                              <p:par>
                                <p:cTn id="64" presetClass="entr" nodeType="afterEffect" presetSubtype="32" presetID="23" grpId="16" fill="hold">
                                  <p:stCondLst>
                                    <p:cond delay="0"/>
                                  </p:stCondLst>
                                  <p:iterate type="el" backwards="0">
                                    <p:tmAbs val="0"/>
                                  </p:iterate>
                                  <p:childTnLst>
                                    <p:set>
                                      <p:cBhvr>
                                        <p:cTn id="65" fill="hold"/>
                                        <p:tgtEl>
                                          <p:spTgt spid="371"/>
                                        </p:tgtEl>
                                        <p:attrNameLst>
                                          <p:attrName>style.visibility</p:attrName>
                                        </p:attrNameLst>
                                      </p:cBhvr>
                                      <p:to>
                                        <p:strVal val="visible"/>
                                      </p:to>
                                    </p:set>
                                    <p:anim calcmode="lin" valueType="num">
                                      <p:cBhvr>
                                        <p:cTn id="66" dur="1000" fill="hold"/>
                                        <p:tgtEl>
                                          <p:spTgt spid="371"/>
                                        </p:tgtEl>
                                        <p:attrNameLst>
                                          <p:attrName>ppt_w</p:attrName>
                                        </p:attrNameLst>
                                      </p:cBhvr>
                                      <p:tavLst>
                                        <p:tav tm="0">
                                          <p:val>
                                            <p:strVal val="4*#ppt_w"/>
                                          </p:val>
                                        </p:tav>
                                        <p:tav tm="100000">
                                          <p:val>
                                            <p:strVal val="#ppt_w"/>
                                          </p:val>
                                        </p:tav>
                                      </p:tavLst>
                                    </p:anim>
                                    <p:anim calcmode="lin" valueType="num">
                                      <p:cBhvr>
                                        <p:cTn id="67" dur="1000" fill="hold"/>
                                        <p:tgtEl>
                                          <p:spTgt spid="371"/>
                                        </p:tgtEl>
                                        <p:attrNameLst>
                                          <p:attrName>ppt_h</p:attrName>
                                        </p:attrNameLst>
                                      </p:cBhvr>
                                      <p:tavLst>
                                        <p:tav tm="0">
                                          <p:val>
                                            <p:strVal val="4*#ppt_h"/>
                                          </p:val>
                                        </p:tav>
                                        <p:tav tm="100000">
                                          <p:val>
                                            <p:strVal val="#ppt_h"/>
                                          </p:val>
                                        </p:tav>
                                      </p:tavLst>
                                    </p:anim>
                                  </p:childTnLst>
                                </p:cTn>
                              </p:par>
                            </p:childTnLst>
                          </p:cTn>
                        </p:par>
                        <p:par>
                          <p:cTn id="68" fill="hold">
                            <p:stCondLst>
                              <p:cond delay="3600"/>
                            </p:stCondLst>
                            <p:childTnLst>
                              <p:par>
                                <p:cTn id="69" presetClass="entr" nodeType="afterEffect" presetSubtype="16" presetID="23" grpId="17" fill="hold">
                                  <p:stCondLst>
                                    <p:cond delay="100"/>
                                  </p:stCondLst>
                                  <p:iterate type="el" backwards="0">
                                    <p:tmAbs val="0"/>
                                  </p:iterate>
                                  <p:childTnLst>
                                    <p:set>
                                      <p:cBhvr>
                                        <p:cTn id="70" fill="hold"/>
                                        <p:tgtEl>
                                          <p:spTgt spid="368"/>
                                        </p:tgtEl>
                                        <p:attrNameLst>
                                          <p:attrName>style.visibility</p:attrName>
                                        </p:attrNameLst>
                                      </p:cBhvr>
                                      <p:to>
                                        <p:strVal val="visible"/>
                                      </p:to>
                                    </p:set>
                                    <p:anim calcmode="lin" valueType="num">
                                      <p:cBhvr>
                                        <p:cTn id="71" dur="800" fill="hold"/>
                                        <p:tgtEl>
                                          <p:spTgt spid="368"/>
                                        </p:tgtEl>
                                        <p:attrNameLst>
                                          <p:attrName>ppt_w</p:attrName>
                                        </p:attrNameLst>
                                      </p:cBhvr>
                                      <p:tavLst>
                                        <p:tav tm="0">
                                          <p:val>
                                            <p:fltVal val="0"/>
                                          </p:val>
                                        </p:tav>
                                        <p:tav tm="100000">
                                          <p:val>
                                            <p:strVal val="#ppt_w"/>
                                          </p:val>
                                        </p:tav>
                                      </p:tavLst>
                                    </p:anim>
                                    <p:anim calcmode="lin" valueType="num">
                                      <p:cBhvr>
                                        <p:cTn id="72" dur="800" fill="hold"/>
                                        <p:tgtEl>
                                          <p:spTgt spid="368"/>
                                        </p:tgtEl>
                                        <p:attrNameLst>
                                          <p:attrName>ppt_h</p:attrName>
                                        </p:attrNameLst>
                                      </p:cBhvr>
                                      <p:tavLst>
                                        <p:tav tm="0">
                                          <p:val>
                                            <p:fltVal val="0"/>
                                          </p:val>
                                        </p:tav>
                                        <p:tav tm="100000">
                                          <p:val>
                                            <p:strVal val="#ppt_h"/>
                                          </p:val>
                                        </p:tav>
                                      </p:tavLst>
                                    </p:anim>
                                  </p:childTnLst>
                                </p:cTn>
                              </p:par>
                            </p:childTnLst>
                          </p:cTn>
                        </p:par>
                        <p:par>
                          <p:cTn id="73" fill="hold">
                            <p:stCondLst>
                              <p:cond delay="4500"/>
                            </p:stCondLst>
                            <p:childTnLst>
                              <p:par>
                                <p:cTn id="74" presetClass="entr" nodeType="afterEffect" presetSubtype="32" presetID="23" grpId="18" fill="hold">
                                  <p:stCondLst>
                                    <p:cond delay="0"/>
                                  </p:stCondLst>
                                  <p:iterate type="el" backwards="0">
                                    <p:tmAbs val="0"/>
                                  </p:iterate>
                                  <p:childTnLst>
                                    <p:set>
                                      <p:cBhvr>
                                        <p:cTn id="75" fill="hold"/>
                                        <p:tgtEl>
                                          <p:spTgt spid="369"/>
                                        </p:tgtEl>
                                        <p:attrNameLst>
                                          <p:attrName>style.visibility</p:attrName>
                                        </p:attrNameLst>
                                      </p:cBhvr>
                                      <p:to>
                                        <p:strVal val="visible"/>
                                      </p:to>
                                    </p:set>
                                    <p:anim calcmode="lin" valueType="num">
                                      <p:cBhvr>
                                        <p:cTn id="76" dur="1000" fill="hold"/>
                                        <p:tgtEl>
                                          <p:spTgt spid="369"/>
                                        </p:tgtEl>
                                        <p:attrNameLst>
                                          <p:attrName>ppt_w</p:attrName>
                                        </p:attrNameLst>
                                      </p:cBhvr>
                                      <p:tavLst>
                                        <p:tav tm="0">
                                          <p:val>
                                            <p:strVal val="4*#ppt_w"/>
                                          </p:val>
                                        </p:tav>
                                        <p:tav tm="100000">
                                          <p:val>
                                            <p:strVal val="#ppt_w"/>
                                          </p:val>
                                        </p:tav>
                                      </p:tavLst>
                                    </p:anim>
                                    <p:anim calcmode="lin" valueType="num">
                                      <p:cBhvr>
                                        <p:cTn id="77" dur="1000" fill="hold"/>
                                        <p:tgtEl>
                                          <p:spTgt spid="369"/>
                                        </p:tgtEl>
                                        <p:attrNameLst>
                                          <p:attrName>ppt_h</p:attrName>
                                        </p:attrNameLst>
                                      </p:cBhvr>
                                      <p:tavLst>
                                        <p:tav tm="0">
                                          <p:val>
                                            <p:strVal val="4*#ppt_h"/>
                                          </p:val>
                                        </p:tav>
                                        <p:tav tm="100000">
                                          <p:val>
                                            <p:strVal val="#ppt_h"/>
                                          </p:val>
                                        </p:tav>
                                      </p:tavLst>
                                    </p:anim>
                                  </p:childTnLst>
                                </p:cTn>
                              </p:par>
                            </p:childTnLst>
                          </p:cTn>
                        </p:par>
                        <p:par>
                          <p:cTn id="78" fill="hold">
                            <p:stCondLst>
                              <p:cond delay="5500"/>
                            </p:stCondLst>
                            <p:childTnLst>
                              <p:par>
                                <p:cTn id="79" presetClass="entr" nodeType="afterEffect" presetSubtype="16" presetID="23" grpId="19" fill="hold">
                                  <p:stCondLst>
                                    <p:cond delay="0"/>
                                  </p:stCondLst>
                                  <p:iterate type="el" backwards="0">
                                    <p:tmAbs val="0"/>
                                  </p:iterate>
                                  <p:childTnLst>
                                    <p:set>
                                      <p:cBhvr>
                                        <p:cTn id="80" fill="hold"/>
                                        <p:tgtEl>
                                          <p:spTgt spid="374"/>
                                        </p:tgtEl>
                                        <p:attrNameLst>
                                          <p:attrName>style.visibility</p:attrName>
                                        </p:attrNameLst>
                                      </p:cBhvr>
                                      <p:to>
                                        <p:strVal val="visible"/>
                                      </p:to>
                                    </p:set>
                                    <p:anim calcmode="lin" valueType="num">
                                      <p:cBhvr>
                                        <p:cTn id="81" dur="800" fill="hold"/>
                                        <p:tgtEl>
                                          <p:spTgt spid="374"/>
                                        </p:tgtEl>
                                        <p:attrNameLst>
                                          <p:attrName>ppt_w</p:attrName>
                                        </p:attrNameLst>
                                      </p:cBhvr>
                                      <p:tavLst>
                                        <p:tav tm="0">
                                          <p:val>
                                            <p:fltVal val="0"/>
                                          </p:val>
                                        </p:tav>
                                        <p:tav tm="100000">
                                          <p:val>
                                            <p:strVal val="#ppt_w"/>
                                          </p:val>
                                        </p:tav>
                                      </p:tavLst>
                                    </p:anim>
                                    <p:anim calcmode="lin" valueType="num">
                                      <p:cBhvr>
                                        <p:cTn id="82" dur="800" fill="hold"/>
                                        <p:tgtEl>
                                          <p:spTgt spid="374"/>
                                        </p:tgtEl>
                                        <p:attrNameLst>
                                          <p:attrName>ppt_h</p:attrName>
                                        </p:attrNameLst>
                                      </p:cBhvr>
                                      <p:tavLst>
                                        <p:tav tm="0">
                                          <p:val>
                                            <p:fltVal val="0"/>
                                          </p:val>
                                        </p:tav>
                                        <p:tav tm="100000">
                                          <p:val>
                                            <p:strVal val="#ppt_h"/>
                                          </p:val>
                                        </p:tav>
                                      </p:tavLst>
                                    </p:anim>
                                  </p:childTnLst>
                                </p:cTn>
                              </p:par>
                            </p:childTnLst>
                          </p:cTn>
                        </p:par>
                        <p:par>
                          <p:cTn id="83" fill="hold">
                            <p:stCondLst>
                              <p:cond delay="6300"/>
                            </p:stCondLst>
                            <p:childTnLst>
                              <p:par>
                                <p:cTn id="84" presetClass="entr" nodeType="afterEffect" presetSubtype="32" presetID="23" grpId="20" fill="hold">
                                  <p:stCondLst>
                                    <p:cond delay="0"/>
                                  </p:stCondLst>
                                  <p:iterate type="el" backwards="0">
                                    <p:tmAbs val="0"/>
                                  </p:iterate>
                                  <p:childTnLst>
                                    <p:set>
                                      <p:cBhvr>
                                        <p:cTn id="85" fill="hold"/>
                                        <p:tgtEl>
                                          <p:spTgt spid="375"/>
                                        </p:tgtEl>
                                        <p:attrNameLst>
                                          <p:attrName>style.visibility</p:attrName>
                                        </p:attrNameLst>
                                      </p:cBhvr>
                                      <p:to>
                                        <p:strVal val="visible"/>
                                      </p:to>
                                    </p:set>
                                    <p:anim calcmode="lin" valueType="num">
                                      <p:cBhvr>
                                        <p:cTn id="86" dur="1000" fill="hold"/>
                                        <p:tgtEl>
                                          <p:spTgt spid="375"/>
                                        </p:tgtEl>
                                        <p:attrNameLst>
                                          <p:attrName>ppt_w</p:attrName>
                                        </p:attrNameLst>
                                      </p:cBhvr>
                                      <p:tavLst>
                                        <p:tav tm="0">
                                          <p:val>
                                            <p:strVal val="4*#ppt_w"/>
                                          </p:val>
                                        </p:tav>
                                        <p:tav tm="100000">
                                          <p:val>
                                            <p:strVal val="#ppt_w"/>
                                          </p:val>
                                        </p:tav>
                                      </p:tavLst>
                                    </p:anim>
                                    <p:anim calcmode="lin" valueType="num">
                                      <p:cBhvr>
                                        <p:cTn id="87" dur="1000" fill="hold"/>
                                        <p:tgtEl>
                                          <p:spTgt spid="375"/>
                                        </p:tgtEl>
                                        <p:attrNameLst>
                                          <p:attrName>ppt_h</p:attrName>
                                        </p:attrNameLst>
                                      </p:cBhvr>
                                      <p:tavLst>
                                        <p:tav tm="0">
                                          <p:val>
                                            <p:strVal val="4*#ppt_h"/>
                                          </p:val>
                                        </p:tav>
                                        <p:tav tm="100000">
                                          <p:val>
                                            <p:strVal val="#ppt_h"/>
                                          </p:val>
                                        </p:tav>
                                      </p:tavLst>
                                    </p:anim>
                                  </p:childTnLst>
                                </p:cTn>
                              </p:par>
                            </p:childTnLst>
                          </p:cTn>
                        </p:par>
                        <p:par>
                          <p:cTn id="88" fill="hold">
                            <p:stCondLst>
                              <p:cond delay="7300"/>
                            </p:stCondLst>
                            <p:childTnLst>
                              <p:par>
                                <p:cTn id="89" presetClass="entr" nodeType="afterEffect" presetSubtype="16" presetID="23" grpId="21" fill="hold">
                                  <p:stCondLst>
                                    <p:cond delay="100"/>
                                  </p:stCondLst>
                                  <p:iterate type="el" backwards="0">
                                    <p:tmAbs val="0"/>
                                  </p:iterate>
                                  <p:childTnLst>
                                    <p:set>
                                      <p:cBhvr>
                                        <p:cTn id="90" fill="hold"/>
                                        <p:tgtEl>
                                          <p:spTgt spid="372"/>
                                        </p:tgtEl>
                                        <p:attrNameLst>
                                          <p:attrName>style.visibility</p:attrName>
                                        </p:attrNameLst>
                                      </p:cBhvr>
                                      <p:to>
                                        <p:strVal val="visible"/>
                                      </p:to>
                                    </p:set>
                                    <p:anim calcmode="lin" valueType="num">
                                      <p:cBhvr>
                                        <p:cTn id="91" dur="800" fill="hold"/>
                                        <p:tgtEl>
                                          <p:spTgt spid="372"/>
                                        </p:tgtEl>
                                        <p:attrNameLst>
                                          <p:attrName>ppt_w</p:attrName>
                                        </p:attrNameLst>
                                      </p:cBhvr>
                                      <p:tavLst>
                                        <p:tav tm="0">
                                          <p:val>
                                            <p:fltVal val="0"/>
                                          </p:val>
                                        </p:tav>
                                        <p:tav tm="100000">
                                          <p:val>
                                            <p:strVal val="#ppt_w"/>
                                          </p:val>
                                        </p:tav>
                                      </p:tavLst>
                                    </p:anim>
                                    <p:anim calcmode="lin" valueType="num">
                                      <p:cBhvr>
                                        <p:cTn id="92" dur="800" fill="hold"/>
                                        <p:tgtEl>
                                          <p:spTgt spid="372"/>
                                        </p:tgtEl>
                                        <p:attrNameLst>
                                          <p:attrName>ppt_h</p:attrName>
                                        </p:attrNameLst>
                                      </p:cBhvr>
                                      <p:tavLst>
                                        <p:tav tm="0">
                                          <p:val>
                                            <p:fltVal val="0"/>
                                          </p:val>
                                        </p:tav>
                                        <p:tav tm="100000">
                                          <p:val>
                                            <p:strVal val="#ppt_h"/>
                                          </p:val>
                                        </p:tav>
                                      </p:tavLst>
                                    </p:anim>
                                  </p:childTnLst>
                                </p:cTn>
                              </p:par>
                            </p:childTnLst>
                          </p:cTn>
                        </p:par>
                        <p:par>
                          <p:cTn id="93" fill="hold">
                            <p:stCondLst>
                              <p:cond delay="8200"/>
                            </p:stCondLst>
                            <p:childTnLst>
                              <p:par>
                                <p:cTn id="94" presetClass="entr" nodeType="afterEffect" presetSubtype="32" presetID="23" grpId="22" fill="hold">
                                  <p:stCondLst>
                                    <p:cond delay="0"/>
                                  </p:stCondLst>
                                  <p:iterate type="el" backwards="0">
                                    <p:tmAbs val="0"/>
                                  </p:iterate>
                                  <p:childTnLst>
                                    <p:set>
                                      <p:cBhvr>
                                        <p:cTn id="95" fill="hold"/>
                                        <p:tgtEl>
                                          <p:spTgt spid="373"/>
                                        </p:tgtEl>
                                        <p:attrNameLst>
                                          <p:attrName>style.visibility</p:attrName>
                                        </p:attrNameLst>
                                      </p:cBhvr>
                                      <p:to>
                                        <p:strVal val="visible"/>
                                      </p:to>
                                    </p:set>
                                    <p:anim calcmode="lin" valueType="num">
                                      <p:cBhvr>
                                        <p:cTn id="96" dur="1000" fill="hold"/>
                                        <p:tgtEl>
                                          <p:spTgt spid="373"/>
                                        </p:tgtEl>
                                        <p:attrNameLst>
                                          <p:attrName>ppt_w</p:attrName>
                                        </p:attrNameLst>
                                      </p:cBhvr>
                                      <p:tavLst>
                                        <p:tav tm="0">
                                          <p:val>
                                            <p:strVal val="4*#ppt_w"/>
                                          </p:val>
                                        </p:tav>
                                        <p:tav tm="100000">
                                          <p:val>
                                            <p:strVal val="#ppt_w"/>
                                          </p:val>
                                        </p:tav>
                                      </p:tavLst>
                                    </p:anim>
                                    <p:anim calcmode="lin" valueType="num">
                                      <p:cBhvr>
                                        <p:cTn id="97" dur="1000" fill="hold"/>
                                        <p:tgtEl>
                                          <p:spTgt spid="37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0" grpId="3"/>
      <p:bldP build="whole" bldLvl="1" animBg="1" rev="0" advAuto="0" spid="376" grpId="7"/>
      <p:bldP build="whole" bldLvl="1" animBg="1" rev="0" advAuto="0" spid="359" grpId="2"/>
      <p:bldP build="whole" bldLvl="1" animBg="1" rev="0" advAuto="0" spid="370" grpId="15"/>
      <p:bldP build="whole" bldLvl="1" animBg="1" rev="0" advAuto="0" spid="368" grpId="17"/>
      <p:bldP build="whole" bldLvl="1" animBg="1" rev="0" advAuto="0" spid="374" grpId="19"/>
      <p:bldP build="whole" bldLvl="1" animBg="1" rev="0" advAuto="0" spid="369" grpId="18"/>
      <p:bldP build="whole" bldLvl="1" animBg="1" rev="0" advAuto="0" spid="358" grpId="1"/>
      <p:bldP build="whole" bldLvl="1" animBg="1" rev="0" advAuto="0" spid="375" grpId="20"/>
      <p:bldP build="whole" bldLvl="1" animBg="1" rev="0" advAuto="0" spid="360" grpId="13"/>
      <p:bldP build="whole" bldLvl="1" animBg="1" rev="0" advAuto="0" spid="372" grpId="21"/>
      <p:bldP build="whole" bldLvl="1" animBg="1" rev="0" advAuto="0" spid="373" grpId="22"/>
      <p:bldP build="whole" bldLvl="1" animBg="1" rev="0" advAuto="0" spid="367" grpId="5"/>
      <p:bldP build="whole" bldLvl="1" animBg="1" rev="0" advAuto="0" spid="371" grpId="16"/>
      <p:bldP build="whole" bldLvl="1" animBg="1" rev="0" advAuto="0" spid="361" grpId="6"/>
      <p:bldP build="whole" bldLvl="1" animBg="1" rev="0" advAuto="0" spid="377" grpId="14"/>
      <p:bldP build="whole" bldLvl="1" animBg="1" rev="0" advAuto="0" spid="364" grpId="4"/>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D0D0D"/>
        </a:solidFill>
      </p:bgPr>
    </p:bg>
    <p:spTree>
      <p:nvGrpSpPr>
        <p:cNvPr id="1" name=""/>
        <p:cNvGrpSpPr/>
        <p:nvPr/>
      </p:nvGrpSpPr>
      <p:grpSpPr>
        <a:xfrm>
          <a:off x="0" y="0"/>
          <a:ext cx="0" cy="0"/>
          <a:chOff x="0" y="0"/>
          <a:chExt cx="0" cy="0"/>
        </a:xfrm>
      </p:grpSpPr>
      <p:pic>
        <p:nvPicPr>
          <p:cNvPr id="379" name="problem-solving.png" descr="problem-solving.png"/>
          <p:cNvPicPr>
            <a:picLocks noChangeAspect="1"/>
          </p:cNvPicPr>
          <p:nvPr/>
        </p:nvPicPr>
        <p:blipFill>
          <a:blip r:embed="rId3">
            <a:extLst/>
          </a:blip>
          <a:stretch>
            <a:fillRect/>
          </a:stretch>
        </p:blipFill>
        <p:spPr>
          <a:xfrm>
            <a:off x="11039425" y="1683720"/>
            <a:ext cx="2305150" cy="2305150"/>
          </a:xfrm>
          <a:prstGeom prst="rect">
            <a:avLst/>
          </a:prstGeom>
          <a:ln w="12700">
            <a:miter lim="400000"/>
          </a:ln>
        </p:spPr>
      </p:pic>
      <p:sp>
        <p:nvSpPr>
          <p:cNvPr id="380" name="Rounded Rectangle"/>
          <p:cNvSpPr/>
          <p:nvPr/>
        </p:nvSpPr>
        <p:spPr>
          <a:xfrm>
            <a:off x="5746692" y="5261439"/>
            <a:ext cx="7381363" cy="2411872"/>
          </a:xfrm>
          <a:prstGeom prst="roundRect">
            <a:avLst>
              <a:gd name="adj" fmla="val 8627"/>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81" name="READ WRITE ONCE"/>
          <p:cNvSpPr txBox="1"/>
          <p:nvPr/>
        </p:nvSpPr>
        <p:spPr>
          <a:xfrm>
            <a:off x="7086408" y="6073674"/>
            <a:ext cx="4701928"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READ WRITE ONCE</a:t>
            </a:r>
          </a:p>
        </p:txBody>
      </p:sp>
      <p:sp>
        <p:nvSpPr>
          <p:cNvPr id="382" name="Rounded Rectangle"/>
          <p:cNvSpPr/>
          <p:nvPr/>
        </p:nvSpPr>
        <p:spPr>
          <a:xfrm>
            <a:off x="5746692" y="8252489"/>
            <a:ext cx="7381363" cy="2411872"/>
          </a:xfrm>
          <a:prstGeom prst="roundRect">
            <a:avLst>
              <a:gd name="adj" fmla="val 8627"/>
            </a:avLst>
          </a:prstGeom>
          <a:solidFill>
            <a:srgbClr val="00C853"/>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83" name="WRITE ONCE, READ MANY"/>
          <p:cNvSpPr txBox="1"/>
          <p:nvPr/>
        </p:nvSpPr>
        <p:spPr>
          <a:xfrm>
            <a:off x="6168884" y="9064724"/>
            <a:ext cx="6536979"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WRITE ONCE, READ MANY</a:t>
            </a:r>
          </a:p>
        </p:txBody>
      </p:sp>
      <p:sp>
        <p:nvSpPr>
          <p:cNvPr id="384" name="Rounded Rectangle"/>
          <p:cNvSpPr/>
          <p:nvPr/>
        </p:nvSpPr>
        <p:spPr>
          <a:xfrm>
            <a:off x="13677819" y="5261439"/>
            <a:ext cx="3842907" cy="2411872"/>
          </a:xfrm>
          <a:prstGeom prst="roundRect">
            <a:avLst>
              <a:gd name="adj" fmla="val 8627"/>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85" name="MUTEX"/>
          <p:cNvSpPr txBox="1"/>
          <p:nvPr/>
        </p:nvSpPr>
        <p:spPr>
          <a:xfrm>
            <a:off x="14777518" y="6073674"/>
            <a:ext cx="1643510"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MUTEX</a:t>
            </a:r>
          </a:p>
        </p:txBody>
      </p:sp>
      <p:sp>
        <p:nvSpPr>
          <p:cNvPr id="386" name="Rounded Rectangle"/>
          <p:cNvSpPr/>
          <p:nvPr/>
        </p:nvSpPr>
        <p:spPr>
          <a:xfrm>
            <a:off x="13677819" y="8252489"/>
            <a:ext cx="3842907" cy="2411872"/>
          </a:xfrm>
          <a:prstGeom prst="roundRect">
            <a:avLst>
              <a:gd name="adj" fmla="val 8627"/>
            </a:avLst>
          </a:prstGeom>
          <a:solidFill>
            <a:srgbClr val="15324D"/>
          </a:solidFill>
          <a:ln w="12700">
            <a:miter lim="400000"/>
          </a:ln>
        </p:spPr>
        <p:txBody>
          <a:bodyPr lIns="50800" tIns="50800" rIns="50800" bIns="50800" anchor="ctr"/>
          <a:lstStyle/>
          <a:p>
            <a:pPr algn="ctr">
              <a:lnSpc>
                <a:spcPct val="80000"/>
              </a:lnSpc>
              <a:spcBef>
                <a:spcPts val="0"/>
              </a:spcBef>
              <a:defRPr b="0" cap="all" sz="4000">
                <a:latin typeface="+mn-lt"/>
                <a:ea typeface="+mn-ea"/>
                <a:cs typeface="+mn-cs"/>
                <a:sym typeface="DIN Condensed Bold"/>
              </a:defRPr>
            </a:pPr>
          </a:p>
        </p:txBody>
      </p:sp>
      <p:sp>
        <p:nvSpPr>
          <p:cNvPr id="387" name="RWMUTEX"/>
          <p:cNvSpPr txBox="1"/>
          <p:nvPr/>
        </p:nvSpPr>
        <p:spPr>
          <a:xfrm>
            <a:off x="14471676" y="9064724"/>
            <a:ext cx="2255193" cy="78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defRPr sz="4000"/>
            </a:lvl1pPr>
          </a:lstStyle>
          <a:p>
            <a:pPr/>
            <a:r>
              <a:t>RWMUTEX</a:t>
            </a:r>
          </a:p>
        </p:txBody>
      </p:sp>
    </p:spTree>
  </p:cSld>
  <p:clrMapOvr>
    <a:masterClrMapping/>
  </p:clrMapOvr>
  <mc:AlternateContent xmlns:mc="http://schemas.openxmlformats.org/markup-compatibility/2006">
    <mc:Choice xmlns:p14="http://schemas.microsoft.com/office/powerpoint/2010/main" Requires="p14">
      <p:transition spd="fast" advClick="1" p14:dur="699">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0"/>
                                  </p:stCondLst>
                                  <p:iterate type="el" backwards="0">
                                    <p:tmAbs val="0"/>
                                  </p:iterate>
                                  <p:childTnLst>
                                    <p:set>
                                      <p:cBhvr>
                                        <p:cTn id="6" fill="hold"/>
                                        <p:tgtEl>
                                          <p:spTgt spid="379"/>
                                        </p:tgtEl>
                                        <p:attrNameLst>
                                          <p:attrName>style.visibility</p:attrName>
                                        </p:attrNameLst>
                                      </p:cBhvr>
                                      <p:to>
                                        <p:strVal val="visible"/>
                                      </p:to>
                                    </p:set>
                                    <p:animEffect filter="fade" transition="in">
                                      <p:cBhvr>
                                        <p:cTn id="7" dur="800"/>
                                        <p:tgtEl>
                                          <p:spTgt spid="379"/>
                                        </p:tgtEl>
                                      </p:cBhvr>
                                    </p:animEffect>
                                  </p:childTnLst>
                                </p:cTn>
                              </p:par>
                            </p:childTnLst>
                          </p:cTn>
                        </p:par>
                        <p:par>
                          <p:cTn id="8" fill="hold">
                            <p:stCondLst>
                              <p:cond delay="800"/>
                            </p:stCondLst>
                            <p:childTnLst>
                              <p:par>
                                <p:cTn id="9" presetClass="entr" nodeType="afterEffect" presetSubtype="32" presetID="4" grpId="2" fill="hold">
                                  <p:stCondLst>
                                    <p:cond delay="500"/>
                                  </p:stCondLst>
                                  <p:iterate type="el" backwards="0">
                                    <p:tmAbs val="0"/>
                                  </p:iterate>
                                  <p:childTnLst>
                                    <p:set>
                                      <p:cBhvr>
                                        <p:cTn id="10" fill="hold"/>
                                        <p:tgtEl>
                                          <p:spTgt spid="380"/>
                                        </p:tgtEl>
                                        <p:attrNameLst>
                                          <p:attrName>style.visibility</p:attrName>
                                        </p:attrNameLst>
                                      </p:cBhvr>
                                      <p:to>
                                        <p:strVal val="visible"/>
                                      </p:to>
                                    </p:set>
                                    <p:animEffect filter="box(out)" transition="in">
                                      <p:cBhvr>
                                        <p:cTn id="11" dur="700"/>
                                        <p:tgtEl>
                                          <p:spTgt spid="380"/>
                                        </p:tgtEl>
                                      </p:cBhvr>
                                    </p:animEffect>
                                  </p:childTnLst>
                                </p:cTn>
                              </p:par>
                            </p:childTnLst>
                          </p:cTn>
                        </p:par>
                        <p:par>
                          <p:cTn id="12" fill="hold">
                            <p:stCondLst>
                              <p:cond delay="2000"/>
                            </p:stCondLst>
                            <p:childTnLst>
                              <p:par>
                                <p:cTn id="13" presetClass="entr" nodeType="afterEffect" presetSubtype="32" presetID="23" grpId="3" fill="hold">
                                  <p:stCondLst>
                                    <p:cond delay="0"/>
                                  </p:stCondLst>
                                  <p:iterate type="el" backwards="0">
                                    <p:tmAbs val="0"/>
                                  </p:iterate>
                                  <p:childTnLst>
                                    <p:set>
                                      <p:cBhvr>
                                        <p:cTn id="14" fill="hold"/>
                                        <p:tgtEl>
                                          <p:spTgt spid="381"/>
                                        </p:tgtEl>
                                        <p:attrNameLst>
                                          <p:attrName>style.visibility</p:attrName>
                                        </p:attrNameLst>
                                      </p:cBhvr>
                                      <p:to>
                                        <p:strVal val="visible"/>
                                      </p:to>
                                    </p:set>
                                    <p:anim calcmode="lin" valueType="num">
                                      <p:cBhvr>
                                        <p:cTn id="15" dur="900" fill="hold"/>
                                        <p:tgtEl>
                                          <p:spTgt spid="381"/>
                                        </p:tgtEl>
                                        <p:attrNameLst>
                                          <p:attrName>ppt_w</p:attrName>
                                        </p:attrNameLst>
                                      </p:cBhvr>
                                      <p:tavLst>
                                        <p:tav tm="0">
                                          <p:val>
                                            <p:strVal val="4*#ppt_w"/>
                                          </p:val>
                                        </p:tav>
                                        <p:tav tm="100000">
                                          <p:val>
                                            <p:strVal val="#ppt_w"/>
                                          </p:val>
                                        </p:tav>
                                      </p:tavLst>
                                    </p:anim>
                                    <p:anim calcmode="lin" valueType="num">
                                      <p:cBhvr>
                                        <p:cTn id="16" dur="900" fill="hold"/>
                                        <p:tgtEl>
                                          <p:spTgt spid="381"/>
                                        </p:tgtEl>
                                        <p:attrNameLst>
                                          <p:attrName>ppt_h</p:attrName>
                                        </p:attrNameLst>
                                      </p:cBhvr>
                                      <p:tavLst>
                                        <p:tav tm="0">
                                          <p:val>
                                            <p:strVal val="4*#ppt_h"/>
                                          </p:val>
                                        </p:tav>
                                        <p:tav tm="100000">
                                          <p:val>
                                            <p:strVal val="#ppt_h"/>
                                          </p:val>
                                        </p:tav>
                                      </p:tavLst>
                                    </p:anim>
                                  </p:childTnLst>
                                </p:cTn>
                              </p:par>
                            </p:childTnLst>
                          </p:cTn>
                        </p:par>
                        <p:par>
                          <p:cTn id="17" fill="hold">
                            <p:stCondLst>
                              <p:cond delay="2900"/>
                            </p:stCondLst>
                            <p:childTnLst>
                              <p:par>
                                <p:cTn id="18" presetClass="entr" nodeType="afterEffect" presetSubtype="32" presetID="4" grpId="4" fill="hold">
                                  <p:stCondLst>
                                    <p:cond delay="0"/>
                                  </p:stCondLst>
                                  <p:iterate type="el" backwards="0">
                                    <p:tmAbs val="0"/>
                                  </p:iterate>
                                  <p:childTnLst>
                                    <p:set>
                                      <p:cBhvr>
                                        <p:cTn id="19" fill="hold"/>
                                        <p:tgtEl>
                                          <p:spTgt spid="384"/>
                                        </p:tgtEl>
                                        <p:attrNameLst>
                                          <p:attrName>style.visibility</p:attrName>
                                        </p:attrNameLst>
                                      </p:cBhvr>
                                      <p:to>
                                        <p:strVal val="visible"/>
                                      </p:to>
                                    </p:set>
                                    <p:animEffect filter="box(out)" transition="in">
                                      <p:cBhvr>
                                        <p:cTn id="20" dur="700"/>
                                        <p:tgtEl>
                                          <p:spTgt spid="384"/>
                                        </p:tgtEl>
                                      </p:cBhvr>
                                    </p:animEffect>
                                  </p:childTnLst>
                                </p:cTn>
                              </p:par>
                            </p:childTnLst>
                          </p:cTn>
                        </p:par>
                        <p:par>
                          <p:cTn id="21" fill="hold">
                            <p:stCondLst>
                              <p:cond delay="3600"/>
                            </p:stCondLst>
                            <p:childTnLst>
                              <p:par>
                                <p:cTn id="22" presetClass="entr" nodeType="afterEffect" presetSubtype="32" presetID="23" grpId="5" fill="hold">
                                  <p:stCondLst>
                                    <p:cond delay="0"/>
                                  </p:stCondLst>
                                  <p:iterate type="el" backwards="0">
                                    <p:tmAbs val="0"/>
                                  </p:iterate>
                                  <p:childTnLst>
                                    <p:set>
                                      <p:cBhvr>
                                        <p:cTn id="23" fill="hold"/>
                                        <p:tgtEl>
                                          <p:spTgt spid="385"/>
                                        </p:tgtEl>
                                        <p:attrNameLst>
                                          <p:attrName>style.visibility</p:attrName>
                                        </p:attrNameLst>
                                      </p:cBhvr>
                                      <p:to>
                                        <p:strVal val="visible"/>
                                      </p:to>
                                    </p:set>
                                    <p:anim calcmode="lin" valueType="num">
                                      <p:cBhvr>
                                        <p:cTn id="24" dur="900" fill="hold"/>
                                        <p:tgtEl>
                                          <p:spTgt spid="385"/>
                                        </p:tgtEl>
                                        <p:attrNameLst>
                                          <p:attrName>ppt_w</p:attrName>
                                        </p:attrNameLst>
                                      </p:cBhvr>
                                      <p:tavLst>
                                        <p:tav tm="0">
                                          <p:val>
                                            <p:strVal val="4*#ppt_w"/>
                                          </p:val>
                                        </p:tav>
                                        <p:tav tm="100000">
                                          <p:val>
                                            <p:strVal val="#ppt_w"/>
                                          </p:val>
                                        </p:tav>
                                      </p:tavLst>
                                    </p:anim>
                                    <p:anim calcmode="lin" valueType="num">
                                      <p:cBhvr>
                                        <p:cTn id="25" dur="900" fill="hold"/>
                                        <p:tgtEl>
                                          <p:spTgt spid="385"/>
                                        </p:tgtEl>
                                        <p:attrNameLst>
                                          <p:attrName>ppt_h</p:attrName>
                                        </p:attrNameLst>
                                      </p:cBhvr>
                                      <p:tavLst>
                                        <p:tav tm="0">
                                          <p:val>
                                            <p:strVal val="4*#ppt_h"/>
                                          </p:val>
                                        </p:tav>
                                        <p:tav tm="100000">
                                          <p:val>
                                            <p:strVal val="#ppt_h"/>
                                          </p:val>
                                        </p:tav>
                                      </p:tavLst>
                                    </p:anim>
                                  </p:childTnLst>
                                </p:cTn>
                              </p:par>
                            </p:childTnLst>
                          </p:cTn>
                        </p:par>
                        <p:par>
                          <p:cTn id="26" fill="hold">
                            <p:stCondLst>
                              <p:cond delay="4500"/>
                            </p:stCondLst>
                            <p:childTnLst>
                              <p:par>
                                <p:cTn id="27" presetClass="entr" nodeType="afterEffect" presetSubtype="32" presetID="4" grpId="6" fill="hold">
                                  <p:stCondLst>
                                    <p:cond delay="0"/>
                                  </p:stCondLst>
                                  <p:iterate type="el" backwards="0">
                                    <p:tmAbs val="0"/>
                                  </p:iterate>
                                  <p:childTnLst>
                                    <p:set>
                                      <p:cBhvr>
                                        <p:cTn id="28" fill="hold"/>
                                        <p:tgtEl>
                                          <p:spTgt spid="382"/>
                                        </p:tgtEl>
                                        <p:attrNameLst>
                                          <p:attrName>style.visibility</p:attrName>
                                        </p:attrNameLst>
                                      </p:cBhvr>
                                      <p:to>
                                        <p:strVal val="visible"/>
                                      </p:to>
                                    </p:set>
                                    <p:animEffect filter="box(out)" transition="in">
                                      <p:cBhvr>
                                        <p:cTn id="29" dur="700"/>
                                        <p:tgtEl>
                                          <p:spTgt spid="382"/>
                                        </p:tgtEl>
                                      </p:cBhvr>
                                    </p:animEffect>
                                  </p:childTnLst>
                                </p:cTn>
                              </p:par>
                            </p:childTnLst>
                          </p:cTn>
                        </p:par>
                        <p:par>
                          <p:cTn id="30" fill="hold">
                            <p:stCondLst>
                              <p:cond delay="5200"/>
                            </p:stCondLst>
                            <p:childTnLst>
                              <p:par>
                                <p:cTn id="31" presetClass="entr" nodeType="afterEffect" presetSubtype="32" presetID="23" grpId="7" fill="hold">
                                  <p:stCondLst>
                                    <p:cond delay="0"/>
                                  </p:stCondLst>
                                  <p:iterate type="el" backwards="0">
                                    <p:tmAbs val="0"/>
                                  </p:iterate>
                                  <p:childTnLst>
                                    <p:set>
                                      <p:cBhvr>
                                        <p:cTn id="32" fill="hold"/>
                                        <p:tgtEl>
                                          <p:spTgt spid="383"/>
                                        </p:tgtEl>
                                        <p:attrNameLst>
                                          <p:attrName>style.visibility</p:attrName>
                                        </p:attrNameLst>
                                      </p:cBhvr>
                                      <p:to>
                                        <p:strVal val="visible"/>
                                      </p:to>
                                    </p:set>
                                    <p:anim calcmode="lin" valueType="num">
                                      <p:cBhvr>
                                        <p:cTn id="33" dur="900" fill="hold"/>
                                        <p:tgtEl>
                                          <p:spTgt spid="383"/>
                                        </p:tgtEl>
                                        <p:attrNameLst>
                                          <p:attrName>ppt_w</p:attrName>
                                        </p:attrNameLst>
                                      </p:cBhvr>
                                      <p:tavLst>
                                        <p:tav tm="0">
                                          <p:val>
                                            <p:strVal val="4*#ppt_w"/>
                                          </p:val>
                                        </p:tav>
                                        <p:tav tm="100000">
                                          <p:val>
                                            <p:strVal val="#ppt_w"/>
                                          </p:val>
                                        </p:tav>
                                      </p:tavLst>
                                    </p:anim>
                                    <p:anim calcmode="lin" valueType="num">
                                      <p:cBhvr>
                                        <p:cTn id="34" dur="900" fill="hold"/>
                                        <p:tgtEl>
                                          <p:spTgt spid="383"/>
                                        </p:tgtEl>
                                        <p:attrNameLst>
                                          <p:attrName>ppt_h</p:attrName>
                                        </p:attrNameLst>
                                      </p:cBhvr>
                                      <p:tavLst>
                                        <p:tav tm="0">
                                          <p:val>
                                            <p:strVal val="4*#ppt_h"/>
                                          </p:val>
                                        </p:tav>
                                        <p:tav tm="100000">
                                          <p:val>
                                            <p:strVal val="#ppt_h"/>
                                          </p:val>
                                        </p:tav>
                                      </p:tavLst>
                                    </p:anim>
                                  </p:childTnLst>
                                </p:cTn>
                              </p:par>
                            </p:childTnLst>
                          </p:cTn>
                        </p:par>
                        <p:par>
                          <p:cTn id="35" fill="hold">
                            <p:stCondLst>
                              <p:cond delay="6100"/>
                            </p:stCondLst>
                            <p:childTnLst>
                              <p:par>
                                <p:cTn id="36" presetClass="entr" nodeType="afterEffect" presetSubtype="32" presetID="4" grpId="8" fill="hold">
                                  <p:stCondLst>
                                    <p:cond delay="0"/>
                                  </p:stCondLst>
                                  <p:iterate type="el" backwards="0">
                                    <p:tmAbs val="0"/>
                                  </p:iterate>
                                  <p:childTnLst>
                                    <p:set>
                                      <p:cBhvr>
                                        <p:cTn id="37" fill="hold"/>
                                        <p:tgtEl>
                                          <p:spTgt spid="386"/>
                                        </p:tgtEl>
                                        <p:attrNameLst>
                                          <p:attrName>style.visibility</p:attrName>
                                        </p:attrNameLst>
                                      </p:cBhvr>
                                      <p:to>
                                        <p:strVal val="visible"/>
                                      </p:to>
                                    </p:set>
                                    <p:animEffect filter="box(out)" transition="in">
                                      <p:cBhvr>
                                        <p:cTn id="38" dur="700"/>
                                        <p:tgtEl>
                                          <p:spTgt spid="386"/>
                                        </p:tgtEl>
                                      </p:cBhvr>
                                    </p:animEffect>
                                  </p:childTnLst>
                                </p:cTn>
                              </p:par>
                            </p:childTnLst>
                          </p:cTn>
                        </p:par>
                        <p:par>
                          <p:cTn id="39" fill="hold">
                            <p:stCondLst>
                              <p:cond delay="6800"/>
                            </p:stCondLst>
                            <p:childTnLst>
                              <p:par>
                                <p:cTn id="40" presetClass="entr" nodeType="afterEffect" presetSubtype="32" presetID="23" grpId="9" fill="hold">
                                  <p:stCondLst>
                                    <p:cond delay="0"/>
                                  </p:stCondLst>
                                  <p:iterate type="el" backwards="0">
                                    <p:tmAbs val="0"/>
                                  </p:iterate>
                                  <p:childTnLst>
                                    <p:set>
                                      <p:cBhvr>
                                        <p:cTn id="41" fill="hold"/>
                                        <p:tgtEl>
                                          <p:spTgt spid="387"/>
                                        </p:tgtEl>
                                        <p:attrNameLst>
                                          <p:attrName>style.visibility</p:attrName>
                                        </p:attrNameLst>
                                      </p:cBhvr>
                                      <p:to>
                                        <p:strVal val="visible"/>
                                      </p:to>
                                    </p:set>
                                    <p:anim calcmode="lin" valueType="num">
                                      <p:cBhvr>
                                        <p:cTn id="42" dur="900" fill="hold"/>
                                        <p:tgtEl>
                                          <p:spTgt spid="387"/>
                                        </p:tgtEl>
                                        <p:attrNameLst>
                                          <p:attrName>ppt_w</p:attrName>
                                        </p:attrNameLst>
                                      </p:cBhvr>
                                      <p:tavLst>
                                        <p:tav tm="0">
                                          <p:val>
                                            <p:strVal val="4*#ppt_w"/>
                                          </p:val>
                                        </p:tav>
                                        <p:tav tm="100000">
                                          <p:val>
                                            <p:strVal val="#ppt_w"/>
                                          </p:val>
                                        </p:tav>
                                      </p:tavLst>
                                    </p:anim>
                                    <p:anim calcmode="lin" valueType="num">
                                      <p:cBhvr>
                                        <p:cTn id="43" dur="900" fill="hold"/>
                                        <p:tgtEl>
                                          <p:spTgt spid="38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5" grpId="5"/>
      <p:bldP build="whole" bldLvl="1" animBg="1" rev="0" advAuto="0" spid="382" grpId="6"/>
      <p:bldP build="whole" bldLvl="1" animBg="1" rev="0" advAuto="0" spid="383" grpId="7"/>
      <p:bldP build="whole" bldLvl="1" animBg="1" rev="0" advAuto="0" spid="379" grpId="1"/>
      <p:bldP build="whole" bldLvl="1" animBg="1" rev="0" advAuto="0" spid="384" grpId="4"/>
      <p:bldP build="whole" bldLvl="1" animBg="1" rev="0" advAuto="0" spid="386" grpId="8"/>
      <p:bldP build="whole" bldLvl="1" animBg="1" rev="0" advAuto="0" spid="381" grpId="3"/>
      <p:bldP build="whole" bldLvl="1" animBg="1" rev="0" advAuto="0" spid="387" grpId="9"/>
      <p:bldP build="whole" bldLvl="1" animBg="1" rev="0" advAuto="0" spid="380" grpId="2"/>
    </p:bldLst>
  </p:timing>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1" baseline="0" cap="none" i="0" spc="0" strike="noStrike" sz="5500" u="none" kumimoji="0" normalizeH="0">
            <a:ln>
              <a:noFill/>
            </a:ln>
            <a:solidFill>
              <a:srgbClr val="FFFFFF"/>
            </a:solidFill>
            <a:effectLst/>
            <a:uFillTx/>
            <a:latin typeface="Meslo LG M DZ Regular for Powerline"/>
            <a:ea typeface="Meslo LG M DZ Regular for Powerline"/>
            <a:cs typeface="Meslo LG M DZ Regular for Powerline"/>
            <a:sym typeface="Meslo LG M DZ Regular for Powerl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